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5"/>
  </p:notesMasterIdLst>
  <p:sldIdLst>
    <p:sldId id="286" r:id="rId5"/>
    <p:sldId id="285" r:id="rId6"/>
    <p:sldId id="966" r:id="rId7"/>
    <p:sldId id="887" r:id="rId8"/>
    <p:sldId id="767" r:id="rId9"/>
    <p:sldId id="799" r:id="rId10"/>
    <p:sldId id="885" r:id="rId11"/>
    <p:sldId id="965" r:id="rId12"/>
    <p:sldId id="962" r:id="rId13"/>
    <p:sldId id="761" r:id="rId14"/>
    <p:sldId id="802" r:id="rId15"/>
    <p:sldId id="956" r:id="rId16"/>
    <p:sldId id="917" r:id="rId17"/>
    <p:sldId id="289" r:id="rId18"/>
    <p:sldId id="797" r:id="rId19"/>
    <p:sldId id="795" r:id="rId20"/>
    <p:sldId id="957" r:id="rId21"/>
    <p:sldId id="772" r:id="rId22"/>
    <p:sldId id="890" r:id="rId23"/>
    <p:sldId id="773" r:id="rId24"/>
    <p:sldId id="275" r:id="rId25"/>
    <p:sldId id="873" r:id="rId26"/>
    <p:sldId id="774" r:id="rId27"/>
    <p:sldId id="891" r:id="rId28"/>
    <p:sldId id="775" r:id="rId29"/>
    <p:sldId id="874" r:id="rId30"/>
    <p:sldId id="262" r:id="rId31"/>
    <p:sldId id="777" r:id="rId32"/>
    <p:sldId id="778" r:id="rId33"/>
    <p:sldId id="886" r:id="rId34"/>
    <p:sldId id="264" r:id="rId35"/>
    <p:sldId id="295" r:id="rId36"/>
    <p:sldId id="296" r:id="rId37"/>
    <p:sldId id="884" r:id="rId38"/>
    <p:sldId id="896" r:id="rId39"/>
    <p:sldId id="780" r:id="rId40"/>
    <p:sldId id="257" r:id="rId41"/>
    <p:sldId id="781" r:id="rId42"/>
    <p:sldId id="894" r:id="rId43"/>
    <p:sldId id="875" r:id="rId44"/>
    <p:sldId id="776" r:id="rId45"/>
    <p:sldId id="783" r:id="rId46"/>
    <p:sldId id="782" r:id="rId47"/>
    <p:sldId id="784" r:id="rId48"/>
    <p:sldId id="785" r:id="rId49"/>
    <p:sldId id="895" r:id="rId50"/>
    <p:sldId id="786" r:id="rId51"/>
    <p:sldId id="787" r:id="rId52"/>
    <p:sldId id="788" r:id="rId53"/>
    <p:sldId id="898" r:id="rId54"/>
    <p:sldId id="789" r:id="rId55"/>
    <p:sldId id="790" r:id="rId56"/>
    <p:sldId id="290" r:id="rId57"/>
    <p:sldId id="903" r:id="rId58"/>
    <p:sldId id="876" r:id="rId59"/>
    <p:sldId id="791" r:id="rId60"/>
    <p:sldId id="291" r:id="rId61"/>
    <p:sldId id="901" r:id="rId62"/>
    <p:sldId id="904" r:id="rId63"/>
    <p:sldId id="902" r:id="rId64"/>
    <p:sldId id="893" r:id="rId65"/>
    <p:sldId id="833" r:id="rId66"/>
    <p:sldId id="958" r:id="rId67"/>
    <p:sldId id="822" r:id="rId68"/>
    <p:sldId id="823" r:id="rId69"/>
    <p:sldId id="276" r:id="rId70"/>
    <p:sldId id="267" r:id="rId71"/>
    <p:sldId id="266" r:id="rId72"/>
    <p:sldId id="284" r:id="rId73"/>
    <p:sldId id="834" r:id="rId74"/>
    <p:sldId id="835" r:id="rId75"/>
    <p:sldId id="263" r:id="rId76"/>
    <p:sldId id="821" r:id="rId77"/>
    <p:sldId id="766" r:id="rId78"/>
    <p:sldId id="768" r:id="rId79"/>
    <p:sldId id="824" r:id="rId80"/>
    <p:sldId id="837" r:id="rId81"/>
    <p:sldId id="933" r:id="rId82"/>
    <p:sldId id="272" r:id="rId83"/>
    <p:sldId id="293" r:id="rId84"/>
    <p:sldId id="836" r:id="rId85"/>
    <p:sldId id="274" r:id="rId86"/>
    <p:sldId id="292" r:id="rId87"/>
    <p:sldId id="762" r:id="rId88"/>
    <p:sldId id="855" r:id="rId89"/>
    <p:sldId id="959" r:id="rId90"/>
    <p:sldId id="918" r:id="rId91"/>
    <p:sldId id="924" r:id="rId92"/>
    <p:sldId id="856" r:id="rId93"/>
    <p:sldId id="857" r:id="rId94"/>
    <p:sldId id="858" r:id="rId95"/>
    <p:sldId id="722" r:id="rId96"/>
    <p:sldId id="829" r:id="rId97"/>
    <p:sldId id="920" r:id="rId98"/>
    <p:sldId id="830" r:id="rId99"/>
    <p:sldId id="921" r:id="rId100"/>
    <p:sldId id="832" r:id="rId101"/>
    <p:sldId id="934" r:id="rId102"/>
    <p:sldId id="758" r:id="rId103"/>
    <p:sldId id="825" r:id="rId104"/>
    <p:sldId id="826" r:id="rId105"/>
    <p:sldId id="827" r:id="rId106"/>
    <p:sldId id="828" r:id="rId107"/>
    <p:sldId id="763" r:id="rId108"/>
    <p:sldId id="900" r:id="rId109"/>
    <p:sldId id="960" r:id="rId110"/>
    <p:sldId id="922" r:id="rId111"/>
    <p:sldId id="838" r:id="rId112"/>
    <p:sldId id="926" r:id="rId113"/>
    <p:sldId id="925" r:id="rId114"/>
    <p:sldId id="867" r:id="rId115"/>
    <p:sldId id="954" r:id="rId116"/>
    <p:sldId id="955" r:id="rId117"/>
    <p:sldId id="868" r:id="rId118"/>
    <p:sldId id="280" r:id="rId119"/>
    <p:sldId id="288" r:id="rId120"/>
    <p:sldId id="899" r:id="rId121"/>
    <p:sldId id="287" r:id="rId122"/>
    <p:sldId id="813" r:id="rId123"/>
    <p:sldId id="819" r:id="rId124"/>
    <p:sldId id="953" r:id="rId125"/>
    <p:sldId id="869" r:id="rId126"/>
    <p:sldId id="811" r:id="rId127"/>
    <p:sldId id="892" r:id="rId128"/>
    <p:sldId id="961" r:id="rId129"/>
    <p:sldId id="923" r:id="rId130"/>
    <p:sldId id="269" r:id="rId131"/>
    <p:sldId id="273" r:id="rId132"/>
    <p:sldId id="259" r:id="rId133"/>
    <p:sldId id="764" r:id="rId134"/>
    <p:sldId id="760" r:id="rId135"/>
    <p:sldId id="759" r:id="rId136"/>
    <p:sldId id="765" r:id="rId137"/>
    <p:sldId id="870" r:id="rId138"/>
    <p:sldId id="871" r:id="rId139"/>
    <p:sldId id="889" r:id="rId140"/>
    <p:sldId id="297" r:id="rId141"/>
    <p:sldId id="294" r:id="rId142"/>
    <p:sldId id="794" r:id="rId143"/>
    <p:sldId id="808" r:id="rId144"/>
    <p:sldId id="800" r:id="rId145"/>
    <p:sldId id="839" r:id="rId146"/>
    <p:sldId id="840" r:id="rId147"/>
    <p:sldId id="841" r:id="rId148"/>
    <p:sldId id="844" r:id="rId149"/>
    <p:sldId id="845" r:id="rId150"/>
    <p:sldId id="812" r:id="rId151"/>
    <p:sldId id="963" r:id="rId152"/>
    <p:sldId id="967" r:id="rId153"/>
    <p:sldId id="282" r:id="rId15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はじめに" id="{D1DB8809-5496-4A36-8768-F7622F5D4B1A}">
          <p14:sldIdLst>
            <p14:sldId id="286"/>
            <p14:sldId id="285"/>
            <p14:sldId id="966"/>
            <p14:sldId id="887"/>
            <p14:sldId id="767"/>
            <p14:sldId id="799"/>
            <p14:sldId id="885"/>
            <p14:sldId id="965"/>
            <p14:sldId id="962"/>
          </p14:sldIdLst>
        </p14:section>
        <p14:section name="個人マネジメント" id="{FAE1152A-32EA-4174-95C1-68340877AB32}">
          <p14:sldIdLst>
            <p14:sldId id="761"/>
            <p14:sldId id="802"/>
            <p14:sldId id="956"/>
            <p14:sldId id="917"/>
            <p14:sldId id="289"/>
            <p14:sldId id="797"/>
          </p14:sldIdLst>
        </p14:section>
        <p14:section name="基本の型" id="{D0EBF955-F893-48F0-A23B-09B436EFA556}">
          <p14:sldIdLst>
            <p14:sldId id="795"/>
            <p14:sldId id="957"/>
            <p14:sldId id="772"/>
            <p14:sldId id="890"/>
            <p14:sldId id="773"/>
            <p14:sldId id="275"/>
            <p14:sldId id="873"/>
            <p14:sldId id="774"/>
            <p14:sldId id="891"/>
            <p14:sldId id="775"/>
            <p14:sldId id="874"/>
            <p14:sldId id="262"/>
            <p14:sldId id="777"/>
            <p14:sldId id="778"/>
            <p14:sldId id="886"/>
            <p14:sldId id="264"/>
            <p14:sldId id="295"/>
            <p14:sldId id="296"/>
            <p14:sldId id="884"/>
            <p14:sldId id="896"/>
            <p14:sldId id="780"/>
            <p14:sldId id="257"/>
            <p14:sldId id="781"/>
            <p14:sldId id="894"/>
            <p14:sldId id="875"/>
            <p14:sldId id="776"/>
            <p14:sldId id="783"/>
            <p14:sldId id="782"/>
            <p14:sldId id="784"/>
            <p14:sldId id="785"/>
            <p14:sldId id="895"/>
            <p14:sldId id="786"/>
            <p14:sldId id="787"/>
            <p14:sldId id="788"/>
            <p14:sldId id="898"/>
            <p14:sldId id="789"/>
            <p14:sldId id="790"/>
            <p14:sldId id="290"/>
            <p14:sldId id="903"/>
            <p14:sldId id="876"/>
            <p14:sldId id="791"/>
            <p14:sldId id="291"/>
            <p14:sldId id="901"/>
            <p14:sldId id="904"/>
            <p14:sldId id="902"/>
            <p14:sldId id="893"/>
          </p14:sldIdLst>
        </p14:section>
        <p14:section name="７つの方" id="{20D9C504-C945-4A8C-A329-357E0F9CE025}">
          <p14:sldIdLst>
            <p14:sldId id="833"/>
            <p14:sldId id="958"/>
          </p14:sldIdLst>
        </p14:section>
        <p14:section name="つたえ方" id="{0348F5C8-2684-41A0-A761-0BC98936FF10}">
          <p14:sldIdLst>
            <p14:sldId id="822"/>
            <p14:sldId id="823"/>
          </p14:sldIdLst>
        </p14:section>
        <p14:section name="ととのえ方" id="{0A5ABB86-508F-418C-A19D-7055DA0E577A}">
          <p14:sldIdLst>
            <p14:sldId id="276"/>
            <p14:sldId id="267"/>
            <p14:sldId id="266"/>
            <p14:sldId id="284"/>
          </p14:sldIdLst>
        </p14:section>
        <p14:section name="まなび方" id="{36D4989E-07FA-4619-B53C-7EF16B935A26}">
          <p14:sldIdLst>
            <p14:sldId id="834"/>
            <p14:sldId id="835"/>
          </p14:sldIdLst>
        </p14:section>
        <p14:section name="かんがえ方" id="{23AED24F-706A-4A43-B33A-3979BC997657}">
          <p14:sldIdLst>
            <p14:sldId id="263"/>
            <p14:sldId id="821"/>
            <p14:sldId id="766"/>
            <p14:sldId id="768"/>
          </p14:sldIdLst>
        </p14:section>
        <p14:section name="かせぎ方" id="{871A7B78-7C49-4934-814F-54F13BC40F9F}">
          <p14:sldIdLst>
            <p14:sldId id="824"/>
            <p14:sldId id="837"/>
            <p14:sldId id="933"/>
          </p14:sldIdLst>
        </p14:section>
        <p14:section name="すすめ方" id="{7BD6A678-06CC-4DC0-A1F5-E470082CE4DF}">
          <p14:sldIdLst>
            <p14:sldId id="272"/>
            <p14:sldId id="293"/>
            <p14:sldId id="836"/>
          </p14:sldIdLst>
        </p14:section>
        <p14:section name="いき方" id="{9A53BEC2-6BB6-4878-A902-CC58F966BE87}">
          <p14:sldIdLst>
            <p14:sldId id="274"/>
            <p14:sldId id="292"/>
          </p14:sldIdLst>
        </p14:section>
        <p14:section name="組織マネジメント" id="{3754FC67-B750-411C-B840-EA193BA0CE65}">
          <p14:sldIdLst>
            <p14:sldId id="762"/>
            <p14:sldId id="855"/>
            <p14:sldId id="959"/>
            <p14:sldId id="918"/>
            <p14:sldId id="924"/>
            <p14:sldId id="856"/>
            <p14:sldId id="857"/>
            <p14:sldId id="858"/>
            <p14:sldId id="722"/>
            <p14:sldId id="829"/>
            <p14:sldId id="920"/>
            <p14:sldId id="830"/>
            <p14:sldId id="921"/>
            <p14:sldId id="832"/>
            <p14:sldId id="934"/>
            <p14:sldId id="758"/>
            <p14:sldId id="825"/>
            <p14:sldId id="826"/>
            <p14:sldId id="827"/>
            <p14:sldId id="828"/>
          </p14:sldIdLst>
        </p14:section>
        <p14:section name="ソーシャルマネジメント" id="{2C2C8069-F8B0-4608-9017-39F0C1230884}">
          <p14:sldIdLst>
            <p14:sldId id="763"/>
            <p14:sldId id="900"/>
            <p14:sldId id="960"/>
            <p14:sldId id="922"/>
            <p14:sldId id="838"/>
            <p14:sldId id="926"/>
            <p14:sldId id="925"/>
            <p14:sldId id="867"/>
            <p14:sldId id="954"/>
            <p14:sldId id="955"/>
            <p14:sldId id="868"/>
            <p14:sldId id="280"/>
            <p14:sldId id="288"/>
            <p14:sldId id="899"/>
            <p14:sldId id="287"/>
            <p14:sldId id="813"/>
            <p14:sldId id="819"/>
            <p14:sldId id="953"/>
            <p14:sldId id="869"/>
            <p14:sldId id="811"/>
            <p14:sldId id="892"/>
            <p14:sldId id="961"/>
            <p14:sldId id="923"/>
          </p14:sldIdLst>
        </p14:section>
        <p14:section name="no show" id="{91C7789C-DCF9-4113-B5C3-72D99B669605}">
          <p14:sldIdLst>
            <p14:sldId id="269"/>
            <p14:sldId id="273"/>
            <p14:sldId id="259"/>
            <p14:sldId id="764"/>
            <p14:sldId id="760"/>
            <p14:sldId id="759"/>
            <p14:sldId id="765"/>
            <p14:sldId id="870"/>
            <p14:sldId id="871"/>
            <p14:sldId id="889"/>
            <p14:sldId id="297"/>
            <p14:sldId id="294"/>
            <p14:sldId id="794"/>
            <p14:sldId id="808"/>
            <p14:sldId id="800"/>
            <p14:sldId id="839"/>
            <p14:sldId id="840"/>
            <p14:sldId id="841"/>
            <p14:sldId id="844"/>
            <p14:sldId id="845"/>
            <p14:sldId id="812"/>
            <p14:sldId id="963"/>
            <p14:sldId id="967"/>
            <p14:sldId id="282"/>
          </p14:sldIdLst>
        </p14:section>
      </p14:sectionLst>
    </p:ext>
    <p:ext uri="{EFAFB233-063F-42B5-8137-9DF3F51BA10A}">
      <p15:sldGuideLst xmlns:p15="http://schemas.microsoft.com/office/powerpoint/2012/main">
        <p15:guide id="1" orient="horz" pos="2795" userDrawn="1">
          <p15:clr>
            <a:srgbClr val="A4A3A4"/>
          </p15:clr>
        </p15:guide>
        <p15:guide id="2" pos="449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3C77D1-5C5F-4A76-8A35-CCD573A02018}" v="6013" dt="2020-06-10T03:59:47.11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濃色スタイル 2 - アクセント 5/アクセント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795"/>
        <p:guide pos="4498"/>
      </p:guideLst>
    </p:cSldViewPr>
  </p:slide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tableStyles" Target="tableStyles.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microsoft.com/office/2016/11/relationships/changesInfo" Target="changesInfos/changesInfo1.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presProps" Target="presProps.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viewProps" Target="viewProps.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HII Satoyuki(石井 里幸)" userId="465bc964-a335-4f80-a4fa-b5cd79bc8829" providerId="ADAL" clId="{2F076072-7294-45CD-9566-4C3EF7B94B9D}"/>
    <pc:docChg chg="undo redo custSel mod addSld delSld modSld sldOrd modMainMaster modSection">
      <pc:chgData name="ISHII Satoyuki(石井 里幸)" userId="465bc964-a335-4f80-a4fa-b5cd79bc8829" providerId="ADAL" clId="{2F076072-7294-45CD-9566-4C3EF7B94B9D}" dt="2020-04-22T07:52:49.246" v="51250"/>
      <pc:docMkLst>
        <pc:docMk/>
      </pc:docMkLst>
      <pc:sldChg chg="modTransition">
        <pc:chgData name="ISHII Satoyuki(石井 里幸)" userId="465bc964-a335-4f80-a4fa-b5cd79bc8829" providerId="ADAL" clId="{2F076072-7294-45CD-9566-4C3EF7B94B9D}" dt="2020-04-09T03:16:28.105" v="16114"/>
        <pc:sldMkLst>
          <pc:docMk/>
          <pc:sldMk cId="4291368321" sldId="257"/>
        </pc:sldMkLst>
      </pc:sldChg>
      <pc:sldChg chg="del ord modTransition">
        <pc:chgData name="ISHII Satoyuki(石井 里幸)" userId="465bc964-a335-4f80-a4fa-b5cd79bc8829" providerId="ADAL" clId="{2F076072-7294-45CD-9566-4C3EF7B94B9D}" dt="2020-04-02T09:31:22.131" v="14541" actId="2696"/>
        <pc:sldMkLst>
          <pc:docMk/>
          <pc:sldMk cId="215331440" sldId="259"/>
        </pc:sldMkLst>
      </pc:sldChg>
      <pc:sldChg chg="addSp modSp add modTransition">
        <pc:chgData name="ISHII Satoyuki(石井 里幸)" userId="465bc964-a335-4f80-a4fa-b5cd79bc8829" providerId="ADAL" clId="{2F076072-7294-45CD-9566-4C3EF7B94B9D}" dt="2020-04-09T03:27:34.952" v="16154" actId="1076"/>
        <pc:sldMkLst>
          <pc:docMk/>
          <pc:sldMk cId="1671797345" sldId="259"/>
        </pc:sldMkLst>
        <pc:spChg chg="add mod">
          <ac:chgData name="ISHII Satoyuki(石井 里幸)" userId="465bc964-a335-4f80-a4fa-b5cd79bc8829" providerId="ADAL" clId="{2F076072-7294-45CD-9566-4C3EF7B94B9D}" dt="2020-04-09T03:27:34.952" v="16154" actId="1076"/>
          <ac:spMkLst>
            <pc:docMk/>
            <pc:sldMk cId="1671797345" sldId="259"/>
            <ac:spMk id="7" creationId="{A8AE7F9B-E55D-41CB-900C-CF2E6A118E4A}"/>
          </ac:spMkLst>
        </pc:spChg>
      </pc:sldChg>
      <pc:sldChg chg="addSp delSp modSp modTransition">
        <pc:chgData name="ISHII Satoyuki(石井 里幸)" userId="465bc964-a335-4f80-a4fa-b5cd79bc8829" providerId="ADAL" clId="{2F076072-7294-45CD-9566-4C3EF7B94B9D}" dt="2020-04-02T09:37:45.810" v="14634" actId="1076"/>
        <pc:sldMkLst>
          <pc:docMk/>
          <pc:sldMk cId="3062546623" sldId="261"/>
        </pc:sldMkLst>
        <pc:spChg chg="mod">
          <ac:chgData name="ISHII Satoyuki(石井 里幸)" userId="465bc964-a335-4f80-a4fa-b5cd79bc8829" providerId="ADAL" clId="{2F076072-7294-45CD-9566-4C3EF7B94B9D}" dt="2020-04-02T09:14:14.030" v="14430" actId="14100"/>
          <ac:spMkLst>
            <pc:docMk/>
            <pc:sldMk cId="3062546623" sldId="261"/>
            <ac:spMk id="2" creationId="{91ADCC78-EACD-4552-B54B-173B9A745E4B}"/>
          </ac:spMkLst>
        </pc:spChg>
        <pc:spChg chg="mod">
          <ac:chgData name="ISHII Satoyuki(石井 里幸)" userId="465bc964-a335-4f80-a4fa-b5cd79bc8829" providerId="ADAL" clId="{2F076072-7294-45CD-9566-4C3EF7B94B9D}" dt="2020-04-02T09:14:19.050" v="14431" actId="1076"/>
          <ac:spMkLst>
            <pc:docMk/>
            <pc:sldMk cId="3062546623" sldId="261"/>
            <ac:spMk id="3" creationId="{A3398EAD-595E-4741-A8A5-30A68C38718C}"/>
          </ac:spMkLst>
        </pc:spChg>
        <pc:spChg chg="mod">
          <ac:chgData name="ISHII Satoyuki(石井 里幸)" userId="465bc964-a335-4f80-a4fa-b5cd79bc8829" providerId="ADAL" clId="{2F076072-7294-45CD-9566-4C3EF7B94B9D}" dt="2020-04-02T07:52:20.186" v="12568" actId="1076"/>
          <ac:spMkLst>
            <pc:docMk/>
            <pc:sldMk cId="3062546623" sldId="261"/>
            <ac:spMk id="4" creationId="{0DFE1B2D-B144-40C7-844E-FEA46AA4CE0C}"/>
          </ac:spMkLst>
        </pc:spChg>
        <pc:spChg chg="mod">
          <ac:chgData name="ISHII Satoyuki(石井 里幸)" userId="465bc964-a335-4f80-a4fa-b5cd79bc8829" providerId="ADAL" clId="{2F076072-7294-45CD-9566-4C3EF7B94B9D}" dt="2020-04-02T07:44:18.893" v="12408" actId="1076"/>
          <ac:spMkLst>
            <pc:docMk/>
            <pc:sldMk cId="3062546623" sldId="261"/>
            <ac:spMk id="5" creationId="{5375FE7E-AC5D-4D47-B703-4D1D95C4D9A3}"/>
          </ac:spMkLst>
        </pc:spChg>
        <pc:spChg chg="mod">
          <ac:chgData name="ISHII Satoyuki(石井 里幸)" userId="465bc964-a335-4f80-a4fa-b5cd79bc8829" providerId="ADAL" clId="{2F076072-7294-45CD-9566-4C3EF7B94B9D}" dt="2020-04-02T07:52:20.186" v="12568" actId="1076"/>
          <ac:spMkLst>
            <pc:docMk/>
            <pc:sldMk cId="3062546623" sldId="261"/>
            <ac:spMk id="6" creationId="{BA44BCD3-2BB5-4C0A-878F-632F6F8CD162}"/>
          </ac:spMkLst>
        </pc:spChg>
        <pc:spChg chg="add mod">
          <ac:chgData name="ISHII Satoyuki(石井 里幸)" userId="465bc964-a335-4f80-a4fa-b5cd79bc8829" providerId="ADAL" clId="{2F076072-7294-45CD-9566-4C3EF7B94B9D}" dt="2020-04-02T07:45:53.102" v="12429" actId="14100"/>
          <ac:spMkLst>
            <pc:docMk/>
            <pc:sldMk cId="3062546623" sldId="261"/>
            <ac:spMk id="7" creationId="{65F0ED5C-F0F1-4413-A6BD-521BBB094CAA}"/>
          </ac:spMkLst>
        </pc:spChg>
        <pc:spChg chg="del mod">
          <ac:chgData name="ISHII Satoyuki(石井 里幸)" userId="465bc964-a335-4f80-a4fa-b5cd79bc8829" providerId="ADAL" clId="{2F076072-7294-45CD-9566-4C3EF7B94B9D}" dt="2020-03-25T07:45:36.059" v="3130" actId="478"/>
          <ac:spMkLst>
            <pc:docMk/>
            <pc:sldMk cId="3062546623" sldId="261"/>
            <ac:spMk id="7" creationId="{EA9DD6C9-D18B-4D08-821A-512D4AB13DA7}"/>
          </ac:spMkLst>
        </pc:spChg>
        <pc:spChg chg="del mod">
          <ac:chgData name="ISHII Satoyuki(石井 里幸)" userId="465bc964-a335-4f80-a4fa-b5cd79bc8829" providerId="ADAL" clId="{2F076072-7294-45CD-9566-4C3EF7B94B9D}" dt="2020-03-25T07:45:36.059" v="3130" actId="478"/>
          <ac:spMkLst>
            <pc:docMk/>
            <pc:sldMk cId="3062546623" sldId="261"/>
            <ac:spMk id="8" creationId="{2B72BCAD-0CD1-4524-BD7B-3C952FB55880}"/>
          </ac:spMkLst>
        </pc:spChg>
        <pc:spChg chg="del mod">
          <ac:chgData name="ISHII Satoyuki(石井 里幸)" userId="465bc964-a335-4f80-a4fa-b5cd79bc8829" providerId="ADAL" clId="{2F076072-7294-45CD-9566-4C3EF7B94B9D}" dt="2020-03-25T07:45:36.059" v="3130" actId="478"/>
          <ac:spMkLst>
            <pc:docMk/>
            <pc:sldMk cId="3062546623" sldId="261"/>
            <ac:spMk id="9" creationId="{DF708645-3193-42D7-96FF-7A1699EDD0C1}"/>
          </ac:spMkLst>
        </pc:spChg>
        <pc:spChg chg="mod">
          <ac:chgData name="ISHII Satoyuki(石井 里幸)" userId="465bc964-a335-4f80-a4fa-b5cd79bc8829" providerId="ADAL" clId="{2F076072-7294-45CD-9566-4C3EF7B94B9D}" dt="2020-04-02T07:44:56.774" v="12415" actId="1076"/>
          <ac:spMkLst>
            <pc:docMk/>
            <pc:sldMk cId="3062546623" sldId="261"/>
            <ac:spMk id="10" creationId="{2E12B3E5-7095-4834-8F32-14D1D9294915}"/>
          </ac:spMkLst>
        </pc:spChg>
        <pc:spChg chg="add mod">
          <ac:chgData name="ISHII Satoyuki(石井 里幸)" userId="465bc964-a335-4f80-a4fa-b5cd79bc8829" providerId="ADAL" clId="{2F076072-7294-45CD-9566-4C3EF7B94B9D}" dt="2020-04-02T07:44:18.893" v="12408" actId="1076"/>
          <ac:spMkLst>
            <pc:docMk/>
            <pc:sldMk cId="3062546623" sldId="261"/>
            <ac:spMk id="11" creationId="{11DB2AED-B701-4EEF-8ECE-C2215F0F32D5}"/>
          </ac:spMkLst>
        </pc:spChg>
        <pc:spChg chg="mod">
          <ac:chgData name="ISHII Satoyuki(石井 里幸)" userId="465bc964-a335-4f80-a4fa-b5cd79bc8829" providerId="ADAL" clId="{2F076072-7294-45CD-9566-4C3EF7B94B9D}" dt="2020-04-02T07:44:18.893" v="12408" actId="1076"/>
          <ac:spMkLst>
            <pc:docMk/>
            <pc:sldMk cId="3062546623" sldId="261"/>
            <ac:spMk id="12" creationId="{87261F89-398A-415D-8563-57FCC114A4CB}"/>
          </ac:spMkLst>
        </pc:spChg>
        <pc:spChg chg="add mod">
          <ac:chgData name="ISHII Satoyuki(石井 里幸)" userId="465bc964-a335-4f80-a4fa-b5cd79bc8829" providerId="ADAL" clId="{2F076072-7294-45CD-9566-4C3EF7B94B9D}" dt="2020-04-02T08:31:54.071" v="14022" actId="2792"/>
          <ac:spMkLst>
            <pc:docMk/>
            <pc:sldMk cId="3062546623" sldId="261"/>
            <ac:spMk id="13" creationId="{F07D462F-A05B-4718-81D8-CB78F9882137}"/>
          </ac:spMkLst>
        </pc:spChg>
        <pc:spChg chg="del">
          <ac:chgData name="ISHII Satoyuki(石井 里幸)" userId="465bc964-a335-4f80-a4fa-b5cd79bc8829" providerId="ADAL" clId="{2F076072-7294-45CD-9566-4C3EF7B94B9D}" dt="2020-03-25T04:35:58.022" v="1619" actId="478"/>
          <ac:spMkLst>
            <pc:docMk/>
            <pc:sldMk cId="3062546623" sldId="261"/>
            <ac:spMk id="15" creationId="{72905531-9312-439B-B539-55F506103291}"/>
          </ac:spMkLst>
        </pc:spChg>
        <pc:spChg chg="mod">
          <ac:chgData name="ISHII Satoyuki(石井 里幸)" userId="465bc964-a335-4f80-a4fa-b5cd79bc8829" providerId="ADAL" clId="{2F076072-7294-45CD-9566-4C3EF7B94B9D}" dt="2020-04-02T07:44:18.893" v="12408" actId="1076"/>
          <ac:spMkLst>
            <pc:docMk/>
            <pc:sldMk cId="3062546623" sldId="261"/>
            <ac:spMk id="16" creationId="{4F2CD928-DC48-40D3-946B-6F947349E1ED}"/>
          </ac:spMkLst>
        </pc:spChg>
        <pc:spChg chg="del">
          <ac:chgData name="ISHII Satoyuki(石井 里幸)" userId="465bc964-a335-4f80-a4fa-b5cd79bc8829" providerId="ADAL" clId="{2F076072-7294-45CD-9566-4C3EF7B94B9D}" dt="2020-03-25T04:35:55.831" v="1617" actId="478"/>
          <ac:spMkLst>
            <pc:docMk/>
            <pc:sldMk cId="3062546623" sldId="261"/>
            <ac:spMk id="17" creationId="{D912E635-7BDB-48C9-BB73-1CA97CB2785F}"/>
          </ac:spMkLst>
        </pc:spChg>
        <pc:spChg chg="mod">
          <ac:chgData name="ISHII Satoyuki(石井 里幸)" userId="465bc964-a335-4f80-a4fa-b5cd79bc8829" providerId="ADAL" clId="{2F076072-7294-45CD-9566-4C3EF7B94B9D}" dt="2020-04-02T07:44:18.893" v="12408" actId="1076"/>
          <ac:spMkLst>
            <pc:docMk/>
            <pc:sldMk cId="3062546623" sldId="261"/>
            <ac:spMk id="18" creationId="{BE4A3DCF-274E-43CB-9068-2ED4D74E2D08}"/>
          </ac:spMkLst>
        </pc:spChg>
        <pc:spChg chg="del">
          <ac:chgData name="ISHII Satoyuki(石井 里幸)" userId="465bc964-a335-4f80-a4fa-b5cd79bc8829" providerId="ADAL" clId="{2F076072-7294-45CD-9566-4C3EF7B94B9D}" dt="2020-03-25T04:36:10.631" v="1624" actId="478"/>
          <ac:spMkLst>
            <pc:docMk/>
            <pc:sldMk cId="3062546623" sldId="261"/>
            <ac:spMk id="19" creationId="{DE35D588-D79B-4982-8CCE-66EEF0685E69}"/>
          </ac:spMkLst>
        </pc:spChg>
        <pc:spChg chg="del">
          <ac:chgData name="ISHII Satoyuki(石井 里幸)" userId="465bc964-a335-4f80-a4fa-b5cd79bc8829" providerId="ADAL" clId="{2F076072-7294-45CD-9566-4C3EF7B94B9D}" dt="2020-03-25T04:36:06.761" v="1622" actId="478"/>
          <ac:spMkLst>
            <pc:docMk/>
            <pc:sldMk cId="3062546623" sldId="261"/>
            <ac:spMk id="20" creationId="{86E86121-E1C6-4EFA-A0B3-D55590CCC37F}"/>
          </ac:spMkLst>
        </pc:spChg>
        <pc:spChg chg="del">
          <ac:chgData name="ISHII Satoyuki(石井 里幸)" userId="465bc964-a335-4f80-a4fa-b5cd79bc8829" providerId="ADAL" clId="{2F076072-7294-45CD-9566-4C3EF7B94B9D}" dt="2020-03-25T04:36:08.439" v="1623" actId="478"/>
          <ac:spMkLst>
            <pc:docMk/>
            <pc:sldMk cId="3062546623" sldId="261"/>
            <ac:spMk id="21" creationId="{8491C1E0-9A10-4FB0-A4EA-07B191A6E0B1}"/>
          </ac:spMkLst>
        </pc:spChg>
        <pc:spChg chg="del">
          <ac:chgData name="ISHII Satoyuki(石井 里幸)" userId="465bc964-a335-4f80-a4fa-b5cd79bc8829" providerId="ADAL" clId="{2F076072-7294-45CD-9566-4C3EF7B94B9D}" dt="2020-03-25T04:36:05.128" v="1621" actId="478"/>
          <ac:spMkLst>
            <pc:docMk/>
            <pc:sldMk cId="3062546623" sldId="261"/>
            <ac:spMk id="22" creationId="{697B1E02-9CCB-4AC9-8441-FC1BE0C1394A}"/>
          </ac:spMkLst>
        </pc:spChg>
        <pc:spChg chg="del">
          <ac:chgData name="ISHII Satoyuki(石井 里幸)" userId="465bc964-a335-4f80-a4fa-b5cd79bc8829" providerId="ADAL" clId="{2F076072-7294-45CD-9566-4C3EF7B94B9D}" dt="2020-03-25T04:36:04.651" v="1620" actId="478"/>
          <ac:spMkLst>
            <pc:docMk/>
            <pc:sldMk cId="3062546623" sldId="261"/>
            <ac:spMk id="23" creationId="{95A2134D-CDCC-40F2-B63B-33B73B5F718A}"/>
          </ac:spMkLst>
        </pc:spChg>
        <pc:spChg chg="mod">
          <ac:chgData name="ISHII Satoyuki(石井 里幸)" userId="465bc964-a335-4f80-a4fa-b5cd79bc8829" providerId="ADAL" clId="{2F076072-7294-45CD-9566-4C3EF7B94B9D}" dt="2020-04-02T07:44:18.893" v="12408" actId="1076"/>
          <ac:spMkLst>
            <pc:docMk/>
            <pc:sldMk cId="3062546623" sldId="261"/>
            <ac:spMk id="24" creationId="{85337DFC-0671-4391-AB45-BB08B2F9E8AB}"/>
          </ac:spMkLst>
        </pc:spChg>
        <pc:spChg chg="del">
          <ac:chgData name="ISHII Satoyuki(石井 里幸)" userId="465bc964-a335-4f80-a4fa-b5cd79bc8829" providerId="ADAL" clId="{2F076072-7294-45CD-9566-4C3EF7B94B9D}" dt="2020-03-25T04:35:55.831" v="1617" actId="478"/>
          <ac:spMkLst>
            <pc:docMk/>
            <pc:sldMk cId="3062546623" sldId="261"/>
            <ac:spMk id="25" creationId="{50A0635A-B023-480C-8EF6-9DD12EBFF331}"/>
          </ac:spMkLst>
        </pc:spChg>
        <pc:spChg chg="del">
          <ac:chgData name="ISHII Satoyuki(石井 里幸)" userId="465bc964-a335-4f80-a4fa-b5cd79bc8829" providerId="ADAL" clId="{2F076072-7294-45CD-9566-4C3EF7B94B9D}" dt="2020-03-25T04:35:55.831" v="1617" actId="478"/>
          <ac:spMkLst>
            <pc:docMk/>
            <pc:sldMk cId="3062546623" sldId="261"/>
            <ac:spMk id="26" creationId="{5CDF61CC-1F90-451A-8CC7-6A990D5F2EF9}"/>
          </ac:spMkLst>
        </pc:spChg>
        <pc:spChg chg="del">
          <ac:chgData name="ISHII Satoyuki(石井 里幸)" userId="465bc964-a335-4f80-a4fa-b5cd79bc8829" providerId="ADAL" clId="{2F076072-7294-45CD-9566-4C3EF7B94B9D}" dt="2020-03-25T04:35:55.831" v="1617" actId="478"/>
          <ac:spMkLst>
            <pc:docMk/>
            <pc:sldMk cId="3062546623" sldId="261"/>
            <ac:spMk id="27" creationId="{E93858D5-9776-412A-8CC7-D3174247FA53}"/>
          </ac:spMkLst>
        </pc:spChg>
        <pc:spChg chg="del">
          <ac:chgData name="ISHII Satoyuki(石井 里幸)" userId="465bc964-a335-4f80-a4fa-b5cd79bc8829" providerId="ADAL" clId="{2F076072-7294-45CD-9566-4C3EF7B94B9D}" dt="2020-03-25T04:35:55.831" v="1617" actId="478"/>
          <ac:spMkLst>
            <pc:docMk/>
            <pc:sldMk cId="3062546623" sldId="261"/>
            <ac:spMk id="28" creationId="{80B377AB-BFC5-4D70-B803-6C7215602901}"/>
          </ac:spMkLst>
        </pc:spChg>
        <pc:spChg chg="del">
          <ac:chgData name="ISHII Satoyuki(石井 里幸)" userId="465bc964-a335-4f80-a4fa-b5cd79bc8829" providerId="ADAL" clId="{2F076072-7294-45CD-9566-4C3EF7B94B9D}" dt="2020-03-25T04:35:55.831" v="1617" actId="478"/>
          <ac:spMkLst>
            <pc:docMk/>
            <pc:sldMk cId="3062546623" sldId="261"/>
            <ac:spMk id="29" creationId="{D528F4C9-CEFC-4703-91FB-A9E6BEF741BC}"/>
          </ac:spMkLst>
        </pc:spChg>
        <pc:spChg chg="mod">
          <ac:chgData name="ISHII Satoyuki(石井 里幸)" userId="465bc964-a335-4f80-a4fa-b5cd79bc8829" providerId="ADAL" clId="{2F076072-7294-45CD-9566-4C3EF7B94B9D}" dt="2020-04-02T07:44:18.893" v="12408" actId="1076"/>
          <ac:spMkLst>
            <pc:docMk/>
            <pc:sldMk cId="3062546623" sldId="261"/>
            <ac:spMk id="30" creationId="{F51DA3F0-214A-478B-8EB1-D808EF336558}"/>
          </ac:spMkLst>
        </pc:spChg>
        <pc:spChg chg="mod">
          <ac:chgData name="ISHII Satoyuki(石井 里幸)" userId="465bc964-a335-4f80-a4fa-b5cd79bc8829" providerId="ADAL" clId="{2F076072-7294-45CD-9566-4C3EF7B94B9D}" dt="2020-04-02T07:44:18.893" v="12408" actId="1076"/>
          <ac:spMkLst>
            <pc:docMk/>
            <pc:sldMk cId="3062546623" sldId="261"/>
            <ac:spMk id="33" creationId="{A1E6149E-7F21-486D-A858-082646A396BD}"/>
          </ac:spMkLst>
        </pc:spChg>
        <pc:spChg chg="mod">
          <ac:chgData name="ISHII Satoyuki(石井 里幸)" userId="465bc964-a335-4f80-a4fa-b5cd79bc8829" providerId="ADAL" clId="{2F076072-7294-45CD-9566-4C3EF7B94B9D}" dt="2020-04-02T07:44:18.893" v="12408" actId="1076"/>
          <ac:spMkLst>
            <pc:docMk/>
            <pc:sldMk cId="3062546623" sldId="261"/>
            <ac:spMk id="35" creationId="{CBDFAD11-8D95-431D-B788-9B071680C382}"/>
          </ac:spMkLst>
        </pc:spChg>
        <pc:spChg chg="mod">
          <ac:chgData name="ISHII Satoyuki(石井 里幸)" userId="465bc964-a335-4f80-a4fa-b5cd79bc8829" providerId="ADAL" clId="{2F076072-7294-45CD-9566-4C3EF7B94B9D}" dt="2020-04-02T07:44:18.893" v="12408" actId="1076"/>
          <ac:spMkLst>
            <pc:docMk/>
            <pc:sldMk cId="3062546623" sldId="261"/>
            <ac:spMk id="36" creationId="{E9EEC53F-F9AD-4CEA-BBCD-B55CC525F29C}"/>
          </ac:spMkLst>
        </pc:spChg>
        <pc:spChg chg="mod">
          <ac:chgData name="ISHII Satoyuki(石井 里幸)" userId="465bc964-a335-4f80-a4fa-b5cd79bc8829" providerId="ADAL" clId="{2F076072-7294-45CD-9566-4C3EF7B94B9D}" dt="2020-04-02T07:44:18.893" v="12408" actId="1076"/>
          <ac:spMkLst>
            <pc:docMk/>
            <pc:sldMk cId="3062546623" sldId="261"/>
            <ac:spMk id="37" creationId="{1B74C658-4FF7-4EAE-8FB4-704078C69375}"/>
          </ac:spMkLst>
        </pc:spChg>
        <pc:spChg chg="mod">
          <ac:chgData name="ISHII Satoyuki(石井 里幸)" userId="465bc964-a335-4f80-a4fa-b5cd79bc8829" providerId="ADAL" clId="{2F076072-7294-45CD-9566-4C3EF7B94B9D}" dt="2020-04-02T07:44:18.893" v="12408" actId="1076"/>
          <ac:spMkLst>
            <pc:docMk/>
            <pc:sldMk cId="3062546623" sldId="261"/>
            <ac:spMk id="38" creationId="{8AC1939E-7AC4-4920-8E42-24EA7A9E5C3F}"/>
          </ac:spMkLst>
        </pc:spChg>
        <pc:spChg chg="mod">
          <ac:chgData name="ISHII Satoyuki(石井 里幸)" userId="465bc964-a335-4f80-a4fa-b5cd79bc8829" providerId="ADAL" clId="{2F076072-7294-45CD-9566-4C3EF7B94B9D}" dt="2020-04-02T07:44:18.893" v="12408" actId="1076"/>
          <ac:spMkLst>
            <pc:docMk/>
            <pc:sldMk cId="3062546623" sldId="261"/>
            <ac:spMk id="43" creationId="{52F3CDF6-3A41-47BE-A382-5E04C3C0C2A1}"/>
          </ac:spMkLst>
        </pc:spChg>
        <pc:spChg chg="mod">
          <ac:chgData name="ISHII Satoyuki(石井 里幸)" userId="465bc964-a335-4f80-a4fa-b5cd79bc8829" providerId="ADAL" clId="{2F076072-7294-45CD-9566-4C3EF7B94B9D}" dt="2020-04-02T07:44:18.893" v="12408" actId="1076"/>
          <ac:spMkLst>
            <pc:docMk/>
            <pc:sldMk cId="3062546623" sldId="261"/>
            <ac:spMk id="46" creationId="{B5538583-E24E-4B6B-BC41-5354294F3DC1}"/>
          </ac:spMkLst>
        </pc:spChg>
        <pc:spChg chg="mod">
          <ac:chgData name="ISHII Satoyuki(石井 里幸)" userId="465bc964-a335-4f80-a4fa-b5cd79bc8829" providerId="ADAL" clId="{2F076072-7294-45CD-9566-4C3EF7B94B9D}" dt="2020-04-02T07:44:18.893" v="12408" actId="1076"/>
          <ac:spMkLst>
            <pc:docMk/>
            <pc:sldMk cId="3062546623" sldId="261"/>
            <ac:spMk id="50" creationId="{E480212C-5813-4589-8591-61A2CE348ABA}"/>
          </ac:spMkLst>
        </pc:spChg>
        <pc:spChg chg="mod">
          <ac:chgData name="ISHII Satoyuki(石井 里幸)" userId="465bc964-a335-4f80-a4fa-b5cd79bc8829" providerId="ADAL" clId="{2F076072-7294-45CD-9566-4C3EF7B94B9D}" dt="2020-04-02T07:44:18.893" v="12408" actId="1076"/>
          <ac:spMkLst>
            <pc:docMk/>
            <pc:sldMk cId="3062546623" sldId="261"/>
            <ac:spMk id="52" creationId="{BAA1D5DC-5AE5-4CC4-9611-74365AE67BDE}"/>
          </ac:spMkLst>
        </pc:spChg>
        <pc:spChg chg="mod">
          <ac:chgData name="ISHII Satoyuki(石井 里幸)" userId="465bc964-a335-4f80-a4fa-b5cd79bc8829" providerId="ADAL" clId="{2F076072-7294-45CD-9566-4C3EF7B94B9D}" dt="2020-04-02T07:44:18.893" v="12408" actId="1076"/>
          <ac:spMkLst>
            <pc:docMk/>
            <pc:sldMk cId="3062546623" sldId="261"/>
            <ac:spMk id="54" creationId="{E26A83B8-0423-4DB7-8FE0-C97D26C6F5D8}"/>
          </ac:spMkLst>
        </pc:spChg>
        <pc:spChg chg="mod">
          <ac:chgData name="ISHII Satoyuki(石井 里幸)" userId="465bc964-a335-4f80-a4fa-b5cd79bc8829" providerId="ADAL" clId="{2F076072-7294-45CD-9566-4C3EF7B94B9D}" dt="2020-04-02T07:44:18.893" v="12408" actId="1076"/>
          <ac:spMkLst>
            <pc:docMk/>
            <pc:sldMk cId="3062546623" sldId="261"/>
            <ac:spMk id="56" creationId="{B11BAB95-5121-45AC-BB2D-73C8C22ECA9A}"/>
          </ac:spMkLst>
        </pc:spChg>
        <pc:spChg chg="mod">
          <ac:chgData name="ISHII Satoyuki(石井 里幸)" userId="465bc964-a335-4f80-a4fa-b5cd79bc8829" providerId="ADAL" clId="{2F076072-7294-45CD-9566-4C3EF7B94B9D}" dt="2020-04-02T07:44:18.893" v="12408" actId="1076"/>
          <ac:spMkLst>
            <pc:docMk/>
            <pc:sldMk cId="3062546623" sldId="261"/>
            <ac:spMk id="57" creationId="{EF84BD2E-5162-45E3-A207-1B2F1DA8058C}"/>
          </ac:spMkLst>
        </pc:spChg>
        <pc:spChg chg="mod">
          <ac:chgData name="ISHII Satoyuki(石井 里幸)" userId="465bc964-a335-4f80-a4fa-b5cd79bc8829" providerId="ADAL" clId="{2F076072-7294-45CD-9566-4C3EF7B94B9D}" dt="2020-04-02T07:44:18.893" v="12408" actId="1076"/>
          <ac:spMkLst>
            <pc:docMk/>
            <pc:sldMk cId="3062546623" sldId="261"/>
            <ac:spMk id="58" creationId="{6BF3A683-183F-4863-8855-340D57D968EC}"/>
          </ac:spMkLst>
        </pc:spChg>
        <pc:spChg chg="mod">
          <ac:chgData name="ISHII Satoyuki(石井 里幸)" userId="465bc964-a335-4f80-a4fa-b5cd79bc8829" providerId="ADAL" clId="{2F076072-7294-45CD-9566-4C3EF7B94B9D}" dt="2020-04-02T07:44:18.893" v="12408" actId="1076"/>
          <ac:spMkLst>
            <pc:docMk/>
            <pc:sldMk cId="3062546623" sldId="261"/>
            <ac:spMk id="59" creationId="{DC6A3F3A-A23C-4821-B62E-0F6D2909E48C}"/>
          </ac:spMkLst>
        </pc:spChg>
        <pc:spChg chg="mod">
          <ac:chgData name="ISHII Satoyuki(石井 里幸)" userId="465bc964-a335-4f80-a4fa-b5cd79bc8829" providerId="ADAL" clId="{2F076072-7294-45CD-9566-4C3EF7B94B9D}" dt="2020-04-02T07:44:18.893" v="12408" actId="1076"/>
          <ac:spMkLst>
            <pc:docMk/>
            <pc:sldMk cId="3062546623" sldId="261"/>
            <ac:spMk id="61" creationId="{FB7C7F32-5D68-4865-92B7-E8FF7233A3D0}"/>
          </ac:spMkLst>
        </pc:spChg>
        <pc:spChg chg="mod">
          <ac:chgData name="ISHII Satoyuki(石井 里幸)" userId="465bc964-a335-4f80-a4fa-b5cd79bc8829" providerId="ADAL" clId="{2F076072-7294-45CD-9566-4C3EF7B94B9D}" dt="2020-04-02T07:44:18.893" v="12408" actId="1076"/>
          <ac:spMkLst>
            <pc:docMk/>
            <pc:sldMk cId="3062546623" sldId="261"/>
            <ac:spMk id="62" creationId="{2DA1ACFB-E618-4A39-9CD7-D6293464F5D0}"/>
          </ac:spMkLst>
        </pc:spChg>
        <pc:spChg chg="mod">
          <ac:chgData name="ISHII Satoyuki(石井 里幸)" userId="465bc964-a335-4f80-a4fa-b5cd79bc8829" providerId="ADAL" clId="{2F076072-7294-45CD-9566-4C3EF7B94B9D}" dt="2020-04-02T07:44:18.893" v="12408" actId="1076"/>
          <ac:spMkLst>
            <pc:docMk/>
            <pc:sldMk cId="3062546623" sldId="261"/>
            <ac:spMk id="63" creationId="{8DE2C809-46B3-4B2E-AE0B-2B524C4ACC66}"/>
          </ac:spMkLst>
        </pc:spChg>
        <pc:spChg chg="mod">
          <ac:chgData name="ISHII Satoyuki(石井 里幸)" userId="465bc964-a335-4f80-a4fa-b5cd79bc8829" providerId="ADAL" clId="{2F076072-7294-45CD-9566-4C3EF7B94B9D}" dt="2020-04-02T07:44:18.893" v="12408" actId="1076"/>
          <ac:spMkLst>
            <pc:docMk/>
            <pc:sldMk cId="3062546623" sldId="261"/>
            <ac:spMk id="64" creationId="{D13E4E65-C7BE-4E8E-9CA1-4DBCBA6CE1C3}"/>
          </ac:spMkLst>
        </pc:spChg>
        <pc:spChg chg="mod">
          <ac:chgData name="ISHII Satoyuki(石井 里幸)" userId="465bc964-a335-4f80-a4fa-b5cd79bc8829" providerId="ADAL" clId="{2F076072-7294-45CD-9566-4C3EF7B94B9D}" dt="2020-04-02T07:44:18.893" v="12408" actId="1076"/>
          <ac:spMkLst>
            <pc:docMk/>
            <pc:sldMk cId="3062546623" sldId="261"/>
            <ac:spMk id="65" creationId="{B3396E38-DC79-48D4-9A76-6F27B81FF9AC}"/>
          </ac:spMkLst>
        </pc:spChg>
        <pc:spChg chg="mod">
          <ac:chgData name="ISHII Satoyuki(石井 里幸)" userId="465bc964-a335-4f80-a4fa-b5cd79bc8829" providerId="ADAL" clId="{2F076072-7294-45CD-9566-4C3EF7B94B9D}" dt="2020-04-02T07:44:18.893" v="12408" actId="1076"/>
          <ac:spMkLst>
            <pc:docMk/>
            <pc:sldMk cId="3062546623" sldId="261"/>
            <ac:spMk id="66" creationId="{DA04C01E-C56C-4E24-8160-12DC3E520A29}"/>
          </ac:spMkLst>
        </pc:spChg>
        <pc:spChg chg="mod">
          <ac:chgData name="ISHII Satoyuki(石井 里幸)" userId="465bc964-a335-4f80-a4fa-b5cd79bc8829" providerId="ADAL" clId="{2F076072-7294-45CD-9566-4C3EF7B94B9D}" dt="2020-04-02T07:44:18.893" v="12408" actId="1076"/>
          <ac:spMkLst>
            <pc:docMk/>
            <pc:sldMk cId="3062546623" sldId="261"/>
            <ac:spMk id="67" creationId="{F69F5CD2-4C48-43A1-904F-4F0B70B2564B}"/>
          </ac:spMkLst>
        </pc:spChg>
        <pc:spChg chg="mod">
          <ac:chgData name="ISHII Satoyuki(石井 里幸)" userId="465bc964-a335-4f80-a4fa-b5cd79bc8829" providerId="ADAL" clId="{2F076072-7294-45CD-9566-4C3EF7B94B9D}" dt="2020-04-02T07:44:18.893" v="12408" actId="1076"/>
          <ac:spMkLst>
            <pc:docMk/>
            <pc:sldMk cId="3062546623" sldId="261"/>
            <ac:spMk id="69" creationId="{A5AD7D3C-4D07-44B6-98BB-09E54AD4404A}"/>
          </ac:spMkLst>
        </pc:spChg>
        <pc:spChg chg="mod">
          <ac:chgData name="ISHII Satoyuki(石井 里幸)" userId="465bc964-a335-4f80-a4fa-b5cd79bc8829" providerId="ADAL" clId="{2F076072-7294-45CD-9566-4C3EF7B94B9D}" dt="2020-04-02T07:44:18.893" v="12408" actId="1076"/>
          <ac:spMkLst>
            <pc:docMk/>
            <pc:sldMk cId="3062546623" sldId="261"/>
            <ac:spMk id="70" creationId="{45608EC6-F7F4-4C0D-803D-3288EBA6ABAB}"/>
          </ac:spMkLst>
        </pc:spChg>
        <pc:spChg chg="mod">
          <ac:chgData name="ISHII Satoyuki(石井 里幸)" userId="465bc964-a335-4f80-a4fa-b5cd79bc8829" providerId="ADAL" clId="{2F076072-7294-45CD-9566-4C3EF7B94B9D}" dt="2020-04-02T07:44:18.893" v="12408" actId="1076"/>
          <ac:spMkLst>
            <pc:docMk/>
            <pc:sldMk cId="3062546623" sldId="261"/>
            <ac:spMk id="71" creationId="{1F75B359-1BFB-46B7-9628-3A25B383E8B5}"/>
          </ac:spMkLst>
        </pc:spChg>
        <pc:spChg chg="mod">
          <ac:chgData name="ISHII Satoyuki(石井 里幸)" userId="465bc964-a335-4f80-a4fa-b5cd79bc8829" providerId="ADAL" clId="{2F076072-7294-45CD-9566-4C3EF7B94B9D}" dt="2020-04-02T09:32:24.863" v="14550" actId="6549"/>
          <ac:spMkLst>
            <pc:docMk/>
            <pc:sldMk cId="3062546623" sldId="261"/>
            <ac:spMk id="72" creationId="{A26242E0-5466-4A42-BBE1-C75C4EC98A9D}"/>
          </ac:spMkLst>
        </pc:spChg>
        <pc:spChg chg="mod">
          <ac:chgData name="ISHII Satoyuki(石井 里幸)" userId="465bc964-a335-4f80-a4fa-b5cd79bc8829" providerId="ADAL" clId="{2F076072-7294-45CD-9566-4C3EF7B94B9D}" dt="2020-04-02T07:44:18.893" v="12408" actId="1076"/>
          <ac:spMkLst>
            <pc:docMk/>
            <pc:sldMk cId="3062546623" sldId="261"/>
            <ac:spMk id="73" creationId="{4BB36BC5-2F66-4011-965E-BC9DFE608EA9}"/>
          </ac:spMkLst>
        </pc:spChg>
        <pc:spChg chg="mod">
          <ac:chgData name="ISHII Satoyuki(石井 里幸)" userId="465bc964-a335-4f80-a4fa-b5cd79bc8829" providerId="ADAL" clId="{2F076072-7294-45CD-9566-4C3EF7B94B9D}" dt="2020-04-02T07:44:18.893" v="12408" actId="1076"/>
          <ac:spMkLst>
            <pc:docMk/>
            <pc:sldMk cId="3062546623" sldId="261"/>
            <ac:spMk id="74" creationId="{0438B503-855E-4DFB-A751-734F586DF699}"/>
          </ac:spMkLst>
        </pc:spChg>
        <pc:spChg chg="mod">
          <ac:chgData name="ISHII Satoyuki(石井 里幸)" userId="465bc964-a335-4f80-a4fa-b5cd79bc8829" providerId="ADAL" clId="{2F076072-7294-45CD-9566-4C3EF7B94B9D}" dt="2020-04-02T07:44:18.893" v="12408" actId="1076"/>
          <ac:spMkLst>
            <pc:docMk/>
            <pc:sldMk cId="3062546623" sldId="261"/>
            <ac:spMk id="77" creationId="{6ECE1190-304E-427D-9EBA-B61B3E8D51F2}"/>
          </ac:spMkLst>
        </pc:spChg>
        <pc:spChg chg="mod">
          <ac:chgData name="ISHII Satoyuki(石井 里幸)" userId="465bc964-a335-4f80-a4fa-b5cd79bc8829" providerId="ADAL" clId="{2F076072-7294-45CD-9566-4C3EF7B94B9D}" dt="2020-04-02T07:44:18.893" v="12408" actId="1076"/>
          <ac:spMkLst>
            <pc:docMk/>
            <pc:sldMk cId="3062546623" sldId="261"/>
            <ac:spMk id="78" creationId="{0E599092-F3E0-4A39-96C6-0C9F939267A7}"/>
          </ac:spMkLst>
        </pc:spChg>
        <pc:spChg chg="mod">
          <ac:chgData name="ISHII Satoyuki(石井 里幸)" userId="465bc964-a335-4f80-a4fa-b5cd79bc8829" providerId="ADAL" clId="{2F076072-7294-45CD-9566-4C3EF7B94B9D}" dt="2020-04-02T07:44:18.893" v="12408" actId="1076"/>
          <ac:spMkLst>
            <pc:docMk/>
            <pc:sldMk cId="3062546623" sldId="261"/>
            <ac:spMk id="79" creationId="{5A1F70DE-7FC2-4259-AA5B-B87622D6C5FE}"/>
          </ac:spMkLst>
        </pc:spChg>
        <pc:spChg chg="mod">
          <ac:chgData name="ISHII Satoyuki(石井 里幸)" userId="465bc964-a335-4f80-a4fa-b5cd79bc8829" providerId="ADAL" clId="{2F076072-7294-45CD-9566-4C3EF7B94B9D}" dt="2020-04-02T07:44:18.893" v="12408" actId="1076"/>
          <ac:spMkLst>
            <pc:docMk/>
            <pc:sldMk cId="3062546623" sldId="261"/>
            <ac:spMk id="80" creationId="{405F0630-D323-4B4E-A04B-5142D81B80C8}"/>
          </ac:spMkLst>
        </pc:spChg>
        <pc:spChg chg="mod">
          <ac:chgData name="ISHII Satoyuki(石井 里幸)" userId="465bc964-a335-4f80-a4fa-b5cd79bc8829" providerId="ADAL" clId="{2F076072-7294-45CD-9566-4C3EF7B94B9D}" dt="2020-04-02T07:44:18.893" v="12408" actId="1076"/>
          <ac:spMkLst>
            <pc:docMk/>
            <pc:sldMk cId="3062546623" sldId="261"/>
            <ac:spMk id="81" creationId="{CCD9A363-39E5-4626-980C-9819AFD21960}"/>
          </ac:spMkLst>
        </pc:spChg>
        <pc:spChg chg="mod">
          <ac:chgData name="ISHII Satoyuki(石井 里幸)" userId="465bc964-a335-4f80-a4fa-b5cd79bc8829" providerId="ADAL" clId="{2F076072-7294-45CD-9566-4C3EF7B94B9D}" dt="2020-04-02T07:44:18.893" v="12408" actId="1076"/>
          <ac:spMkLst>
            <pc:docMk/>
            <pc:sldMk cId="3062546623" sldId="261"/>
            <ac:spMk id="82" creationId="{CA2BA4A0-E831-47BB-A6E9-41C03AF97208}"/>
          </ac:spMkLst>
        </pc:spChg>
        <pc:spChg chg="mod">
          <ac:chgData name="ISHII Satoyuki(石井 里幸)" userId="465bc964-a335-4f80-a4fa-b5cd79bc8829" providerId="ADAL" clId="{2F076072-7294-45CD-9566-4C3EF7B94B9D}" dt="2020-04-02T08:20:51.305" v="13802"/>
          <ac:spMkLst>
            <pc:docMk/>
            <pc:sldMk cId="3062546623" sldId="261"/>
            <ac:spMk id="83" creationId="{7798ECC8-AB92-43B0-963A-8DB26E58955D}"/>
          </ac:spMkLst>
        </pc:spChg>
        <pc:spChg chg="mod">
          <ac:chgData name="ISHII Satoyuki(石井 里幸)" userId="465bc964-a335-4f80-a4fa-b5cd79bc8829" providerId="ADAL" clId="{2F076072-7294-45CD-9566-4C3EF7B94B9D}" dt="2020-04-02T07:44:18.893" v="12408" actId="1076"/>
          <ac:spMkLst>
            <pc:docMk/>
            <pc:sldMk cId="3062546623" sldId="261"/>
            <ac:spMk id="85" creationId="{E08C12E6-5572-44CF-B20E-3D25892098D1}"/>
          </ac:spMkLst>
        </pc:spChg>
        <pc:spChg chg="add del mod">
          <ac:chgData name="ISHII Satoyuki(石井 里幸)" userId="465bc964-a335-4f80-a4fa-b5cd79bc8829" providerId="ADAL" clId="{2F076072-7294-45CD-9566-4C3EF7B94B9D}" dt="2020-04-02T09:35:44.384" v="14594"/>
          <ac:spMkLst>
            <pc:docMk/>
            <pc:sldMk cId="3062546623" sldId="261"/>
            <ac:spMk id="86" creationId="{98371402-BB18-4F96-830C-F0D2E9074890}"/>
          </ac:spMkLst>
        </pc:spChg>
        <pc:spChg chg="del mod">
          <ac:chgData name="ISHII Satoyuki(石井 里幸)" userId="465bc964-a335-4f80-a4fa-b5cd79bc8829" providerId="ADAL" clId="{2F076072-7294-45CD-9566-4C3EF7B94B9D}" dt="2020-04-02T09:35:40.957" v="14585" actId="478"/>
          <ac:spMkLst>
            <pc:docMk/>
            <pc:sldMk cId="3062546623" sldId="261"/>
            <ac:spMk id="87" creationId="{26F61CDD-7AF0-4000-8566-9AD70BB7A854}"/>
          </ac:spMkLst>
        </pc:spChg>
        <pc:spChg chg="del mod">
          <ac:chgData name="ISHII Satoyuki(石井 里幸)" userId="465bc964-a335-4f80-a4fa-b5cd79bc8829" providerId="ADAL" clId="{2F076072-7294-45CD-9566-4C3EF7B94B9D}" dt="2020-04-02T09:15:39.374" v="14484" actId="478"/>
          <ac:spMkLst>
            <pc:docMk/>
            <pc:sldMk cId="3062546623" sldId="261"/>
            <ac:spMk id="88" creationId="{29A70836-B26B-4253-A9FC-8DA2BD8C00EF}"/>
          </ac:spMkLst>
        </pc:spChg>
        <pc:spChg chg="mod">
          <ac:chgData name="ISHII Satoyuki(石井 里幸)" userId="465bc964-a335-4f80-a4fa-b5cd79bc8829" providerId="ADAL" clId="{2F076072-7294-45CD-9566-4C3EF7B94B9D}" dt="2020-04-02T09:16:00.114" v="14494" actId="1076"/>
          <ac:spMkLst>
            <pc:docMk/>
            <pc:sldMk cId="3062546623" sldId="261"/>
            <ac:spMk id="89" creationId="{42FB4F17-E4D8-4F11-BB2D-29240B4D1D81}"/>
          </ac:spMkLst>
        </pc:spChg>
        <pc:spChg chg="mod">
          <ac:chgData name="ISHII Satoyuki(石井 里幸)" userId="465bc964-a335-4f80-a4fa-b5cd79bc8829" providerId="ADAL" clId="{2F076072-7294-45CD-9566-4C3EF7B94B9D}" dt="2020-04-02T09:16:00.114" v="14494" actId="1076"/>
          <ac:spMkLst>
            <pc:docMk/>
            <pc:sldMk cId="3062546623" sldId="261"/>
            <ac:spMk id="90" creationId="{05C07832-AA65-4BD5-874F-7C9BE37E6031}"/>
          </ac:spMkLst>
        </pc:spChg>
        <pc:spChg chg="mod">
          <ac:chgData name="ISHII Satoyuki(石井 里幸)" userId="465bc964-a335-4f80-a4fa-b5cd79bc8829" providerId="ADAL" clId="{2F076072-7294-45CD-9566-4C3EF7B94B9D}" dt="2020-04-02T07:44:18.893" v="12408" actId="1076"/>
          <ac:spMkLst>
            <pc:docMk/>
            <pc:sldMk cId="3062546623" sldId="261"/>
            <ac:spMk id="91" creationId="{DB6800DB-EE39-4D13-9CCA-CD386AC683E6}"/>
          </ac:spMkLst>
        </pc:spChg>
        <pc:spChg chg="mod">
          <ac:chgData name="ISHII Satoyuki(石井 里幸)" userId="465bc964-a335-4f80-a4fa-b5cd79bc8829" providerId="ADAL" clId="{2F076072-7294-45CD-9566-4C3EF7B94B9D}" dt="2020-04-02T07:44:18.893" v="12408" actId="1076"/>
          <ac:spMkLst>
            <pc:docMk/>
            <pc:sldMk cId="3062546623" sldId="261"/>
            <ac:spMk id="92" creationId="{37333067-A1D1-45BB-96A3-2DC058867DB2}"/>
          </ac:spMkLst>
        </pc:spChg>
        <pc:spChg chg="mod">
          <ac:chgData name="ISHII Satoyuki(石井 里幸)" userId="465bc964-a335-4f80-a4fa-b5cd79bc8829" providerId="ADAL" clId="{2F076072-7294-45CD-9566-4C3EF7B94B9D}" dt="2020-04-02T07:44:18.893" v="12408" actId="1076"/>
          <ac:spMkLst>
            <pc:docMk/>
            <pc:sldMk cId="3062546623" sldId="261"/>
            <ac:spMk id="93" creationId="{1457FB78-EA52-40CE-8267-074BA20DAF18}"/>
          </ac:spMkLst>
        </pc:spChg>
        <pc:spChg chg="del mod">
          <ac:chgData name="ISHII Satoyuki(石井 里幸)" userId="465bc964-a335-4f80-a4fa-b5cd79bc8829" providerId="ADAL" clId="{2F076072-7294-45CD-9566-4C3EF7B94B9D}" dt="2020-04-02T09:16:23.217" v="14495" actId="478"/>
          <ac:spMkLst>
            <pc:docMk/>
            <pc:sldMk cId="3062546623" sldId="261"/>
            <ac:spMk id="94" creationId="{1EF74456-BAB4-4377-9EF8-941D90BC9D58}"/>
          </ac:spMkLst>
        </pc:spChg>
        <pc:spChg chg="mod">
          <ac:chgData name="ISHII Satoyuki(石井 里幸)" userId="465bc964-a335-4f80-a4fa-b5cd79bc8829" providerId="ADAL" clId="{2F076072-7294-45CD-9566-4C3EF7B94B9D}" dt="2020-04-02T09:16:37.611" v="14496" actId="1076"/>
          <ac:spMkLst>
            <pc:docMk/>
            <pc:sldMk cId="3062546623" sldId="261"/>
            <ac:spMk id="95" creationId="{5237FFDE-12C8-41D3-B5B4-3EAE3F95CCAA}"/>
          </ac:spMkLst>
        </pc:spChg>
        <pc:spChg chg="mod">
          <ac:chgData name="ISHII Satoyuki(石井 里幸)" userId="465bc964-a335-4f80-a4fa-b5cd79bc8829" providerId="ADAL" clId="{2F076072-7294-45CD-9566-4C3EF7B94B9D}" dt="2020-04-02T09:22:33.547" v="14508"/>
          <ac:spMkLst>
            <pc:docMk/>
            <pc:sldMk cId="3062546623" sldId="261"/>
            <ac:spMk id="96" creationId="{589F53D5-FF20-4B53-9BD0-BFFE72956881}"/>
          </ac:spMkLst>
        </pc:spChg>
        <pc:spChg chg="del mod">
          <ac:chgData name="ISHII Satoyuki(石井 里幸)" userId="465bc964-a335-4f80-a4fa-b5cd79bc8829" providerId="ADAL" clId="{2F076072-7294-45CD-9566-4C3EF7B94B9D}" dt="2020-04-02T09:37:37.785" v="14633" actId="478"/>
          <ac:spMkLst>
            <pc:docMk/>
            <pc:sldMk cId="3062546623" sldId="261"/>
            <ac:spMk id="97" creationId="{EC02536C-81CA-44AD-A08A-A458A3A6A4C6}"/>
          </ac:spMkLst>
        </pc:spChg>
        <pc:spChg chg="mod">
          <ac:chgData name="ISHII Satoyuki(石井 里幸)" userId="465bc964-a335-4f80-a4fa-b5cd79bc8829" providerId="ADAL" clId="{2F076072-7294-45CD-9566-4C3EF7B94B9D}" dt="2020-04-02T09:37:45.810" v="14634" actId="1076"/>
          <ac:spMkLst>
            <pc:docMk/>
            <pc:sldMk cId="3062546623" sldId="261"/>
            <ac:spMk id="98" creationId="{F0ED496E-20E6-40DC-AAF5-13BA3244D034}"/>
          </ac:spMkLst>
        </pc:spChg>
        <pc:spChg chg="mod">
          <ac:chgData name="ISHII Satoyuki(石井 里幸)" userId="465bc964-a335-4f80-a4fa-b5cd79bc8829" providerId="ADAL" clId="{2F076072-7294-45CD-9566-4C3EF7B94B9D}" dt="2020-04-02T09:37:45.810" v="14634" actId="1076"/>
          <ac:spMkLst>
            <pc:docMk/>
            <pc:sldMk cId="3062546623" sldId="261"/>
            <ac:spMk id="99" creationId="{55F7ADBB-4993-474C-AFD6-89B1E2CD665B}"/>
          </ac:spMkLst>
        </pc:spChg>
        <pc:spChg chg="mod">
          <ac:chgData name="ISHII Satoyuki(石井 里幸)" userId="465bc964-a335-4f80-a4fa-b5cd79bc8829" providerId="ADAL" clId="{2F076072-7294-45CD-9566-4C3EF7B94B9D}" dt="2020-04-02T07:44:18.893" v="12408" actId="1076"/>
          <ac:spMkLst>
            <pc:docMk/>
            <pc:sldMk cId="3062546623" sldId="261"/>
            <ac:spMk id="100" creationId="{8312AC82-2ABE-4F0F-9D24-606133F73A48}"/>
          </ac:spMkLst>
        </pc:spChg>
        <pc:spChg chg="mod">
          <ac:chgData name="ISHII Satoyuki(石井 里幸)" userId="465bc964-a335-4f80-a4fa-b5cd79bc8829" providerId="ADAL" clId="{2F076072-7294-45CD-9566-4C3EF7B94B9D}" dt="2020-04-02T07:44:18.893" v="12408" actId="1076"/>
          <ac:spMkLst>
            <pc:docMk/>
            <pc:sldMk cId="3062546623" sldId="261"/>
            <ac:spMk id="101" creationId="{807991C1-D982-4646-9190-E6038C92575E}"/>
          </ac:spMkLst>
        </pc:spChg>
        <pc:spChg chg="mod">
          <ac:chgData name="ISHII Satoyuki(石井 里幸)" userId="465bc964-a335-4f80-a4fa-b5cd79bc8829" providerId="ADAL" clId="{2F076072-7294-45CD-9566-4C3EF7B94B9D}" dt="2020-04-02T07:44:18.893" v="12408" actId="1076"/>
          <ac:spMkLst>
            <pc:docMk/>
            <pc:sldMk cId="3062546623" sldId="261"/>
            <ac:spMk id="102" creationId="{9F550F3B-C787-4CD9-B6EF-D762A32BDD88}"/>
          </ac:spMkLst>
        </pc:spChg>
        <pc:spChg chg="mod">
          <ac:chgData name="ISHII Satoyuki(石井 里幸)" userId="465bc964-a335-4f80-a4fa-b5cd79bc8829" providerId="ADAL" clId="{2F076072-7294-45CD-9566-4C3EF7B94B9D}" dt="2020-04-02T07:44:18.893" v="12408" actId="1076"/>
          <ac:spMkLst>
            <pc:docMk/>
            <pc:sldMk cId="3062546623" sldId="261"/>
            <ac:spMk id="103" creationId="{193977F8-70BB-4544-9556-F4B7B6F40971}"/>
          </ac:spMkLst>
        </pc:spChg>
        <pc:spChg chg="mod">
          <ac:chgData name="ISHII Satoyuki(石井 里幸)" userId="465bc964-a335-4f80-a4fa-b5cd79bc8829" providerId="ADAL" clId="{2F076072-7294-45CD-9566-4C3EF7B94B9D}" dt="2020-04-02T07:44:18.893" v="12408" actId="1076"/>
          <ac:spMkLst>
            <pc:docMk/>
            <pc:sldMk cId="3062546623" sldId="261"/>
            <ac:spMk id="104" creationId="{D941F755-B19B-480C-855B-053037EF42B5}"/>
          </ac:spMkLst>
        </pc:spChg>
        <pc:spChg chg="mod">
          <ac:chgData name="ISHII Satoyuki(石井 里幸)" userId="465bc964-a335-4f80-a4fa-b5cd79bc8829" providerId="ADAL" clId="{2F076072-7294-45CD-9566-4C3EF7B94B9D}" dt="2020-04-02T07:44:18.893" v="12408" actId="1076"/>
          <ac:spMkLst>
            <pc:docMk/>
            <pc:sldMk cId="3062546623" sldId="261"/>
            <ac:spMk id="105" creationId="{48CFB9FD-1B06-4C5D-A884-86828C770020}"/>
          </ac:spMkLst>
        </pc:spChg>
        <pc:spChg chg="add mod">
          <ac:chgData name="ISHII Satoyuki(石井 里幸)" userId="465bc964-a335-4f80-a4fa-b5cd79bc8829" providerId="ADAL" clId="{2F076072-7294-45CD-9566-4C3EF7B94B9D}" dt="2020-04-02T09:15:16.253" v="14483" actId="13822"/>
          <ac:spMkLst>
            <pc:docMk/>
            <pc:sldMk cId="3062546623" sldId="261"/>
            <ac:spMk id="106" creationId="{A45FA8B7-8FE3-4DCC-860B-CF141F3627AC}"/>
          </ac:spMkLst>
        </pc:spChg>
        <pc:spChg chg="mod">
          <ac:chgData name="ISHII Satoyuki(石井 里幸)" userId="465bc964-a335-4f80-a4fa-b5cd79bc8829" providerId="ADAL" clId="{2F076072-7294-45CD-9566-4C3EF7B94B9D}" dt="2020-04-02T07:53:40.932" v="12638" actId="6549"/>
          <ac:spMkLst>
            <pc:docMk/>
            <pc:sldMk cId="3062546623" sldId="261"/>
            <ac:spMk id="107" creationId="{CA0A2504-6488-4B15-B3F2-7C19950CAC7A}"/>
          </ac:spMkLst>
        </pc:spChg>
        <pc:spChg chg="del mod">
          <ac:chgData name="ISHII Satoyuki(石井 里幸)" userId="465bc964-a335-4f80-a4fa-b5cd79bc8829" providerId="ADAL" clId="{2F076072-7294-45CD-9566-4C3EF7B94B9D}" dt="2020-04-02T03:11:51.348" v="11334" actId="478"/>
          <ac:spMkLst>
            <pc:docMk/>
            <pc:sldMk cId="3062546623" sldId="261"/>
            <ac:spMk id="108" creationId="{02E42073-E2CC-4677-BB9D-1CC5B0911868}"/>
          </ac:spMkLst>
        </pc:spChg>
        <pc:spChg chg="add mod">
          <ac:chgData name="ISHII Satoyuki(石井 里幸)" userId="465bc964-a335-4f80-a4fa-b5cd79bc8829" providerId="ADAL" clId="{2F076072-7294-45CD-9566-4C3EF7B94B9D}" dt="2020-04-02T09:15:16.253" v="14483" actId="13822"/>
          <ac:spMkLst>
            <pc:docMk/>
            <pc:sldMk cId="3062546623" sldId="261"/>
            <ac:spMk id="108" creationId="{A2B9374B-4E7B-4AFF-9EC5-9550BC6606FA}"/>
          </ac:spMkLst>
        </pc:spChg>
        <pc:spChg chg="mod">
          <ac:chgData name="ISHII Satoyuki(石井 里幸)" userId="465bc964-a335-4f80-a4fa-b5cd79bc8829" providerId="ADAL" clId="{2F076072-7294-45CD-9566-4C3EF7B94B9D}" dt="2020-04-02T07:44:18.893" v="12408" actId="1076"/>
          <ac:spMkLst>
            <pc:docMk/>
            <pc:sldMk cId="3062546623" sldId="261"/>
            <ac:spMk id="109" creationId="{7EA83AFF-6319-4894-9EEC-BA2FD3C5BA1B}"/>
          </ac:spMkLst>
        </pc:spChg>
        <pc:spChg chg="add mod">
          <ac:chgData name="ISHII Satoyuki(石井 里幸)" userId="465bc964-a335-4f80-a4fa-b5cd79bc8829" providerId="ADAL" clId="{2F076072-7294-45CD-9566-4C3EF7B94B9D}" dt="2020-04-02T09:15:16.253" v="14483" actId="13822"/>
          <ac:spMkLst>
            <pc:docMk/>
            <pc:sldMk cId="3062546623" sldId="261"/>
            <ac:spMk id="110" creationId="{2AB6A249-984E-4176-8A6B-5C302568A0F6}"/>
          </ac:spMkLst>
        </pc:spChg>
        <pc:spChg chg="del">
          <ac:chgData name="ISHII Satoyuki(石井 里幸)" userId="465bc964-a335-4f80-a4fa-b5cd79bc8829" providerId="ADAL" clId="{2F076072-7294-45CD-9566-4C3EF7B94B9D}" dt="2020-03-25T04:35:55.831" v="1617" actId="478"/>
          <ac:spMkLst>
            <pc:docMk/>
            <pc:sldMk cId="3062546623" sldId="261"/>
            <ac:spMk id="110" creationId="{D22A9557-DEA1-4F6F-A865-FC47622AE11C}"/>
          </ac:spMkLst>
        </pc:spChg>
        <pc:spChg chg="mod">
          <ac:chgData name="ISHII Satoyuki(石井 里幸)" userId="465bc964-a335-4f80-a4fa-b5cd79bc8829" providerId="ADAL" clId="{2F076072-7294-45CD-9566-4C3EF7B94B9D}" dt="2020-04-02T07:44:18.893" v="12408" actId="1076"/>
          <ac:spMkLst>
            <pc:docMk/>
            <pc:sldMk cId="3062546623" sldId="261"/>
            <ac:spMk id="111" creationId="{DBF91BC0-E92E-44A1-9E1B-13F55C57BB31}"/>
          </ac:spMkLst>
        </pc:spChg>
        <pc:spChg chg="mod">
          <ac:chgData name="ISHII Satoyuki(石井 里幸)" userId="465bc964-a335-4f80-a4fa-b5cd79bc8829" providerId="ADAL" clId="{2F076072-7294-45CD-9566-4C3EF7B94B9D}" dt="2020-04-02T09:14:19.050" v="14431" actId="1076"/>
          <ac:spMkLst>
            <pc:docMk/>
            <pc:sldMk cId="3062546623" sldId="261"/>
            <ac:spMk id="112" creationId="{4547163A-8A6D-42F1-AC72-687569761A3D}"/>
          </ac:spMkLst>
        </pc:spChg>
        <pc:spChg chg="del">
          <ac:chgData name="ISHII Satoyuki(石井 里幸)" userId="465bc964-a335-4f80-a4fa-b5cd79bc8829" providerId="ADAL" clId="{2F076072-7294-45CD-9566-4C3EF7B94B9D}" dt="2020-03-25T04:35:57.229" v="1618" actId="478"/>
          <ac:spMkLst>
            <pc:docMk/>
            <pc:sldMk cId="3062546623" sldId="261"/>
            <ac:spMk id="113" creationId="{8F02438A-A894-4F4F-8BBE-D6688721FBB3}"/>
          </ac:spMkLst>
        </pc:spChg>
        <pc:spChg chg="mod">
          <ac:chgData name="ISHII Satoyuki(石井 里幸)" userId="465bc964-a335-4f80-a4fa-b5cd79bc8829" providerId="ADAL" clId="{2F076072-7294-45CD-9566-4C3EF7B94B9D}" dt="2020-04-02T09:14:19.050" v="14431" actId="1076"/>
          <ac:spMkLst>
            <pc:docMk/>
            <pc:sldMk cId="3062546623" sldId="261"/>
            <ac:spMk id="114" creationId="{94F9DBE2-23D2-4D29-8EC6-7E7260EA76DE}"/>
          </ac:spMkLst>
        </pc:spChg>
        <pc:spChg chg="mod">
          <ac:chgData name="ISHII Satoyuki(石井 里幸)" userId="465bc964-a335-4f80-a4fa-b5cd79bc8829" providerId="ADAL" clId="{2F076072-7294-45CD-9566-4C3EF7B94B9D}" dt="2020-04-02T09:14:19.050" v="14431" actId="1076"/>
          <ac:spMkLst>
            <pc:docMk/>
            <pc:sldMk cId="3062546623" sldId="261"/>
            <ac:spMk id="115" creationId="{E58796D2-F0D7-41FA-B7B4-BE6FDCEE86D0}"/>
          </ac:spMkLst>
        </pc:spChg>
        <pc:spChg chg="mod">
          <ac:chgData name="ISHII Satoyuki(石井 里幸)" userId="465bc964-a335-4f80-a4fa-b5cd79bc8829" providerId="ADAL" clId="{2F076072-7294-45CD-9566-4C3EF7B94B9D}" dt="2020-04-02T09:14:19.050" v="14431" actId="1076"/>
          <ac:spMkLst>
            <pc:docMk/>
            <pc:sldMk cId="3062546623" sldId="261"/>
            <ac:spMk id="116" creationId="{59A44FAC-0E54-46AE-8803-2FD7A3AC15D3}"/>
          </ac:spMkLst>
        </pc:spChg>
        <pc:spChg chg="del">
          <ac:chgData name="ISHII Satoyuki(石井 里幸)" userId="465bc964-a335-4f80-a4fa-b5cd79bc8829" providerId="ADAL" clId="{2F076072-7294-45CD-9566-4C3EF7B94B9D}" dt="2020-03-25T04:35:55.831" v="1617" actId="478"/>
          <ac:spMkLst>
            <pc:docMk/>
            <pc:sldMk cId="3062546623" sldId="261"/>
            <ac:spMk id="117" creationId="{90CBD38C-CAA3-498F-A23F-44E8A5428DA1}"/>
          </ac:spMkLst>
        </pc:spChg>
        <pc:spChg chg="mod">
          <ac:chgData name="ISHII Satoyuki(石井 里幸)" userId="465bc964-a335-4f80-a4fa-b5cd79bc8829" providerId="ADAL" clId="{2F076072-7294-45CD-9566-4C3EF7B94B9D}" dt="2020-04-02T07:44:18.893" v="12408" actId="1076"/>
          <ac:spMkLst>
            <pc:docMk/>
            <pc:sldMk cId="3062546623" sldId="261"/>
            <ac:spMk id="118" creationId="{310D5DD4-EFC2-4DFC-88FA-234902B6C2AF}"/>
          </ac:spMkLst>
        </pc:spChg>
        <pc:spChg chg="mod">
          <ac:chgData name="ISHII Satoyuki(石井 里幸)" userId="465bc964-a335-4f80-a4fa-b5cd79bc8829" providerId="ADAL" clId="{2F076072-7294-45CD-9566-4C3EF7B94B9D}" dt="2020-04-02T08:56:57.075" v="14268"/>
          <ac:spMkLst>
            <pc:docMk/>
            <pc:sldMk cId="3062546623" sldId="261"/>
            <ac:spMk id="119" creationId="{7A16C48E-47D1-463C-81ED-FA126EB546C1}"/>
          </ac:spMkLst>
        </pc:spChg>
        <pc:spChg chg="mod">
          <ac:chgData name="ISHII Satoyuki(石井 里幸)" userId="465bc964-a335-4f80-a4fa-b5cd79bc8829" providerId="ADAL" clId="{2F076072-7294-45CD-9566-4C3EF7B94B9D}" dt="2020-04-02T07:44:18.893" v="12408" actId="1076"/>
          <ac:spMkLst>
            <pc:docMk/>
            <pc:sldMk cId="3062546623" sldId="261"/>
            <ac:spMk id="120" creationId="{D35F2712-55D4-4BA2-A9EC-87D98EC22D97}"/>
          </ac:spMkLst>
        </pc:spChg>
        <pc:spChg chg="mod">
          <ac:chgData name="ISHII Satoyuki(石井 里幸)" userId="465bc964-a335-4f80-a4fa-b5cd79bc8829" providerId="ADAL" clId="{2F076072-7294-45CD-9566-4C3EF7B94B9D}" dt="2020-04-02T07:44:18.893" v="12408" actId="1076"/>
          <ac:spMkLst>
            <pc:docMk/>
            <pc:sldMk cId="3062546623" sldId="261"/>
            <ac:spMk id="121" creationId="{6B6A9C43-9A25-4162-813E-D1D975578266}"/>
          </ac:spMkLst>
        </pc:spChg>
        <pc:spChg chg="mod">
          <ac:chgData name="ISHII Satoyuki(石井 里幸)" userId="465bc964-a335-4f80-a4fa-b5cd79bc8829" providerId="ADAL" clId="{2F076072-7294-45CD-9566-4C3EF7B94B9D}" dt="2020-04-02T07:53:47.996" v="12641" actId="20577"/>
          <ac:spMkLst>
            <pc:docMk/>
            <pc:sldMk cId="3062546623" sldId="261"/>
            <ac:spMk id="122" creationId="{7986D5E1-7949-46D3-8CBB-7D030CD5EF9F}"/>
          </ac:spMkLst>
        </pc:spChg>
        <pc:spChg chg="mod">
          <ac:chgData name="ISHII Satoyuki(石井 里幸)" userId="465bc964-a335-4f80-a4fa-b5cd79bc8829" providerId="ADAL" clId="{2F076072-7294-45CD-9566-4C3EF7B94B9D}" dt="2020-04-02T07:44:18.893" v="12408" actId="1076"/>
          <ac:spMkLst>
            <pc:docMk/>
            <pc:sldMk cId="3062546623" sldId="261"/>
            <ac:spMk id="123" creationId="{567EE53F-C896-4682-B397-276F0F1050D9}"/>
          </ac:spMkLst>
        </pc:spChg>
        <pc:spChg chg="mod">
          <ac:chgData name="ISHII Satoyuki(石井 里幸)" userId="465bc964-a335-4f80-a4fa-b5cd79bc8829" providerId="ADAL" clId="{2F076072-7294-45CD-9566-4C3EF7B94B9D}" dt="2020-04-02T07:44:18.893" v="12408" actId="1076"/>
          <ac:spMkLst>
            <pc:docMk/>
            <pc:sldMk cId="3062546623" sldId="261"/>
            <ac:spMk id="124" creationId="{74A6E70C-14B2-47AD-861A-5740D9839F28}"/>
          </ac:spMkLst>
        </pc:spChg>
        <pc:spChg chg="mod">
          <ac:chgData name="ISHII Satoyuki(石井 里幸)" userId="465bc964-a335-4f80-a4fa-b5cd79bc8829" providerId="ADAL" clId="{2F076072-7294-45CD-9566-4C3EF7B94B9D}" dt="2020-04-02T07:44:18.893" v="12408" actId="1076"/>
          <ac:spMkLst>
            <pc:docMk/>
            <pc:sldMk cId="3062546623" sldId="261"/>
            <ac:spMk id="125" creationId="{2DAB4DB4-733E-406F-8A98-D50CA5737BBF}"/>
          </ac:spMkLst>
        </pc:spChg>
        <pc:spChg chg="add mod">
          <ac:chgData name="ISHII Satoyuki(石井 里幸)" userId="465bc964-a335-4f80-a4fa-b5cd79bc8829" providerId="ADAL" clId="{2F076072-7294-45CD-9566-4C3EF7B94B9D}" dt="2020-04-02T07:44:18.893" v="12408" actId="1076"/>
          <ac:spMkLst>
            <pc:docMk/>
            <pc:sldMk cId="3062546623" sldId="261"/>
            <ac:spMk id="126" creationId="{49166B8E-4953-47A5-ADE0-3C066E91A78B}"/>
          </ac:spMkLst>
        </pc:spChg>
        <pc:spChg chg="mod">
          <ac:chgData name="ISHII Satoyuki(石井 里幸)" userId="465bc964-a335-4f80-a4fa-b5cd79bc8829" providerId="ADAL" clId="{2F076072-7294-45CD-9566-4C3EF7B94B9D}" dt="2020-04-02T07:44:18.893" v="12408" actId="1076"/>
          <ac:spMkLst>
            <pc:docMk/>
            <pc:sldMk cId="3062546623" sldId="261"/>
            <ac:spMk id="127" creationId="{39E1689D-DFFF-40B5-82F2-4ECDC40169AD}"/>
          </ac:spMkLst>
        </pc:spChg>
        <pc:spChg chg="mod">
          <ac:chgData name="ISHII Satoyuki(石井 里幸)" userId="465bc964-a335-4f80-a4fa-b5cd79bc8829" providerId="ADAL" clId="{2F076072-7294-45CD-9566-4C3EF7B94B9D}" dt="2020-04-02T07:44:18.893" v="12408" actId="1076"/>
          <ac:spMkLst>
            <pc:docMk/>
            <pc:sldMk cId="3062546623" sldId="261"/>
            <ac:spMk id="128" creationId="{1A60E8D7-1090-48DF-A445-DAEFCAC497FC}"/>
          </ac:spMkLst>
        </pc:spChg>
        <pc:spChg chg="add mod">
          <ac:chgData name="ISHII Satoyuki(石井 里幸)" userId="465bc964-a335-4f80-a4fa-b5cd79bc8829" providerId="ADAL" clId="{2F076072-7294-45CD-9566-4C3EF7B94B9D}" dt="2020-04-02T07:44:18.893" v="12408" actId="1076"/>
          <ac:spMkLst>
            <pc:docMk/>
            <pc:sldMk cId="3062546623" sldId="261"/>
            <ac:spMk id="129" creationId="{A92C7122-0F7B-491F-B9F0-30F83C319D2E}"/>
          </ac:spMkLst>
        </pc:spChg>
        <pc:spChg chg="mod">
          <ac:chgData name="ISHII Satoyuki(石井 里幸)" userId="465bc964-a335-4f80-a4fa-b5cd79bc8829" providerId="ADAL" clId="{2F076072-7294-45CD-9566-4C3EF7B94B9D}" dt="2020-04-02T07:46:23.495" v="12435" actId="1036"/>
          <ac:spMkLst>
            <pc:docMk/>
            <pc:sldMk cId="3062546623" sldId="261"/>
            <ac:spMk id="130" creationId="{24D6F7B9-42A2-445B-998F-6FA4C11C9587}"/>
          </ac:spMkLst>
        </pc:spChg>
        <pc:spChg chg="add mod">
          <ac:chgData name="ISHII Satoyuki(石井 里幸)" userId="465bc964-a335-4f80-a4fa-b5cd79bc8829" providerId="ADAL" clId="{2F076072-7294-45CD-9566-4C3EF7B94B9D}" dt="2020-04-02T07:44:18.893" v="12408" actId="1076"/>
          <ac:spMkLst>
            <pc:docMk/>
            <pc:sldMk cId="3062546623" sldId="261"/>
            <ac:spMk id="131" creationId="{640E2D9F-D96C-452D-94B5-BD0A0BD56893}"/>
          </ac:spMkLst>
        </pc:spChg>
        <pc:spChg chg="add mod">
          <ac:chgData name="ISHII Satoyuki(石井 里幸)" userId="465bc964-a335-4f80-a4fa-b5cd79bc8829" providerId="ADAL" clId="{2F076072-7294-45CD-9566-4C3EF7B94B9D}" dt="2020-04-02T07:44:18.893" v="12408" actId="1076"/>
          <ac:spMkLst>
            <pc:docMk/>
            <pc:sldMk cId="3062546623" sldId="261"/>
            <ac:spMk id="132" creationId="{853884F2-0037-4959-BCEC-E9C451B1B85C}"/>
          </ac:spMkLst>
        </pc:spChg>
        <pc:spChg chg="mod">
          <ac:chgData name="ISHII Satoyuki(石井 里幸)" userId="465bc964-a335-4f80-a4fa-b5cd79bc8829" providerId="ADAL" clId="{2F076072-7294-45CD-9566-4C3EF7B94B9D}" dt="2020-04-02T07:44:18.893" v="12408" actId="1076"/>
          <ac:spMkLst>
            <pc:docMk/>
            <pc:sldMk cId="3062546623" sldId="261"/>
            <ac:spMk id="133" creationId="{AE57050E-EA86-4A9D-8FC5-DF67FF70F995}"/>
          </ac:spMkLst>
        </pc:spChg>
        <pc:spChg chg="mod">
          <ac:chgData name="ISHII Satoyuki(石井 里幸)" userId="465bc964-a335-4f80-a4fa-b5cd79bc8829" providerId="ADAL" clId="{2F076072-7294-45CD-9566-4C3EF7B94B9D}" dt="2020-04-02T07:44:18.893" v="12408" actId="1076"/>
          <ac:spMkLst>
            <pc:docMk/>
            <pc:sldMk cId="3062546623" sldId="261"/>
            <ac:spMk id="134" creationId="{5F86DD08-93D6-4670-9818-D7491683A9E9}"/>
          </ac:spMkLst>
        </pc:spChg>
        <pc:spChg chg="add mod">
          <ac:chgData name="ISHII Satoyuki(石井 里幸)" userId="465bc964-a335-4f80-a4fa-b5cd79bc8829" providerId="ADAL" clId="{2F076072-7294-45CD-9566-4C3EF7B94B9D}" dt="2020-04-02T09:14:19.050" v="14431" actId="1076"/>
          <ac:spMkLst>
            <pc:docMk/>
            <pc:sldMk cId="3062546623" sldId="261"/>
            <ac:spMk id="135" creationId="{0DBE2E1E-4EEF-4447-A8DD-CB6580CDC8A0}"/>
          </ac:spMkLst>
        </pc:spChg>
        <pc:spChg chg="add mod">
          <ac:chgData name="ISHII Satoyuki(石井 里幸)" userId="465bc964-a335-4f80-a4fa-b5cd79bc8829" providerId="ADAL" clId="{2F076072-7294-45CD-9566-4C3EF7B94B9D}" dt="2020-04-02T07:44:18.893" v="12408" actId="1076"/>
          <ac:spMkLst>
            <pc:docMk/>
            <pc:sldMk cId="3062546623" sldId="261"/>
            <ac:spMk id="136" creationId="{51392E2A-5587-4BDB-8BA0-1EB976E8E18E}"/>
          </ac:spMkLst>
        </pc:spChg>
        <pc:spChg chg="mod">
          <ac:chgData name="ISHII Satoyuki(石井 里幸)" userId="465bc964-a335-4f80-a4fa-b5cd79bc8829" providerId="ADAL" clId="{2F076072-7294-45CD-9566-4C3EF7B94B9D}" dt="2020-04-02T07:44:18.893" v="12408" actId="1076"/>
          <ac:spMkLst>
            <pc:docMk/>
            <pc:sldMk cId="3062546623" sldId="261"/>
            <ac:spMk id="139" creationId="{D7A09D89-91F9-4C8D-B5A2-A5CBCACDFEFD}"/>
          </ac:spMkLst>
        </pc:spChg>
        <pc:spChg chg="mod">
          <ac:chgData name="ISHII Satoyuki(石井 里幸)" userId="465bc964-a335-4f80-a4fa-b5cd79bc8829" providerId="ADAL" clId="{2F076072-7294-45CD-9566-4C3EF7B94B9D}" dt="2020-04-02T07:44:18.893" v="12408" actId="1076"/>
          <ac:spMkLst>
            <pc:docMk/>
            <pc:sldMk cId="3062546623" sldId="261"/>
            <ac:spMk id="140" creationId="{2509F07E-9B3D-4660-A6BC-7EE0CB0DD8FF}"/>
          </ac:spMkLst>
        </pc:spChg>
        <pc:spChg chg="del mod">
          <ac:chgData name="ISHII Satoyuki(石井 里幸)" userId="465bc964-a335-4f80-a4fa-b5cd79bc8829" providerId="ADAL" clId="{2F076072-7294-45CD-9566-4C3EF7B94B9D}" dt="2020-04-02T09:31:42.640" v="14547" actId="478"/>
          <ac:spMkLst>
            <pc:docMk/>
            <pc:sldMk cId="3062546623" sldId="261"/>
            <ac:spMk id="141" creationId="{54C380F9-11E7-48DA-B347-7E4DD3FF41C3}"/>
          </ac:spMkLst>
        </pc:spChg>
        <pc:cxnChg chg="mod">
          <ac:chgData name="ISHII Satoyuki(石井 里幸)" userId="465bc964-a335-4f80-a4fa-b5cd79bc8829" providerId="ADAL" clId="{2F076072-7294-45CD-9566-4C3EF7B94B9D}" dt="2020-04-02T07:44:18.893" v="12408" actId="1076"/>
          <ac:cxnSpMkLst>
            <pc:docMk/>
            <pc:sldMk cId="3062546623" sldId="261"/>
            <ac:cxnSpMk id="40" creationId="{73B43910-762D-4FC5-A67F-96844A360097}"/>
          </ac:cxnSpMkLst>
        </pc:cxnChg>
        <pc:cxnChg chg="mod">
          <ac:chgData name="ISHII Satoyuki(石井 里幸)" userId="465bc964-a335-4f80-a4fa-b5cd79bc8829" providerId="ADAL" clId="{2F076072-7294-45CD-9566-4C3EF7B94B9D}" dt="2020-04-02T07:44:18.893" v="12408" actId="1076"/>
          <ac:cxnSpMkLst>
            <pc:docMk/>
            <pc:sldMk cId="3062546623" sldId="261"/>
            <ac:cxnSpMk id="44" creationId="{EF598B3C-AB2C-4A7E-985E-BC3C89359FD4}"/>
          </ac:cxnSpMkLst>
        </pc:cxnChg>
        <pc:cxnChg chg="mod">
          <ac:chgData name="ISHII Satoyuki(石井 里幸)" userId="465bc964-a335-4f80-a4fa-b5cd79bc8829" providerId="ADAL" clId="{2F076072-7294-45CD-9566-4C3EF7B94B9D}" dt="2020-04-02T07:44:18.893" v="12408" actId="1076"/>
          <ac:cxnSpMkLst>
            <pc:docMk/>
            <pc:sldMk cId="3062546623" sldId="261"/>
            <ac:cxnSpMk id="47" creationId="{D75E0EFB-AA02-436B-B552-C4EB5BE57ABF}"/>
          </ac:cxnSpMkLst>
        </pc:cxnChg>
        <pc:cxnChg chg="mod">
          <ac:chgData name="ISHII Satoyuki(石井 里幸)" userId="465bc964-a335-4f80-a4fa-b5cd79bc8829" providerId="ADAL" clId="{2F076072-7294-45CD-9566-4C3EF7B94B9D}" dt="2020-04-02T07:44:18.893" v="12408" actId="1076"/>
          <ac:cxnSpMkLst>
            <pc:docMk/>
            <pc:sldMk cId="3062546623" sldId="261"/>
            <ac:cxnSpMk id="51" creationId="{8E9B3844-9B91-417F-BEB0-D9AD20861F8B}"/>
          </ac:cxnSpMkLst>
        </pc:cxnChg>
        <pc:cxnChg chg="mod">
          <ac:chgData name="ISHII Satoyuki(石井 里幸)" userId="465bc964-a335-4f80-a4fa-b5cd79bc8829" providerId="ADAL" clId="{2F076072-7294-45CD-9566-4C3EF7B94B9D}" dt="2020-04-02T07:44:18.893" v="12408" actId="1076"/>
          <ac:cxnSpMkLst>
            <pc:docMk/>
            <pc:sldMk cId="3062546623" sldId="261"/>
            <ac:cxnSpMk id="55" creationId="{84E879F6-8230-40D3-B827-E70E2B4BEB75}"/>
          </ac:cxnSpMkLst>
        </pc:cxnChg>
        <pc:cxnChg chg="mod">
          <ac:chgData name="ISHII Satoyuki(石井 里幸)" userId="465bc964-a335-4f80-a4fa-b5cd79bc8829" providerId="ADAL" clId="{2F076072-7294-45CD-9566-4C3EF7B94B9D}" dt="2020-04-02T07:44:18.893" v="12408" actId="1076"/>
          <ac:cxnSpMkLst>
            <pc:docMk/>
            <pc:sldMk cId="3062546623" sldId="261"/>
            <ac:cxnSpMk id="60" creationId="{8E5976E1-8D75-41F0-8EA5-F8D191532F45}"/>
          </ac:cxnSpMkLst>
        </pc:cxnChg>
      </pc:sldChg>
      <pc:sldChg chg="modTransition">
        <pc:chgData name="ISHII Satoyuki(石井 里幸)" userId="465bc964-a335-4f80-a4fa-b5cd79bc8829" providerId="ADAL" clId="{2F076072-7294-45CD-9566-4C3EF7B94B9D}" dt="2020-04-09T03:16:28.105" v="16114"/>
        <pc:sldMkLst>
          <pc:docMk/>
          <pc:sldMk cId="3749533477" sldId="262"/>
        </pc:sldMkLst>
      </pc:sldChg>
      <pc:sldChg chg="ord modTransition">
        <pc:chgData name="ISHII Satoyuki(石井 里幸)" userId="465bc964-a335-4f80-a4fa-b5cd79bc8829" providerId="ADAL" clId="{2F076072-7294-45CD-9566-4C3EF7B94B9D}" dt="2020-04-09T03:16:28.105" v="16114"/>
        <pc:sldMkLst>
          <pc:docMk/>
          <pc:sldMk cId="3725024725" sldId="263"/>
        </pc:sldMkLst>
      </pc:sldChg>
      <pc:sldChg chg="modSp modTransition">
        <pc:chgData name="ISHII Satoyuki(石井 里幸)" userId="465bc964-a335-4f80-a4fa-b5cd79bc8829" providerId="ADAL" clId="{2F076072-7294-45CD-9566-4C3EF7B94B9D}" dt="2020-04-22T07:02:58.586" v="50609" actId="20577"/>
        <pc:sldMkLst>
          <pc:docMk/>
          <pc:sldMk cId="240718567" sldId="264"/>
        </pc:sldMkLst>
        <pc:spChg chg="mod">
          <ac:chgData name="ISHII Satoyuki(石井 里幸)" userId="465bc964-a335-4f80-a4fa-b5cd79bc8829" providerId="ADAL" clId="{2F076072-7294-45CD-9566-4C3EF7B94B9D}" dt="2020-04-22T07:02:58.586" v="50609" actId="20577"/>
          <ac:spMkLst>
            <pc:docMk/>
            <pc:sldMk cId="240718567" sldId="264"/>
            <ac:spMk id="5" creationId="{E5FF2E3A-D963-47ED-8A55-ED798EE1F0BA}"/>
          </ac:spMkLst>
        </pc:spChg>
      </pc:sldChg>
      <pc:sldChg chg="ord modTransition">
        <pc:chgData name="ISHII Satoyuki(石井 里幸)" userId="465bc964-a335-4f80-a4fa-b5cd79bc8829" providerId="ADAL" clId="{2F076072-7294-45CD-9566-4C3EF7B94B9D}" dt="2020-04-09T03:16:28.105" v="16114"/>
        <pc:sldMkLst>
          <pc:docMk/>
          <pc:sldMk cId="280289047" sldId="265"/>
        </pc:sldMkLst>
      </pc:sldChg>
      <pc:sldChg chg="modSp ord modTransition">
        <pc:chgData name="ISHII Satoyuki(石井 里幸)" userId="465bc964-a335-4f80-a4fa-b5cd79bc8829" providerId="ADAL" clId="{2F076072-7294-45CD-9566-4C3EF7B94B9D}" dt="2020-04-02T09:33:03.752" v="14551" actId="1076"/>
        <pc:sldMkLst>
          <pc:docMk/>
          <pc:sldMk cId="1415842665" sldId="266"/>
        </pc:sldMkLst>
        <pc:picChg chg="mod">
          <ac:chgData name="ISHII Satoyuki(石井 里幸)" userId="465bc964-a335-4f80-a4fa-b5cd79bc8829" providerId="ADAL" clId="{2F076072-7294-45CD-9566-4C3EF7B94B9D}" dt="2020-04-02T09:33:03.752" v="14551" actId="1076"/>
          <ac:picMkLst>
            <pc:docMk/>
            <pc:sldMk cId="1415842665" sldId="266"/>
            <ac:picMk id="6" creationId="{BEA02DEC-2C5E-4EB5-80CB-D962AC559F2B}"/>
          </ac:picMkLst>
        </pc:picChg>
      </pc:sldChg>
      <pc:sldChg chg="modTransition">
        <pc:chgData name="ISHII Satoyuki(石井 里幸)" userId="465bc964-a335-4f80-a4fa-b5cd79bc8829" providerId="ADAL" clId="{2F076072-7294-45CD-9566-4C3EF7B94B9D}" dt="2020-04-09T03:16:28.105" v="16114"/>
        <pc:sldMkLst>
          <pc:docMk/>
          <pc:sldMk cId="3624447818" sldId="266"/>
        </pc:sldMkLst>
      </pc:sldChg>
      <pc:sldChg chg="ord modTransition">
        <pc:chgData name="ISHII Satoyuki(石井 里幸)" userId="465bc964-a335-4f80-a4fa-b5cd79bc8829" providerId="ADAL" clId="{2F076072-7294-45CD-9566-4C3EF7B94B9D}" dt="2020-04-09T03:16:28.105" v="16114"/>
        <pc:sldMkLst>
          <pc:docMk/>
          <pc:sldMk cId="2059806704" sldId="267"/>
        </pc:sldMkLst>
      </pc:sldChg>
      <pc:sldChg chg="del modTransition">
        <pc:chgData name="ISHII Satoyuki(石井 里幸)" userId="465bc964-a335-4f80-a4fa-b5cd79bc8829" providerId="ADAL" clId="{2F076072-7294-45CD-9566-4C3EF7B94B9D}" dt="2020-04-02T07:00:41.609" v="12057" actId="2696"/>
        <pc:sldMkLst>
          <pc:docMk/>
          <pc:sldMk cId="1502086402" sldId="268"/>
        </pc:sldMkLst>
      </pc:sldChg>
      <pc:sldChg chg="del ord modTransition">
        <pc:chgData name="ISHII Satoyuki(石井 里幸)" userId="465bc964-a335-4f80-a4fa-b5cd79bc8829" providerId="ADAL" clId="{2F076072-7294-45CD-9566-4C3EF7B94B9D}" dt="2020-04-02T09:20:13.983" v="14497" actId="2696"/>
        <pc:sldMkLst>
          <pc:docMk/>
          <pc:sldMk cId="379050252" sldId="269"/>
        </pc:sldMkLst>
      </pc:sldChg>
      <pc:sldChg chg="add modTransition">
        <pc:chgData name="ISHII Satoyuki(石井 里幸)" userId="465bc964-a335-4f80-a4fa-b5cd79bc8829" providerId="ADAL" clId="{2F076072-7294-45CD-9566-4C3EF7B94B9D}" dt="2020-04-09T03:16:28.105" v="16114"/>
        <pc:sldMkLst>
          <pc:docMk/>
          <pc:sldMk cId="1047509831" sldId="269"/>
        </pc:sldMkLst>
      </pc:sldChg>
      <pc:sldChg chg="del modTransition">
        <pc:chgData name="ISHII Satoyuki(石井 里幸)" userId="465bc964-a335-4f80-a4fa-b5cd79bc8829" providerId="ADAL" clId="{2F076072-7294-45CD-9566-4C3EF7B94B9D}" dt="2020-04-02T06:59:26.498" v="12038" actId="2696"/>
        <pc:sldMkLst>
          <pc:docMk/>
          <pc:sldMk cId="3691103331" sldId="270"/>
        </pc:sldMkLst>
      </pc:sldChg>
      <pc:sldChg chg="modSp del modTransition">
        <pc:chgData name="ISHII Satoyuki(石井 里幸)" userId="465bc964-a335-4f80-a4fa-b5cd79bc8829" providerId="ADAL" clId="{2F076072-7294-45CD-9566-4C3EF7B94B9D}" dt="2020-04-02T07:02:53.904" v="12092" actId="2696"/>
        <pc:sldMkLst>
          <pc:docMk/>
          <pc:sldMk cId="874462745" sldId="271"/>
        </pc:sldMkLst>
        <pc:picChg chg="mod">
          <ac:chgData name="ISHII Satoyuki(石井 里幸)" userId="465bc964-a335-4f80-a4fa-b5cd79bc8829" providerId="ADAL" clId="{2F076072-7294-45CD-9566-4C3EF7B94B9D}" dt="2020-04-02T07:01:34.764" v="12071" actId="1076"/>
          <ac:picMkLst>
            <pc:docMk/>
            <pc:sldMk cId="874462745" sldId="271"/>
            <ac:picMk id="2050" creationId="{2F3A6CA4-5E3E-4FCF-AE66-93FFFEC2B49C}"/>
          </ac:picMkLst>
        </pc:picChg>
      </pc:sldChg>
      <pc:sldChg chg="ord modTransition">
        <pc:chgData name="ISHII Satoyuki(石井 里幸)" userId="465bc964-a335-4f80-a4fa-b5cd79bc8829" providerId="ADAL" clId="{2F076072-7294-45CD-9566-4C3EF7B94B9D}" dt="2020-04-09T03:16:28.105" v="16114"/>
        <pc:sldMkLst>
          <pc:docMk/>
          <pc:sldMk cId="2150383654" sldId="272"/>
        </pc:sldMkLst>
      </pc:sldChg>
      <pc:sldChg chg="del ord modTransition">
        <pc:chgData name="ISHII Satoyuki(石井 里幸)" userId="465bc964-a335-4f80-a4fa-b5cd79bc8829" providerId="ADAL" clId="{2F076072-7294-45CD-9566-4C3EF7B94B9D}" dt="2020-04-02T09:23:05.648" v="14509" actId="2696"/>
        <pc:sldMkLst>
          <pc:docMk/>
          <pc:sldMk cId="1271284779" sldId="273"/>
        </pc:sldMkLst>
      </pc:sldChg>
      <pc:sldChg chg="add modTransition">
        <pc:chgData name="ISHII Satoyuki(石井 里幸)" userId="465bc964-a335-4f80-a4fa-b5cd79bc8829" providerId="ADAL" clId="{2F076072-7294-45CD-9566-4C3EF7B94B9D}" dt="2020-04-09T03:16:28.105" v="16114"/>
        <pc:sldMkLst>
          <pc:docMk/>
          <pc:sldMk cId="2596611882" sldId="273"/>
        </pc:sldMkLst>
      </pc:sldChg>
      <pc:sldChg chg="ord modTransition">
        <pc:chgData name="ISHII Satoyuki(石井 里幸)" userId="465bc964-a335-4f80-a4fa-b5cd79bc8829" providerId="ADAL" clId="{2F076072-7294-45CD-9566-4C3EF7B94B9D}" dt="2020-04-09T03:16:28.105" v="16114"/>
        <pc:sldMkLst>
          <pc:docMk/>
          <pc:sldMk cId="2376009538" sldId="274"/>
        </pc:sldMkLst>
      </pc:sldChg>
      <pc:sldChg chg="addSp delSp modSp ord modTransition">
        <pc:chgData name="ISHII Satoyuki(石井 里幸)" userId="465bc964-a335-4f80-a4fa-b5cd79bc8829" providerId="ADAL" clId="{2F076072-7294-45CD-9566-4C3EF7B94B9D}" dt="2020-04-20T08:43:50.605" v="45545"/>
        <pc:sldMkLst>
          <pc:docMk/>
          <pc:sldMk cId="969164308" sldId="275"/>
        </pc:sldMkLst>
        <pc:spChg chg="mod">
          <ac:chgData name="ISHII Satoyuki(石井 里幸)" userId="465bc964-a335-4f80-a4fa-b5cd79bc8829" providerId="ADAL" clId="{2F076072-7294-45CD-9566-4C3EF7B94B9D}" dt="2020-03-25T09:11:44.139" v="5096" actId="6549"/>
          <ac:spMkLst>
            <pc:docMk/>
            <pc:sldMk cId="969164308" sldId="275"/>
            <ac:spMk id="2" creationId="{D0BCE4E7-3B5B-4D30-B86F-5A613C9724C9}"/>
          </ac:spMkLst>
        </pc:spChg>
        <pc:spChg chg="mod">
          <ac:chgData name="ISHII Satoyuki(石井 里幸)" userId="465bc964-a335-4f80-a4fa-b5cd79bc8829" providerId="ADAL" clId="{2F076072-7294-45CD-9566-4C3EF7B94B9D}" dt="2020-03-25T09:46:05.733" v="6079" actId="9"/>
          <ac:spMkLst>
            <pc:docMk/>
            <pc:sldMk cId="969164308" sldId="275"/>
            <ac:spMk id="5" creationId="{A3C72467-5455-48F1-AA78-C50E1203E5DE}"/>
          </ac:spMkLst>
        </pc:spChg>
        <pc:spChg chg="add del mod">
          <ac:chgData name="ISHII Satoyuki(石井 里幸)" userId="465bc964-a335-4f80-a4fa-b5cd79bc8829" providerId="ADAL" clId="{2F076072-7294-45CD-9566-4C3EF7B94B9D}" dt="2020-03-25T09:36:34.320" v="5982"/>
          <ac:spMkLst>
            <pc:docMk/>
            <pc:sldMk cId="969164308" sldId="275"/>
            <ac:spMk id="6" creationId="{176B7BA9-FC66-4D68-BDC8-07E4B5519306}"/>
          </ac:spMkLst>
        </pc:spChg>
        <pc:spChg chg="add del mod">
          <ac:chgData name="ISHII Satoyuki(石井 里幸)" userId="465bc964-a335-4f80-a4fa-b5cd79bc8829" providerId="ADAL" clId="{2F076072-7294-45CD-9566-4C3EF7B94B9D}" dt="2020-03-25T09:36:45.996" v="5985"/>
          <ac:spMkLst>
            <pc:docMk/>
            <pc:sldMk cId="969164308" sldId="275"/>
            <ac:spMk id="7" creationId="{249222BF-2949-4244-90D9-947D3DCE813C}"/>
          </ac:spMkLst>
        </pc:spChg>
        <pc:picChg chg="add del mod">
          <ac:chgData name="ISHII Satoyuki(石井 里幸)" userId="465bc964-a335-4f80-a4fa-b5cd79bc8829" providerId="ADAL" clId="{2F076072-7294-45CD-9566-4C3EF7B94B9D}" dt="2020-03-25T09:13:19.310" v="5099" actId="478"/>
          <ac:picMkLst>
            <pc:docMk/>
            <pc:sldMk cId="969164308" sldId="275"/>
            <ac:picMk id="1026" creationId="{04AA366F-D69A-48FF-9C10-E10A7FB90F8F}"/>
          </ac:picMkLst>
        </pc:picChg>
        <pc:picChg chg="add del mod">
          <ac:chgData name="ISHII Satoyuki(石井 里幸)" userId="465bc964-a335-4f80-a4fa-b5cd79bc8829" providerId="ADAL" clId="{2F076072-7294-45CD-9566-4C3EF7B94B9D}" dt="2020-03-25T09:16:54.348" v="5193" actId="478"/>
          <ac:picMkLst>
            <pc:docMk/>
            <pc:sldMk cId="969164308" sldId="275"/>
            <ac:picMk id="1028" creationId="{FA7D50DF-AC33-49A9-BFBD-BEDAF662BCF2}"/>
          </ac:picMkLst>
        </pc:picChg>
        <pc:picChg chg="add del mod">
          <ac:chgData name="ISHII Satoyuki(石井 里幸)" userId="465bc964-a335-4f80-a4fa-b5cd79bc8829" providerId="ADAL" clId="{2F076072-7294-45CD-9566-4C3EF7B94B9D}" dt="2020-03-25T09:34:50.819" v="5945"/>
          <ac:picMkLst>
            <pc:docMk/>
            <pc:sldMk cId="969164308" sldId="275"/>
            <ac:picMk id="1030" creationId="{1F642564-D308-4EC6-9890-13C80B1FF390}"/>
          </ac:picMkLst>
        </pc:picChg>
      </pc:sldChg>
      <pc:sldChg chg="ord modTransition">
        <pc:chgData name="ISHII Satoyuki(石井 里幸)" userId="465bc964-a335-4f80-a4fa-b5cd79bc8829" providerId="ADAL" clId="{2F076072-7294-45CD-9566-4C3EF7B94B9D}" dt="2020-04-09T03:16:28.105" v="16114"/>
        <pc:sldMkLst>
          <pc:docMk/>
          <pc:sldMk cId="2146904690" sldId="276"/>
        </pc:sldMkLst>
      </pc:sldChg>
      <pc:sldChg chg="del ord modTransition">
        <pc:chgData name="ISHII Satoyuki(石井 里幸)" userId="465bc964-a335-4f80-a4fa-b5cd79bc8829" providerId="ADAL" clId="{2F076072-7294-45CD-9566-4C3EF7B94B9D}" dt="2020-04-02T09:29:48.788" v="14520" actId="2696"/>
        <pc:sldMkLst>
          <pc:docMk/>
          <pc:sldMk cId="3792716954" sldId="277"/>
        </pc:sldMkLst>
      </pc:sldChg>
      <pc:sldChg chg="del ord modTransition">
        <pc:chgData name="ISHII Satoyuki(石井 里幸)" userId="465bc964-a335-4f80-a4fa-b5cd79bc8829" providerId="ADAL" clId="{2F076072-7294-45CD-9566-4C3EF7B94B9D}" dt="2020-04-02T09:30:51.499" v="14540" actId="2696"/>
        <pc:sldMkLst>
          <pc:docMk/>
          <pc:sldMk cId="2328727243" sldId="278"/>
        </pc:sldMkLst>
      </pc:sldChg>
      <pc:sldChg chg="del modTransition">
        <pc:chgData name="ISHII Satoyuki(石井 里幸)" userId="465bc964-a335-4f80-a4fa-b5cd79bc8829" providerId="ADAL" clId="{2F076072-7294-45CD-9566-4C3EF7B94B9D}" dt="2020-04-02T07:01:15.975" v="12070" actId="2696"/>
        <pc:sldMkLst>
          <pc:docMk/>
          <pc:sldMk cId="688913606" sldId="279"/>
        </pc:sldMkLst>
      </pc:sldChg>
      <pc:sldChg chg="modSp del">
        <pc:chgData name="ISHII Satoyuki(石井 里幸)" userId="465bc964-a335-4f80-a4fa-b5cd79bc8829" providerId="ADAL" clId="{2F076072-7294-45CD-9566-4C3EF7B94B9D}" dt="2020-03-25T10:12:11.139" v="6192" actId="2696"/>
        <pc:sldMkLst>
          <pc:docMk/>
          <pc:sldMk cId="1984815601" sldId="280"/>
        </pc:sldMkLst>
        <pc:spChg chg="mod">
          <ac:chgData name="ISHII Satoyuki(石井 里幸)" userId="465bc964-a335-4f80-a4fa-b5cd79bc8829" providerId="ADAL" clId="{2F076072-7294-45CD-9566-4C3EF7B94B9D}" dt="2020-03-25T04:18:21.301" v="1532" actId="27636"/>
          <ac:spMkLst>
            <pc:docMk/>
            <pc:sldMk cId="1984815601" sldId="280"/>
            <ac:spMk id="9" creationId="{CBB6D34B-F8DF-43CE-AE54-962C61D0A35A}"/>
          </ac:spMkLst>
        </pc:spChg>
        <pc:picChg chg="mod">
          <ac:chgData name="ISHII Satoyuki(石井 里幸)" userId="465bc964-a335-4f80-a4fa-b5cd79bc8829" providerId="ADAL" clId="{2F076072-7294-45CD-9566-4C3EF7B94B9D}" dt="2020-03-25T04:14:22.755" v="1450" actId="1076"/>
          <ac:picMkLst>
            <pc:docMk/>
            <pc:sldMk cId="1984815601" sldId="280"/>
            <ac:picMk id="1026" creationId="{B7120F3F-B687-4D6F-8F7D-654C49250871}"/>
          </ac:picMkLst>
        </pc:picChg>
      </pc:sldChg>
      <pc:sldChg chg="addSp delSp modSp add modTransition modNotesTx">
        <pc:chgData name="ISHII Satoyuki(石井 里幸)" userId="465bc964-a335-4f80-a4fa-b5cd79bc8829" providerId="ADAL" clId="{2F076072-7294-45CD-9566-4C3EF7B94B9D}" dt="2020-04-15T08:10:24.950" v="19279" actId="20577"/>
        <pc:sldMkLst>
          <pc:docMk/>
          <pc:sldMk cId="4113265278" sldId="280"/>
        </pc:sldMkLst>
        <pc:spChg chg="mod">
          <ac:chgData name="ISHII Satoyuki(石井 里幸)" userId="465bc964-a335-4f80-a4fa-b5cd79bc8829" providerId="ADAL" clId="{2F076072-7294-45CD-9566-4C3EF7B94B9D}" dt="2020-03-27T06:14:34.535" v="8587"/>
          <ac:spMkLst>
            <pc:docMk/>
            <pc:sldMk cId="4113265278" sldId="280"/>
            <ac:spMk id="2" creationId="{A451E10C-0D35-42DB-BD33-E1A95C42B663}"/>
          </ac:spMkLst>
        </pc:spChg>
        <pc:spChg chg="add del mod">
          <ac:chgData name="ISHII Satoyuki(石井 里幸)" userId="465bc964-a335-4f80-a4fa-b5cd79bc8829" providerId="ADAL" clId="{2F076072-7294-45CD-9566-4C3EF7B94B9D}" dt="2020-03-27T06:11:43.359" v="8477" actId="478"/>
          <ac:spMkLst>
            <pc:docMk/>
            <pc:sldMk cId="4113265278" sldId="280"/>
            <ac:spMk id="6" creationId="{C345B8E9-81D2-4102-8B50-8EE7C28DDAEA}"/>
          </ac:spMkLst>
        </pc:spChg>
        <pc:spChg chg="add mod">
          <ac:chgData name="ISHII Satoyuki(石井 里幸)" userId="465bc964-a335-4f80-a4fa-b5cd79bc8829" providerId="ADAL" clId="{2F076072-7294-45CD-9566-4C3EF7B94B9D}" dt="2020-04-15T07:48:38.135" v="18372" actId="20577"/>
          <ac:spMkLst>
            <pc:docMk/>
            <pc:sldMk cId="4113265278" sldId="280"/>
            <ac:spMk id="7" creationId="{970A18D3-9AFC-41AF-B7C6-2B5C1D5E5BD2}"/>
          </ac:spMkLst>
        </pc:spChg>
        <pc:spChg chg="del">
          <ac:chgData name="ISHII Satoyuki(石井 里幸)" userId="465bc964-a335-4f80-a4fa-b5cd79bc8829" providerId="ADAL" clId="{2F076072-7294-45CD-9566-4C3EF7B94B9D}" dt="2020-03-27T06:11:40.741" v="8476" actId="478"/>
          <ac:spMkLst>
            <pc:docMk/>
            <pc:sldMk cId="4113265278" sldId="280"/>
            <ac:spMk id="9" creationId="{CBB6D34B-F8DF-43CE-AE54-962C61D0A35A}"/>
          </ac:spMkLst>
        </pc:spChg>
        <pc:spChg chg="add mod">
          <ac:chgData name="ISHII Satoyuki(石井 里幸)" userId="465bc964-a335-4f80-a4fa-b5cd79bc8829" providerId="ADAL" clId="{2F076072-7294-45CD-9566-4C3EF7B94B9D}" dt="2020-04-15T08:06:41.371" v="18878" actId="20577"/>
          <ac:spMkLst>
            <pc:docMk/>
            <pc:sldMk cId="4113265278" sldId="280"/>
            <ac:spMk id="10" creationId="{A00245CB-502A-4D50-AAAF-C4B611B62751}"/>
          </ac:spMkLst>
        </pc:spChg>
        <pc:picChg chg="add del mod">
          <ac:chgData name="ISHII Satoyuki(石井 里幸)" userId="465bc964-a335-4f80-a4fa-b5cd79bc8829" providerId="ADAL" clId="{2F076072-7294-45CD-9566-4C3EF7B94B9D}" dt="2020-04-15T07:48:58.004" v="18378" actId="1076"/>
          <ac:picMkLst>
            <pc:docMk/>
            <pc:sldMk cId="4113265278" sldId="280"/>
            <ac:picMk id="1026" creationId="{B7120F3F-B687-4D6F-8F7D-654C49250871}"/>
          </ac:picMkLst>
        </pc:picChg>
      </pc:sldChg>
      <pc:sldChg chg="modTransition">
        <pc:chgData name="ISHII Satoyuki(石井 里幸)" userId="465bc964-a335-4f80-a4fa-b5cd79bc8829" providerId="ADAL" clId="{2F076072-7294-45CD-9566-4C3EF7B94B9D}" dt="2020-04-02T04:02:55.871" v="11434"/>
        <pc:sldMkLst>
          <pc:docMk/>
          <pc:sldMk cId="3154763335" sldId="281"/>
        </pc:sldMkLst>
      </pc:sldChg>
      <pc:sldChg chg="modTransition">
        <pc:chgData name="ISHII Satoyuki(石井 里幸)" userId="465bc964-a335-4f80-a4fa-b5cd79bc8829" providerId="ADAL" clId="{2F076072-7294-45CD-9566-4C3EF7B94B9D}" dt="2020-04-09T03:16:28.105" v="16114"/>
        <pc:sldMkLst>
          <pc:docMk/>
          <pc:sldMk cId="1071239922" sldId="282"/>
        </pc:sldMkLst>
      </pc:sldChg>
      <pc:sldChg chg="del ord modTransition">
        <pc:chgData name="ISHII Satoyuki(石井 里幸)" userId="465bc964-a335-4f80-a4fa-b5cd79bc8829" providerId="ADAL" clId="{2F076072-7294-45CD-9566-4C3EF7B94B9D}" dt="2020-04-02T09:30:21.425" v="14529" actId="2696"/>
        <pc:sldMkLst>
          <pc:docMk/>
          <pc:sldMk cId="2920991225" sldId="283"/>
        </pc:sldMkLst>
      </pc:sldChg>
      <pc:sldChg chg="ord modTransition">
        <pc:chgData name="ISHII Satoyuki(石井 里幸)" userId="465bc964-a335-4f80-a4fa-b5cd79bc8829" providerId="ADAL" clId="{2F076072-7294-45CD-9566-4C3EF7B94B9D}" dt="2020-04-09T03:16:28.105" v="16114"/>
        <pc:sldMkLst>
          <pc:docMk/>
          <pc:sldMk cId="2753022255" sldId="284"/>
        </pc:sldMkLst>
      </pc:sldChg>
      <pc:sldChg chg="modSp ord modTransition modNotesTx">
        <pc:chgData name="ISHII Satoyuki(石井 里幸)" userId="465bc964-a335-4f80-a4fa-b5cd79bc8829" providerId="ADAL" clId="{2F076072-7294-45CD-9566-4C3EF7B94B9D}" dt="2020-04-22T07:10:13.024" v="50829" actId="20577"/>
        <pc:sldMkLst>
          <pc:docMk/>
          <pc:sldMk cId="724064940" sldId="285"/>
        </pc:sldMkLst>
        <pc:spChg chg="mod">
          <ac:chgData name="ISHII Satoyuki(石井 里幸)" userId="465bc964-a335-4f80-a4fa-b5cd79bc8829" providerId="ADAL" clId="{2F076072-7294-45CD-9566-4C3EF7B94B9D}" dt="2020-04-15T12:57:35.814" v="31346"/>
          <ac:spMkLst>
            <pc:docMk/>
            <pc:sldMk cId="724064940" sldId="285"/>
            <ac:spMk id="2" creationId="{A2EAB67C-AE11-4C0F-BAA3-1BF1BB80A3DD}"/>
          </ac:spMkLst>
        </pc:spChg>
        <pc:spChg chg="mod">
          <ac:chgData name="ISHII Satoyuki(石井 里幸)" userId="465bc964-a335-4f80-a4fa-b5cd79bc8829" providerId="ADAL" clId="{2F076072-7294-45CD-9566-4C3EF7B94B9D}" dt="2020-04-02T08:11:52.196" v="13477"/>
          <ac:spMkLst>
            <pc:docMk/>
            <pc:sldMk cId="724064940" sldId="285"/>
            <ac:spMk id="5" creationId="{746A7519-8A73-4704-BA93-DDE1F3AA0744}"/>
          </ac:spMkLst>
        </pc:spChg>
      </pc:sldChg>
      <pc:sldChg chg="addSp delSp modSp ord modTransition modAnim modNotesTx">
        <pc:chgData name="ISHII Satoyuki(石井 里幸)" userId="465bc964-a335-4f80-a4fa-b5cd79bc8829" providerId="ADAL" clId="{2F076072-7294-45CD-9566-4C3EF7B94B9D}" dt="2020-04-22T07:15:12.189" v="50842"/>
        <pc:sldMkLst>
          <pc:docMk/>
          <pc:sldMk cId="965019596" sldId="286"/>
        </pc:sldMkLst>
        <pc:spChg chg="mod">
          <ac:chgData name="ISHII Satoyuki(石井 里幸)" userId="465bc964-a335-4f80-a4fa-b5cd79bc8829" providerId="ADAL" clId="{2F076072-7294-45CD-9566-4C3EF7B94B9D}" dt="2020-04-22T07:15:12.189" v="50842"/>
          <ac:spMkLst>
            <pc:docMk/>
            <pc:sldMk cId="965019596" sldId="286"/>
            <ac:spMk id="2" creationId="{2F7A8F5C-560F-4CE6-8CC5-7A524909758A}"/>
          </ac:spMkLst>
        </pc:spChg>
        <pc:spChg chg="mod">
          <ac:chgData name="ISHII Satoyuki(石井 里幸)" userId="465bc964-a335-4f80-a4fa-b5cd79bc8829" providerId="ADAL" clId="{2F076072-7294-45CD-9566-4C3EF7B94B9D}" dt="2020-03-25T03:18:56.833" v="96" actId="1076"/>
          <ac:spMkLst>
            <pc:docMk/>
            <pc:sldMk cId="965019596" sldId="286"/>
            <ac:spMk id="3" creationId="{F30E8F19-A4A7-4C37-9FC4-4F6EB76F82A3}"/>
          </ac:spMkLst>
        </pc:spChg>
        <pc:picChg chg="add del mod">
          <ac:chgData name="ISHII Satoyuki(石井 里幸)" userId="465bc964-a335-4f80-a4fa-b5cd79bc8829" providerId="ADAL" clId="{2F076072-7294-45CD-9566-4C3EF7B94B9D}" dt="2020-04-02T04:03:14.440" v="11435"/>
          <ac:picMkLst>
            <pc:docMk/>
            <pc:sldMk cId="965019596" sldId="286"/>
            <ac:picMk id="4" creationId="{A0090A7C-6FE0-45BC-87DE-EE77875E10CA}"/>
          </ac:picMkLst>
        </pc:picChg>
        <pc:picChg chg="add del mod">
          <ac:chgData name="ISHII Satoyuki(石井 里幸)" userId="465bc964-a335-4f80-a4fa-b5cd79bc8829" providerId="ADAL" clId="{2F076072-7294-45CD-9566-4C3EF7B94B9D}" dt="2020-04-09T03:03:43.228" v="16113"/>
          <ac:picMkLst>
            <pc:docMk/>
            <pc:sldMk cId="965019596" sldId="286"/>
            <ac:picMk id="5" creationId="{5996A5B1-7067-405B-A481-DD38E7B0F284}"/>
          </ac:picMkLst>
        </pc:picChg>
        <pc:inkChg chg="add del">
          <ac:chgData name="ISHII Satoyuki(石井 里幸)" userId="465bc964-a335-4f80-a4fa-b5cd79bc8829" providerId="ADAL" clId="{2F076072-7294-45CD-9566-4C3EF7B94B9D}" dt="2020-04-09T03:18:11.179" v="16115" actId="478"/>
          <ac:inkMkLst>
            <pc:docMk/>
            <pc:sldMk cId="965019596" sldId="286"/>
            <ac:inkMk id="4" creationId="{EB76FE0C-5D36-4799-A72D-8649DE5D130E}"/>
          </ac:inkMkLst>
        </pc:inkChg>
      </pc:sldChg>
      <pc:sldChg chg="modSp del">
        <pc:chgData name="ISHII Satoyuki(石井 里幸)" userId="465bc964-a335-4f80-a4fa-b5cd79bc8829" providerId="ADAL" clId="{2F076072-7294-45CD-9566-4C3EF7B94B9D}" dt="2020-03-25T10:12:11.296" v="6194" actId="2696"/>
        <pc:sldMkLst>
          <pc:docMk/>
          <pc:sldMk cId="677446764" sldId="287"/>
        </pc:sldMkLst>
        <pc:spChg chg="mod">
          <ac:chgData name="ISHII Satoyuki(石井 里幸)" userId="465bc964-a335-4f80-a4fa-b5cd79bc8829" providerId="ADAL" clId="{2F076072-7294-45CD-9566-4C3EF7B94B9D}" dt="2020-03-25T04:28:26.976" v="1567"/>
          <ac:spMkLst>
            <pc:docMk/>
            <pc:sldMk cId="677446764" sldId="287"/>
            <ac:spMk id="2" creationId="{A451E10C-0D35-42DB-BD33-E1A95C42B663}"/>
          </ac:spMkLst>
        </pc:spChg>
        <pc:graphicFrameChg chg="modGraphic">
          <ac:chgData name="ISHII Satoyuki(石井 里幸)" userId="465bc964-a335-4f80-a4fa-b5cd79bc8829" providerId="ADAL" clId="{2F076072-7294-45CD-9566-4C3EF7B94B9D}" dt="2020-03-25T04:28:35.824" v="1573" actId="122"/>
          <ac:graphicFrameMkLst>
            <pc:docMk/>
            <pc:sldMk cId="677446764" sldId="287"/>
            <ac:graphicFrameMk id="6" creationId="{576E5FAE-8A71-4531-8D01-C5BA7995256E}"/>
          </ac:graphicFrameMkLst>
        </pc:graphicFrameChg>
      </pc:sldChg>
      <pc:sldChg chg="add ord modTransition modNotesTx">
        <pc:chgData name="ISHII Satoyuki(石井 里幸)" userId="465bc964-a335-4f80-a4fa-b5cd79bc8829" providerId="ADAL" clId="{2F076072-7294-45CD-9566-4C3EF7B94B9D}" dt="2020-04-15T08:35:06.747" v="19669" actId="20577"/>
        <pc:sldMkLst>
          <pc:docMk/>
          <pc:sldMk cId="1536738529" sldId="287"/>
        </pc:sldMkLst>
      </pc:sldChg>
      <pc:sldChg chg="addSp modSp add modTransition modNotesTx">
        <pc:chgData name="ISHII Satoyuki(石井 里幸)" userId="465bc964-a335-4f80-a4fa-b5cd79bc8829" providerId="ADAL" clId="{2F076072-7294-45CD-9566-4C3EF7B94B9D}" dt="2020-04-15T08:12:33.254" v="19386" actId="20577"/>
        <pc:sldMkLst>
          <pc:docMk/>
          <pc:sldMk cId="45050207" sldId="288"/>
        </pc:sldMkLst>
        <pc:spChg chg="mod">
          <ac:chgData name="ISHII Satoyuki(石井 里幸)" userId="465bc964-a335-4f80-a4fa-b5cd79bc8829" providerId="ADAL" clId="{2F076072-7294-45CD-9566-4C3EF7B94B9D}" dt="2020-03-27T06:08:27.036" v="8360"/>
          <ac:spMkLst>
            <pc:docMk/>
            <pc:sldMk cId="45050207" sldId="288"/>
            <ac:spMk id="2" creationId="{A451E10C-0D35-42DB-BD33-E1A95C42B663}"/>
          </ac:spMkLst>
        </pc:spChg>
        <pc:spChg chg="add mod">
          <ac:chgData name="ISHII Satoyuki(石井 里幸)" userId="465bc964-a335-4f80-a4fa-b5cd79bc8829" providerId="ADAL" clId="{2F076072-7294-45CD-9566-4C3EF7B94B9D}" dt="2020-04-15T08:12:33.254" v="19386" actId="20577"/>
          <ac:spMkLst>
            <pc:docMk/>
            <pc:sldMk cId="45050207" sldId="288"/>
            <ac:spMk id="5" creationId="{60726C3D-EF81-4014-B186-B3721CE8B0DE}"/>
          </ac:spMkLst>
        </pc:spChg>
        <pc:spChg chg="mod">
          <ac:chgData name="ISHII Satoyuki(石井 里幸)" userId="465bc964-a335-4f80-a4fa-b5cd79bc8829" providerId="ADAL" clId="{2F076072-7294-45CD-9566-4C3EF7B94B9D}" dt="2020-04-15T08:11:01.124" v="19287" actId="14100"/>
          <ac:spMkLst>
            <pc:docMk/>
            <pc:sldMk cId="45050207" sldId="288"/>
            <ac:spMk id="9" creationId="{CBB6D34B-F8DF-43CE-AE54-962C61D0A35A}"/>
          </ac:spMkLst>
        </pc:spChg>
      </pc:sldChg>
      <pc:sldChg chg="del">
        <pc:chgData name="ISHII Satoyuki(石井 里幸)" userId="465bc964-a335-4f80-a4fa-b5cd79bc8829" providerId="ADAL" clId="{2F076072-7294-45CD-9566-4C3EF7B94B9D}" dt="2020-03-25T10:12:11.171" v="6193" actId="2696"/>
        <pc:sldMkLst>
          <pc:docMk/>
          <pc:sldMk cId="1679389347" sldId="288"/>
        </pc:sldMkLst>
      </pc:sldChg>
      <pc:sldChg chg="modSp modTransition modNotesTx">
        <pc:chgData name="ISHII Satoyuki(石井 里幸)" userId="465bc964-a335-4f80-a4fa-b5cd79bc8829" providerId="ADAL" clId="{2F076072-7294-45CD-9566-4C3EF7B94B9D}" dt="2020-04-16T08:59:48.206" v="39408" actId="6549"/>
        <pc:sldMkLst>
          <pc:docMk/>
          <pc:sldMk cId="865532137" sldId="289"/>
        </pc:sldMkLst>
        <pc:spChg chg="mod">
          <ac:chgData name="ISHII Satoyuki(石井 里幸)" userId="465bc964-a335-4f80-a4fa-b5cd79bc8829" providerId="ADAL" clId="{2F076072-7294-45CD-9566-4C3EF7B94B9D}" dt="2020-03-25T09:19:16.158" v="5263"/>
          <ac:spMkLst>
            <pc:docMk/>
            <pc:sldMk cId="865532137" sldId="289"/>
            <ac:spMk id="2" creationId="{A2EAB67C-AE11-4C0F-BAA3-1BF1BB80A3DD}"/>
          </ac:spMkLst>
        </pc:spChg>
        <pc:spChg chg="mod">
          <ac:chgData name="ISHII Satoyuki(石井 里幸)" userId="465bc964-a335-4f80-a4fa-b5cd79bc8829" providerId="ADAL" clId="{2F076072-7294-45CD-9566-4C3EF7B94B9D}" dt="2020-04-16T08:52:47.169" v="38381" actId="5793"/>
          <ac:spMkLst>
            <pc:docMk/>
            <pc:sldMk cId="865532137" sldId="289"/>
            <ac:spMk id="5" creationId="{746A7519-8A73-4704-BA93-DDE1F3AA0744}"/>
          </ac:spMkLst>
        </pc:spChg>
        <pc:graphicFrameChg chg="mod">
          <ac:chgData name="ISHII Satoyuki(石井 里幸)" userId="465bc964-a335-4f80-a4fa-b5cd79bc8829" providerId="ADAL" clId="{2F076072-7294-45CD-9566-4C3EF7B94B9D}" dt="2020-04-16T08:32:57.304" v="38238" actId="1076"/>
          <ac:graphicFrameMkLst>
            <pc:docMk/>
            <pc:sldMk cId="865532137" sldId="289"/>
            <ac:graphicFrameMk id="6" creationId="{3D36BB2A-DC36-4D9C-B3BF-6D5E47204B89}"/>
          </ac:graphicFrameMkLst>
        </pc:graphicFrameChg>
      </pc:sldChg>
      <pc:sldChg chg="modTransition">
        <pc:chgData name="ISHII Satoyuki(石井 里幸)" userId="465bc964-a335-4f80-a4fa-b5cd79bc8829" providerId="ADAL" clId="{2F076072-7294-45CD-9566-4C3EF7B94B9D}" dt="2020-04-09T03:16:28.105" v="16114"/>
        <pc:sldMkLst>
          <pc:docMk/>
          <pc:sldMk cId="1026170230" sldId="290"/>
        </pc:sldMkLst>
      </pc:sldChg>
      <pc:sldChg chg="modSp modTransition modNotesTx">
        <pc:chgData name="ISHII Satoyuki(石井 里幸)" userId="465bc964-a335-4f80-a4fa-b5cd79bc8829" providerId="ADAL" clId="{2F076072-7294-45CD-9566-4C3EF7B94B9D}" dt="2020-04-15T06:19:46.118" v="16789" actId="20577"/>
        <pc:sldMkLst>
          <pc:docMk/>
          <pc:sldMk cId="1670293696" sldId="291"/>
        </pc:sldMkLst>
        <pc:spChg chg="mod">
          <ac:chgData name="ISHII Satoyuki(石井 里幸)" userId="465bc964-a335-4f80-a4fa-b5cd79bc8829" providerId="ADAL" clId="{2F076072-7294-45CD-9566-4C3EF7B94B9D}" dt="2020-04-15T06:19:14.648" v="16766"/>
          <ac:spMkLst>
            <pc:docMk/>
            <pc:sldMk cId="1670293696" sldId="291"/>
            <ac:spMk id="5" creationId="{E5FF2E3A-D963-47ED-8A55-ED798EE1F0BA}"/>
          </ac:spMkLst>
        </pc:spChg>
      </pc:sldChg>
      <pc:sldChg chg="ord modTransition">
        <pc:chgData name="ISHII Satoyuki(石井 里幸)" userId="465bc964-a335-4f80-a4fa-b5cd79bc8829" providerId="ADAL" clId="{2F076072-7294-45CD-9566-4C3EF7B94B9D}" dt="2020-04-09T03:16:28.105" v="16114"/>
        <pc:sldMkLst>
          <pc:docMk/>
          <pc:sldMk cId="871902360" sldId="292"/>
        </pc:sldMkLst>
      </pc:sldChg>
      <pc:sldChg chg="ord modTransition">
        <pc:chgData name="ISHII Satoyuki(石井 里幸)" userId="465bc964-a335-4f80-a4fa-b5cd79bc8829" providerId="ADAL" clId="{2F076072-7294-45CD-9566-4C3EF7B94B9D}" dt="2020-04-09T03:16:28.105" v="16114"/>
        <pc:sldMkLst>
          <pc:docMk/>
          <pc:sldMk cId="2362461733" sldId="293"/>
        </pc:sldMkLst>
      </pc:sldChg>
      <pc:sldChg chg="del modTransition">
        <pc:chgData name="ISHII Satoyuki(石井 里幸)" userId="465bc964-a335-4f80-a4fa-b5cd79bc8829" providerId="ADAL" clId="{2F076072-7294-45CD-9566-4C3EF7B94B9D}" dt="2020-04-02T08:37:44.598" v="14202" actId="2696"/>
        <pc:sldMkLst>
          <pc:docMk/>
          <pc:sldMk cId="1958831828" sldId="294"/>
        </pc:sldMkLst>
      </pc:sldChg>
      <pc:sldChg chg="modSp add modTransition">
        <pc:chgData name="ISHII Satoyuki(石井 里幸)" userId="465bc964-a335-4f80-a4fa-b5cd79bc8829" providerId="ADAL" clId="{2F076072-7294-45CD-9566-4C3EF7B94B9D}" dt="2020-04-22T06:56:16.361" v="50526" actId="1076"/>
        <pc:sldMkLst>
          <pc:docMk/>
          <pc:sldMk cId="3107600470" sldId="294"/>
        </pc:sldMkLst>
        <pc:spChg chg="mod">
          <ac:chgData name="ISHII Satoyuki(石井 里幸)" userId="465bc964-a335-4f80-a4fa-b5cd79bc8829" providerId="ADAL" clId="{2F076072-7294-45CD-9566-4C3EF7B94B9D}" dt="2020-04-02T08:57:34.450" v="14307"/>
          <ac:spMkLst>
            <pc:docMk/>
            <pc:sldMk cId="3107600470" sldId="294"/>
            <ac:spMk id="2" creationId="{70E8150B-E52C-4B37-A3D0-4E40B4F2C451}"/>
          </ac:spMkLst>
        </pc:spChg>
        <pc:picChg chg="mod">
          <ac:chgData name="ISHII Satoyuki(石井 里幸)" userId="465bc964-a335-4f80-a4fa-b5cd79bc8829" providerId="ADAL" clId="{2F076072-7294-45CD-9566-4C3EF7B94B9D}" dt="2020-04-22T06:56:16.361" v="50526" actId="1076"/>
          <ac:picMkLst>
            <pc:docMk/>
            <pc:sldMk cId="3107600470" sldId="294"/>
            <ac:picMk id="2052" creationId="{E9F5BFD1-B8BA-4CFB-8574-F0B7CDA4CE4C}"/>
          </ac:picMkLst>
        </pc:picChg>
      </pc:sldChg>
      <pc:sldChg chg="modSp add del">
        <pc:chgData name="ISHII Satoyuki(石井 里幸)" userId="465bc964-a335-4f80-a4fa-b5cd79bc8829" providerId="ADAL" clId="{2F076072-7294-45CD-9566-4C3EF7B94B9D}" dt="2020-04-02T08:54:01.979" v="14245" actId="2696"/>
        <pc:sldMkLst>
          <pc:docMk/>
          <pc:sldMk cId="3194605071" sldId="294"/>
        </pc:sldMkLst>
        <pc:spChg chg="mod">
          <ac:chgData name="ISHII Satoyuki(石井 里幸)" userId="465bc964-a335-4f80-a4fa-b5cd79bc8829" providerId="ADAL" clId="{2F076072-7294-45CD-9566-4C3EF7B94B9D}" dt="2020-04-02T08:41:07.989" v="14241"/>
          <ac:spMkLst>
            <pc:docMk/>
            <pc:sldMk cId="3194605071" sldId="294"/>
            <ac:spMk id="5" creationId="{E5FF2E3A-D963-47ED-8A55-ED798EE1F0BA}"/>
          </ac:spMkLst>
        </pc:spChg>
      </pc:sldChg>
      <pc:sldChg chg="modSp modTransition modNotesTx">
        <pc:chgData name="ISHII Satoyuki(石井 里幸)" userId="465bc964-a335-4f80-a4fa-b5cd79bc8829" providerId="ADAL" clId="{2F076072-7294-45CD-9566-4C3EF7B94B9D}" dt="2020-04-22T07:04:23.797" v="50692"/>
        <pc:sldMkLst>
          <pc:docMk/>
          <pc:sldMk cId="240487949" sldId="295"/>
        </pc:sldMkLst>
        <pc:spChg chg="mod">
          <ac:chgData name="ISHII Satoyuki(石井 里幸)" userId="465bc964-a335-4f80-a4fa-b5cd79bc8829" providerId="ADAL" clId="{2F076072-7294-45CD-9566-4C3EF7B94B9D}" dt="2020-04-22T07:03:06.585" v="50610"/>
          <ac:spMkLst>
            <pc:docMk/>
            <pc:sldMk cId="240487949" sldId="295"/>
            <ac:spMk id="2" creationId="{70E8150B-E52C-4B37-A3D0-4E40B4F2C451}"/>
          </ac:spMkLst>
        </pc:spChg>
        <pc:spChg chg="mod">
          <ac:chgData name="ISHII Satoyuki(石井 里幸)" userId="465bc964-a335-4f80-a4fa-b5cd79bc8829" providerId="ADAL" clId="{2F076072-7294-45CD-9566-4C3EF7B94B9D}" dt="2020-04-22T07:04:23.797" v="50692"/>
          <ac:spMkLst>
            <pc:docMk/>
            <pc:sldMk cId="240487949" sldId="295"/>
            <ac:spMk id="5" creationId="{E5FF2E3A-D963-47ED-8A55-ED798EE1F0BA}"/>
          </ac:spMkLst>
        </pc:spChg>
      </pc:sldChg>
      <pc:sldChg chg="modSp modTransition modNotesTx">
        <pc:chgData name="ISHII Satoyuki(石井 里幸)" userId="465bc964-a335-4f80-a4fa-b5cd79bc8829" providerId="ADAL" clId="{2F076072-7294-45CD-9566-4C3EF7B94B9D}" dt="2020-04-22T06:12:17.775" v="50525" actId="20577"/>
        <pc:sldMkLst>
          <pc:docMk/>
          <pc:sldMk cId="3399459737" sldId="296"/>
        </pc:sldMkLst>
        <pc:spChg chg="mod">
          <ac:chgData name="ISHII Satoyuki(石井 里幸)" userId="465bc964-a335-4f80-a4fa-b5cd79bc8829" providerId="ADAL" clId="{2F076072-7294-45CD-9566-4C3EF7B94B9D}" dt="2020-04-22T05:48:19.318" v="50081"/>
          <ac:spMkLst>
            <pc:docMk/>
            <pc:sldMk cId="3399459737" sldId="296"/>
            <ac:spMk id="2" creationId="{70E8150B-E52C-4B37-A3D0-4E40B4F2C451}"/>
          </ac:spMkLst>
        </pc:spChg>
        <pc:spChg chg="mod">
          <ac:chgData name="ISHII Satoyuki(石井 里幸)" userId="465bc964-a335-4f80-a4fa-b5cd79bc8829" providerId="ADAL" clId="{2F076072-7294-45CD-9566-4C3EF7B94B9D}" dt="2020-04-22T06:03:33.074" v="50420"/>
          <ac:spMkLst>
            <pc:docMk/>
            <pc:sldMk cId="3399459737" sldId="296"/>
            <ac:spMk id="5" creationId="{E5FF2E3A-D963-47ED-8A55-ED798EE1F0BA}"/>
          </ac:spMkLst>
        </pc:spChg>
      </pc:sldChg>
      <pc:sldChg chg="modSp add ord modTransition modNotesTx">
        <pc:chgData name="ISHII Satoyuki(石井 里幸)" userId="465bc964-a335-4f80-a4fa-b5cd79bc8829" providerId="ADAL" clId="{2F076072-7294-45CD-9566-4C3EF7B94B9D}" dt="2020-04-22T07:42:34.550" v="51036" actId="20577"/>
        <pc:sldMkLst>
          <pc:docMk/>
          <pc:sldMk cId="628447601" sldId="297"/>
        </pc:sldMkLst>
        <pc:graphicFrameChg chg="mod modGraphic">
          <ac:chgData name="ISHII Satoyuki(石井 里幸)" userId="465bc964-a335-4f80-a4fa-b5cd79bc8829" providerId="ADAL" clId="{2F076072-7294-45CD-9566-4C3EF7B94B9D}" dt="2020-04-20T04:56:00.255" v="40502" actId="20577"/>
          <ac:graphicFrameMkLst>
            <pc:docMk/>
            <pc:sldMk cId="628447601" sldId="297"/>
            <ac:graphicFrameMk id="6" creationId="{D7F6EAA1-3E00-4BFB-B5C8-8535F555AD36}"/>
          </ac:graphicFrameMkLst>
        </pc:graphicFrameChg>
      </pc:sldChg>
      <pc:sldChg chg="del">
        <pc:chgData name="ISHII Satoyuki(石井 里幸)" userId="465bc964-a335-4f80-a4fa-b5cd79bc8829" providerId="ADAL" clId="{2F076072-7294-45CD-9566-4C3EF7B94B9D}" dt="2020-03-25T09:49:19.486" v="6081" actId="2696"/>
        <pc:sldMkLst>
          <pc:docMk/>
          <pc:sldMk cId="2715146981" sldId="297"/>
        </pc:sldMkLst>
      </pc:sldChg>
      <pc:sldChg chg="del">
        <pc:chgData name="ISHII Satoyuki(石井 里幸)" userId="465bc964-a335-4f80-a4fa-b5cd79bc8829" providerId="ADAL" clId="{2F076072-7294-45CD-9566-4C3EF7B94B9D}" dt="2020-03-25T08:52:23.771" v="3973" actId="2696"/>
        <pc:sldMkLst>
          <pc:docMk/>
          <pc:sldMk cId="4284657243" sldId="695"/>
        </pc:sldMkLst>
      </pc:sldChg>
      <pc:sldChg chg="del modTransition">
        <pc:chgData name="ISHII Satoyuki(石井 里幸)" userId="465bc964-a335-4f80-a4fa-b5cd79bc8829" providerId="ADAL" clId="{2F076072-7294-45CD-9566-4C3EF7B94B9D}" dt="2020-04-02T09:39:20.643" v="14660" actId="2696"/>
        <pc:sldMkLst>
          <pc:docMk/>
          <pc:sldMk cId="256735764" sldId="710"/>
        </pc:sldMkLst>
      </pc:sldChg>
      <pc:sldChg chg="del modTransition">
        <pc:chgData name="ISHII Satoyuki(石井 里幸)" userId="465bc964-a335-4f80-a4fa-b5cd79bc8829" providerId="ADAL" clId="{2F076072-7294-45CD-9566-4C3EF7B94B9D}" dt="2020-04-02T09:39:51.894" v="14672" actId="2696"/>
        <pc:sldMkLst>
          <pc:docMk/>
          <pc:sldMk cId="259204311" sldId="711"/>
        </pc:sldMkLst>
      </pc:sldChg>
      <pc:sldChg chg="del modTransition">
        <pc:chgData name="ISHII Satoyuki(石井 里幸)" userId="465bc964-a335-4f80-a4fa-b5cd79bc8829" providerId="ADAL" clId="{2F076072-7294-45CD-9566-4C3EF7B94B9D}" dt="2020-04-02T09:41:52.894" v="14714" actId="2696"/>
        <pc:sldMkLst>
          <pc:docMk/>
          <pc:sldMk cId="281352261" sldId="712"/>
        </pc:sldMkLst>
      </pc:sldChg>
      <pc:sldChg chg="del modTransition">
        <pc:chgData name="ISHII Satoyuki(石井 里幸)" userId="465bc964-a335-4f80-a4fa-b5cd79bc8829" providerId="ADAL" clId="{2F076072-7294-45CD-9566-4C3EF7B94B9D}" dt="2020-04-02T09:43:49.082" v="14749" actId="2696"/>
        <pc:sldMkLst>
          <pc:docMk/>
          <pc:sldMk cId="698420535" sldId="713"/>
        </pc:sldMkLst>
      </pc:sldChg>
      <pc:sldChg chg="delSp modSp add del modTransition">
        <pc:chgData name="ISHII Satoyuki(石井 里幸)" userId="465bc964-a335-4f80-a4fa-b5cd79bc8829" providerId="ADAL" clId="{2F076072-7294-45CD-9566-4C3EF7B94B9D}" dt="2020-04-02T07:32:44.684" v="12249" actId="2696"/>
        <pc:sldMkLst>
          <pc:docMk/>
          <pc:sldMk cId="3237831879" sldId="715"/>
        </pc:sldMkLst>
        <pc:spChg chg="mod">
          <ac:chgData name="ISHII Satoyuki(石井 里幸)" userId="465bc964-a335-4f80-a4fa-b5cd79bc8829" providerId="ADAL" clId="{2F076072-7294-45CD-9566-4C3EF7B94B9D}" dt="2020-03-25T08:50:54.298" v="3949"/>
          <ac:spMkLst>
            <pc:docMk/>
            <pc:sldMk cId="3237831879" sldId="715"/>
            <ac:spMk id="2" creationId="{6E49D0FA-ED5D-4A76-84A2-30030EBF150E}"/>
          </ac:spMkLst>
        </pc:spChg>
        <pc:spChg chg="del mod">
          <ac:chgData name="ISHII Satoyuki(石井 里幸)" userId="465bc964-a335-4f80-a4fa-b5cd79bc8829" providerId="ADAL" clId="{2F076072-7294-45CD-9566-4C3EF7B94B9D}" dt="2020-03-25T08:48:19.124" v="3897" actId="478"/>
          <ac:spMkLst>
            <pc:docMk/>
            <pc:sldMk cId="3237831879" sldId="715"/>
            <ac:spMk id="3" creationId="{4D35AC5E-CF64-434C-9D4F-540C86268B71}"/>
          </ac:spMkLst>
        </pc:spChg>
        <pc:spChg chg="mod">
          <ac:chgData name="ISHII Satoyuki(石井 里幸)" userId="465bc964-a335-4f80-a4fa-b5cd79bc8829" providerId="ADAL" clId="{2F076072-7294-45CD-9566-4C3EF7B94B9D}" dt="2020-03-25T08:43:37.175" v="3704"/>
          <ac:spMkLst>
            <pc:docMk/>
            <pc:sldMk cId="3237831879" sldId="715"/>
            <ac:spMk id="4" creationId="{F037C99D-2F22-4373-B981-70980734DFC6}"/>
          </ac:spMkLst>
        </pc:spChg>
        <pc:spChg chg="del mod">
          <ac:chgData name="ISHII Satoyuki(石井 里幸)" userId="465bc964-a335-4f80-a4fa-b5cd79bc8829" providerId="ADAL" clId="{2F076072-7294-45CD-9566-4C3EF7B94B9D}" dt="2020-03-25T08:51:35.194" v="3957" actId="478"/>
          <ac:spMkLst>
            <pc:docMk/>
            <pc:sldMk cId="3237831879" sldId="715"/>
            <ac:spMk id="5" creationId="{38A4D8A3-01BE-4974-BDDA-58E7CE4C24E3}"/>
          </ac:spMkLst>
        </pc:spChg>
        <pc:graphicFrameChg chg="mod modGraphic">
          <ac:chgData name="ISHII Satoyuki(石井 里幸)" userId="465bc964-a335-4f80-a4fa-b5cd79bc8829" providerId="ADAL" clId="{2F076072-7294-45CD-9566-4C3EF7B94B9D}" dt="2020-03-25T08:50:09.818" v="3929" actId="20577"/>
          <ac:graphicFrameMkLst>
            <pc:docMk/>
            <pc:sldMk cId="3237831879" sldId="715"/>
            <ac:graphicFrameMk id="8" creationId="{77DB8B8D-EFA3-4143-9E7D-0FAF5B81B9B7}"/>
          </ac:graphicFrameMkLst>
        </pc:graphicFrameChg>
      </pc:sldChg>
      <pc:sldChg chg="del modTransition">
        <pc:chgData name="ISHII Satoyuki(石井 里幸)" userId="465bc964-a335-4f80-a4fa-b5cd79bc8829" providerId="ADAL" clId="{2F076072-7294-45CD-9566-4C3EF7B94B9D}" dt="2020-04-02T09:41:31.472" v="14706" actId="2696"/>
        <pc:sldMkLst>
          <pc:docMk/>
          <pc:sldMk cId="931720638" sldId="719"/>
        </pc:sldMkLst>
      </pc:sldChg>
      <pc:sldChg chg="del modTransition">
        <pc:chgData name="ISHII Satoyuki(石井 里幸)" userId="465bc964-a335-4f80-a4fa-b5cd79bc8829" providerId="ADAL" clId="{2F076072-7294-45CD-9566-4C3EF7B94B9D}" dt="2020-04-02T09:40:18.804" v="14678" actId="2696"/>
        <pc:sldMkLst>
          <pc:docMk/>
          <pc:sldMk cId="1757445145" sldId="721"/>
        </pc:sldMkLst>
      </pc:sldChg>
      <pc:sldChg chg="modSp modTransition">
        <pc:chgData name="ISHII Satoyuki(石井 里幸)" userId="465bc964-a335-4f80-a4fa-b5cd79bc8829" providerId="ADAL" clId="{2F076072-7294-45CD-9566-4C3EF7B94B9D}" dt="2020-04-09T03:16:28.105" v="16114"/>
        <pc:sldMkLst>
          <pc:docMk/>
          <pc:sldMk cId="2798726289" sldId="722"/>
        </pc:sldMkLst>
        <pc:spChg chg="mod">
          <ac:chgData name="ISHII Satoyuki(石井 里幸)" userId="465bc964-a335-4f80-a4fa-b5cd79bc8829" providerId="ADAL" clId="{2F076072-7294-45CD-9566-4C3EF7B94B9D}" dt="2020-03-25T08:41:51.563" v="3703" actId="20577"/>
          <ac:spMkLst>
            <pc:docMk/>
            <pc:sldMk cId="2798726289" sldId="722"/>
            <ac:spMk id="2" creationId="{8A5E2016-F899-4A2A-AC0E-031183096282}"/>
          </ac:spMkLst>
        </pc:spChg>
      </pc:sldChg>
      <pc:sldChg chg="del modTransition">
        <pc:chgData name="ISHII Satoyuki(石井 里幸)" userId="465bc964-a335-4f80-a4fa-b5cd79bc8829" providerId="ADAL" clId="{2F076072-7294-45CD-9566-4C3EF7B94B9D}" dt="2020-04-02T09:40:54.677" v="14690" actId="2696"/>
        <pc:sldMkLst>
          <pc:docMk/>
          <pc:sldMk cId="1303277514" sldId="723"/>
        </pc:sldMkLst>
      </pc:sldChg>
      <pc:sldChg chg="del modTransition">
        <pc:chgData name="ISHII Satoyuki(石井 里幸)" userId="465bc964-a335-4f80-a4fa-b5cd79bc8829" providerId="ADAL" clId="{2F076072-7294-45CD-9566-4C3EF7B94B9D}" dt="2020-04-02T07:29:08.547" v="12197" actId="2696"/>
        <pc:sldMkLst>
          <pc:docMk/>
          <pc:sldMk cId="1396027314" sldId="731"/>
        </pc:sldMkLst>
      </pc:sldChg>
      <pc:sldChg chg="modSp del ord modTransition">
        <pc:chgData name="ISHII Satoyuki(石井 里幸)" userId="465bc964-a335-4f80-a4fa-b5cd79bc8829" providerId="ADAL" clId="{2F076072-7294-45CD-9566-4C3EF7B94B9D}" dt="2020-04-02T07:30:27.015" v="12211" actId="2696"/>
        <pc:sldMkLst>
          <pc:docMk/>
          <pc:sldMk cId="2179200855" sldId="732"/>
        </pc:sldMkLst>
        <pc:spChg chg="mod">
          <ac:chgData name="ISHII Satoyuki(石井 里幸)" userId="465bc964-a335-4f80-a4fa-b5cd79bc8829" providerId="ADAL" clId="{2F076072-7294-45CD-9566-4C3EF7B94B9D}" dt="2020-04-02T07:29:36.900" v="12203" actId="1076"/>
          <ac:spMkLst>
            <pc:docMk/>
            <pc:sldMk cId="2179200855" sldId="732"/>
            <ac:spMk id="7" creationId="{E5328A24-310B-4F42-A3BD-D9592E1DCB9E}"/>
          </ac:spMkLst>
        </pc:spChg>
        <pc:spChg chg="mod">
          <ac:chgData name="ISHII Satoyuki(石井 里幸)" userId="465bc964-a335-4f80-a4fa-b5cd79bc8829" providerId="ADAL" clId="{2F076072-7294-45CD-9566-4C3EF7B94B9D}" dt="2020-04-02T07:29:36.900" v="12203" actId="1076"/>
          <ac:spMkLst>
            <pc:docMk/>
            <pc:sldMk cId="2179200855" sldId="732"/>
            <ac:spMk id="8" creationId="{FA4D7F58-D044-425C-B91A-F682992BD5A3}"/>
          </ac:spMkLst>
        </pc:spChg>
        <pc:graphicFrameChg chg="modGraphic">
          <ac:chgData name="ISHII Satoyuki(石井 里幸)" userId="465bc964-a335-4f80-a4fa-b5cd79bc8829" providerId="ADAL" clId="{2F076072-7294-45CD-9566-4C3EF7B94B9D}" dt="2020-04-02T07:29:44.624" v="12204" actId="115"/>
          <ac:graphicFrameMkLst>
            <pc:docMk/>
            <pc:sldMk cId="2179200855" sldId="732"/>
            <ac:graphicFrameMk id="6" creationId="{E7600380-1CBA-4BED-AC5A-905C818B523D}"/>
          </ac:graphicFrameMkLst>
        </pc:graphicFrameChg>
      </pc:sldChg>
      <pc:sldChg chg="del modTransition">
        <pc:chgData name="ISHII Satoyuki(石井 里幸)" userId="465bc964-a335-4f80-a4fa-b5cd79bc8829" providerId="ADAL" clId="{2F076072-7294-45CD-9566-4C3EF7B94B9D}" dt="2020-04-02T07:30:55.030" v="12218" actId="2696"/>
        <pc:sldMkLst>
          <pc:docMk/>
          <pc:sldMk cId="2669521721" sldId="733"/>
        </pc:sldMkLst>
      </pc:sldChg>
      <pc:sldChg chg="del modTransition">
        <pc:chgData name="ISHII Satoyuki(石井 里幸)" userId="465bc964-a335-4f80-a4fa-b5cd79bc8829" providerId="ADAL" clId="{2F076072-7294-45CD-9566-4C3EF7B94B9D}" dt="2020-04-02T07:31:24.028" v="12224" actId="2696"/>
        <pc:sldMkLst>
          <pc:docMk/>
          <pc:sldMk cId="3380876226" sldId="738"/>
        </pc:sldMkLst>
      </pc:sldChg>
      <pc:sldChg chg="modSp add del">
        <pc:chgData name="ISHII Satoyuki(石井 里幸)" userId="465bc964-a335-4f80-a4fa-b5cd79bc8829" providerId="ADAL" clId="{2F076072-7294-45CD-9566-4C3EF7B94B9D}" dt="2020-03-25T08:44:26.861" v="3712" actId="2696"/>
        <pc:sldMkLst>
          <pc:docMk/>
          <pc:sldMk cId="1467669235" sldId="741"/>
        </pc:sldMkLst>
        <pc:spChg chg="mod">
          <ac:chgData name="ISHII Satoyuki(石井 里幸)" userId="465bc964-a335-4f80-a4fa-b5cd79bc8829" providerId="ADAL" clId="{2F076072-7294-45CD-9566-4C3EF7B94B9D}" dt="2020-03-25T08:43:37.346" v="3705" actId="27636"/>
          <ac:spMkLst>
            <pc:docMk/>
            <pc:sldMk cId="1467669235" sldId="741"/>
            <ac:spMk id="3" creationId="{FBDB0CA0-B87B-4A51-80BF-AAAC04D1D189}"/>
          </ac:spMkLst>
        </pc:spChg>
        <pc:spChg chg="mod">
          <ac:chgData name="ISHII Satoyuki(石井 里幸)" userId="465bc964-a335-4f80-a4fa-b5cd79bc8829" providerId="ADAL" clId="{2F076072-7294-45CD-9566-4C3EF7B94B9D}" dt="2020-03-25T08:43:37.175" v="3704"/>
          <ac:spMkLst>
            <pc:docMk/>
            <pc:sldMk cId="1467669235" sldId="741"/>
            <ac:spMk id="4" creationId="{8AEA0D32-DBDD-4865-A6DA-B23849E5CBF4}"/>
          </ac:spMkLst>
        </pc:spChg>
        <pc:spChg chg="mod">
          <ac:chgData name="ISHII Satoyuki(石井 里幸)" userId="465bc964-a335-4f80-a4fa-b5cd79bc8829" providerId="ADAL" clId="{2F076072-7294-45CD-9566-4C3EF7B94B9D}" dt="2020-03-25T08:43:37.175" v="3704"/>
          <ac:spMkLst>
            <pc:docMk/>
            <pc:sldMk cId="1467669235" sldId="741"/>
            <ac:spMk id="5" creationId="{89ED6DD9-7C97-4447-B615-67CB7D7C9B67}"/>
          </ac:spMkLst>
        </pc:spChg>
      </pc:sldChg>
      <pc:sldChg chg="modSp add del modTransition">
        <pc:chgData name="ISHII Satoyuki(石井 里幸)" userId="465bc964-a335-4f80-a4fa-b5cd79bc8829" providerId="ADAL" clId="{2F076072-7294-45CD-9566-4C3EF7B94B9D}" dt="2020-04-02T07:31:54.033" v="12233" actId="2696"/>
        <pc:sldMkLst>
          <pc:docMk/>
          <pc:sldMk cId="1496714203" sldId="742"/>
        </pc:sldMkLst>
        <pc:spChg chg="mod">
          <ac:chgData name="ISHII Satoyuki(石井 里幸)" userId="465bc964-a335-4f80-a4fa-b5cd79bc8829" providerId="ADAL" clId="{2F076072-7294-45CD-9566-4C3EF7B94B9D}" dt="2020-03-25T08:45:01.762" v="3809"/>
          <ac:spMkLst>
            <pc:docMk/>
            <pc:sldMk cId="1496714203" sldId="742"/>
            <ac:spMk id="3" creationId="{71B43BF6-0DF0-469C-A38E-9709DEC95031}"/>
          </ac:spMkLst>
        </pc:spChg>
        <pc:spChg chg="mod">
          <ac:chgData name="ISHII Satoyuki(石井 里幸)" userId="465bc964-a335-4f80-a4fa-b5cd79bc8829" providerId="ADAL" clId="{2F076072-7294-45CD-9566-4C3EF7B94B9D}" dt="2020-03-25T08:41:11.471" v="3690"/>
          <ac:spMkLst>
            <pc:docMk/>
            <pc:sldMk cId="1496714203" sldId="742"/>
            <ac:spMk id="4" creationId="{550F6EE4-B278-4736-A7C7-AC31D6AB8597}"/>
          </ac:spMkLst>
        </pc:spChg>
        <pc:spChg chg="mod">
          <ac:chgData name="ISHII Satoyuki(石井 里幸)" userId="465bc964-a335-4f80-a4fa-b5cd79bc8829" providerId="ADAL" clId="{2F076072-7294-45CD-9566-4C3EF7B94B9D}" dt="2020-03-25T08:41:11.471" v="3690"/>
          <ac:spMkLst>
            <pc:docMk/>
            <pc:sldMk cId="1496714203" sldId="742"/>
            <ac:spMk id="5" creationId="{33FB551F-E098-4422-A819-9076BC4E92B6}"/>
          </ac:spMkLst>
        </pc:spChg>
        <pc:picChg chg="mod">
          <ac:chgData name="ISHII Satoyuki(石井 里幸)" userId="465bc964-a335-4f80-a4fa-b5cd79bc8829" providerId="ADAL" clId="{2F076072-7294-45CD-9566-4C3EF7B94B9D}" dt="2020-03-25T08:45:04.632" v="3810" actId="1076"/>
          <ac:picMkLst>
            <pc:docMk/>
            <pc:sldMk cId="1496714203" sldId="742"/>
            <ac:picMk id="6" creationId="{B28968EB-A71D-4FAF-BA85-5829E74EAE29}"/>
          </ac:picMkLst>
        </pc:picChg>
        <pc:picChg chg="mod">
          <ac:chgData name="ISHII Satoyuki(石井 里幸)" userId="465bc964-a335-4f80-a4fa-b5cd79bc8829" providerId="ADAL" clId="{2F076072-7294-45CD-9566-4C3EF7B94B9D}" dt="2020-03-25T08:45:04.632" v="3810" actId="1076"/>
          <ac:picMkLst>
            <pc:docMk/>
            <pc:sldMk cId="1496714203" sldId="742"/>
            <ac:picMk id="7" creationId="{7D125A28-B443-4E41-82B3-97FCC1B4723C}"/>
          </ac:picMkLst>
        </pc:picChg>
      </pc:sldChg>
      <pc:sldChg chg="modSp add del">
        <pc:chgData name="ISHII Satoyuki(石井 里幸)" userId="465bc964-a335-4f80-a4fa-b5cd79bc8829" providerId="ADAL" clId="{2F076072-7294-45CD-9566-4C3EF7B94B9D}" dt="2020-03-25T08:44:26.845" v="3711" actId="2696"/>
        <pc:sldMkLst>
          <pc:docMk/>
          <pc:sldMk cId="1232667330" sldId="743"/>
        </pc:sldMkLst>
        <pc:spChg chg="mod">
          <ac:chgData name="ISHII Satoyuki(石井 里幸)" userId="465bc964-a335-4f80-a4fa-b5cd79bc8829" providerId="ADAL" clId="{2F076072-7294-45CD-9566-4C3EF7B94B9D}" dt="2020-03-25T08:43:37.175" v="3704"/>
          <ac:spMkLst>
            <pc:docMk/>
            <pc:sldMk cId="1232667330" sldId="743"/>
            <ac:spMk id="4" creationId="{12AECC56-1CBC-4C4D-A648-2F00453A1144}"/>
          </ac:spMkLst>
        </pc:spChg>
        <pc:spChg chg="mod">
          <ac:chgData name="ISHII Satoyuki(石井 里幸)" userId="465bc964-a335-4f80-a4fa-b5cd79bc8829" providerId="ADAL" clId="{2F076072-7294-45CD-9566-4C3EF7B94B9D}" dt="2020-03-25T08:43:37.175" v="3704"/>
          <ac:spMkLst>
            <pc:docMk/>
            <pc:sldMk cId="1232667330" sldId="743"/>
            <ac:spMk id="5" creationId="{C7F60FBB-9BF2-413B-9711-94C37B581851}"/>
          </ac:spMkLst>
        </pc:spChg>
      </pc:sldChg>
      <pc:sldChg chg="modSp add del">
        <pc:chgData name="ISHII Satoyuki(石井 里幸)" userId="465bc964-a335-4f80-a4fa-b5cd79bc8829" providerId="ADAL" clId="{2F076072-7294-45CD-9566-4C3EF7B94B9D}" dt="2020-03-25T08:44:26.861" v="3713" actId="2696"/>
        <pc:sldMkLst>
          <pc:docMk/>
          <pc:sldMk cId="4029945490" sldId="744"/>
        </pc:sldMkLst>
        <pc:spChg chg="mod">
          <ac:chgData name="ISHII Satoyuki(石井 里幸)" userId="465bc964-a335-4f80-a4fa-b5cd79bc8829" providerId="ADAL" clId="{2F076072-7294-45CD-9566-4C3EF7B94B9D}" dt="2020-03-25T08:43:37.362" v="3706" actId="27636"/>
          <ac:spMkLst>
            <pc:docMk/>
            <pc:sldMk cId="4029945490" sldId="744"/>
            <ac:spMk id="3" creationId="{C0F63BDA-95F6-4ADC-A3D7-2E1A6621BE66}"/>
          </ac:spMkLst>
        </pc:spChg>
        <pc:spChg chg="mod">
          <ac:chgData name="ISHII Satoyuki(石井 里幸)" userId="465bc964-a335-4f80-a4fa-b5cd79bc8829" providerId="ADAL" clId="{2F076072-7294-45CD-9566-4C3EF7B94B9D}" dt="2020-03-25T08:43:37.175" v="3704"/>
          <ac:spMkLst>
            <pc:docMk/>
            <pc:sldMk cId="4029945490" sldId="744"/>
            <ac:spMk id="4" creationId="{CE78F6B8-95C7-4D6C-8683-3975D52CACA0}"/>
          </ac:spMkLst>
        </pc:spChg>
        <pc:spChg chg="mod">
          <ac:chgData name="ISHII Satoyuki(石井 里幸)" userId="465bc964-a335-4f80-a4fa-b5cd79bc8829" providerId="ADAL" clId="{2F076072-7294-45CD-9566-4C3EF7B94B9D}" dt="2020-03-25T08:43:37.175" v="3704"/>
          <ac:spMkLst>
            <pc:docMk/>
            <pc:sldMk cId="4029945490" sldId="744"/>
            <ac:spMk id="5" creationId="{DAE5F042-6EE4-465D-BC07-A0BA8983F503}"/>
          </ac:spMkLst>
        </pc:spChg>
      </pc:sldChg>
      <pc:sldChg chg="modSp add del">
        <pc:chgData name="ISHII Satoyuki(石井 里幸)" userId="465bc964-a335-4f80-a4fa-b5cd79bc8829" providerId="ADAL" clId="{2F076072-7294-45CD-9566-4C3EF7B94B9D}" dt="2020-03-25T08:44:26.861" v="3714" actId="2696"/>
        <pc:sldMkLst>
          <pc:docMk/>
          <pc:sldMk cId="585249773" sldId="745"/>
        </pc:sldMkLst>
        <pc:spChg chg="mod">
          <ac:chgData name="ISHII Satoyuki(石井 里幸)" userId="465bc964-a335-4f80-a4fa-b5cd79bc8829" providerId="ADAL" clId="{2F076072-7294-45CD-9566-4C3EF7B94B9D}" dt="2020-03-25T08:43:37.378" v="3707" actId="27636"/>
          <ac:spMkLst>
            <pc:docMk/>
            <pc:sldMk cId="585249773" sldId="745"/>
            <ac:spMk id="3" creationId="{22E65D91-6865-4DC5-A416-AAC43E1B44CF}"/>
          </ac:spMkLst>
        </pc:spChg>
        <pc:spChg chg="mod">
          <ac:chgData name="ISHII Satoyuki(石井 里幸)" userId="465bc964-a335-4f80-a4fa-b5cd79bc8829" providerId="ADAL" clId="{2F076072-7294-45CD-9566-4C3EF7B94B9D}" dt="2020-03-25T08:43:37.175" v="3704"/>
          <ac:spMkLst>
            <pc:docMk/>
            <pc:sldMk cId="585249773" sldId="745"/>
            <ac:spMk id="4" creationId="{9CAE72CC-FF7C-4FF0-BAB2-ABE40503DC9D}"/>
          </ac:spMkLst>
        </pc:spChg>
        <pc:spChg chg="mod">
          <ac:chgData name="ISHII Satoyuki(石井 里幸)" userId="465bc964-a335-4f80-a4fa-b5cd79bc8829" providerId="ADAL" clId="{2F076072-7294-45CD-9566-4C3EF7B94B9D}" dt="2020-03-25T08:43:37.175" v="3704"/>
          <ac:spMkLst>
            <pc:docMk/>
            <pc:sldMk cId="585249773" sldId="745"/>
            <ac:spMk id="5" creationId="{B406F46A-A595-490C-A1DB-F0CBA5FDAC28}"/>
          </ac:spMkLst>
        </pc:spChg>
      </pc:sldChg>
      <pc:sldChg chg="modSp add del">
        <pc:chgData name="ISHII Satoyuki(石井 里幸)" userId="465bc964-a335-4f80-a4fa-b5cd79bc8829" providerId="ADAL" clId="{2F076072-7294-45CD-9566-4C3EF7B94B9D}" dt="2020-03-25T08:44:26.845" v="3710" actId="2696"/>
        <pc:sldMkLst>
          <pc:docMk/>
          <pc:sldMk cId="1049569792" sldId="746"/>
        </pc:sldMkLst>
        <pc:spChg chg="mod">
          <ac:chgData name="ISHII Satoyuki(石井 里幸)" userId="465bc964-a335-4f80-a4fa-b5cd79bc8829" providerId="ADAL" clId="{2F076072-7294-45CD-9566-4C3EF7B94B9D}" dt="2020-03-25T08:43:37.393" v="3708" actId="27636"/>
          <ac:spMkLst>
            <pc:docMk/>
            <pc:sldMk cId="1049569792" sldId="746"/>
            <ac:spMk id="3" creationId="{8693ECD8-89B3-435B-B808-BA347CA4FE5D}"/>
          </ac:spMkLst>
        </pc:spChg>
        <pc:spChg chg="mod">
          <ac:chgData name="ISHII Satoyuki(石井 里幸)" userId="465bc964-a335-4f80-a4fa-b5cd79bc8829" providerId="ADAL" clId="{2F076072-7294-45CD-9566-4C3EF7B94B9D}" dt="2020-03-25T08:43:37.175" v="3704"/>
          <ac:spMkLst>
            <pc:docMk/>
            <pc:sldMk cId="1049569792" sldId="746"/>
            <ac:spMk id="4" creationId="{7B18806B-7102-410C-AD38-39EB406FCD38}"/>
          </ac:spMkLst>
        </pc:spChg>
        <pc:spChg chg="mod">
          <ac:chgData name="ISHII Satoyuki(石井 里幸)" userId="465bc964-a335-4f80-a4fa-b5cd79bc8829" providerId="ADAL" clId="{2F076072-7294-45CD-9566-4C3EF7B94B9D}" dt="2020-03-25T08:43:37.175" v="3704"/>
          <ac:spMkLst>
            <pc:docMk/>
            <pc:sldMk cId="1049569792" sldId="746"/>
            <ac:spMk id="5" creationId="{B1B5743E-86E4-4F3C-AA4E-5D24621B1A9B}"/>
          </ac:spMkLst>
        </pc:spChg>
      </pc:sldChg>
      <pc:sldChg chg="modSp add del">
        <pc:chgData name="ISHII Satoyuki(石井 里幸)" userId="465bc964-a335-4f80-a4fa-b5cd79bc8829" providerId="ADAL" clId="{2F076072-7294-45CD-9566-4C3EF7B94B9D}" dt="2020-03-25T08:48:12.728" v="3896" actId="2696"/>
        <pc:sldMkLst>
          <pc:docMk/>
          <pc:sldMk cId="1486165156" sldId="752"/>
        </pc:sldMkLst>
        <pc:spChg chg="mod">
          <ac:chgData name="ISHII Satoyuki(石井 里幸)" userId="465bc964-a335-4f80-a4fa-b5cd79bc8829" providerId="ADAL" clId="{2F076072-7294-45CD-9566-4C3EF7B94B9D}" dt="2020-03-25T08:43:37.175" v="3704"/>
          <ac:spMkLst>
            <pc:docMk/>
            <pc:sldMk cId="1486165156" sldId="752"/>
            <ac:spMk id="4" creationId="{FABCFBD5-C326-4256-88DD-76AE2BBE5215}"/>
          </ac:spMkLst>
        </pc:spChg>
        <pc:spChg chg="mod">
          <ac:chgData name="ISHII Satoyuki(石井 里幸)" userId="465bc964-a335-4f80-a4fa-b5cd79bc8829" providerId="ADAL" clId="{2F076072-7294-45CD-9566-4C3EF7B94B9D}" dt="2020-03-25T08:43:37.175" v="3704"/>
          <ac:spMkLst>
            <pc:docMk/>
            <pc:sldMk cId="1486165156" sldId="752"/>
            <ac:spMk id="5" creationId="{E18EC1C8-5BC0-489B-B5A2-68C3E846075C}"/>
          </ac:spMkLst>
        </pc:spChg>
      </pc:sldChg>
      <pc:sldChg chg="modSp add del modTransition">
        <pc:chgData name="ISHII Satoyuki(石井 里幸)" userId="465bc964-a335-4f80-a4fa-b5cd79bc8829" providerId="ADAL" clId="{2F076072-7294-45CD-9566-4C3EF7B94B9D}" dt="2020-04-02T07:33:57.167" v="12379" actId="2696"/>
        <pc:sldMkLst>
          <pc:docMk/>
          <pc:sldMk cId="2111162346" sldId="753"/>
        </pc:sldMkLst>
        <pc:spChg chg="mod">
          <ac:chgData name="ISHII Satoyuki(石井 里幸)" userId="465bc964-a335-4f80-a4fa-b5cd79bc8829" providerId="ADAL" clId="{2F076072-7294-45CD-9566-4C3EF7B94B9D}" dt="2020-03-25T08:51:05.186" v="3955"/>
          <ac:spMkLst>
            <pc:docMk/>
            <pc:sldMk cId="2111162346" sldId="753"/>
            <ac:spMk id="2" creationId="{F6B709EC-F2C2-4324-A21A-1DF56B355C9B}"/>
          </ac:spMkLst>
        </pc:spChg>
        <pc:spChg chg="mod">
          <ac:chgData name="ISHII Satoyuki(石井 里幸)" userId="465bc964-a335-4f80-a4fa-b5cd79bc8829" providerId="ADAL" clId="{2F076072-7294-45CD-9566-4C3EF7B94B9D}" dt="2020-03-25T08:51:17.434" v="3956" actId="20577"/>
          <ac:spMkLst>
            <pc:docMk/>
            <pc:sldMk cId="2111162346" sldId="753"/>
            <ac:spMk id="3" creationId="{E843F2FF-041E-4AE1-9DF9-22313EB4D545}"/>
          </ac:spMkLst>
        </pc:spChg>
        <pc:spChg chg="mod">
          <ac:chgData name="ISHII Satoyuki(石井 里幸)" userId="465bc964-a335-4f80-a4fa-b5cd79bc8829" providerId="ADAL" clId="{2F076072-7294-45CD-9566-4C3EF7B94B9D}" dt="2020-03-25T08:43:37.175" v="3704"/>
          <ac:spMkLst>
            <pc:docMk/>
            <pc:sldMk cId="2111162346" sldId="753"/>
            <ac:spMk id="4" creationId="{12CD5434-5EBC-4E1A-9629-2CB6DCE7CC5E}"/>
          </ac:spMkLst>
        </pc:spChg>
        <pc:spChg chg="mod">
          <ac:chgData name="ISHII Satoyuki(石井 里幸)" userId="465bc964-a335-4f80-a4fa-b5cd79bc8829" providerId="ADAL" clId="{2F076072-7294-45CD-9566-4C3EF7B94B9D}" dt="2020-03-25T08:43:37.175" v="3704"/>
          <ac:spMkLst>
            <pc:docMk/>
            <pc:sldMk cId="2111162346" sldId="753"/>
            <ac:spMk id="5" creationId="{26DE1744-5EE7-4F82-9050-9DCD7FEAB253}"/>
          </ac:spMkLst>
        </pc:spChg>
      </pc:sldChg>
      <pc:sldChg chg="modSp add del modTransition">
        <pc:chgData name="ISHII Satoyuki(石井 里幸)" userId="465bc964-a335-4f80-a4fa-b5cd79bc8829" providerId="ADAL" clId="{2F076072-7294-45CD-9566-4C3EF7B94B9D}" dt="2020-04-02T07:36:35.655" v="12396" actId="2696"/>
        <pc:sldMkLst>
          <pc:docMk/>
          <pc:sldMk cId="2174352763" sldId="754"/>
        </pc:sldMkLst>
        <pc:spChg chg="mod">
          <ac:chgData name="ISHII Satoyuki(石井 里幸)" userId="465bc964-a335-4f80-a4fa-b5cd79bc8829" providerId="ADAL" clId="{2F076072-7294-45CD-9566-4C3EF7B94B9D}" dt="2020-03-25T08:43:37.175" v="3704"/>
          <ac:spMkLst>
            <pc:docMk/>
            <pc:sldMk cId="2174352763" sldId="754"/>
            <ac:spMk id="4" creationId="{42B52D57-7F10-4878-A7FF-670BC7C5A11F}"/>
          </ac:spMkLst>
        </pc:spChg>
        <pc:spChg chg="mod">
          <ac:chgData name="ISHII Satoyuki(石井 里幸)" userId="465bc964-a335-4f80-a4fa-b5cd79bc8829" providerId="ADAL" clId="{2F076072-7294-45CD-9566-4C3EF7B94B9D}" dt="2020-03-25T08:43:37.175" v="3704"/>
          <ac:spMkLst>
            <pc:docMk/>
            <pc:sldMk cId="2174352763" sldId="754"/>
            <ac:spMk id="5" creationId="{E5FD3FDB-AB1A-4D9D-B99E-5E584E3F6C8D}"/>
          </ac:spMkLst>
        </pc:spChg>
      </pc:sldChg>
      <pc:sldChg chg="modSp add del modTransition">
        <pc:chgData name="ISHII Satoyuki(石井 里幸)" userId="465bc964-a335-4f80-a4fa-b5cd79bc8829" providerId="ADAL" clId="{2F076072-7294-45CD-9566-4C3EF7B94B9D}" dt="2020-04-02T07:39:49.388" v="12402" actId="2696"/>
        <pc:sldMkLst>
          <pc:docMk/>
          <pc:sldMk cId="1272440444" sldId="755"/>
        </pc:sldMkLst>
        <pc:spChg chg="mod">
          <ac:chgData name="ISHII Satoyuki(石井 里幸)" userId="465bc964-a335-4f80-a4fa-b5cd79bc8829" providerId="ADAL" clId="{2F076072-7294-45CD-9566-4C3EF7B94B9D}" dt="2020-03-25T08:43:37.175" v="3704"/>
          <ac:spMkLst>
            <pc:docMk/>
            <pc:sldMk cId="1272440444" sldId="755"/>
            <ac:spMk id="4" creationId="{704C8829-9804-4D59-B149-E76EB37E1BB7}"/>
          </ac:spMkLst>
        </pc:spChg>
        <pc:spChg chg="mod">
          <ac:chgData name="ISHII Satoyuki(石井 里幸)" userId="465bc964-a335-4f80-a4fa-b5cd79bc8829" providerId="ADAL" clId="{2F076072-7294-45CD-9566-4C3EF7B94B9D}" dt="2020-03-25T08:43:37.175" v="3704"/>
          <ac:spMkLst>
            <pc:docMk/>
            <pc:sldMk cId="1272440444" sldId="755"/>
            <ac:spMk id="5" creationId="{A2778AC1-47BF-4B52-9991-21F874659906}"/>
          </ac:spMkLst>
        </pc:spChg>
      </pc:sldChg>
      <pc:sldChg chg="modSp add del modTransition">
        <pc:chgData name="ISHII Satoyuki(石井 里幸)" userId="465bc964-a335-4f80-a4fa-b5cd79bc8829" providerId="ADAL" clId="{2F076072-7294-45CD-9566-4C3EF7B94B9D}" dt="2020-04-02T07:40:50.025" v="12407" actId="2696"/>
        <pc:sldMkLst>
          <pc:docMk/>
          <pc:sldMk cId="2813291446" sldId="757"/>
        </pc:sldMkLst>
        <pc:spChg chg="mod">
          <ac:chgData name="ISHII Satoyuki(石井 里幸)" userId="465bc964-a335-4f80-a4fa-b5cd79bc8829" providerId="ADAL" clId="{2F076072-7294-45CD-9566-4C3EF7B94B9D}" dt="2020-03-25T08:43:37.175" v="3704"/>
          <ac:spMkLst>
            <pc:docMk/>
            <pc:sldMk cId="2813291446" sldId="757"/>
            <ac:spMk id="4" creationId="{F037C99D-2F22-4373-B981-70980734DFC6}"/>
          </ac:spMkLst>
        </pc:spChg>
        <pc:spChg chg="mod">
          <ac:chgData name="ISHII Satoyuki(石井 里幸)" userId="465bc964-a335-4f80-a4fa-b5cd79bc8829" providerId="ADAL" clId="{2F076072-7294-45CD-9566-4C3EF7B94B9D}" dt="2020-03-25T08:43:37.175" v="3704"/>
          <ac:spMkLst>
            <pc:docMk/>
            <pc:sldMk cId="2813291446" sldId="757"/>
            <ac:spMk id="5" creationId="{38A4D8A3-01BE-4974-BDDA-58E7CE4C24E3}"/>
          </ac:spMkLst>
        </pc:spChg>
      </pc:sldChg>
      <pc:sldChg chg="modSp modTransition">
        <pc:chgData name="ISHII Satoyuki(石井 里幸)" userId="465bc964-a335-4f80-a4fa-b5cd79bc8829" providerId="ADAL" clId="{2F076072-7294-45CD-9566-4C3EF7B94B9D}" dt="2020-04-09T03:16:28.105" v="16114"/>
        <pc:sldMkLst>
          <pc:docMk/>
          <pc:sldMk cId="1708775023" sldId="758"/>
        </pc:sldMkLst>
        <pc:spChg chg="mod">
          <ac:chgData name="ISHII Satoyuki(石井 里幸)" userId="465bc964-a335-4f80-a4fa-b5cd79bc8829" providerId="ADAL" clId="{2F076072-7294-45CD-9566-4C3EF7B94B9D}" dt="2020-04-02T07:29:16.047" v="12200" actId="27636"/>
          <ac:spMkLst>
            <pc:docMk/>
            <pc:sldMk cId="1708775023" sldId="758"/>
            <ac:spMk id="2" creationId="{36F64FA8-0601-4A27-A389-C5E79F4AB7B5}"/>
          </ac:spMkLst>
        </pc:spChg>
      </pc:sldChg>
      <pc:sldChg chg="add modTransition">
        <pc:chgData name="ISHII Satoyuki(石井 里幸)" userId="465bc964-a335-4f80-a4fa-b5cd79bc8829" providerId="ADAL" clId="{2F076072-7294-45CD-9566-4C3EF7B94B9D}" dt="2020-04-09T03:16:28.105" v="16114"/>
        <pc:sldMkLst>
          <pc:docMk/>
          <pc:sldMk cId="3028725153" sldId="759"/>
        </pc:sldMkLst>
      </pc:sldChg>
      <pc:sldChg chg="del ord modTransition">
        <pc:chgData name="ISHII Satoyuki(石井 里幸)" userId="465bc964-a335-4f80-a4fa-b5cd79bc8829" providerId="ADAL" clId="{2F076072-7294-45CD-9566-4C3EF7B94B9D}" dt="2020-04-02T09:31:22.259" v="14544" actId="2696"/>
        <pc:sldMkLst>
          <pc:docMk/>
          <pc:sldMk cId="3738187386" sldId="759"/>
        </pc:sldMkLst>
      </pc:sldChg>
      <pc:sldChg chg="del ord modTransition">
        <pc:chgData name="ISHII Satoyuki(石井 里幸)" userId="465bc964-a335-4f80-a4fa-b5cd79bc8829" providerId="ADAL" clId="{2F076072-7294-45CD-9566-4C3EF7B94B9D}" dt="2020-04-02T09:31:22.224" v="14543" actId="2696"/>
        <pc:sldMkLst>
          <pc:docMk/>
          <pc:sldMk cId="709549111" sldId="760"/>
        </pc:sldMkLst>
      </pc:sldChg>
      <pc:sldChg chg="addSp add modTransition">
        <pc:chgData name="ISHII Satoyuki(石井 里幸)" userId="465bc964-a335-4f80-a4fa-b5cd79bc8829" providerId="ADAL" clId="{2F076072-7294-45CD-9566-4C3EF7B94B9D}" dt="2020-04-09T03:27:43.742" v="16156"/>
        <pc:sldMkLst>
          <pc:docMk/>
          <pc:sldMk cId="1777940358" sldId="760"/>
        </pc:sldMkLst>
        <pc:spChg chg="add">
          <ac:chgData name="ISHII Satoyuki(石井 里幸)" userId="465bc964-a335-4f80-a4fa-b5cd79bc8829" providerId="ADAL" clId="{2F076072-7294-45CD-9566-4C3EF7B94B9D}" dt="2020-04-09T03:27:43.742" v="16156"/>
          <ac:spMkLst>
            <pc:docMk/>
            <pc:sldMk cId="1777940358" sldId="760"/>
            <ac:spMk id="12" creationId="{A379D42C-22C9-416E-9829-A33C2B1132F5}"/>
          </ac:spMkLst>
        </pc:spChg>
      </pc:sldChg>
      <pc:sldChg chg="modSp modTransition">
        <pc:chgData name="ISHII Satoyuki(石井 里幸)" userId="465bc964-a335-4f80-a4fa-b5cd79bc8829" providerId="ADAL" clId="{2F076072-7294-45CD-9566-4C3EF7B94B9D}" dt="2020-04-17T03:50:07.796" v="40133" actId="403"/>
        <pc:sldMkLst>
          <pc:docMk/>
          <pc:sldMk cId="2499050898" sldId="761"/>
        </pc:sldMkLst>
        <pc:spChg chg="mod">
          <ac:chgData name="ISHII Satoyuki(石井 里幸)" userId="465bc964-a335-4f80-a4fa-b5cd79bc8829" providerId="ADAL" clId="{2F076072-7294-45CD-9566-4C3EF7B94B9D}" dt="2020-04-17T03:50:07.796" v="40133" actId="403"/>
          <ac:spMkLst>
            <pc:docMk/>
            <pc:sldMk cId="2499050898" sldId="761"/>
            <ac:spMk id="2" creationId="{417104B3-CCC3-4BE3-A1BA-F01740A00F0C}"/>
          </ac:spMkLst>
        </pc:spChg>
      </pc:sldChg>
      <pc:sldChg chg="modSp modTransition">
        <pc:chgData name="ISHII Satoyuki(石井 里幸)" userId="465bc964-a335-4f80-a4fa-b5cd79bc8829" providerId="ADAL" clId="{2F076072-7294-45CD-9566-4C3EF7B94B9D}" dt="2020-04-17T03:49:56.899" v="40132" actId="403"/>
        <pc:sldMkLst>
          <pc:docMk/>
          <pc:sldMk cId="2289268468" sldId="762"/>
        </pc:sldMkLst>
        <pc:spChg chg="mod">
          <ac:chgData name="ISHII Satoyuki(石井 里幸)" userId="465bc964-a335-4f80-a4fa-b5cd79bc8829" providerId="ADAL" clId="{2F076072-7294-45CD-9566-4C3EF7B94B9D}" dt="2020-04-17T03:49:56.899" v="40132" actId="403"/>
          <ac:spMkLst>
            <pc:docMk/>
            <pc:sldMk cId="2289268468" sldId="762"/>
            <ac:spMk id="2" creationId="{417104B3-CCC3-4BE3-A1BA-F01740A00F0C}"/>
          </ac:spMkLst>
        </pc:spChg>
      </pc:sldChg>
      <pc:sldChg chg="modSp modTransition">
        <pc:chgData name="ISHII Satoyuki(石井 里幸)" userId="465bc964-a335-4f80-a4fa-b5cd79bc8829" providerId="ADAL" clId="{2F076072-7294-45CD-9566-4C3EF7B94B9D}" dt="2020-04-17T03:49:45.110" v="40130" actId="404"/>
        <pc:sldMkLst>
          <pc:docMk/>
          <pc:sldMk cId="2446434994" sldId="763"/>
        </pc:sldMkLst>
        <pc:spChg chg="mod">
          <ac:chgData name="ISHII Satoyuki(石井 里幸)" userId="465bc964-a335-4f80-a4fa-b5cd79bc8829" providerId="ADAL" clId="{2F076072-7294-45CD-9566-4C3EF7B94B9D}" dt="2020-04-17T03:49:45.110" v="40130" actId="404"/>
          <ac:spMkLst>
            <pc:docMk/>
            <pc:sldMk cId="2446434994" sldId="763"/>
            <ac:spMk id="2" creationId="{417104B3-CCC3-4BE3-A1BA-F01740A00F0C}"/>
          </ac:spMkLst>
        </pc:spChg>
      </pc:sldChg>
      <pc:sldChg chg="addSp add modTransition">
        <pc:chgData name="ISHII Satoyuki(石井 里幸)" userId="465bc964-a335-4f80-a4fa-b5cd79bc8829" providerId="ADAL" clId="{2F076072-7294-45CD-9566-4C3EF7B94B9D}" dt="2020-04-09T03:27:41.113" v="16155"/>
        <pc:sldMkLst>
          <pc:docMk/>
          <pc:sldMk cId="2234121487" sldId="764"/>
        </pc:sldMkLst>
        <pc:spChg chg="add">
          <ac:chgData name="ISHII Satoyuki(石井 里幸)" userId="465bc964-a335-4f80-a4fa-b5cd79bc8829" providerId="ADAL" clId="{2F076072-7294-45CD-9566-4C3EF7B94B9D}" dt="2020-04-09T03:27:41.113" v="16155"/>
          <ac:spMkLst>
            <pc:docMk/>
            <pc:sldMk cId="2234121487" sldId="764"/>
            <ac:spMk id="12" creationId="{82DC2A59-DFB3-4B3F-9EC3-2D5EE8D1BD06}"/>
          </ac:spMkLst>
        </pc:spChg>
      </pc:sldChg>
      <pc:sldChg chg="del ord modTransition">
        <pc:chgData name="ISHII Satoyuki(石井 里幸)" userId="465bc964-a335-4f80-a4fa-b5cd79bc8829" providerId="ADAL" clId="{2F076072-7294-45CD-9566-4C3EF7B94B9D}" dt="2020-04-02T09:31:22.156" v="14542" actId="2696"/>
        <pc:sldMkLst>
          <pc:docMk/>
          <pc:sldMk cId="4110431331" sldId="764"/>
        </pc:sldMkLst>
      </pc:sldChg>
      <pc:sldChg chg="modTransition">
        <pc:chgData name="ISHII Satoyuki(石井 里幸)" userId="465bc964-a335-4f80-a4fa-b5cd79bc8829" providerId="ADAL" clId="{2F076072-7294-45CD-9566-4C3EF7B94B9D}" dt="2020-04-09T03:16:28.105" v="16114"/>
        <pc:sldMkLst>
          <pc:docMk/>
          <pc:sldMk cId="862214009" sldId="765"/>
        </pc:sldMkLst>
      </pc:sldChg>
      <pc:sldChg chg="ord modTransition">
        <pc:chgData name="ISHII Satoyuki(石井 里幸)" userId="465bc964-a335-4f80-a4fa-b5cd79bc8829" providerId="ADAL" clId="{2F076072-7294-45CD-9566-4C3EF7B94B9D}" dt="2020-04-02T09:05:15.737" v="14427"/>
        <pc:sldMkLst>
          <pc:docMk/>
          <pc:sldMk cId="1341014818" sldId="765"/>
        </pc:sldMkLst>
      </pc:sldChg>
      <pc:sldChg chg="modSp ord modTransition">
        <pc:chgData name="ISHII Satoyuki(石井 里幸)" userId="465bc964-a335-4f80-a4fa-b5cd79bc8829" providerId="ADAL" clId="{2F076072-7294-45CD-9566-4C3EF7B94B9D}" dt="2020-04-09T03:16:28.105" v="16114"/>
        <pc:sldMkLst>
          <pc:docMk/>
          <pc:sldMk cId="3393310082" sldId="766"/>
        </pc:sldMkLst>
        <pc:spChg chg="mod">
          <ac:chgData name="ISHII Satoyuki(石井 里幸)" userId="465bc964-a335-4f80-a4fa-b5cd79bc8829" providerId="ADAL" clId="{2F076072-7294-45CD-9566-4C3EF7B94B9D}" dt="2020-04-02T06:59:55.303" v="12045" actId="27636"/>
          <ac:spMkLst>
            <pc:docMk/>
            <pc:sldMk cId="3393310082" sldId="766"/>
            <ac:spMk id="5" creationId="{ED8F5A00-A66B-4DDD-887E-57A6E797BA85}"/>
          </ac:spMkLst>
        </pc:spChg>
        <pc:picChg chg="mod">
          <ac:chgData name="ISHII Satoyuki(石井 里幸)" userId="465bc964-a335-4f80-a4fa-b5cd79bc8829" providerId="ADAL" clId="{2F076072-7294-45CD-9566-4C3EF7B94B9D}" dt="2020-04-02T06:59:52.578" v="12043" actId="1076"/>
          <ac:picMkLst>
            <pc:docMk/>
            <pc:sldMk cId="3393310082" sldId="766"/>
            <ac:picMk id="1026" creationId="{4E8378F2-F9A9-4D11-9411-7F52707F6438}"/>
          </ac:picMkLst>
        </pc:picChg>
      </pc:sldChg>
      <pc:sldChg chg="addSp delSp modSp ord modTransition modAnim modNotesTx">
        <pc:chgData name="ISHII Satoyuki(石井 里幸)" userId="465bc964-a335-4f80-a4fa-b5cd79bc8829" providerId="ADAL" clId="{2F076072-7294-45CD-9566-4C3EF7B94B9D}" dt="2020-04-16T10:14:35.934" v="40087" actId="20577"/>
        <pc:sldMkLst>
          <pc:docMk/>
          <pc:sldMk cId="2148770723" sldId="767"/>
        </pc:sldMkLst>
        <pc:spChg chg="mod">
          <ac:chgData name="ISHII Satoyuki(石井 里幸)" userId="465bc964-a335-4f80-a4fa-b5cd79bc8829" providerId="ADAL" clId="{2F076072-7294-45CD-9566-4C3EF7B94B9D}" dt="2020-03-27T03:30:14.342" v="7290"/>
          <ac:spMkLst>
            <pc:docMk/>
            <pc:sldMk cId="2148770723" sldId="767"/>
            <ac:spMk id="2" creationId="{112E8210-961E-4059-BD97-3DE8EB0859D8}"/>
          </ac:spMkLst>
        </pc:spChg>
        <pc:spChg chg="mod">
          <ac:chgData name="ISHII Satoyuki(石井 里幸)" userId="465bc964-a335-4f80-a4fa-b5cd79bc8829" providerId="ADAL" clId="{2F076072-7294-45CD-9566-4C3EF7B94B9D}" dt="2020-04-16T10:13:17.933" v="40046" actId="20577"/>
          <ac:spMkLst>
            <pc:docMk/>
            <pc:sldMk cId="2148770723" sldId="767"/>
            <ac:spMk id="5" creationId="{9A918092-EFE4-44F6-9849-7F8BE3C6E312}"/>
          </ac:spMkLst>
        </pc:spChg>
        <pc:picChg chg="add del mod">
          <ac:chgData name="ISHII Satoyuki(石井 里幸)" userId="465bc964-a335-4f80-a4fa-b5cd79bc8829" providerId="ADAL" clId="{2F076072-7294-45CD-9566-4C3EF7B94B9D}" dt="2020-04-09T03:03:43.228" v="16113"/>
          <ac:picMkLst>
            <pc:docMk/>
            <pc:sldMk cId="2148770723" sldId="767"/>
            <ac:picMk id="6" creationId="{090A5977-55E1-4856-99FB-BFDCFB810EE4}"/>
          </ac:picMkLst>
        </pc:picChg>
        <pc:picChg chg="add del mod">
          <ac:chgData name="ISHII Satoyuki(石井 里幸)" userId="465bc964-a335-4f80-a4fa-b5cd79bc8829" providerId="ADAL" clId="{2F076072-7294-45CD-9566-4C3EF7B94B9D}" dt="2020-04-02T04:01:30.946" v="11433"/>
          <ac:picMkLst>
            <pc:docMk/>
            <pc:sldMk cId="2148770723" sldId="767"/>
            <ac:picMk id="6" creationId="{257A40AD-A94A-487B-9EF9-F2BEB72D23BB}"/>
          </ac:picMkLst>
        </pc:picChg>
        <pc:picChg chg="add del mod">
          <ac:chgData name="ISHII Satoyuki(石井 里幸)" userId="465bc964-a335-4f80-a4fa-b5cd79bc8829" providerId="ADAL" clId="{2F076072-7294-45CD-9566-4C3EF7B94B9D}" dt="2020-04-02T04:03:14.440" v="11435"/>
          <ac:picMkLst>
            <pc:docMk/>
            <pc:sldMk cId="2148770723" sldId="767"/>
            <ac:picMk id="8" creationId="{33177958-7045-45F6-AA0F-E061BA772B40}"/>
          </ac:picMkLst>
        </pc:picChg>
        <pc:picChg chg="add mod">
          <ac:chgData name="ISHII Satoyuki(石井 里幸)" userId="465bc964-a335-4f80-a4fa-b5cd79bc8829" providerId="ADAL" clId="{2F076072-7294-45CD-9566-4C3EF7B94B9D}" dt="2020-04-16T08:21:28.856" v="38204" actId="14100"/>
          <ac:picMkLst>
            <pc:docMk/>
            <pc:sldMk cId="2148770723" sldId="767"/>
            <ac:picMk id="1026" creationId="{2BD25176-7213-4115-98B6-BED0342F1CA4}"/>
          </ac:picMkLst>
        </pc:picChg>
        <pc:inkChg chg="add del">
          <ac:chgData name="ISHII Satoyuki(石井 里幸)" userId="465bc964-a335-4f80-a4fa-b5cd79bc8829" providerId="ADAL" clId="{2F076072-7294-45CD-9566-4C3EF7B94B9D}" dt="2020-04-02T04:03:14.440" v="11435"/>
          <ac:inkMkLst>
            <pc:docMk/>
            <pc:sldMk cId="2148770723" sldId="767"/>
            <ac:inkMk id="7" creationId="{1A5812F9-C59F-4F7B-85C0-8DD40E7D9751}"/>
          </ac:inkMkLst>
        </pc:inkChg>
      </pc:sldChg>
      <pc:sldChg chg="ord modTransition">
        <pc:chgData name="ISHII Satoyuki(石井 里幸)" userId="465bc964-a335-4f80-a4fa-b5cd79bc8829" providerId="ADAL" clId="{2F076072-7294-45CD-9566-4C3EF7B94B9D}" dt="2020-04-09T03:16:28.105" v="16114"/>
        <pc:sldMkLst>
          <pc:docMk/>
          <pc:sldMk cId="661096373" sldId="768"/>
        </pc:sldMkLst>
      </pc:sldChg>
      <pc:sldChg chg="del">
        <pc:chgData name="ISHII Satoyuki(石井 里幸)" userId="465bc964-a335-4f80-a4fa-b5cd79bc8829" providerId="ADAL" clId="{2F076072-7294-45CD-9566-4C3EF7B94B9D}" dt="2020-03-25T08:52:24.373" v="3974" actId="2696"/>
        <pc:sldMkLst>
          <pc:docMk/>
          <pc:sldMk cId="1162637035" sldId="769"/>
        </pc:sldMkLst>
      </pc:sldChg>
      <pc:sldChg chg="modSp ord modTransition">
        <pc:chgData name="ISHII Satoyuki(石井 里幸)" userId="465bc964-a335-4f80-a4fa-b5cd79bc8829" providerId="ADAL" clId="{2F076072-7294-45CD-9566-4C3EF7B94B9D}" dt="2020-04-09T03:16:28.105" v="16114"/>
        <pc:sldMkLst>
          <pc:docMk/>
          <pc:sldMk cId="560006455" sldId="770"/>
        </pc:sldMkLst>
        <pc:spChg chg="mod">
          <ac:chgData name="ISHII Satoyuki(石井 里幸)" userId="465bc964-a335-4f80-a4fa-b5cd79bc8829" providerId="ADAL" clId="{2F076072-7294-45CD-9566-4C3EF7B94B9D}" dt="2020-03-25T09:06:15.374" v="4645"/>
          <ac:spMkLst>
            <pc:docMk/>
            <pc:sldMk cId="560006455" sldId="770"/>
            <ac:spMk id="2" creationId="{947088B9-2902-4188-AB8A-D44B1ACD405D}"/>
          </ac:spMkLst>
        </pc:spChg>
        <pc:spChg chg="mod">
          <ac:chgData name="ISHII Satoyuki(石井 里幸)" userId="465bc964-a335-4f80-a4fa-b5cd79bc8829" providerId="ADAL" clId="{2F076072-7294-45CD-9566-4C3EF7B94B9D}" dt="2020-03-25T09:11:12.816" v="5045"/>
          <ac:spMkLst>
            <pc:docMk/>
            <pc:sldMk cId="560006455" sldId="770"/>
            <ac:spMk id="5" creationId="{71472E15-2436-4867-A8AF-20CF009B1414}"/>
          </ac:spMkLst>
        </pc:spChg>
      </pc:sldChg>
      <pc:sldChg chg="addSp delSp modSp ord modTransition modNotesTx">
        <pc:chgData name="ISHII Satoyuki(石井 里幸)" userId="465bc964-a335-4f80-a4fa-b5cd79bc8829" providerId="ADAL" clId="{2F076072-7294-45CD-9566-4C3EF7B94B9D}" dt="2020-04-20T08:21:59.658" v="45053"/>
        <pc:sldMkLst>
          <pc:docMk/>
          <pc:sldMk cId="1385560434" sldId="772"/>
        </pc:sldMkLst>
        <pc:spChg chg="mod">
          <ac:chgData name="ISHII Satoyuki(石井 里幸)" userId="465bc964-a335-4f80-a4fa-b5cd79bc8829" providerId="ADAL" clId="{2F076072-7294-45CD-9566-4C3EF7B94B9D}" dt="2020-03-25T09:41:07.831" v="6046"/>
          <ac:spMkLst>
            <pc:docMk/>
            <pc:sldMk cId="1385560434" sldId="772"/>
            <ac:spMk id="2" creationId="{B64CFDF3-B9DF-41A6-B003-EB061F48AD7B}"/>
          </ac:spMkLst>
        </pc:spChg>
        <pc:spChg chg="mod">
          <ac:chgData name="ISHII Satoyuki(石井 里幸)" userId="465bc964-a335-4f80-a4fa-b5cd79bc8829" providerId="ADAL" clId="{2F076072-7294-45CD-9566-4C3EF7B94B9D}" dt="2020-04-20T08:21:59.658" v="45053"/>
          <ac:spMkLst>
            <pc:docMk/>
            <pc:sldMk cId="1385560434" sldId="772"/>
            <ac:spMk id="5" creationId="{1BEFD3EB-A628-4218-9888-BE7EB5F7C558}"/>
          </ac:spMkLst>
        </pc:spChg>
        <pc:spChg chg="mod">
          <ac:chgData name="ISHII Satoyuki(石井 里幸)" userId="465bc964-a335-4f80-a4fa-b5cd79bc8829" providerId="ADAL" clId="{2F076072-7294-45CD-9566-4C3EF7B94B9D}" dt="2020-04-20T05:48:28.385" v="41815" actId="1076"/>
          <ac:spMkLst>
            <pc:docMk/>
            <pc:sldMk cId="1385560434" sldId="772"/>
            <ac:spMk id="6" creationId="{33D4A81E-D2D1-4EB2-A8FA-0BEC8CFA8F8F}"/>
          </ac:spMkLst>
        </pc:spChg>
        <pc:picChg chg="add mod">
          <ac:chgData name="ISHII Satoyuki(石井 里幸)" userId="465bc964-a335-4f80-a4fa-b5cd79bc8829" providerId="ADAL" clId="{2F076072-7294-45CD-9566-4C3EF7B94B9D}" dt="2020-04-20T08:20:36.099" v="44998" actId="1076"/>
          <ac:picMkLst>
            <pc:docMk/>
            <pc:sldMk cId="1385560434" sldId="772"/>
            <ac:picMk id="7" creationId="{4E2E4840-90E1-4A07-866C-DAE7C0E1D673}"/>
          </ac:picMkLst>
        </pc:picChg>
        <pc:picChg chg="del mod">
          <ac:chgData name="ISHII Satoyuki(石井 里幸)" userId="465bc964-a335-4f80-a4fa-b5cd79bc8829" providerId="ADAL" clId="{2F076072-7294-45CD-9566-4C3EF7B94B9D}" dt="2020-03-25T09:34:52.920" v="5946" actId="478"/>
          <ac:picMkLst>
            <pc:docMk/>
            <pc:sldMk cId="1385560434" sldId="772"/>
            <ac:picMk id="1026" creationId="{5D3ABA5D-B9F9-4B86-9F61-2FDE73DC74F2}"/>
          </ac:picMkLst>
        </pc:picChg>
      </pc:sldChg>
      <pc:sldChg chg="addSp modSp modTransition">
        <pc:chgData name="ISHII Satoyuki(石井 里幸)" userId="465bc964-a335-4f80-a4fa-b5cd79bc8829" providerId="ADAL" clId="{2F076072-7294-45CD-9566-4C3EF7B94B9D}" dt="2020-04-22T02:55:46.516" v="48204"/>
        <pc:sldMkLst>
          <pc:docMk/>
          <pc:sldMk cId="814897124" sldId="773"/>
        </pc:sldMkLst>
        <pc:spChg chg="mod">
          <ac:chgData name="ISHII Satoyuki(石井 里幸)" userId="465bc964-a335-4f80-a4fa-b5cd79bc8829" providerId="ADAL" clId="{2F076072-7294-45CD-9566-4C3EF7B94B9D}" dt="2020-04-22T02:54:25.455" v="48170" actId="1076"/>
          <ac:spMkLst>
            <pc:docMk/>
            <pc:sldMk cId="814897124" sldId="773"/>
            <ac:spMk id="14" creationId="{A7CD9E47-64F3-4DF6-93C7-B69DDD7B5BD0}"/>
          </ac:spMkLst>
        </pc:spChg>
        <pc:spChg chg="mod">
          <ac:chgData name="ISHII Satoyuki(石井 里幸)" userId="465bc964-a335-4f80-a4fa-b5cd79bc8829" providerId="ADAL" clId="{2F076072-7294-45CD-9566-4C3EF7B94B9D}" dt="2020-04-22T02:54:25.455" v="48170" actId="1076"/>
          <ac:spMkLst>
            <pc:docMk/>
            <pc:sldMk cId="814897124" sldId="773"/>
            <ac:spMk id="15" creationId="{BE9B08B4-B4CA-4574-BA29-BB6185EFCA8F}"/>
          </ac:spMkLst>
        </pc:spChg>
        <pc:spChg chg="mod">
          <ac:chgData name="ISHII Satoyuki(石井 里幸)" userId="465bc964-a335-4f80-a4fa-b5cd79bc8829" providerId="ADAL" clId="{2F076072-7294-45CD-9566-4C3EF7B94B9D}" dt="2020-04-22T02:54:25.455" v="48170" actId="1076"/>
          <ac:spMkLst>
            <pc:docMk/>
            <pc:sldMk cId="814897124" sldId="773"/>
            <ac:spMk id="16" creationId="{EBB47A33-83E2-4FA7-A7E6-6ACDD21A96A4}"/>
          </ac:spMkLst>
        </pc:spChg>
        <pc:spChg chg="mod">
          <ac:chgData name="ISHII Satoyuki(石井 里幸)" userId="465bc964-a335-4f80-a4fa-b5cd79bc8829" providerId="ADAL" clId="{2F076072-7294-45CD-9566-4C3EF7B94B9D}" dt="2020-04-22T02:54:21.626" v="48169" actId="1076"/>
          <ac:spMkLst>
            <pc:docMk/>
            <pc:sldMk cId="814897124" sldId="773"/>
            <ac:spMk id="17" creationId="{45D03EDE-9411-4E61-8050-7A46B6306E8C}"/>
          </ac:spMkLst>
        </pc:spChg>
        <pc:spChg chg="mod">
          <ac:chgData name="ISHII Satoyuki(石井 里幸)" userId="465bc964-a335-4f80-a4fa-b5cd79bc8829" providerId="ADAL" clId="{2F076072-7294-45CD-9566-4C3EF7B94B9D}" dt="2020-04-22T02:54:21.626" v="48169" actId="1076"/>
          <ac:spMkLst>
            <pc:docMk/>
            <pc:sldMk cId="814897124" sldId="773"/>
            <ac:spMk id="18" creationId="{77CB8C28-DF48-404B-96B6-587BC10F4207}"/>
          </ac:spMkLst>
        </pc:spChg>
        <pc:spChg chg="mod">
          <ac:chgData name="ISHII Satoyuki(石井 里幸)" userId="465bc964-a335-4f80-a4fa-b5cd79bc8829" providerId="ADAL" clId="{2F076072-7294-45CD-9566-4C3EF7B94B9D}" dt="2020-04-22T02:54:21.626" v="48169" actId="1076"/>
          <ac:spMkLst>
            <pc:docMk/>
            <pc:sldMk cId="814897124" sldId="773"/>
            <ac:spMk id="19" creationId="{F4FFDE8D-EE4C-4A30-8E19-2721050615C8}"/>
          </ac:spMkLst>
        </pc:spChg>
        <pc:spChg chg="mod">
          <ac:chgData name="ISHII Satoyuki(石井 里幸)" userId="465bc964-a335-4f80-a4fa-b5cd79bc8829" providerId="ADAL" clId="{2F076072-7294-45CD-9566-4C3EF7B94B9D}" dt="2020-04-22T02:54:33.845" v="48173" actId="14100"/>
          <ac:spMkLst>
            <pc:docMk/>
            <pc:sldMk cId="814897124" sldId="773"/>
            <ac:spMk id="21" creationId="{D188C53D-3C06-4FC8-8336-E8D858A2ABF6}"/>
          </ac:spMkLst>
        </pc:spChg>
        <pc:spChg chg="mod">
          <ac:chgData name="ISHII Satoyuki(石井 里幸)" userId="465bc964-a335-4f80-a4fa-b5cd79bc8829" providerId="ADAL" clId="{2F076072-7294-45CD-9566-4C3EF7B94B9D}" dt="2020-04-22T02:52:44.445" v="48074" actId="1076"/>
          <ac:spMkLst>
            <pc:docMk/>
            <pc:sldMk cId="814897124" sldId="773"/>
            <ac:spMk id="22" creationId="{DA447B7B-AEE9-4DC7-B3BB-217C0B78B63B}"/>
          </ac:spMkLst>
        </pc:spChg>
        <pc:spChg chg="mod">
          <ac:chgData name="ISHII Satoyuki(石井 里幸)" userId="465bc964-a335-4f80-a4fa-b5cd79bc8829" providerId="ADAL" clId="{2F076072-7294-45CD-9566-4C3EF7B94B9D}" dt="2020-04-22T02:54:27.797" v="48171" actId="14100"/>
          <ac:spMkLst>
            <pc:docMk/>
            <pc:sldMk cId="814897124" sldId="773"/>
            <ac:spMk id="23" creationId="{30A58A12-E687-442E-BC55-155F73114500}"/>
          </ac:spMkLst>
        </pc:spChg>
        <pc:spChg chg="mod">
          <ac:chgData name="ISHII Satoyuki(石井 里幸)" userId="465bc964-a335-4f80-a4fa-b5cd79bc8829" providerId="ADAL" clId="{2F076072-7294-45CD-9566-4C3EF7B94B9D}" dt="2020-04-22T02:52:25.589" v="48067" actId="14100"/>
          <ac:spMkLst>
            <pc:docMk/>
            <pc:sldMk cId="814897124" sldId="773"/>
            <ac:spMk id="24" creationId="{4773435F-8820-4270-B3E9-0A41B6D534A7}"/>
          </ac:spMkLst>
        </pc:spChg>
        <pc:spChg chg="mod">
          <ac:chgData name="ISHII Satoyuki(石井 里幸)" userId="465bc964-a335-4f80-a4fa-b5cd79bc8829" providerId="ADAL" clId="{2F076072-7294-45CD-9566-4C3EF7B94B9D}" dt="2020-04-22T02:52:46.995" v="48075" actId="1076"/>
          <ac:spMkLst>
            <pc:docMk/>
            <pc:sldMk cId="814897124" sldId="773"/>
            <ac:spMk id="25" creationId="{38A8559E-C139-441F-9C21-D2C41E22BB7F}"/>
          </ac:spMkLst>
        </pc:spChg>
        <pc:spChg chg="mod">
          <ac:chgData name="ISHII Satoyuki(石井 里幸)" userId="465bc964-a335-4f80-a4fa-b5cd79bc8829" providerId="ADAL" clId="{2F076072-7294-45CD-9566-4C3EF7B94B9D}" dt="2020-04-22T02:52:49.234" v="48076" actId="1076"/>
          <ac:spMkLst>
            <pc:docMk/>
            <pc:sldMk cId="814897124" sldId="773"/>
            <ac:spMk id="27" creationId="{E18929DC-A204-4380-819F-68FAD27B6675}"/>
          </ac:spMkLst>
        </pc:spChg>
        <pc:spChg chg="add mod">
          <ac:chgData name="ISHII Satoyuki(石井 里幸)" userId="465bc964-a335-4f80-a4fa-b5cd79bc8829" providerId="ADAL" clId="{2F076072-7294-45CD-9566-4C3EF7B94B9D}" dt="2020-04-22T02:55:46.516" v="48204"/>
          <ac:spMkLst>
            <pc:docMk/>
            <pc:sldMk cId="814897124" sldId="773"/>
            <ac:spMk id="28" creationId="{B55E0B10-498F-4FF4-9BBF-C8FEAF45D972}"/>
          </ac:spMkLst>
        </pc:spChg>
        <pc:spChg chg="add mod">
          <ac:chgData name="ISHII Satoyuki(石井 里幸)" userId="465bc964-a335-4f80-a4fa-b5cd79bc8829" providerId="ADAL" clId="{2F076072-7294-45CD-9566-4C3EF7B94B9D}" dt="2020-04-22T02:53:49.503" v="48168"/>
          <ac:spMkLst>
            <pc:docMk/>
            <pc:sldMk cId="814897124" sldId="773"/>
            <ac:spMk id="29" creationId="{491BEF05-4009-4F6E-8A09-55170745A4D1}"/>
          </ac:spMkLst>
        </pc:spChg>
      </pc:sldChg>
      <pc:sldChg chg="modSp modTransition modNotesTx">
        <pc:chgData name="ISHII Satoyuki(石井 里幸)" userId="465bc964-a335-4f80-a4fa-b5cd79bc8829" providerId="ADAL" clId="{2F076072-7294-45CD-9566-4C3EF7B94B9D}" dt="2020-04-20T09:11:41.621" v="46064" actId="6549"/>
        <pc:sldMkLst>
          <pc:docMk/>
          <pc:sldMk cId="2214153464" sldId="774"/>
        </pc:sldMkLst>
        <pc:spChg chg="mod">
          <ac:chgData name="ISHII Satoyuki(石井 里幸)" userId="465bc964-a335-4f80-a4fa-b5cd79bc8829" providerId="ADAL" clId="{2F076072-7294-45CD-9566-4C3EF7B94B9D}" dt="2020-04-20T06:36:25.647" v="43972"/>
          <ac:spMkLst>
            <pc:docMk/>
            <pc:sldMk cId="2214153464" sldId="774"/>
            <ac:spMk id="2" creationId="{CC94662F-E73C-4FBB-BF4B-2D256437A074}"/>
          </ac:spMkLst>
        </pc:spChg>
        <pc:spChg chg="mod">
          <ac:chgData name="ISHII Satoyuki(石井 里幸)" userId="465bc964-a335-4f80-a4fa-b5cd79bc8829" providerId="ADAL" clId="{2F076072-7294-45CD-9566-4C3EF7B94B9D}" dt="2020-04-20T08:57:45.740" v="45936"/>
          <ac:spMkLst>
            <pc:docMk/>
            <pc:sldMk cId="2214153464" sldId="774"/>
            <ac:spMk id="5" creationId="{5533F815-ABE1-4E7B-A7D1-F338DE8260B0}"/>
          </ac:spMkLst>
        </pc:spChg>
      </pc:sldChg>
      <pc:sldChg chg="modSp modTransition modNotesTx">
        <pc:chgData name="ISHII Satoyuki(石井 里幸)" userId="465bc964-a335-4f80-a4fa-b5cd79bc8829" providerId="ADAL" clId="{2F076072-7294-45CD-9566-4C3EF7B94B9D}" dt="2020-04-22T03:28:59.617" v="48864"/>
        <pc:sldMkLst>
          <pc:docMk/>
          <pc:sldMk cId="1904985116" sldId="775"/>
        </pc:sldMkLst>
        <pc:spChg chg="mod">
          <ac:chgData name="ISHII Satoyuki(石井 里幸)" userId="465bc964-a335-4f80-a4fa-b5cd79bc8829" providerId="ADAL" clId="{2F076072-7294-45CD-9566-4C3EF7B94B9D}" dt="2020-04-20T09:08:12.543" v="46010" actId="20577"/>
          <ac:spMkLst>
            <pc:docMk/>
            <pc:sldMk cId="1904985116" sldId="775"/>
            <ac:spMk id="2" creationId="{CC94662F-E73C-4FBB-BF4B-2D256437A074}"/>
          </ac:spMkLst>
        </pc:spChg>
        <pc:spChg chg="mod">
          <ac:chgData name="ISHII Satoyuki(石井 里幸)" userId="465bc964-a335-4f80-a4fa-b5cd79bc8829" providerId="ADAL" clId="{2F076072-7294-45CD-9566-4C3EF7B94B9D}" dt="2020-04-22T03:28:59.617" v="48864"/>
          <ac:spMkLst>
            <pc:docMk/>
            <pc:sldMk cId="1904985116" sldId="775"/>
            <ac:spMk id="5" creationId="{5533F815-ABE1-4E7B-A7D1-F338DE8260B0}"/>
          </ac:spMkLst>
        </pc:spChg>
      </pc:sldChg>
      <pc:sldChg chg="modTransition">
        <pc:chgData name="ISHII Satoyuki(石井 里幸)" userId="465bc964-a335-4f80-a4fa-b5cd79bc8829" providerId="ADAL" clId="{2F076072-7294-45CD-9566-4C3EF7B94B9D}" dt="2020-04-09T03:16:28.105" v="16114"/>
        <pc:sldMkLst>
          <pc:docMk/>
          <pc:sldMk cId="2599171755" sldId="776"/>
        </pc:sldMkLst>
      </pc:sldChg>
      <pc:sldChg chg="modTransition modNotesTx">
        <pc:chgData name="ISHII Satoyuki(石井 里幸)" userId="465bc964-a335-4f80-a4fa-b5cd79bc8829" providerId="ADAL" clId="{2F076072-7294-45CD-9566-4C3EF7B94B9D}" dt="2020-04-22T07:49:05.284" v="51243" actId="20577"/>
        <pc:sldMkLst>
          <pc:docMk/>
          <pc:sldMk cId="2608865976" sldId="777"/>
        </pc:sldMkLst>
      </pc:sldChg>
      <pc:sldChg chg="addSp delSp modSp modTransition">
        <pc:chgData name="ISHII Satoyuki(石井 里幸)" userId="465bc964-a335-4f80-a4fa-b5cd79bc8829" providerId="ADAL" clId="{2F076072-7294-45CD-9566-4C3EF7B94B9D}" dt="2020-04-22T07:52:49.246" v="51250"/>
        <pc:sldMkLst>
          <pc:docMk/>
          <pc:sldMk cId="1159437022" sldId="778"/>
        </pc:sldMkLst>
        <pc:spChg chg="mod">
          <ac:chgData name="ISHII Satoyuki(石井 里幸)" userId="465bc964-a335-4f80-a4fa-b5cd79bc8829" providerId="ADAL" clId="{2F076072-7294-45CD-9566-4C3EF7B94B9D}" dt="2020-04-22T07:52:49.246" v="51250"/>
          <ac:spMkLst>
            <pc:docMk/>
            <pc:sldMk cId="1159437022" sldId="778"/>
            <ac:spMk id="5" creationId="{B1420414-712C-46E1-A4AE-30CDC53A23BF}"/>
          </ac:spMkLst>
        </pc:spChg>
        <pc:spChg chg="mod">
          <ac:chgData name="ISHII Satoyuki(石井 里幸)" userId="465bc964-a335-4f80-a4fa-b5cd79bc8829" providerId="ADAL" clId="{2F076072-7294-45CD-9566-4C3EF7B94B9D}" dt="2020-04-22T07:00:39.414" v="50562" actId="1076"/>
          <ac:spMkLst>
            <pc:docMk/>
            <pc:sldMk cId="1159437022" sldId="778"/>
            <ac:spMk id="6" creationId="{8D264AC0-B46E-468F-A704-5131252301AF}"/>
          </ac:spMkLst>
        </pc:spChg>
        <pc:spChg chg="mod">
          <ac:chgData name="ISHII Satoyuki(石井 里幸)" userId="465bc964-a335-4f80-a4fa-b5cd79bc8829" providerId="ADAL" clId="{2F076072-7294-45CD-9566-4C3EF7B94B9D}" dt="2020-04-22T07:45:47.894" v="51169" actId="404"/>
          <ac:spMkLst>
            <pc:docMk/>
            <pc:sldMk cId="1159437022" sldId="778"/>
            <ac:spMk id="12" creationId="{13025016-3C45-4846-8028-7023BA169D4F}"/>
          </ac:spMkLst>
        </pc:spChg>
        <pc:spChg chg="mod">
          <ac:chgData name="ISHII Satoyuki(石井 里幸)" userId="465bc964-a335-4f80-a4fa-b5cd79bc8829" providerId="ADAL" clId="{2F076072-7294-45CD-9566-4C3EF7B94B9D}" dt="2020-04-22T07:45:47.894" v="51169" actId="404"/>
          <ac:spMkLst>
            <pc:docMk/>
            <pc:sldMk cId="1159437022" sldId="778"/>
            <ac:spMk id="13" creationId="{EB99390B-C573-418E-8581-46915F1FF258}"/>
          </ac:spMkLst>
        </pc:spChg>
        <pc:spChg chg="add mod">
          <ac:chgData name="ISHII Satoyuki(石井 里幸)" userId="465bc964-a335-4f80-a4fa-b5cd79bc8829" providerId="ADAL" clId="{2F076072-7294-45CD-9566-4C3EF7B94B9D}" dt="2020-04-22T07:01:36.423" v="50579" actId="13822"/>
          <ac:spMkLst>
            <pc:docMk/>
            <pc:sldMk cId="1159437022" sldId="778"/>
            <ac:spMk id="16" creationId="{613833AD-1649-4777-B957-835061B81E06}"/>
          </ac:spMkLst>
        </pc:spChg>
        <pc:spChg chg="add mod">
          <ac:chgData name="ISHII Satoyuki(石井 里幸)" userId="465bc964-a335-4f80-a4fa-b5cd79bc8829" providerId="ADAL" clId="{2F076072-7294-45CD-9566-4C3EF7B94B9D}" dt="2020-04-22T07:01:36.423" v="50579" actId="13822"/>
          <ac:spMkLst>
            <pc:docMk/>
            <pc:sldMk cId="1159437022" sldId="778"/>
            <ac:spMk id="23" creationId="{3C1F64CD-9BB3-4E70-B95D-D0B6DC103623}"/>
          </ac:spMkLst>
        </pc:spChg>
        <pc:spChg chg="add mod">
          <ac:chgData name="ISHII Satoyuki(石井 里幸)" userId="465bc964-a335-4f80-a4fa-b5cd79bc8829" providerId="ADAL" clId="{2F076072-7294-45CD-9566-4C3EF7B94B9D}" dt="2020-04-22T07:01:36.423" v="50579" actId="13822"/>
          <ac:spMkLst>
            <pc:docMk/>
            <pc:sldMk cId="1159437022" sldId="778"/>
            <ac:spMk id="25" creationId="{6119AC5E-3820-414E-A780-5A11DC072BD9}"/>
          </ac:spMkLst>
        </pc:spChg>
        <pc:spChg chg="add mod">
          <ac:chgData name="ISHII Satoyuki(石井 里幸)" userId="465bc964-a335-4f80-a4fa-b5cd79bc8829" providerId="ADAL" clId="{2F076072-7294-45CD-9566-4C3EF7B94B9D}" dt="2020-04-22T07:01:36.423" v="50579" actId="13822"/>
          <ac:spMkLst>
            <pc:docMk/>
            <pc:sldMk cId="1159437022" sldId="778"/>
            <ac:spMk id="26" creationId="{AB8E0226-7FE1-45E7-823B-62AA55343772}"/>
          </ac:spMkLst>
        </pc:spChg>
        <pc:spChg chg="mod">
          <ac:chgData name="ISHII Satoyuki(石井 里幸)" userId="465bc964-a335-4f80-a4fa-b5cd79bc8829" providerId="ADAL" clId="{2F076072-7294-45CD-9566-4C3EF7B94B9D}" dt="2020-04-22T07:01:13.137" v="50576" actId="1076"/>
          <ac:spMkLst>
            <pc:docMk/>
            <pc:sldMk cId="1159437022" sldId="778"/>
            <ac:spMk id="33" creationId="{42C32244-7C90-482F-ADDF-0AAC9F3361E0}"/>
          </ac:spMkLst>
        </pc:spChg>
        <pc:spChg chg="mod">
          <ac:chgData name="ISHII Satoyuki(石井 里幸)" userId="465bc964-a335-4f80-a4fa-b5cd79bc8829" providerId="ADAL" clId="{2F076072-7294-45CD-9566-4C3EF7B94B9D}" dt="2020-04-22T07:01:00.435" v="50570" actId="14100"/>
          <ac:spMkLst>
            <pc:docMk/>
            <pc:sldMk cId="1159437022" sldId="778"/>
            <ac:spMk id="34" creationId="{92E784BC-C5A7-491A-930C-1CFFEDCE1D95}"/>
          </ac:spMkLst>
        </pc:spChg>
        <pc:cxnChg chg="del mod">
          <ac:chgData name="ISHII Satoyuki(石井 里幸)" userId="465bc964-a335-4f80-a4fa-b5cd79bc8829" providerId="ADAL" clId="{2F076072-7294-45CD-9566-4C3EF7B94B9D}" dt="2020-04-22T07:00:26.796" v="50553" actId="478"/>
          <ac:cxnSpMkLst>
            <pc:docMk/>
            <pc:sldMk cId="1159437022" sldId="778"/>
            <ac:cxnSpMk id="15" creationId="{2D5688D2-63BB-4075-9FA4-71D5D24A4B1C}"/>
          </ac:cxnSpMkLst>
        </pc:cxnChg>
        <pc:cxnChg chg="del mod">
          <ac:chgData name="ISHII Satoyuki(石井 里幸)" userId="465bc964-a335-4f80-a4fa-b5cd79bc8829" providerId="ADAL" clId="{2F076072-7294-45CD-9566-4C3EF7B94B9D}" dt="2020-04-22T07:00:27.629" v="50554" actId="478"/>
          <ac:cxnSpMkLst>
            <pc:docMk/>
            <pc:sldMk cId="1159437022" sldId="778"/>
            <ac:cxnSpMk id="17" creationId="{A689F64A-BB52-455D-B60E-729603AE112A}"/>
          </ac:cxnSpMkLst>
        </pc:cxnChg>
        <pc:cxnChg chg="del mod">
          <ac:chgData name="ISHII Satoyuki(石井 里幸)" userId="465bc964-a335-4f80-a4fa-b5cd79bc8829" providerId="ADAL" clId="{2F076072-7294-45CD-9566-4C3EF7B94B9D}" dt="2020-04-22T07:00:28.675" v="50555" actId="478"/>
          <ac:cxnSpMkLst>
            <pc:docMk/>
            <pc:sldMk cId="1159437022" sldId="778"/>
            <ac:cxnSpMk id="24" creationId="{FB918188-878C-4A13-A810-833DDCC59033}"/>
          </ac:cxnSpMkLst>
        </pc:cxnChg>
        <pc:cxnChg chg="del mod">
          <ac:chgData name="ISHII Satoyuki(石井 里幸)" userId="465bc964-a335-4f80-a4fa-b5cd79bc8829" providerId="ADAL" clId="{2F076072-7294-45CD-9566-4C3EF7B94B9D}" dt="2020-04-22T07:00:33.592" v="50558" actId="478"/>
          <ac:cxnSpMkLst>
            <pc:docMk/>
            <pc:sldMk cId="1159437022" sldId="778"/>
            <ac:cxnSpMk id="27" creationId="{F18D32E2-5B08-4B21-9760-CC1390515D94}"/>
          </ac:cxnSpMkLst>
        </pc:cxnChg>
      </pc:sldChg>
      <pc:sldChg chg="del modTransition">
        <pc:chgData name="ISHII Satoyuki(石井 里幸)" userId="465bc964-a335-4f80-a4fa-b5cd79bc8829" providerId="ADAL" clId="{2F076072-7294-45CD-9566-4C3EF7B94B9D}" dt="2020-04-02T06:58:20.112" v="12020" actId="2696"/>
        <pc:sldMkLst>
          <pc:docMk/>
          <pc:sldMk cId="104875994" sldId="779"/>
        </pc:sldMkLst>
      </pc:sldChg>
      <pc:sldChg chg="modTransition">
        <pc:chgData name="ISHII Satoyuki(石井 里幸)" userId="465bc964-a335-4f80-a4fa-b5cd79bc8829" providerId="ADAL" clId="{2F076072-7294-45CD-9566-4C3EF7B94B9D}" dt="2020-04-09T03:16:28.105" v="16114"/>
        <pc:sldMkLst>
          <pc:docMk/>
          <pc:sldMk cId="1224212936" sldId="780"/>
        </pc:sldMkLst>
      </pc:sldChg>
      <pc:sldChg chg="modTransition modNotesTx">
        <pc:chgData name="ISHII Satoyuki(石井 里幸)" userId="465bc964-a335-4f80-a4fa-b5cd79bc8829" providerId="ADAL" clId="{2F076072-7294-45CD-9566-4C3EF7B94B9D}" dt="2020-04-15T07:45:12.471" v="18333" actId="20577"/>
        <pc:sldMkLst>
          <pc:docMk/>
          <pc:sldMk cId="3762294987" sldId="781"/>
        </pc:sldMkLst>
      </pc:sldChg>
      <pc:sldChg chg="modTransition">
        <pc:chgData name="ISHII Satoyuki(石井 里幸)" userId="465bc964-a335-4f80-a4fa-b5cd79bc8829" providerId="ADAL" clId="{2F076072-7294-45CD-9566-4C3EF7B94B9D}" dt="2020-04-09T03:16:28.105" v="16114"/>
        <pc:sldMkLst>
          <pc:docMk/>
          <pc:sldMk cId="1928123279" sldId="782"/>
        </pc:sldMkLst>
      </pc:sldChg>
      <pc:sldChg chg="modTransition modNotesTx">
        <pc:chgData name="ISHII Satoyuki(石井 里幸)" userId="465bc964-a335-4f80-a4fa-b5cd79bc8829" providerId="ADAL" clId="{2F076072-7294-45CD-9566-4C3EF7B94B9D}" dt="2020-04-15T07:45:35.347" v="18334" actId="20577"/>
        <pc:sldMkLst>
          <pc:docMk/>
          <pc:sldMk cId="1207843523" sldId="783"/>
        </pc:sldMkLst>
      </pc:sldChg>
      <pc:sldChg chg="modTransition">
        <pc:chgData name="ISHII Satoyuki(石井 里幸)" userId="465bc964-a335-4f80-a4fa-b5cd79bc8829" providerId="ADAL" clId="{2F076072-7294-45CD-9566-4C3EF7B94B9D}" dt="2020-04-09T03:16:28.105" v="16114"/>
        <pc:sldMkLst>
          <pc:docMk/>
          <pc:sldMk cId="1206190091" sldId="784"/>
        </pc:sldMkLst>
      </pc:sldChg>
      <pc:sldChg chg="modTransition">
        <pc:chgData name="ISHII Satoyuki(石井 里幸)" userId="465bc964-a335-4f80-a4fa-b5cd79bc8829" providerId="ADAL" clId="{2F076072-7294-45CD-9566-4C3EF7B94B9D}" dt="2020-04-09T03:16:28.105" v="16114"/>
        <pc:sldMkLst>
          <pc:docMk/>
          <pc:sldMk cId="2942754737" sldId="785"/>
        </pc:sldMkLst>
      </pc:sldChg>
      <pc:sldChg chg="modTransition">
        <pc:chgData name="ISHII Satoyuki(石井 里幸)" userId="465bc964-a335-4f80-a4fa-b5cd79bc8829" providerId="ADAL" clId="{2F076072-7294-45CD-9566-4C3EF7B94B9D}" dt="2020-04-09T03:16:28.105" v="16114"/>
        <pc:sldMkLst>
          <pc:docMk/>
          <pc:sldMk cId="1062339227" sldId="786"/>
        </pc:sldMkLst>
      </pc:sldChg>
      <pc:sldChg chg="modTransition modNotesTx">
        <pc:chgData name="ISHII Satoyuki(石井 里幸)" userId="465bc964-a335-4f80-a4fa-b5cd79bc8829" providerId="ADAL" clId="{2F076072-7294-45CD-9566-4C3EF7B94B9D}" dt="2020-04-22T03:13:16.962" v="48761" actId="20577"/>
        <pc:sldMkLst>
          <pc:docMk/>
          <pc:sldMk cId="1279832545" sldId="787"/>
        </pc:sldMkLst>
      </pc:sldChg>
      <pc:sldChg chg="modTransition">
        <pc:chgData name="ISHII Satoyuki(石井 里幸)" userId="465bc964-a335-4f80-a4fa-b5cd79bc8829" providerId="ADAL" clId="{2F076072-7294-45CD-9566-4C3EF7B94B9D}" dt="2020-04-09T03:16:28.105" v="16114"/>
        <pc:sldMkLst>
          <pc:docMk/>
          <pc:sldMk cId="3963313730" sldId="788"/>
        </pc:sldMkLst>
      </pc:sldChg>
      <pc:sldChg chg="modTransition">
        <pc:chgData name="ISHII Satoyuki(石井 里幸)" userId="465bc964-a335-4f80-a4fa-b5cd79bc8829" providerId="ADAL" clId="{2F076072-7294-45CD-9566-4C3EF7B94B9D}" dt="2020-04-09T03:16:28.105" v="16114"/>
        <pc:sldMkLst>
          <pc:docMk/>
          <pc:sldMk cId="575249390" sldId="789"/>
        </pc:sldMkLst>
      </pc:sldChg>
      <pc:sldChg chg="modTransition">
        <pc:chgData name="ISHII Satoyuki(石井 里幸)" userId="465bc964-a335-4f80-a4fa-b5cd79bc8829" providerId="ADAL" clId="{2F076072-7294-45CD-9566-4C3EF7B94B9D}" dt="2020-04-09T03:16:28.105" v="16114"/>
        <pc:sldMkLst>
          <pc:docMk/>
          <pc:sldMk cId="3960229752" sldId="790"/>
        </pc:sldMkLst>
      </pc:sldChg>
      <pc:sldChg chg="modSp modTransition">
        <pc:chgData name="ISHII Satoyuki(石井 里幸)" userId="465bc964-a335-4f80-a4fa-b5cd79bc8829" providerId="ADAL" clId="{2F076072-7294-45CD-9566-4C3EF7B94B9D}" dt="2020-04-15T06:27:42.245" v="16945"/>
        <pc:sldMkLst>
          <pc:docMk/>
          <pc:sldMk cId="590038262" sldId="791"/>
        </pc:sldMkLst>
        <pc:spChg chg="mod">
          <ac:chgData name="ISHII Satoyuki(石井 里幸)" userId="465bc964-a335-4f80-a4fa-b5cd79bc8829" providerId="ADAL" clId="{2F076072-7294-45CD-9566-4C3EF7B94B9D}" dt="2020-04-15T06:27:42.245" v="16945"/>
          <ac:spMkLst>
            <pc:docMk/>
            <pc:sldMk cId="590038262" sldId="791"/>
            <ac:spMk id="5" creationId="{E5FF2E3A-D963-47ED-8A55-ED798EE1F0BA}"/>
          </ac:spMkLst>
        </pc:spChg>
      </pc:sldChg>
      <pc:sldChg chg="modSp modTransition modNotesTx">
        <pc:chgData name="ISHII Satoyuki(石井 里幸)" userId="465bc964-a335-4f80-a4fa-b5cd79bc8829" providerId="ADAL" clId="{2F076072-7294-45CD-9566-4C3EF7B94B9D}" dt="2020-04-15T06:33:45.649" v="17055" actId="20577"/>
        <pc:sldMkLst>
          <pc:docMk/>
          <pc:sldMk cId="1454938612" sldId="792"/>
        </pc:sldMkLst>
        <pc:spChg chg="mod">
          <ac:chgData name="ISHII Satoyuki(石井 里幸)" userId="465bc964-a335-4f80-a4fa-b5cd79bc8829" providerId="ADAL" clId="{2F076072-7294-45CD-9566-4C3EF7B94B9D}" dt="2020-04-15T06:28:04.949" v="16947" actId="20577"/>
          <ac:spMkLst>
            <pc:docMk/>
            <pc:sldMk cId="1454938612" sldId="792"/>
            <ac:spMk id="2" creationId="{70E8150B-E52C-4B37-A3D0-4E40B4F2C451}"/>
          </ac:spMkLst>
        </pc:spChg>
        <pc:spChg chg="mod">
          <ac:chgData name="ISHII Satoyuki(石井 里幸)" userId="465bc964-a335-4f80-a4fa-b5cd79bc8829" providerId="ADAL" clId="{2F076072-7294-45CD-9566-4C3EF7B94B9D}" dt="2020-04-15T06:33:40.411" v="17054"/>
          <ac:spMkLst>
            <pc:docMk/>
            <pc:sldMk cId="1454938612" sldId="792"/>
            <ac:spMk id="5" creationId="{E5FF2E3A-D963-47ED-8A55-ED798EE1F0BA}"/>
          </ac:spMkLst>
        </pc:spChg>
      </pc:sldChg>
      <pc:sldChg chg="modSp modTransition">
        <pc:chgData name="ISHII Satoyuki(石井 里幸)" userId="465bc964-a335-4f80-a4fa-b5cd79bc8829" providerId="ADAL" clId="{2F076072-7294-45CD-9566-4C3EF7B94B9D}" dt="2020-04-15T06:37:21.608" v="17161"/>
        <pc:sldMkLst>
          <pc:docMk/>
          <pc:sldMk cId="3322345470" sldId="793"/>
        </pc:sldMkLst>
        <pc:spChg chg="mod">
          <ac:chgData name="ISHII Satoyuki(石井 里幸)" userId="465bc964-a335-4f80-a4fa-b5cd79bc8829" providerId="ADAL" clId="{2F076072-7294-45CD-9566-4C3EF7B94B9D}" dt="2020-04-15T06:28:11.151" v="16948"/>
          <ac:spMkLst>
            <pc:docMk/>
            <pc:sldMk cId="3322345470" sldId="793"/>
            <ac:spMk id="2" creationId="{70E8150B-E52C-4B37-A3D0-4E40B4F2C451}"/>
          </ac:spMkLst>
        </pc:spChg>
        <pc:spChg chg="mod">
          <ac:chgData name="ISHII Satoyuki(石井 里幸)" userId="465bc964-a335-4f80-a4fa-b5cd79bc8829" providerId="ADAL" clId="{2F076072-7294-45CD-9566-4C3EF7B94B9D}" dt="2020-04-15T06:37:21.608" v="17161"/>
          <ac:spMkLst>
            <pc:docMk/>
            <pc:sldMk cId="3322345470" sldId="793"/>
            <ac:spMk id="5" creationId="{E5FF2E3A-D963-47ED-8A55-ED798EE1F0BA}"/>
          </ac:spMkLst>
        </pc:spChg>
      </pc:sldChg>
      <pc:sldChg chg="add del">
        <pc:chgData name="ISHII Satoyuki(石井 里幸)" userId="465bc964-a335-4f80-a4fa-b5cd79bc8829" providerId="ADAL" clId="{2F076072-7294-45CD-9566-4C3EF7B94B9D}" dt="2020-04-02T08:54:01.961" v="14244" actId="2696"/>
        <pc:sldMkLst>
          <pc:docMk/>
          <pc:sldMk cId="549614108" sldId="794"/>
        </pc:sldMkLst>
      </pc:sldChg>
      <pc:sldChg chg="del modTransition">
        <pc:chgData name="ISHII Satoyuki(石井 里幸)" userId="465bc964-a335-4f80-a4fa-b5cd79bc8829" providerId="ADAL" clId="{2F076072-7294-45CD-9566-4C3EF7B94B9D}" dt="2020-04-02T08:37:44.583" v="14201" actId="2696"/>
        <pc:sldMkLst>
          <pc:docMk/>
          <pc:sldMk cId="3272281810" sldId="794"/>
        </pc:sldMkLst>
      </pc:sldChg>
      <pc:sldChg chg="add modTransition">
        <pc:chgData name="ISHII Satoyuki(石井 里幸)" userId="465bc964-a335-4f80-a4fa-b5cd79bc8829" providerId="ADAL" clId="{2F076072-7294-45CD-9566-4C3EF7B94B9D}" dt="2020-04-09T03:16:28.105" v="16114"/>
        <pc:sldMkLst>
          <pc:docMk/>
          <pc:sldMk cId="3402173775" sldId="794"/>
        </pc:sldMkLst>
      </pc:sldChg>
      <pc:sldChg chg="addSp modSp modTransition modNotesTx">
        <pc:chgData name="ISHII Satoyuki(石井 里幸)" userId="465bc964-a335-4f80-a4fa-b5cd79bc8829" providerId="ADAL" clId="{2F076072-7294-45CD-9566-4C3EF7B94B9D}" dt="2020-04-09T03:16:28.105" v="16114"/>
        <pc:sldMkLst>
          <pc:docMk/>
          <pc:sldMk cId="4201082557" sldId="795"/>
        </pc:sldMkLst>
        <pc:spChg chg="add mod">
          <ac:chgData name="ISHII Satoyuki(石井 里幸)" userId="465bc964-a335-4f80-a4fa-b5cd79bc8829" providerId="ADAL" clId="{2F076072-7294-45CD-9566-4C3EF7B94B9D}" dt="2020-03-25T09:37:23.014" v="6002" actId="1076"/>
          <ac:spMkLst>
            <pc:docMk/>
            <pc:sldMk cId="4201082557" sldId="795"/>
            <ac:spMk id="3" creationId="{84673A04-93E4-4311-BAF0-B602B9745F5D}"/>
          </ac:spMkLst>
        </pc:spChg>
      </pc:sldChg>
      <pc:sldChg chg="del modTransition">
        <pc:chgData name="ISHII Satoyuki(石井 里幸)" userId="465bc964-a335-4f80-a4fa-b5cd79bc8829" providerId="ADAL" clId="{2F076072-7294-45CD-9566-4C3EF7B94B9D}" dt="2020-04-02T08:59:15.243" v="14318" actId="2696"/>
        <pc:sldMkLst>
          <pc:docMk/>
          <pc:sldMk cId="2586729122" sldId="796"/>
        </pc:sldMkLst>
      </pc:sldChg>
      <pc:sldChg chg="addSp modSp modTransition">
        <pc:chgData name="ISHII Satoyuki(石井 里幸)" userId="465bc964-a335-4f80-a4fa-b5cd79bc8829" providerId="ADAL" clId="{2F076072-7294-45CD-9566-4C3EF7B94B9D}" dt="2020-04-16T09:13:28.106" v="39466"/>
        <pc:sldMkLst>
          <pc:docMk/>
          <pc:sldMk cId="363097589" sldId="797"/>
        </pc:sldMkLst>
        <pc:spChg chg="mod">
          <ac:chgData name="ISHII Satoyuki(石井 里幸)" userId="465bc964-a335-4f80-a4fa-b5cd79bc8829" providerId="ADAL" clId="{2F076072-7294-45CD-9566-4C3EF7B94B9D}" dt="2020-03-25T09:30:08.304" v="5865"/>
          <ac:spMkLst>
            <pc:docMk/>
            <pc:sldMk cId="363097589" sldId="797"/>
            <ac:spMk id="2" creationId="{334054E1-F358-4995-8E39-9A9A7BC6B8AD}"/>
          </ac:spMkLst>
        </pc:spChg>
        <pc:spChg chg="add mod">
          <ac:chgData name="ISHII Satoyuki(石井 里幸)" userId="465bc964-a335-4f80-a4fa-b5cd79bc8829" providerId="ADAL" clId="{2F076072-7294-45CD-9566-4C3EF7B94B9D}" dt="2020-04-16T09:02:23.917" v="39410" actId="1076"/>
          <ac:spMkLst>
            <pc:docMk/>
            <pc:sldMk cId="363097589" sldId="797"/>
            <ac:spMk id="5" creationId="{7CB9D789-BE14-42C2-BB68-1AC4E00307D1}"/>
          </ac:spMkLst>
        </pc:spChg>
        <pc:spChg chg="mod">
          <ac:chgData name="ISHII Satoyuki(石井 里幸)" userId="465bc964-a335-4f80-a4fa-b5cd79bc8829" providerId="ADAL" clId="{2F076072-7294-45CD-9566-4C3EF7B94B9D}" dt="2020-04-02T07:57:13.797" v="12643" actId="1076"/>
          <ac:spMkLst>
            <pc:docMk/>
            <pc:sldMk cId="363097589" sldId="797"/>
            <ac:spMk id="7" creationId="{8DD17753-F5B8-4E5C-930A-6257B2482145}"/>
          </ac:spMkLst>
        </pc:spChg>
        <pc:spChg chg="mod">
          <ac:chgData name="ISHII Satoyuki(石井 里幸)" userId="465bc964-a335-4f80-a4fa-b5cd79bc8829" providerId="ADAL" clId="{2F076072-7294-45CD-9566-4C3EF7B94B9D}" dt="2020-04-16T09:13:28.106" v="39466"/>
          <ac:spMkLst>
            <pc:docMk/>
            <pc:sldMk cId="363097589" sldId="797"/>
            <ac:spMk id="8" creationId="{09D28211-D792-4C9B-A32B-C960726F48ED}"/>
          </ac:spMkLst>
        </pc:spChg>
      </pc:sldChg>
      <pc:sldChg chg="modSp add del">
        <pc:chgData name="ISHII Satoyuki(石井 里幸)" userId="465bc964-a335-4f80-a4fa-b5cd79bc8829" providerId="ADAL" clId="{2F076072-7294-45CD-9566-4C3EF7B94B9D}" dt="2020-03-25T08:04:17.971" v="3602" actId="2696"/>
        <pc:sldMkLst>
          <pc:docMk/>
          <pc:sldMk cId="1222038787" sldId="798"/>
        </pc:sldMkLst>
        <pc:spChg chg="mod">
          <ac:chgData name="ISHII Satoyuki(石井 里幸)" userId="465bc964-a335-4f80-a4fa-b5cd79bc8829" providerId="ADAL" clId="{2F076072-7294-45CD-9566-4C3EF7B94B9D}" dt="2020-03-25T03:18:33.031" v="77" actId="27636"/>
          <ac:spMkLst>
            <pc:docMk/>
            <pc:sldMk cId="1222038787" sldId="798"/>
            <ac:spMk id="2" creationId="{AA194BA0-15AA-4C6F-849D-F5075B7BF9EF}"/>
          </ac:spMkLst>
        </pc:spChg>
        <pc:spChg chg="mod">
          <ac:chgData name="ISHII Satoyuki(石井 里幸)" userId="465bc964-a335-4f80-a4fa-b5cd79bc8829" providerId="ADAL" clId="{2F076072-7294-45CD-9566-4C3EF7B94B9D}" dt="2020-03-25T03:18:35.432" v="79" actId="27636"/>
          <ac:spMkLst>
            <pc:docMk/>
            <pc:sldMk cId="1222038787" sldId="798"/>
            <ac:spMk id="5" creationId="{F94C54EA-576C-46D1-A0F9-C3CC8ABAFE22}"/>
          </ac:spMkLst>
        </pc:spChg>
      </pc:sldChg>
      <pc:sldChg chg="modSp add modTransition modNotesTx">
        <pc:chgData name="ISHII Satoyuki(石井 里幸)" userId="465bc964-a335-4f80-a4fa-b5cd79bc8829" providerId="ADAL" clId="{2F076072-7294-45CD-9566-4C3EF7B94B9D}" dt="2020-04-16T08:17:50.253" v="38187" actId="20577"/>
        <pc:sldMkLst>
          <pc:docMk/>
          <pc:sldMk cId="1864735574" sldId="799"/>
        </pc:sldMkLst>
        <pc:spChg chg="mod">
          <ac:chgData name="ISHII Satoyuki(石井 里幸)" userId="465bc964-a335-4f80-a4fa-b5cd79bc8829" providerId="ADAL" clId="{2F076072-7294-45CD-9566-4C3EF7B94B9D}" dt="2020-03-25T08:02:01.005" v="3471" actId="20577"/>
          <ac:spMkLst>
            <pc:docMk/>
            <pc:sldMk cId="1864735574" sldId="799"/>
            <ac:spMk id="2" creationId="{A4FCCAFF-0670-4AB5-9D19-A8FC67F6A069}"/>
          </ac:spMkLst>
        </pc:spChg>
        <pc:spChg chg="mod">
          <ac:chgData name="ISHII Satoyuki(石井 里幸)" userId="465bc964-a335-4f80-a4fa-b5cd79bc8829" providerId="ADAL" clId="{2F076072-7294-45CD-9566-4C3EF7B94B9D}" dt="2020-04-16T08:17:50.253" v="38187" actId="20577"/>
          <ac:spMkLst>
            <pc:docMk/>
            <pc:sldMk cId="1864735574" sldId="799"/>
            <ac:spMk id="5" creationId="{7EB06180-6BD5-46F1-AEBB-CED9B0F987FC}"/>
          </ac:spMkLst>
        </pc:spChg>
      </pc:sldChg>
      <pc:sldChg chg="modSp add del ord">
        <pc:chgData name="ISHII Satoyuki(石井 里幸)" userId="465bc964-a335-4f80-a4fa-b5cd79bc8829" providerId="ADAL" clId="{2F076072-7294-45CD-9566-4C3EF7B94B9D}" dt="2020-03-25T08:37:43.736" v="3664" actId="2696"/>
        <pc:sldMkLst>
          <pc:docMk/>
          <pc:sldMk cId="3214393355" sldId="800"/>
        </pc:sldMkLst>
        <pc:spChg chg="mod">
          <ac:chgData name="ISHII Satoyuki(石井 里幸)" userId="465bc964-a335-4f80-a4fa-b5cd79bc8829" providerId="ADAL" clId="{2F076072-7294-45CD-9566-4C3EF7B94B9D}" dt="2020-03-25T03:44:56.395" v="811"/>
          <ac:spMkLst>
            <pc:docMk/>
            <pc:sldMk cId="3214393355" sldId="800"/>
            <ac:spMk id="2" creationId="{112E8210-961E-4059-BD97-3DE8EB0859D8}"/>
          </ac:spMkLst>
        </pc:spChg>
        <pc:spChg chg="mod">
          <ac:chgData name="ISHII Satoyuki(石井 里幸)" userId="465bc964-a335-4f80-a4fa-b5cd79bc8829" providerId="ADAL" clId="{2F076072-7294-45CD-9566-4C3EF7B94B9D}" dt="2020-03-25T08:03:58.011" v="3601"/>
          <ac:spMkLst>
            <pc:docMk/>
            <pc:sldMk cId="3214393355" sldId="800"/>
            <ac:spMk id="5" creationId="{9A918092-EFE4-44F6-9849-7F8BE3C6E312}"/>
          </ac:spMkLst>
        </pc:spChg>
      </pc:sldChg>
      <pc:sldChg chg="add modTransition">
        <pc:chgData name="ISHII Satoyuki(石井 里幸)" userId="465bc964-a335-4f80-a4fa-b5cd79bc8829" providerId="ADAL" clId="{2F076072-7294-45CD-9566-4C3EF7B94B9D}" dt="2020-04-09T03:16:28.105" v="16114"/>
        <pc:sldMkLst>
          <pc:docMk/>
          <pc:sldMk cId="3364790724" sldId="800"/>
        </pc:sldMkLst>
      </pc:sldChg>
      <pc:sldChg chg="modSp add del modTransition">
        <pc:chgData name="ISHII Satoyuki(石井 里幸)" userId="465bc964-a335-4f80-a4fa-b5cd79bc8829" providerId="ADAL" clId="{2F076072-7294-45CD-9566-4C3EF7B94B9D}" dt="2020-04-02T07:39:37.241" v="12400" actId="2696"/>
        <pc:sldMkLst>
          <pc:docMk/>
          <pc:sldMk cId="2129484786" sldId="801"/>
        </pc:sldMkLst>
        <pc:spChg chg="mod">
          <ac:chgData name="ISHII Satoyuki(石井 里幸)" userId="465bc964-a335-4f80-a4fa-b5cd79bc8829" providerId="ADAL" clId="{2F076072-7294-45CD-9566-4C3EF7B94B9D}" dt="2020-03-25T08:43:37.175" v="3704"/>
          <ac:spMkLst>
            <pc:docMk/>
            <pc:sldMk cId="2129484786" sldId="801"/>
            <ac:spMk id="4" creationId="{F037C99D-2F22-4373-B981-70980734DFC6}"/>
          </ac:spMkLst>
        </pc:spChg>
        <pc:spChg chg="mod">
          <ac:chgData name="ISHII Satoyuki(石井 里幸)" userId="465bc964-a335-4f80-a4fa-b5cd79bc8829" providerId="ADAL" clId="{2F076072-7294-45CD-9566-4C3EF7B94B9D}" dt="2020-03-25T08:43:37.175" v="3704"/>
          <ac:spMkLst>
            <pc:docMk/>
            <pc:sldMk cId="2129484786" sldId="801"/>
            <ac:spMk id="5" creationId="{38A4D8A3-01BE-4974-BDDA-58E7CE4C24E3}"/>
          </ac:spMkLst>
        </pc:spChg>
      </pc:sldChg>
      <pc:sldChg chg="addSp delSp modSp add modTransition">
        <pc:chgData name="ISHII Satoyuki(石井 里幸)" userId="465bc964-a335-4f80-a4fa-b5cd79bc8829" providerId="ADAL" clId="{2F076072-7294-45CD-9566-4C3EF7B94B9D}" dt="2020-04-09T03:16:28.105" v="16114"/>
        <pc:sldMkLst>
          <pc:docMk/>
          <pc:sldMk cId="2134625520" sldId="802"/>
        </pc:sldMkLst>
        <pc:spChg chg="mod">
          <ac:chgData name="ISHII Satoyuki(石井 里幸)" userId="465bc964-a335-4f80-a4fa-b5cd79bc8829" providerId="ADAL" clId="{2F076072-7294-45CD-9566-4C3EF7B94B9D}" dt="2020-03-25T08:52:21.636" v="3972"/>
          <ac:spMkLst>
            <pc:docMk/>
            <pc:sldMk cId="2134625520" sldId="802"/>
            <ac:spMk id="2" creationId="{76985B11-1381-4E54-A203-8E67C421324A}"/>
          </ac:spMkLst>
        </pc:spChg>
        <pc:spChg chg="del">
          <ac:chgData name="ISHII Satoyuki(石井 里幸)" userId="465bc964-a335-4f80-a4fa-b5cd79bc8829" providerId="ADAL" clId="{2F076072-7294-45CD-9566-4C3EF7B94B9D}" dt="2020-03-25T08:51:50.388" v="3960" actId="478"/>
          <ac:spMkLst>
            <pc:docMk/>
            <pc:sldMk cId="2134625520" sldId="802"/>
            <ac:spMk id="5" creationId="{454B0DBC-390A-417E-A53F-0A337543284B}"/>
          </ac:spMkLst>
        </pc:spChg>
        <pc:graphicFrameChg chg="add">
          <ac:chgData name="ISHII Satoyuki(石井 里幸)" userId="465bc964-a335-4f80-a4fa-b5cd79bc8829" providerId="ADAL" clId="{2F076072-7294-45CD-9566-4C3EF7B94B9D}" dt="2020-03-25T08:51:56.148" v="3961"/>
          <ac:graphicFrameMkLst>
            <pc:docMk/>
            <pc:sldMk cId="2134625520" sldId="802"/>
            <ac:graphicFrameMk id="6" creationId="{6DFA82BE-5BCE-449F-BA00-A9422EA52120}"/>
          </ac:graphicFrameMkLst>
        </pc:graphicFrameChg>
      </pc:sldChg>
      <pc:sldChg chg="addSp delSp modSp add modTransition">
        <pc:chgData name="ISHII Satoyuki(石井 里幸)" userId="465bc964-a335-4f80-a4fa-b5cd79bc8829" providerId="ADAL" clId="{2F076072-7294-45CD-9566-4C3EF7B94B9D}" dt="2020-04-02T09:51:40.516" v="14824"/>
        <pc:sldMkLst>
          <pc:docMk/>
          <pc:sldMk cId="2250263323" sldId="803"/>
        </pc:sldMkLst>
        <pc:spChg chg="mod">
          <ac:chgData name="ISHII Satoyuki(石井 里幸)" userId="465bc964-a335-4f80-a4fa-b5cd79bc8829" providerId="ADAL" clId="{2F076072-7294-45CD-9566-4C3EF7B94B9D}" dt="2020-03-25T08:52:17.869" v="3969"/>
          <ac:spMkLst>
            <pc:docMk/>
            <pc:sldMk cId="2250263323" sldId="803"/>
            <ac:spMk id="2" creationId="{76985B11-1381-4E54-A203-8E67C421324A}"/>
          </ac:spMkLst>
        </pc:spChg>
        <pc:spChg chg="add del mod">
          <ac:chgData name="ISHII Satoyuki(石井 里幸)" userId="465bc964-a335-4f80-a4fa-b5cd79bc8829" providerId="ADAL" clId="{2F076072-7294-45CD-9566-4C3EF7B94B9D}" dt="2020-03-25T08:52:14.369" v="3965" actId="478"/>
          <ac:spMkLst>
            <pc:docMk/>
            <pc:sldMk cId="2250263323" sldId="803"/>
            <ac:spMk id="7" creationId="{753E323B-4A84-4BC1-8C09-A9740F9A22E9}"/>
          </ac:spMkLst>
        </pc:spChg>
        <pc:graphicFrameChg chg="del">
          <ac:chgData name="ISHII Satoyuki(石井 里幸)" userId="465bc964-a335-4f80-a4fa-b5cd79bc8829" providerId="ADAL" clId="{2F076072-7294-45CD-9566-4C3EF7B94B9D}" dt="2020-03-25T08:52:08.486" v="3964" actId="478"/>
          <ac:graphicFrameMkLst>
            <pc:docMk/>
            <pc:sldMk cId="2250263323" sldId="803"/>
            <ac:graphicFrameMk id="6" creationId="{6DFA82BE-5BCE-449F-BA00-A9422EA52120}"/>
          </ac:graphicFrameMkLst>
        </pc:graphicFrameChg>
        <pc:graphicFrameChg chg="add mod modGraphic">
          <ac:chgData name="ISHII Satoyuki(石井 里幸)" userId="465bc964-a335-4f80-a4fa-b5cd79bc8829" providerId="ADAL" clId="{2F076072-7294-45CD-9566-4C3EF7B94B9D}" dt="2020-04-02T09:51:40.516" v="14824"/>
          <ac:graphicFrameMkLst>
            <pc:docMk/>
            <pc:sldMk cId="2250263323" sldId="803"/>
            <ac:graphicFrameMk id="8" creationId="{C7864186-502C-4539-A2CD-3EADB42F5654}"/>
          </ac:graphicFrameMkLst>
        </pc:graphicFrameChg>
      </pc:sldChg>
      <pc:sldChg chg="modSp add del">
        <pc:chgData name="ISHII Satoyuki(石井 里幸)" userId="465bc964-a335-4f80-a4fa-b5cd79bc8829" providerId="ADAL" clId="{2F076072-7294-45CD-9566-4C3EF7B94B9D}" dt="2020-03-25T10:02:59.761" v="6098" actId="2696"/>
        <pc:sldMkLst>
          <pc:docMk/>
          <pc:sldMk cId="2230417835" sldId="804"/>
        </pc:sldMkLst>
        <pc:spChg chg="mod">
          <ac:chgData name="ISHII Satoyuki(石井 里幸)" userId="465bc964-a335-4f80-a4fa-b5cd79bc8829" providerId="ADAL" clId="{2F076072-7294-45CD-9566-4C3EF7B94B9D}" dt="2020-03-25T10:02:36.173" v="6096"/>
          <ac:spMkLst>
            <pc:docMk/>
            <pc:sldMk cId="2230417835" sldId="804"/>
            <ac:spMk id="2" creationId="{03FABC46-8E94-4434-ABD7-382C598F881F}"/>
          </ac:spMkLst>
        </pc:spChg>
      </pc:sldChg>
      <pc:sldChg chg="modSp add ord modTransition">
        <pc:chgData name="ISHII Satoyuki(石井 里幸)" userId="465bc964-a335-4f80-a4fa-b5cd79bc8829" providerId="ADAL" clId="{2F076072-7294-45CD-9566-4C3EF7B94B9D}" dt="2020-04-09T03:16:28.105" v="16114"/>
        <pc:sldMkLst>
          <pc:docMk/>
          <pc:sldMk cId="3567343531" sldId="805"/>
        </pc:sldMkLst>
        <pc:spChg chg="mod">
          <ac:chgData name="ISHII Satoyuki(石井 里幸)" userId="465bc964-a335-4f80-a4fa-b5cd79bc8829" providerId="ADAL" clId="{2F076072-7294-45CD-9566-4C3EF7B94B9D}" dt="2020-03-25T10:03:03.605" v="6107"/>
          <ac:spMkLst>
            <pc:docMk/>
            <pc:sldMk cId="3567343531" sldId="805"/>
            <ac:spMk id="2" creationId="{947088B9-2902-4188-AB8A-D44B1ACD405D}"/>
          </ac:spMkLst>
        </pc:spChg>
        <pc:spChg chg="mod">
          <ac:chgData name="ISHII Satoyuki(石井 里幸)" userId="465bc964-a335-4f80-a4fa-b5cd79bc8829" providerId="ADAL" clId="{2F076072-7294-45CD-9566-4C3EF7B94B9D}" dt="2020-04-02T08:57:14.049" v="14291" actId="20577"/>
          <ac:spMkLst>
            <pc:docMk/>
            <pc:sldMk cId="3567343531" sldId="805"/>
            <ac:spMk id="5" creationId="{71472E15-2436-4867-A8AF-20CF009B1414}"/>
          </ac:spMkLst>
        </pc:spChg>
      </pc:sldChg>
      <pc:sldChg chg="modSp add modTransition">
        <pc:chgData name="ISHII Satoyuki(石井 里幸)" userId="465bc964-a335-4f80-a4fa-b5cd79bc8829" providerId="ADAL" clId="{2F076072-7294-45CD-9566-4C3EF7B94B9D}" dt="2020-04-09T03:16:28.105" v="16114"/>
        <pc:sldMkLst>
          <pc:docMk/>
          <pc:sldMk cId="407429551" sldId="806"/>
        </pc:sldMkLst>
        <pc:spChg chg="mod">
          <ac:chgData name="ISHII Satoyuki(石井 里幸)" userId="465bc964-a335-4f80-a4fa-b5cd79bc8829" providerId="ADAL" clId="{2F076072-7294-45CD-9566-4C3EF7B94B9D}" dt="2020-03-25T10:11:52.767" v="6191"/>
          <ac:spMkLst>
            <pc:docMk/>
            <pc:sldMk cId="407429551" sldId="806"/>
            <ac:spMk id="2" creationId="{947088B9-2902-4188-AB8A-D44B1ACD405D}"/>
          </ac:spMkLst>
        </pc:spChg>
        <pc:spChg chg="mod">
          <ac:chgData name="ISHII Satoyuki(石井 里幸)" userId="465bc964-a335-4f80-a4fa-b5cd79bc8829" providerId="ADAL" clId="{2F076072-7294-45CD-9566-4C3EF7B94B9D}" dt="2020-04-02T09:44:21.506" v="14751"/>
          <ac:spMkLst>
            <pc:docMk/>
            <pc:sldMk cId="407429551" sldId="806"/>
            <ac:spMk id="5" creationId="{71472E15-2436-4867-A8AF-20CF009B1414}"/>
          </ac:spMkLst>
        </pc:spChg>
      </pc:sldChg>
      <pc:sldChg chg="addSp delSp modSp add modTransition modAnim">
        <pc:chgData name="ISHII Satoyuki(石井 里幸)" userId="465bc964-a335-4f80-a4fa-b5cd79bc8829" providerId="ADAL" clId="{2F076072-7294-45CD-9566-4C3EF7B94B9D}" dt="2020-04-09T03:16:28.105" v="16114"/>
        <pc:sldMkLst>
          <pc:docMk/>
          <pc:sldMk cId="2937600269" sldId="807"/>
        </pc:sldMkLst>
        <pc:spChg chg="mod">
          <ac:chgData name="ISHII Satoyuki(石井 里幸)" userId="465bc964-a335-4f80-a4fa-b5cd79bc8829" providerId="ADAL" clId="{2F076072-7294-45CD-9566-4C3EF7B94B9D}" dt="2020-03-25T10:16:27.309" v="6452"/>
          <ac:spMkLst>
            <pc:docMk/>
            <pc:sldMk cId="2937600269" sldId="807"/>
            <ac:spMk id="2" creationId="{D68EA7A5-AB41-4FD7-B22B-B2605A45C1E8}"/>
          </ac:spMkLst>
        </pc:spChg>
        <pc:spChg chg="mod">
          <ac:chgData name="ISHII Satoyuki(石井 里幸)" userId="465bc964-a335-4f80-a4fa-b5cd79bc8829" providerId="ADAL" clId="{2F076072-7294-45CD-9566-4C3EF7B94B9D}" dt="2020-04-02T08:57:44.657" v="14317" actId="20577"/>
          <ac:spMkLst>
            <pc:docMk/>
            <pc:sldMk cId="2937600269" sldId="807"/>
            <ac:spMk id="5" creationId="{5B9354DF-79BA-4637-95A4-2E94E8584836}"/>
          </ac:spMkLst>
        </pc:spChg>
        <pc:picChg chg="add del mod">
          <ac:chgData name="ISHII Satoyuki(石井 里幸)" userId="465bc964-a335-4f80-a4fa-b5cd79bc8829" providerId="ADAL" clId="{2F076072-7294-45CD-9566-4C3EF7B94B9D}" dt="2020-04-02T04:01:30.946" v="11433"/>
          <ac:picMkLst>
            <pc:docMk/>
            <pc:sldMk cId="2937600269" sldId="807"/>
            <ac:picMk id="7" creationId="{0C42A146-C746-4BAE-A361-15CE07FA008D}"/>
          </ac:picMkLst>
        </pc:picChg>
        <pc:picChg chg="add del mod">
          <ac:chgData name="ISHII Satoyuki(石井 里幸)" userId="465bc964-a335-4f80-a4fa-b5cd79bc8829" providerId="ADAL" clId="{2F076072-7294-45CD-9566-4C3EF7B94B9D}" dt="2020-04-02T04:03:14.440" v="11435"/>
          <ac:picMkLst>
            <pc:docMk/>
            <pc:sldMk cId="2937600269" sldId="807"/>
            <ac:picMk id="9" creationId="{B7E52A8B-5033-493C-B339-CAE2958174F1}"/>
          </ac:picMkLst>
        </pc:picChg>
        <pc:inkChg chg="add del">
          <ac:chgData name="ISHII Satoyuki(石井 里幸)" userId="465bc964-a335-4f80-a4fa-b5cd79bc8829" providerId="ADAL" clId="{2F076072-7294-45CD-9566-4C3EF7B94B9D}" dt="2020-04-02T04:01:30.946" v="11433"/>
          <ac:inkMkLst>
            <pc:docMk/>
            <pc:sldMk cId="2937600269" sldId="807"/>
            <ac:inkMk id="6" creationId="{AB259F82-C50D-40E5-B85C-2A48F5AC1423}"/>
          </ac:inkMkLst>
        </pc:inkChg>
        <pc:inkChg chg="add del">
          <ac:chgData name="ISHII Satoyuki(石井 里幸)" userId="465bc964-a335-4f80-a4fa-b5cd79bc8829" providerId="ADAL" clId="{2F076072-7294-45CD-9566-4C3EF7B94B9D}" dt="2020-04-02T04:03:14.440" v="11435"/>
          <ac:inkMkLst>
            <pc:docMk/>
            <pc:sldMk cId="2937600269" sldId="807"/>
            <ac:inkMk id="8" creationId="{B0361AED-AAD2-4446-8B72-D7A5A1AB581E}"/>
          </ac:inkMkLst>
        </pc:inkChg>
      </pc:sldChg>
      <pc:sldChg chg="addSp delSp modSp add modTransition">
        <pc:chgData name="ISHII Satoyuki(石井 里幸)" userId="465bc964-a335-4f80-a4fa-b5cd79bc8829" providerId="ADAL" clId="{2F076072-7294-45CD-9566-4C3EF7B94B9D}" dt="2020-04-09T03:16:28.105" v="16114"/>
        <pc:sldMkLst>
          <pc:docMk/>
          <pc:sldMk cId="514320718" sldId="808"/>
        </pc:sldMkLst>
        <pc:spChg chg="mod">
          <ac:chgData name="ISHII Satoyuki(石井 里幸)" userId="465bc964-a335-4f80-a4fa-b5cd79bc8829" providerId="ADAL" clId="{2F076072-7294-45CD-9566-4C3EF7B94B9D}" dt="2020-03-27T03:05:17.828" v="6714" actId="6549"/>
          <ac:spMkLst>
            <pc:docMk/>
            <pc:sldMk cId="514320718" sldId="808"/>
            <ac:spMk id="2" creationId="{25548555-CCDE-4C6D-B9AE-21EB685E6C97}"/>
          </ac:spMkLst>
        </pc:spChg>
        <pc:spChg chg="del">
          <ac:chgData name="ISHII Satoyuki(石井 里幸)" userId="465bc964-a335-4f80-a4fa-b5cd79bc8829" providerId="ADAL" clId="{2F076072-7294-45CD-9566-4C3EF7B94B9D}" dt="2020-03-27T03:05:20.844" v="6715" actId="478"/>
          <ac:spMkLst>
            <pc:docMk/>
            <pc:sldMk cId="514320718" sldId="808"/>
            <ac:spMk id="5" creationId="{95E03789-DAB6-40A1-9770-5CF259361AE2}"/>
          </ac:spMkLst>
        </pc:spChg>
        <pc:spChg chg="add del mod">
          <ac:chgData name="ISHII Satoyuki(石井 里幸)" userId="465bc964-a335-4f80-a4fa-b5cd79bc8829" providerId="ADAL" clId="{2F076072-7294-45CD-9566-4C3EF7B94B9D}" dt="2020-03-27T04:22:35.370" v="7695"/>
          <ac:spMkLst>
            <pc:docMk/>
            <pc:sldMk cId="514320718" sldId="808"/>
            <ac:spMk id="7" creationId="{CAD5B433-86DD-4570-AA88-A86E61880EB4}"/>
          </ac:spMkLst>
        </pc:spChg>
        <pc:spChg chg="add mod">
          <ac:chgData name="ISHII Satoyuki(石井 里幸)" userId="465bc964-a335-4f80-a4fa-b5cd79bc8829" providerId="ADAL" clId="{2F076072-7294-45CD-9566-4C3EF7B94B9D}" dt="2020-03-27T10:42:36.431" v="10981" actId="1076"/>
          <ac:spMkLst>
            <pc:docMk/>
            <pc:sldMk cId="514320718" sldId="808"/>
            <ac:spMk id="8" creationId="{5E10C830-15E1-4F94-A6B9-873705CFD372}"/>
          </ac:spMkLst>
        </pc:spChg>
        <pc:spChg chg="add mod">
          <ac:chgData name="ISHII Satoyuki(石井 里幸)" userId="465bc964-a335-4f80-a4fa-b5cd79bc8829" providerId="ADAL" clId="{2F076072-7294-45CD-9566-4C3EF7B94B9D}" dt="2020-03-27T10:42:15.625" v="10924" actId="1076"/>
          <ac:spMkLst>
            <pc:docMk/>
            <pc:sldMk cId="514320718" sldId="808"/>
            <ac:spMk id="9" creationId="{437EB693-E9F3-4E33-8DAF-AC1CFA24A085}"/>
          </ac:spMkLst>
        </pc:spChg>
        <pc:graphicFrameChg chg="add mod">
          <ac:chgData name="ISHII Satoyuki(石井 里幸)" userId="465bc964-a335-4f80-a4fa-b5cd79bc8829" providerId="ADAL" clId="{2F076072-7294-45CD-9566-4C3EF7B94B9D}" dt="2020-04-02T06:41:08.676" v="11766" actId="14100"/>
          <ac:graphicFrameMkLst>
            <pc:docMk/>
            <pc:sldMk cId="514320718" sldId="808"/>
            <ac:graphicFrameMk id="6" creationId="{D79227E5-D8A3-4B7C-9325-2128966347A1}"/>
          </ac:graphicFrameMkLst>
        </pc:graphicFrameChg>
      </pc:sldChg>
      <pc:sldChg chg="modSp add del modTransition">
        <pc:chgData name="ISHII Satoyuki(石井 里幸)" userId="465bc964-a335-4f80-a4fa-b5cd79bc8829" providerId="ADAL" clId="{2F076072-7294-45CD-9566-4C3EF7B94B9D}" dt="2020-04-02T06:49:23.928" v="11831" actId="2696"/>
        <pc:sldMkLst>
          <pc:docMk/>
          <pc:sldMk cId="794478488" sldId="809"/>
        </pc:sldMkLst>
        <pc:spChg chg="mod">
          <ac:chgData name="ISHII Satoyuki(石井 里幸)" userId="465bc964-a335-4f80-a4fa-b5cd79bc8829" providerId="ADAL" clId="{2F076072-7294-45CD-9566-4C3EF7B94B9D}" dt="2020-03-27T06:08:47.371" v="8392"/>
          <ac:spMkLst>
            <pc:docMk/>
            <pc:sldMk cId="794478488" sldId="809"/>
            <ac:spMk id="2" creationId="{A451E10C-0D35-42DB-BD33-E1A95C42B663}"/>
          </ac:spMkLst>
        </pc:spChg>
        <pc:spChg chg="mod">
          <ac:chgData name="ISHII Satoyuki(石井 里幸)" userId="465bc964-a335-4f80-a4fa-b5cd79bc8829" providerId="ADAL" clId="{2F076072-7294-45CD-9566-4C3EF7B94B9D}" dt="2020-03-27T06:09:06.794" v="8420" actId="27636"/>
          <ac:spMkLst>
            <pc:docMk/>
            <pc:sldMk cId="794478488" sldId="809"/>
            <ac:spMk id="9" creationId="{CBB6D34B-F8DF-43CE-AE54-962C61D0A35A}"/>
          </ac:spMkLst>
        </pc:spChg>
      </pc:sldChg>
      <pc:sldChg chg="delSp modSp add del">
        <pc:chgData name="ISHII Satoyuki(石井 里幸)" userId="465bc964-a335-4f80-a4fa-b5cd79bc8829" providerId="ADAL" clId="{2F076072-7294-45CD-9566-4C3EF7B94B9D}" dt="2020-03-27T07:10:50.252" v="9305" actId="2696"/>
        <pc:sldMkLst>
          <pc:docMk/>
          <pc:sldMk cId="1677721070" sldId="810"/>
        </pc:sldMkLst>
        <pc:spChg chg="mod">
          <ac:chgData name="ISHII Satoyuki(石井 里幸)" userId="465bc964-a335-4f80-a4fa-b5cd79bc8829" providerId="ADAL" clId="{2F076072-7294-45CD-9566-4C3EF7B94B9D}" dt="2020-03-27T06:24:36.963" v="8759"/>
          <ac:spMkLst>
            <pc:docMk/>
            <pc:sldMk cId="1677721070" sldId="810"/>
            <ac:spMk id="2" creationId="{A451E10C-0D35-42DB-BD33-E1A95C42B663}"/>
          </ac:spMkLst>
        </pc:spChg>
        <pc:spChg chg="mod">
          <ac:chgData name="ISHII Satoyuki(石井 里幸)" userId="465bc964-a335-4f80-a4fa-b5cd79bc8829" providerId="ADAL" clId="{2F076072-7294-45CD-9566-4C3EF7B94B9D}" dt="2020-03-27T06:14:17.150" v="8568" actId="14100"/>
          <ac:spMkLst>
            <pc:docMk/>
            <pc:sldMk cId="1677721070" sldId="810"/>
            <ac:spMk id="9" creationId="{CBB6D34B-F8DF-43CE-AE54-962C61D0A35A}"/>
          </ac:spMkLst>
        </pc:spChg>
        <pc:picChg chg="del">
          <ac:chgData name="ISHII Satoyuki(石井 里幸)" userId="465bc964-a335-4f80-a4fa-b5cd79bc8829" providerId="ADAL" clId="{2F076072-7294-45CD-9566-4C3EF7B94B9D}" dt="2020-03-27T06:14:13.476" v="8567" actId="478"/>
          <ac:picMkLst>
            <pc:docMk/>
            <pc:sldMk cId="1677721070" sldId="810"/>
            <ac:picMk id="1026" creationId="{B7120F3F-B687-4D6F-8F7D-654C49250871}"/>
          </ac:picMkLst>
        </pc:picChg>
      </pc:sldChg>
      <pc:sldChg chg="modSp add modTransition modNotesTx">
        <pc:chgData name="ISHII Satoyuki(石井 里幸)" userId="465bc964-a335-4f80-a4fa-b5cd79bc8829" providerId="ADAL" clId="{2F076072-7294-45CD-9566-4C3EF7B94B9D}" dt="2020-04-15T08:39:40.426" v="19974" actId="20577"/>
        <pc:sldMkLst>
          <pc:docMk/>
          <pc:sldMk cId="93721155" sldId="811"/>
        </pc:sldMkLst>
        <pc:spChg chg="mod">
          <ac:chgData name="ISHII Satoyuki(石井 里幸)" userId="465bc964-a335-4f80-a4fa-b5cd79bc8829" providerId="ADAL" clId="{2F076072-7294-45CD-9566-4C3EF7B94B9D}" dt="2020-03-27T06:13:33.050" v="8530"/>
          <ac:spMkLst>
            <pc:docMk/>
            <pc:sldMk cId="93721155" sldId="811"/>
            <ac:spMk id="2" creationId="{041093AE-74A0-450A-B529-99271E6E0A0F}"/>
          </ac:spMkLst>
        </pc:spChg>
        <pc:spChg chg="mod">
          <ac:chgData name="ISHII Satoyuki(石井 里幸)" userId="465bc964-a335-4f80-a4fa-b5cd79bc8829" providerId="ADAL" clId="{2F076072-7294-45CD-9566-4C3EF7B94B9D}" dt="2020-04-15T08:38:02.264" v="19737"/>
          <ac:spMkLst>
            <pc:docMk/>
            <pc:sldMk cId="93721155" sldId="811"/>
            <ac:spMk id="5" creationId="{A835A91D-4838-488C-89E7-E343E0C01307}"/>
          </ac:spMkLst>
        </pc:spChg>
      </pc:sldChg>
      <pc:sldChg chg="addSp delSp modSp add modTransition">
        <pc:chgData name="ISHII Satoyuki(石井 里幸)" userId="465bc964-a335-4f80-a4fa-b5cd79bc8829" providerId="ADAL" clId="{2F076072-7294-45CD-9566-4C3EF7B94B9D}" dt="2020-04-09T03:16:28.105" v="16114"/>
        <pc:sldMkLst>
          <pc:docMk/>
          <pc:sldMk cId="4258487361" sldId="812"/>
        </pc:sldMkLst>
        <pc:spChg chg="mod">
          <ac:chgData name="ISHII Satoyuki(石井 里幸)" userId="465bc964-a335-4f80-a4fa-b5cd79bc8829" providerId="ADAL" clId="{2F076072-7294-45CD-9566-4C3EF7B94B9D}" dt="2020-03-27T06:54:42.400" v="9066"/>
          <ac:spMkLst>
            <pc:docMk/>
            <pc:sldMk cId="4258487361" sldId="812"/>
            <ac:spMk id="2" creationId="{CD6C9E2E-1EA8-441D-BF86-C6D3DF79E559}"/>
          </ac:spMkLst>
        </pc:spChg>
        <pc:spChg chg="del">
          <ac:chgData name="ISHII Satoyuki(石井 里幸)" userId="465bc964-a335-4f80-a4fa-b5cd79bc8829" providerId="ADAL" clId="{2F076072-7294-45CD-9566-4C3EF7B94B9D}" dt="2020-03-27T06:20:39.335" v="8620" actId="478"/>
          <ac:spMkLst>
            <pc:docMk/>
            <pc:sldMk cId="4258487361" sldId="812"/>
            <ac:spMk id="5" creationId="{323E41F1-603B-489E-98EA-C763A67D1ADD}"/>
          </ac:spMkLst>
        </pc:spChg>
        <pc:spChg chg="add mod">
          <ac:chgData name="ISHII Satoyuki(石井 里幸)" userId="465bc964-a335-4f80-a4fa-b5cd79bc8829" providerId="ADAL" clId="{2F076072-7294-45CD-9566-4C3EF7B94B9D}" dt="2020-03-27T06:23:29.268" v="8704" actId="6549"/>
          <ac:spMkLst>
            <pc:docMk/>
            <pc:sldMk cId="4258487361" sldId="812"/>
            <ac:spMk id="7" creationId="{3BA715E4-6053-4700-8FD6-ADED82A1D21C}"/>
          </ac:spMkLst>
        </pc:spChg>
        <pc:picChg chg="add mod">
          <ac:chgData name="ISHII Satoyuki(石井 里幸)" userId="465bc964-a335-4f80-a4fa-b5cd79bc8829" providerId="ADAL" clId="{2F076072-7294-45CD-9566-4C3EF7B94B9D}" dt="2020-03-27T06:20:48.694" v="8624" actId="1076"/>
          <ac:picMkLst>
            <pc:docMk/>
            <pc:sldMk cId="4258487361" sldId="812"/>
            <ac:picMk id="6" creationId="{6C94D82D-6EBC-4AE1-8285-7F74D40C1DC4}"/>
          </ac:picMkLst>
        </pc:picChg>
      </pc:sldChg>
      <pc:sldChg chg="addSp delSp modSp add modTransition">
        <pc:chgData name="ISHII Satoyuki(石井 里幸)" userId="465bc964-a335-4f80-a4fa-b5cd79bc8829" providerId="ADAL" clId="{2F076072-7294-45CD-9566-4C3EF7B94B9D}" dt="2020-04-09T03:16:28.105" v="16114"/>
        <pc:sldMkLst>
          <pc:docMk/>
          <pc:sldMk cId="1991998700" sldId="813"/>
        </pc:sldMkLst>
        <pc:spChg chg="mod">
          <ac:chgData name="ISHII Satoyuki(石井 里幸)" userId="465bc964-a335-4f80-a4fa-b5cd79bc8829" providerId="ADAL" clId="{2F076072-7294-45CD-9566-4C3EF7B94B9D}" dt="2020-03-27T07:05:43.983" v="9215"/>
          <ac:spMkLst>
            <pc:docMk/>
            <pc:sldMk cId="1991998700" sldId="813"/>
            <ac:spMk id="2" creationId="{BF996C84-3C10-49ED-9669-DFD70B782AE6}"/>
          </ac:spMkLst>
        </pc:spChg>
        <pc:spChg chg="del">
          <ac:chgData name="ISHII Satoyuki(石井 里幸)" userId="465bc964-a335-4f80-a4fa-b5cd79bc8829" providerId="ADAL" clId="{2F076072-7294-45CD-9566-4C3EF7B94B9D}" dt="2020-03-27T07:05:21.368" v="9198" actId="478"/>
          <ac:spMkLst>
            <pc:docMk/>
            <pc:sldMk cId="1991998700" sldId="813"/>
            <ac:spMk id="5" creationId="{EEDBA480-BC8F-478E-8A15-60610B8F9A95}"/>
          </ac:spMkLst>
        </pc:spChg>
        <pc:spChg chg="add del mod">
          <ac:chgData name="ISHII Satoyuki(石井 里幸)" userId="465bc964-a335-4f80-a4fa-b5cd79bc8829" providerId="ADAL" clId="{2F076072-7294-45CD-9566-4C3EF7B94B9D}" dt="2020-03-27T07:06:51.564" v="9223" actId="478"/>
          <ac:spMkLst>
            <pc:docMk/>
            <pc:sldMk cId="1991998700" sldId="813"/>
            <ac:spMk id="6" creationId="{614E3543-8DF5-42F1-86A1-82988B846A1B}"/>
          </ac:spMkLst>
        </pc:spChg>
        <pc:spChg chg="add del mod">
          <ac:chgData name="ISHII Satoyuki(石井 里幸)" userId="465bc964-a335-4f80-a4fa-b5cd79bc8829" providerId="ADAL" clId="{2F076072-7294-45CD-9566-4C3EF7B94B9D}" dt="2020-03-27T07:06:48.678" v="9221" actId="478"/>
          <ac:spMkLst>
            <pc:docMk/>
            <pc:sldMk cId="1991998700" sldId="813"/>
            <ac:spMk id="7" creationId="{D4E530ED-87E5-44D0-8109-95A1F2641AF6}"/>
          </ac:spMkLst>
        </pc:spChg>
        <pc:spChg chg="add mod">
          <ac:chgData name="ISHII Satoyuki(石井 里幸)" userId="465bc964-a335-4f80-a4fa-b5cd79bc8829" providerId="ADAL" clId="{2F076072-7294-45CD-9566-4C3EF7B94B9D}" dt="2020-03-27T07:07:50.086" v="9240" actId="1076"/>
          <ac:spMkLst>
            <pc:docMk/>
            <pc:sldMk cId="1991998700" sldId="813"/>
            <ac:spMk id="11" creationId="{82086279-1F30-424E-8CD9-0E2D7B72AD68}"/>
          </ac:spMkLst>
        </pc:spChg>
        <pc:spChg chg="add mod">
          <ac:chgData name="ISHII Satoyuki(石井 里幸)" userId="465bc964-a335-4f80-a4fa-b5cd79bc8829" providerId="ADAL" clId="{2F076072-7294-45CD-9566-4C3EF7B94B9D}" dt="2020-03-27T07:10:19.010" v="9304" actId="14100"/>
          <ac:spMkLst>
            <pc:docMk/>
            <pc:sldMk cId="1991998700" sldId="813"/>
            <ac:spMk id="12" creationId="{4314A6A4-4D02-482A-B595-5BA13468943F}"/>
          </ac:spMkLst>
        </pc:spChg>
        <pc:graphicFrameChg chg="add del mod">
          <ac:chgData name="ISHII Satoyuki(石井 里幸)" userId="465bc964-a335-4f80-a4fa-b5cd79bc8829" providerId="ADAL" clId="{2F076072-7294-45CD-9566-4C3EF7B94B9D}" dt="2020-03-27T07:06:46.697" v="9220"/>
          <ac:graphicFrameMkLst>
            <pc:docMk/>
            <pc:sldMk cId="1991998700" sldId="813"/>
            <ac:graphicFrameMk id="8" creationId="{12E9E6E1-5C82-4568-857D-EFC3BD33B606}"/>
          </ac:graphicFrameMkLst>
        </pc:graphicFrameChg>
        <pc:graphicFrameChg chg="add del mod modGraphic">
          <ac:chgData name="ISHII Satoyuki(石井 里幸)" userId="465bc964-a335-4f80-a4fa-b5cd79bc8829" providerId="ADAL" clId="{2F076072-7294-45CD-9566-4C3EF7B94B9D}" dt="2020-03-27T07:07:26.851" v="9234" actId="478"/>
          <ac:graphicFrameMkLst>
            <pc:docMk/>
            <pc:sldMk cId="1991998700" sldId="813"/>
            <ac:graphicFrameMk id="9" creationId="{D495CB91-1F77-4D33-9C94-D7B2CD4A782F}"/>
          </ac:graphicFrameMkLst>
        </pc:graphicFrameChg>
        <pc:graphicFrameChg chg="add del mod">
          <ac:chgData name="ISHII Satoyuki(石井 里幸)" userId="465bc964-a335-4f80-a4fa-b5cd79bc8829" providerId="ADAL" clId="{2F076072-7294-45CD-9566-4C3EF7B94B9D}" dt="2020-03-27T07:07:08.996" v="9227" actId="478"/>
          <ac:graphicFrameMkLst>
            <pc:docMk/>
            <pc:sldMk cId="1991998700" sldId="813"/>
            <ac:graphicFrameMk id="10" creationId="{33FFDF0A-4A03-40BA-A8F9-ED82B4F9603A}"/>
          </ac:graphicFrameMkLst>
        </pc:graphicFrameChg>
        <pc:picChg chg="add del mod">
          <ac:chgData name="ISHII Satoyuki(石井 里幸)" userId="465bc964-a335-4f80-a4fa-b5cd79bc8829" providerId="ADAL" clId="{2F076072-7294-45CD-9566-4C3EF7B94B9D}" dt="2020-03-27T07:06:50.097" v="9222" actId="478"/>
          <ac:picMkLst>
            <pc:docMk/>
            <pc:sldMk cId="1991998700" sldId="813"/>
            <ac:picMk id="1026" creationId="{A8F4CD30-889E-4145-A28B-B234450990BE}"/>
          </ac:picMkLst>
        </pc:picChg>
        <pc:picChg chg="add del mod">
          <ac:chgData name="ISHII Satoyuki(石井 里幸)" userId="465bc964-a335-4f80-a4fa-b5cd79bc8829" providerId="ADAL" clId="{2F076072-7294-45CD-9566-4C3EF7B94B9D}" dt="2020-03-27T07:06:46.697" v="9220"/>
          <ac:picMkLst>
            <pc:docMk/>
            <pc:sldMk cId="1991998700" sldId="813"/>
            <ac:picMk id="1028" creationId="{8E712630-69C9-4E1D-B34E-9ED6FD555A0D}"/>
          </ac:picMkLst>
        </pc:picChg>
        <pc:picChg chg="add mod">
          <ac:chgData name="ISHII Satoyuki(石井 里幸)" userId="465bc964-a335-4f80-a4fa-b5cd79bc8829" providerId="ADAL" clId="{2F076072-7294-45CD-9566-4C3EF7B94B9D}" dt="2020-03-27T07:07:11.652" v="9228" actId="1076"/>
          <ac:picMkLst>
            <pc:docMk/>
            <pc:sldMk cId="1991998700" sldId="813"/>
            <ac:picMk id="1030" creationId="{DCA3265A-CFBB-4988-A469-B6070ED890E0}"/>
          </ac:picMkLst>
        </pc:picChg>
        <pc:picChg chg="add del mod">
          <ac:chgData name="ISHII Satoyuki(石井 里幸)" userId="465bc964-a335-4f80-a4fa-b5cd79bc8829" providerId="ADAL" clId="{2F076072-7294-45CD-9566-4C3EF7B94B9D}" dt="2020-03-27T07:07:08.996" v="9227" actId="478"/>
          <ac:picMkLst>
            <pc:docMk/>
            <pc:sldMk cId="1991998700" sldId="813"/>
            <ac:picMk id="1032" creationId="{854F14A0-111B-4731-A824-98D0DF910972}"/>
          </ac:picMkLst>
        </pc:picChg>
      </pc:sldChg>
      <pc:sldChg chg="modSp add del">
        <pc:chgData name="ISHII Satoyuki(石井 里幸)" userId="465bc964-a335-4f80-a4fa-b5cd79bc8829" providerId="ADAL" clId="{2F076072-7294-45CD-9566-4C3EF7B94B9D}" dt="2020-03-27T10:52:24.724" v="10988" actId="2696"/>
        <pc:sldMkLst>
          <pc:docMk/>
          <pc:sldMk cId="876138563" sldId="814"/>
        </pc:sldMkLst>
        <pc:spChg chg="mod">
          <ac:chgData name="ISHII Satoyuki(石井 里幸)" userId="465bc964-a335-4f80-a4fa-b5cd79bc8829" providerId="ADAL" clId="{2F076072-7294-45CD-9566-4C3EF7B94B9D}" dt="2020-03-27T10:51:11.622" v="10983" actId="27636"/>
          <ac:spMkLst>
            <pc:docMk/>
            <pc:sldMk cId="876138563" sldId="814"/>
            <ac:spMk id="2" creationId="{A683F04E-67D6-4D5C-BA16-0E8CE2DE10DA}"/>
          </ac:spMkLst>
        </pc:spChg>
      </pc:sldChg>
      <pc:sldChg chg="modSp add del modTransition">
        <pc:chgData name="ISHII Satoyuki(石井 里幸)" userId="465bc964-a335-4f80-a4fa-b5cd79bc8829" providerId="ADAL" clId="{2F076072-7294-45CD-9566-4C3EF7B94B9D}" dt="2020-04-02T09:44:31.814" v="14752" actId="2696"/>
        <pc:sldMkLst>
          <pc:docMk/>
          <pc:sldMk cId="1833821034" sldId="815"/>
        </pc:sldMkLst>
        <pc:spChg chg="mod">
          <ac:chgData name="ISHII Satoyuki(石井 里幸)" userId="465bc964-a335-4f80-a4fa-b5cd79bc8829" providerId="ADAL" clId="{2F076072-7294-45CD-9566-4C3EF7B94B9D}" dt="2020-03-27T10:53:06.620" v="11034"/>
          <ac:spMkLst>
            <pc:docMk/>
            <pc:sldMk cId="1833821034" sldId="815"/>
            <ac:spMk id="2" creationId="{DC1DA143-6B66-4FBD-A5DA-E923C3EF4828}"/>
          </ac:spMkLst>
        </pc:spChg>
        <pc:spChg chg="mod">
          <ac:chgData name="ISHII Satoyuki(石井 里幸)" userId="465bc964-a335-4f80-a4fa-b5cd79bc8829" providerId="ADAL" clId="{2F076072-7294-45CD-9566-4C3EF7B94B9D}" dt="2020-03-27T10:58:17.120" v="11146" actId="20577"/>
          <ac:spMkLst>
            <pc:docMk/>
            <pc:sldMk cId="1833821034" sldId="815"/>
            <ac:spMk id="3" creationId="{76352589-41E6-4B45-B9D3-AB3222A9DB3D}"/>
          </ac:spMkLst>
        </pc:spChg>
        <pc:spChg chg="mod">
          <ac:chgData name="ISHII Satoyuki(石井 里幸)" userId="465bc964-a335-4f80-a4fa-b5cd79bc8829" providerId="ADAL" clId="{2F076072-7294-45CD-9566-4C3EF7B94B9D}" dt="2020-03-27T10:52:06.951" v="10984"/>
          <ac:spMkLst>
            <pc:docMk/>
            <pc:sldMk cId="1833821034" sldId="815"/>
            <ac:spMk id="4" creationId="{B737948B-DDB3-4B71-9E61-177BDB4C7C7B}"/>
          </ac:spMkLst>
        </pc:spChg>
        <pc:spChg chg="mod">
          <ac:chgData name="ISHII Satoyuki(石井 里幸)" userId="465bc964-a335-4f80-a4fa-b5cd79bc8829" providerId="ADAL" clId="{2F076072-7294-45CD-9566-4C3EF7B94B9D}" dt="2020-03-27T10:52:06.951" v="10984"/>
          <ac:spMkLst>
            <pc:docMk/>
            <pc:sldMk cId="1833821034" sldId="815"/>
            <ac:spMk id="5" creationId="{BA4A50CC-D755-49D5-843A-1771A8B7D9E5}"/>
          </ac:spMkLst>
        </pc:spChg>
      </pc:sldChg>
      <pc:sldChg chg="add del">
        <pc:chgData name="ISHII Satoyuki(石井 里幸)" userId="465bc964-a335-4f80-a4fa-b5cd79bc8829" providerId="ADAL" clId="{2F076072-7294-45CD-9566-4C3EF7B94B9D}" dt="2020-04-02T09:45:03.516" v="14765" actId="2696"/>
        <pc:sldMkLst>
          <pc:docMk/>
          <pc:sldMk cId="3295378656" sldId="815"/>
        </pc:sldMkLst>
      </pc:sldChg>
      <pc:sldChg chg="modSp add del modTransition">
        <pc:chgData name="ISHII Satoyuki(石井 里幸)" userId="465bc964-a335-4f80-a4fa-b5cd79bc8829" providerId="ADAL" clId="{2F076072-7294-45CD-9566-4C3EF7B94B9D}" dt="2020-04-02T09:44:31.840" v="14753" actId="2696"/>
        <pc:sldMkLst>
          <pc:docMk/>
          <pc:sldMk cId="685814582" sldId="816"/>
        </pc:sldMkLst>
        <pc:spChg chg="mod">
          <ac:chgData name="ISHII Satoyuki(石井 里幸)" userId="465bc964-a335-4f80-a4fa-b5cd79bc8829" providerId="ADAL" clId="{2F076072-7294-45CD-9566-4C3EF7B94B9D}" dt="2020-03-27T10:52:07.136" v="10985" actId="27636"/>
          <ac:spMkLst>
            <pc:docMk/>
            <pc:sldMk cId="685814582" sldId="816"/>
            <ac:spMk id="3" creationId="{67FC688A-A565-4D29-A65C-6CF319C6708B}"/>
          </ac:spMkLst>
        </pc:spChg>
        <pc:spChg chg="mod">
          <ac:chgData name="ISHII Satoyuki(石井 里幸)" userId="465bc964-a335-4f80-a4fa-b5cd79bc8829" providerId="ADAL" clId="{2F076072-7294-45CD-9566-4C3EF7B94B9D}" dt="2020-03-27T10:52:06.951" v="10984"/>
          <ac:spMkLst>
            <pc:docMk/>
            <pc:sldMk cId="685814582" sldId="816"/>
            <ac:spMk id="4" creationId="{5BC07ACD-2425-4597-80D3-ACA16A1B30DA}"/>
          </ac:spMkLst>
        </pc:spChg>
        <pc:spChg chg="mod">
          <ac:chgData name="ISHII Satoyuki(石井 里幸)" userId="465bc964-a335-4f80-a4fa-b5cd79bc8829" providerId="ADAL" clId="{2F076072-7294-45CD-9566-4C3EF7B94B9D}" dt="2020-03-27T10:52:06.951" v="10984"/>
          <ac:spMkLst>
            <pc:docMk/>
            <pc:sldMk cId="685814582" sldId="816"/>
            <ac:spMk id="5" creationId="{B9489E45-48D1-4FF7-B6B0-925CD72ECCFF}"/>
          </ac:spMkLst>
        </pc:spChg>
      </pc:sldChg>
      <pc:sldChg chg="add del">
        <pc:chgData name="ISHII Satoyuki(石井 里幸)" userId="465bc964-a335-4f80-a4fa-b5cd79bc8829" providerId="ADAL" clId="{2F076072-7294-45CD-9566-4C3EF7B94B9D}" dt="2020-04-02T09:45:23.982" v="14774" actId="2696"/>
        <pc:sldMkLst>
          <pc:docMk/>
          <pc:sldMk cId="3029672895" sldId="816"/>
        </pc:sldMkLst>
      </pc:sldChg>
      <pc:sldChg chg="modSp add del modTransition">
        <pc:chgData name="ISHII Satoyuki(石井 里幸)" userId="465bc964-a335-4f80-a4fa-b5cd79bc8829" providerId="ADAL" clId="{2F076072-7294-45CD-9566-4C3EF7B94B9D}" dt="2020-04-02T09:44:31.885" v="14754" actId="2696"/>
        <pc:sldMkLst>
          <pc:docMk/>
          <pc:sldMk cId="1839120354" sldId="817"/>
        </pc:sldMkLst>
        <pc:spChg chg="mod">
          <ac:chgData name="ISHII Satoyuki(石井 里幸)" userId="465bc964-a335-4f80-a4fa-b5cd79bc8829" providerId="ADAL" clId="{2F076072-7294-45CD-9566-4C3EF7B94B9D}" dt="2020-03-27T10:52:07.154" v="10986" actId="27636"/>
          <ac:spMkLst>
            <pc:docMk/>
            <pc:sldMk cId="1839120354" sldId="817"/>
            <ac:spMk id="3" creationId="{67FC688A-A565-4D29-A65C-6CF319C6708B}"/>
          </ac:spMkLst>
        </pc:spChg>
        <pc:spChg chg="mod">
          <ac:chgData name="ISHII Satoyuki(石井 里幸)" userId="465bc964-a335-4f80-a4fa-b5cd79bc8829" providerId="ADAL" clId="{2F076072-7294-45CD-9566-4C3EF7B94B9D}" dt="2020-03-27T10:52:06.951" v="10984"/>
          <ac:spMkLst>
            <pc:docMk/>
            <pc:sldMk cId="1839120354" sldId="817"/>
            <ac:spMk id="4" creationId="{5BC07ACD-2425-4597-80D3-ACA16A1B30DA}"/>
          </ac:spMkLst>
        </pc:spChg>
        <pc:spChg chg="mod">
          <ac:chgData name="ISHII Satoyuki(石井 里幸)" userId="465bc964-a335-4f80-a4fa-b5cd79bc8829" providerId="ADAL" clId="{2F076072-7294-45CD-9566-4C3EF7B94B9D}" dt="2020-03-27T10:52:06.951" v="10984"/>
          <ac:spMkLst>
            <pc:docMk/>
            <pc:sldMk cId="1839120354" sldId="817"/>
            <ac:spMk id="5" creationId="{B9489E45-48D1-4FF7-B6B0-925CD72ECCFF}"/>
          </ac:spMkLst>
        </pc:spChg>
      </pc:sldChg>
      <pc:sldChg chg="add del">
        <pc:chgData name="ISHII Satoyuki(石井 里幸)" userId="465bc964-a335-4f80-a4fa-b5cd79bc8829" providerId="ADAL" clId="{2F076072-7294-45CD-9566-4C3EF7B94B9D}" dt="2020-04-02T09:45:42.101" v="14782" actId="2696"/>
        <pc:sldMkLst>
          <pc:docMk/>
          <pc:sldMk cId="4227568506" sldId="817"/>
        </pc:sldMkLst>
      </pc:sldChg>
      <pc:sldChg chg="modSp add del modTransition">
        <pc:chgData name="ISHII Satoyuki(石井 里幸)" userId="465bc964-a335-4f80-a4fa-b5cd79bc8829" providerId="ADAL" clId="{2F076072-7294-45CD-9566-4C3EF7B94B9D}" dt="2020-04-02T09:44:31.937" v="14755" actId="2696"/>
        <pc:sldMkLst>
          <pc:docMk/>
          <pc:sldMk cId="782481957" sldId="818"/>
        </pc:sldMkLst>
        <pc:spChg chg="mod">
          <ac:chgData name="ISHII Satoyuki(石井 里幸)" userId="465bc964-a335-4f80-a4fa-b5cd79bc8829" providerId="ADAL" clId="{2F076072-7294-45CD-9566-4C3EF7B94B9D}" dt="2020-03-27T10:52:07.171" v="10987" actId="27636"/>
          <ac:spMkLst>
            <pc:docMk/>
            <pc:sldMk cId="782481957" sldId="818"/>
            <ac:spMk id="3" creationId="{67FC688A-A565-4D29-A65C-6CF319C6708B}"/>
          </ac:spMkLst>
        </pc:spChg>
        <pc:spChg chg="mod">
          <ac:chgData name="ISHII Satoyuki(石井 里幸)" userId="465bc964-a335-4f80-a4fa-b5cd79bc8829" providerId="ADAL" clId="{2F076072-7294-45CD-9566-4C3EF7B94B9D}" dt="2020-03-27T10:52:06.951" v="10984"/>
          <ac:spMkLst>
            <pc:docMk/>
            <pc:sldMk cId="782481957" sldId="818"/>
            <ac:spMk id="4" creationId="{5BC07ACD-2425-4597-80D3-ACA16A1B30DA}"/>
          </ac:spMkLst>
        </pc:spChg>
        <pc:spChg chg="mod">
          <ac:chgData name="ISHII Satoyuki(石井 里幸)" userId="465bc964-a335-4f80-a4fa-b5cd79bc8829" providerId="ADAL" clId="{2F076072-7294-45CD-9566-4C3EF7B94B9D}" dt="2020-03-27T10:52:06.951" v="10984"/>
          <ac:spMkLst>
            <pc:docMk/>
            <pc:sldMk cId="782481957" sldId="818"/>
            <ac:spMk id="5" creationId="{B9489E45-48D1-4FF7-B6B0-925CD72ECCFF}"/>
          </ac:spMkLst>
        </pc:spChg>
      </pc:sldChg>
      <pc:sldChg chg="add del">
        <pc:chgData name="ISHII Satoyuki(石井 里幸)" userId="465bc964-a335-4f80-a4fa-b5cd79bc8829" providerId="ADAL" clId="{2F076072-7294-45CD-9566-4C3EF7B94B9D}" dt="2020-04-02T09:46:02.431" v="14790" actId="2696"/>
        <pc:sldMkLst>
          <pc:docMk/>
          <pc:sldMk cId="3734453714" sldId="818"/>
        </pc:sldMkLst>
      </pc:sldChg>
      <pc:sldChg chg="addSp delSp modSp add ord modTransition modNotesTx">
        <pc:chgData name="ISHII Satoyuki(石井 里幸)" userId="465bc964-a335-4f80-a4fa-b5cd79bc8829" providerId="ADAL" clId="{2F076072-7294-45CD-9566-4C3EF7B94B9D}" dt="2020-04-15T08:33:39.817" v="19568" actId="20577"/>
        <pc:sldMkLst>
          <pc:docMk/>
          <pc:sldMk cId="3405073943" sldId="819"/>
        </pc:sldMkLst>
        <pc:spChg chg="mod">
          <ac:chgData name="ISHII Satoyuki(石井 里幸)" userId="465bc964-a335-4f80-a4fa-b5cd79bc8829" providerId="ADAL" clId="{2F076072-7294-45CD-9566-4C3EF7B94B9D}" dt="2020-04-02T06:53:15.013" v="11923"/>
          <ac:spMkLst>
            <pc:docMk/>
            <pc:sldMk cId="3405073943" sldId="819"/>
            <ac:spMk id="2" creationId="{D7671B90-56A5-4687-85D8-CF55208BE610}"/>
          </ac:spMkLst>
        </pc:spChg>
        <pc:spChg chg="mod">
          <ac:chgData name="ISHII Satoyuki(石井 里幸)" userId="465bc964-a335-4f80-a4fa-b5cd79bc8829" providerId="ADAL" clId="{2F076072-7294-45CD-9566-4C3EF7B94B9D}" dt="2020-04-15T08:33:25.510" v="19564"/>
          <ac:spMkLst>
            <pc:docMk/>
            <pc:sldMk cId="3405073943" sldId="819"/>
            <ac:spMk id="5" creationId="{1FB28DB9-2F7D-42FA-8297-89C3EAD47FE6}"/>
          </ac:spMkLst>
        </pc:spChg>
        <pc:spChg chg="add del mod">
          <ac:chgData name="ISHII Satoyuki(石井 里幸)" userId="465bc964-a335-4f80-a4fa-b5cd79bc8829" providerId="ADAL" clId="{2F076072-7294-45CD-9566-4C3EF7B94B9D}" dt="2020-04-02T07:10:26.698" v="12174" actId="478"/>
          <ac:spMkLst>
            <pc:docMk/>
            <pc:sldMk cId="3405073943" sldId="819"/>
            <ac:spMk id="6" creationId="{DD7353C3-6851-4721-A941-F9AFEE12FE93}"/>
          </ac:spMkLst>
        </pc:spChg>
        <pc:picChg chg="add mod">
          <ac:chgData name="ISHII Satoyuki(石井 里幸)" userId="465bc964-a335-4f80-a4fa-b5cd79bc8829" providerId="ADAL" clId="{2F076072-7294-45CD-9566-4C3EF7B94B9D}" dt="2020-04-02T07:05:02.670" v="12108" actId="1076"/>
          <ac:picMkLst>
            <pc:docMk/>
            <pc:sldMk cId="3405073943" sldId="819"/>
            <ac:picMk id="1026" creationId="{6910924C-3DC9-494D-BF08-34C245626639}"/>
          </ac:picMkLst>
        </pc:picChg>
      </pc:sldChg>
      <pc:sldChg chg="addSp modSp add modTransition">
        <pc:chgData name="ISHII Satoyuki(石井 里幸)" userId="465bc964-a335-4f80-a4fa-b5cd79bc8829" providerId="ADAL" clId="{2F076072-7294-45CD-9566-4C3EF7B94B9D}" dt="2020-04-22T07:05:13.295" v="50724" actId="403"/>
        <pc:sldMkLst>
          <pc:docMk/>
          <pc:sldMk cId="111019603" sldId="820"/>
        </pc:sldMkLst>
        <pc:spChg chg="mod">
          <ac:chgData name="ISHII Satoyuki(石井 里幸)" userId="465bc964-a335-4f80-a4fa-b5cd79bc8829" providerId="ADAL" clId="{2F076072-7294-45CD-9566-4C3EF7B94B9D}" dt="2020-04-22T07:05:13.295" v="50724" actId="403"/>
          <ac:spMkLst>
            <pc:docMk/>
            <pc:sldMk cId="111019603" sldId="820"/>
            <ac:spMk id="2" creationId="{ACBE3404-EC16-4F55-B8EC-785DF536F704}"/>
          </ac:spMkLst>
        </pc:spChg>
        <pc:spChg chg="mod">
          <ac:chgData name="ISHII Satoyuki(石井 里幸)" userId="465bc964-a335-4f80-a4fa-b5cd79bc8829" providerId="ADAL" clId="{2F076072-7294-45CD-9566-4C3EF7B94B9D}" dt="2020-04-22T06:58:25.288" v="50548"/>
          <ac:spMkLst>
            <pc:docMk/>
            <pc:sldMk cId="111019603" sldId="820"/>
            <ac:spMk id="5" creationId="{6D93944F-97E7-4FAC-815B-9D2E565971F2}"/>
          </ac:spMkLst>
        </pc:spChg>
        <pc:picChg chg="add mod">
          <ac:chgData name="ISHII Satoyuki(石井 里幸)" userId="465bc964-a335-4f80-a4fa-b5cd79bc8829" providerId="ADAL" clId="{2F076072-7294-45CD-9566-4C3EF7B94B9D}" dt="2020-04-02T06:58:45.970" v="12027" actId="1076"/>
          <ac:picMkLst>
            <pc:docMk/>
            <pc:sldMk cId="111019603" sldId="820"/>
            <ac:picMk id="6" creationId="{63B17AC1-9C92-46E7-B344-8D97F67D6A2F}"/>
          </ac:picMkLst>
        </pc:picChg>
        <pc:picChg chg="add mod">
          <ac:chgData name="ISHII Satoyuki(石井 里幸)" userId="465bc964-a335-4f80-a4fa-b5cd79bc8829" providerId="ADAL" clId="{2F076072-7294-45CD-9566-4C3EF7B94B9D}" dt="2020-04-02T06:58:43.355" v="12026" actId="1076"/>
          <ac:picMkLst>
            <pc:docMk/>
            <pc:sldMk cId="111019603" sldId="820"/>
            <ac:picMk id="7" creationId="{1A225D0A-97DD-4017-B7F1-7E08A8EEFB41}"/>
          </ac:picMkLst>
        </pc:picChg>
      </pc:sldChg>
      <pc:sldChg chg="addSp modSp add ord modTransition">
        <pc:chgData name="ISHII Satoyuki(石井 里幸)" userId="465bc964-a335-4f80-a4fa-b5cd79bc8829" providerId="ADAL" clId="{2F076072-7294-45CD-9566-4C3EF7B94B9D}" dt="2020-04-09T03:16:28.105" v="16114"/>
        <pc:sldMkLst>
          <pc:docMk/>
          <pc:sldMk cId="2001738347" sldId="821"/>
        </pc:sldMkLst>
        <pc:spChg chg="mod">
          <ac:chgData name="ISHII Satoyuki(石井 里幸)" userId="465bc964-a335-4f80-a4fa-b5cd79bc8829" providerId="ADAL" clId="{2F076072-7294-45CD-9566-4C3EF7B94B9D}" dt="2020-04-02T06:59:08.842" v="12032"/>
          <ac:spMkLst>
            <pc:docMk/>
            <pc:sldMk cId="2001738347" sldId="821"/>
            <ac:spMk id="2" creationId="{3D9EE9C6-32B4-4C66-8C6A-AEC8E65A83DC}"/>
          </ac:spMkLst>
        </pc:spChg>
        <pc:spChg chg="mod">
          <ac:chgData name="ISHII Satoyuki(石井 里幸)" userId="465bc964-a335-4f80-a4fa-b5cd79bc8829" providerId="ADAL" clId="{2F076072-7294-45CD-9566-4C3EF7B94B9D}" dt="2020-04-02T06:59:19.318" v="12036" actId="27636"/>
          <ac:spMkLst>
            <pc:docMk/>
            <pc:sldMk cId="2001738347" sldId="821"/>
            <ac:spMk id="5" creationId="{14767592-0D4A-49BD-861C-998E9F9C330E}"/>
          </ac:spMkLst>
        </pc:spChg>
        <pc:picChg chg="add">
          <ac:chgData name="ISHII Satoyuki(石井 里幸)" userId="465bc964-a335-4f80-a4fa-b5cd79bc8829" providerId="ADAL" clId="{2F076072-7294-45CD-9566-4C3EF7B94B9D}" dt="2020-04-02T06:59:23.212" v="12037"/>
          <ac:picMkLst>
            <pc:docMk/>
            <pc:sldMk cId="2001738347" sldId="821"/>
            <ac:picMk id="6" creationId="{2270F63C-C34E-4D4D-B5DB-358EB3BC43F6}"/>
          </ac:picMkLst>
        </pc:picChg>
      </pc:sldChg>
      <pc:sldChg chg="addSp modSp add ord modTransition">
        <pc:chgData name="ISHII Satoyuki(石井 里幸)" userId="465bc964-a335-4f80-a4fa-b5cd79bc8829" providerId="ADAL" clId="{2F076072-7294-45CD-9566-4C3EF7B94B9D}" dt="2020-04-09T03:16:28.105" v="16114"/>
        <pc:sldMkLst>
          <pc:docMk/>
          <pc:sldMk cId="1787258118" sldId="822"/>
        </pc:sldMkLst>
        <pc:spChg chg="mod">
          <ac:chgData name="ISHII Satoyuki(石井 里幸)" userId="465bc964-a335-4f80-a4fa-b5cd79bc8829" providerId="ADAL" clId="{2F076072-7294-45CD-9566-4C3EF7B94B9D}" dt="2020-04-02T07:00:15.682" v="12049"/>
          <ac:spMkLst>
            <pc:docMk/>
            <pc:sldMk cId="1787258118" sldId="822"/>
            <ac:spMk id="2" creationId="{F1860C65-4BFB-46C2-835B-3D4920C83627}"/>
          </ac:spMkLst>
        </pc:spChg>
        <pc:spChg chg="mod">
          <ac:chgData name="ISHII Satoyuki(石井 里幸)" userId="465bc964-a335-4f80-a4fa-b5cd79bc8829" providerId="ADAL" clId="{2F076072-7294-45CD-9566-4C3EF7B94B9D}" dt="2020-04-02T07:00:35.444" v="12056" actId="14100"/>
          <ac:spMkLst>
            <pc:docMk/>
            <pc:sldMk cId="1787258118" sldId="822"/>
            <ac:spMk id="5" creationId="{86705C5A-97D4-4B13-8F09-619F63BBDC29}"/>
          </ac:spMkLst>
        </pc:spChg>
        <pc:picChg chg="add">
          <ac:chgData name="ISHII Satoyuki(石井 里幸)" userId="465bc964-a335-4f80-a4fa-b5cd79bc8829" providerId="ADAL" clId="{2F076072-7294-45CD-9566-4C3EF7B94B9D}" dt="2020-04-02T07:00:30.264" v="12055"/>
          <ac:picMkLst>
            <pc:docMk/>
            <pc:sldMk cId="1787258118" sldId="822"/>
            <ac:picMk id="6" creationId="{E8A73CC4-9810-44AA-A3B6-3942726934EA}"/>
          </ac:picMkLst>
        </pc:picChg>
      </pc:sldChg>
      <pc:sldChg chg="addSp modSp add ord modTransition">
        <pc:chgData name="ISHII Satoyuki(石井 里幸)" userId="465bc964-a335-4f80-a4fa-b5cd79bc8829" providerId="ADAL" clId="{2F076072-7294-45CD-9566-4C3EF7B94B9D}" dt="2020-04-09T03:16:28.105" v="16114"/>
        <pc:sldMkLst>
          <pc:docMk/>
          <pc:sldMk cId="1549451414" sldId="823"/>
        </pc:sldMkLst>
        <pc:spChg chg="mod">
          <ac:chgData name="ISHII Satoyuki(石井 里幸)" userId="465bc964-a335-4f80-a4fa-b5cd79bc8829" providerId="ADAL" clId="{2F076072-7294-45CD-9566-4C3EF7B94B9D}" dt="2020-04-02T07:00:51.574" v="12060"/>
          <ac:spMkLst>
            <pc:docMk/>
            <pc:sldMk cId="1549451414" sldId="823"/>
            <ac:spMk id="2" creationId="{CCA174DE-49A3-4919-B1A5-E644B1FC3F6B}"/>
          </ac:spMkLst>
        </pc:spChg>
        <pc:spChg chg="mod">
          <ac:chgData name="ISHII Satoyuki(石井 里幸)" userId="465bc964-a335-4f80-a4fa-b5cd79bc8829" providerId="ADAL" clId="{2F076072-7294-45CD-9566-4C3EF7B94B9D}" dt="2020-04-02T07:01:01.533" v="12066" actId="27636"/>
          <ac:spMkLst>
            <pc:docMk/>
            <pc:sldMk cId="1549451414" sldId="823"/>
            <ac:spMk id="5" creationId="{D35EFCBD-1A22-4D26-B445-D1D22523AD09}"/>
          </ac:spMkLst>
        </pc:spChg>
        <pc:picChg chg="add">
          <ac:chgData name="ISHII Satoyuki(石井 里幸)" userId="465bc964-a335-4f80-a4fa-b5cd79bc8829" providerId="ADAL" clId="{2F076072-7294-45CD-9566-4C3EF7B94B9D}" dt="2020-04-02T07:01:05.993" v="12067"/>
          <ac:picMkLst>
            <pc:docMk/>
            <pc:sldMk cId="1549451414" sldId="823"/>
            <ac:picMk id="6" creationId="{212E6104-76B1-4042-B7A8-5334FE9C2C5D}"/>
          </ac:picMkLst>
        </pc:picChg>
        <pc:picChg chg="add mod">
          <ac:chgData name="ISHII Satoyuki(石井 里幸)" userId="465bc964-a335-4f80-a4fa-b5cd79bc8829" providerId="ADAL" clId="{2F076072-7294-45CD-9566-4C3EF7B94B9D}" dt="2020-04-02T07:01:14.302" v="12069" actId="1076"/>
          <ac:picMkLst>
            <pc:docMk/>
            <pc:sldMk cId="1549451414" sldId="823"/>
            <ac:picMk id="7" creationId="{663CA2E2-4E65-4EF3-B7D0-7D2837080A13}"/>
          </ac:picMkLst>
        </pc:picChg>
      </pc:sldChg>
      <pc:sldChg chg="addSp delSp modSp add mod ord modTransition setBg">
        <pc:chgData name="ISHII Satoyuki(石井 里幸)" userId="465bc964-a335-4f80-a4fa-b5cd79bc8829" providerId="ADAL" clId="{2F076072-7294-45CD-9566-4C3EF7B94B9D}" dt="2020-04-09T03:16:28.105" v="16114"/>
        <pc:sldMkLst>
          <pc:docMk/>
          <pc:sldMk cId="61978512" sldId="824"/>
        </pc:sldMkLst>
        <pc:spChg chg="mod">
          <ac:chgData name="ISHII Satoyuki(石井 里幸)" userId="465bc964-a335-4f80-a4fa-b5cd79bc8829" providerId="ADAL" clId="{2F076072-7294-45CD-9566-4C3EF7B94B9D}" dt="2020-04-02T07:02:46.068" v="12089" actId="26606"/>
          <ac:spMkLst>
            <pc:docMk/>
            <pc:sldMk cId="61978512" sldId="824"/>
            <ac:spMk id="2" creationId="{7A48DB76-7069-47ED-8A80-1D4B74209884}"/>
          </ac:spMkLst>
        </pc:spChg>
        <pc:spChg chg="mod ord">
          <ac:chgData name="ISHII Satoyuki(石井 里幸)" userId="465bc964-a335-4f80-a4fa-b5cd79bc8829" providerId="ADAL" clId="{2F076072-7294-45CD-9566-4C3EF7B94B9D}" dt="2020-04-02T07:02:46.068" v="12089" actId="26606"/>
          <ac:spMkLst>
            <pc:docMk/>
            <pc:sldMk cId="61978512" sldId="824"/>
            <ac:spMk id="3" creationId="{96E59F6A-EB99-4821-8D1D-96B859076345}"/>
          </ac:spMkLst>
        </pc:spChg>
        <pc:spChg chg="mod ord">
          <ac:chgData name="ISHII Satoyuki(石井 里幸)" userId="465bc964-a335-4f80-a4fa-b5cd79bc8829" providerId="ADAL" clId="{2F076072-7294-45CD-9566-4C3EF7B94B9D}" dt="2020-04-02T07:02:46.068" v="12089" actId="26606"/>
          <ac:spMkLst>
            <pc:docMk/>
            <pc:sldMk cId="61978512" sldId="824"/>
            <ac:spMk id="4" creationId="{3B4E195A-1B36-4075-B231-F44E9FA436F6}"/>
          </ac:spMkLst>
        </pc:spChg>
        <pc:spChg chg="mod ord">
          <ac:chgData name="ISHII Satoyuki(石井 里幸)" userId="465bc964-a335-4f80-a4fa-b5cd79bc8829" providerId="ADAL" clId="{2F076072-7294-45CD-9566-4C3EF7B94B9D}" dt="2020-04-02T07:02:49.965" v="12091" actId="27636"/>
          <ac:spMkLst>
            <pc:docMk/>
            <pc:sldMk cId="61978512" sldId="824"/>
            <ac:spMk id="5" creationId="{0DAD5C1B-E471-4962-A587-89274FD38353}"/>
          </ac:spMkLst>
        </pc:spChg>
        <pc:spChg chg="add del">
          <ac:chgData name="ISHII Satoyuki(石井 里幸)" userId="465bc964-a335-4f80-a4fa-b5cd79bc8829" providerId="ADAL" clId="{2F076072-7294-45CD-9566-4C3EF7B94B9D}" dt="2020-04-02T07:02:41.757" v="12086" actId="26606"/>
          <ac:spMkLst>
            <pc:docMk/>
            <pc:sldMk cId="61978512" sldId="824"/>
            <ac:spMk id="14" creationId="{6B2ADB95-0FA3-4BD7-A8AC-89D014A83E5B}"/>
          </ac:spMkLst>
        </pc:spChg>
        <pc:spChg chg="add del">
          <ac:chgData name="ISHII Satoyuki(石井 里幸)" userId="465bc964-a335-4f80-a4fa-b5cd79bc8829" providerId="ADAL" clId="{2F076072-7294-45CD-9566-4C3EF7B94B9D}" dt="2020-04-02T07:02:41.757" v="12086" actId="26606"/>
          <ac:spMkLst>
            <pc:docMk/>
            <pc:sldMk cId="61978512" sldId="824"/>
            <ac:spMk id="15" creationId="{6A84B152-3496-4C52-AF08-97AFFC09DD2C}"/>
          </ac:spMkLst>
        </pc:spChg>
        <pc:spChg chg="add del">
          <ac:chgData name="ISHII Satoyuki(石井 里幸)" userId="465bc964-a335-4f80-a4fa-b5cd79bc8829" providerId="ADAL" clId="{2F076072-7294-45CD-9566-4C3EF7B94B9D}" dt="2020-04-02T07:02:41.757" v="12086" actId="26606"/>
          <ac:spMkLst>
            <pc:docMk/>
            <pc:sldMk cId="61978512" sldId="824"/>
            <ac:spMk id="16" creationId="{C924DBCE-E731-4B22-8181-A39C1D86276C}"/>
          </ac:spMkLst>
        </pc:spChg>
        <pc:spChg chg="add del">
          <ac:chgData name="ISHII Satoyuki(石井 里幸)" userId="465bc964-a335-4f80-a4fa-b5cd79bc8829" providerId="ADAL" clId="{2F076072-7294-45CD-9566-4C3EF7B94B9D}" dt="2020-04-02T07:02:41.757" v="12086" actId="26606"/>
          <ac:spMkLst>
            <pc:docMk/>
            <pc:sldMk cId="61978512" sldId="824"/>
            <ac:spMk id="18" creationId="{4CBF9756-6AC8-4C65-84DF-56FBFFA1D873}"/>
          </ac:spMkLst>
        </pc:spChg>
        <pc:spChg chg="add del">
          <ac:chgData name="ISHII Satoyuki(石井 里幸)" userId="465bc964-a335-4f80-a4fa-b5cd79bc8829" providerId="ADAL" clId="{2F076072-7294-45CD-9566-4C3EF7B94B9D}" dt="2020-04-02T07:02:41.757" v="12086" actId="26606"/>
          <ac:spMkLst>
            <pc:docMk/>
            <pc:sldMk cId="61978512" sldId="824"/>
            <ac:spMk id="20" creationId="{2D385988-EAAF-4C27-AF8A-2BFBECAF3D4F}"/>
          </ac:spMkLst>
        </pc:spChg>
        <pc:spChg chg="add del">
          <ac:chgData name="ISHII Satoyuki(石井 里幸)" userId="465bc964-a335-4f80-a4fa-b5cd79bc8829" providerId="ADAL" clId="{2F076072-7294-45CD-9566-4C3EF7B94B9D}" dt="2020-04-02T07:02:41.757" v="12086" actId="26606"/>
          <ac:spMkLst>
            <pc:docMk/>
            <pc:sldMk cId="61978512" sldId="824"/>
            <ac:spMk id="24" creationId="{B621D332-7329-4994-8836-C429A51B7549}"/>
          </ac:spMkLst>
        </pc:spChg>
        <pc:spChg chg="add del">
          <ac:chgData name="ISHII Satoyuki(石井 里幸)" userId="465bc964-a335-4f80-a4fa-b5cd79bc8829" providerId="ADAL" clId="{2F076072-7294-45CD-9566-4C3EF7B94B9D}" dt="2020-04-02T07:02:41.757" v="12086" actId="26606"/>
          <ac:spMkLst>
            <pc:docMk/>
            <pc:sldMk cId="61978512" sldId="824"/>
            <ac:spMk id="26" creationId="{2D20F754-35A9-4508-BE3C-C59996D1437B}"/>
          </ac:spMkLst>
        </pc:spChg>
        <pc:picChg chg="add del">
          <ac:chgData name="ISHII Satoyuki(石井 里幸)" userId="465bc964-a335-4f80-a4fa-b5cd79bc8829" providerId="ADAL" clId="{2F076072-7294-45CD-9566-4C3EF7B94B9D}" dt="2020-04-02T07:02:25.674" v="12081"/>
          <ac:picMkLst>
            <pc:docMk/>
            <pc:sldMk cId="61978512" sldId="824"/>
            <ac:picMk id="6" creationId="{3A8820FD-7999-4063-BFD6-3D2FA7B241D3}"/>
          </ac:picMkLst>
        </pc:picChg>
        <pc:picChg chg="add mod">
          <ac:chgData name="ISHII Satoyuki(石井 里幸)" userId="465bc964-a335-4f80-a4fa-b5cd79bc8829" providerId="ADAL" clId="{2F076072-7294-45CD-9566-4C3EF7B94B9D}" dt="2020-04-02T07:02:46.068" v="12089" actId="26606"/>
          <ac:picMkLst>
            <pc:docMk/>
            <pc:sldMk cId="61978512" sldId="824"/>
            <ac:picMk id="7" creationId="{B8BFBDDD-9F5E-401A-A3E9-2C8AA64826C4}"/>
          </ac:picMkLst>
        </pc:picChg>
        <pc:cxnChg chg="add del">
          <ac:chgData name="ISHII Satoyuki(石井 里幸)" userId="465bc964-a335-4f80-a4fa-b5cd79bc8829" providerId="ADAL" clId="{2F076072-7294-45CD-9566-4C3EF7B94B9D}" dt="2020-04-02T07:02:39.240" v="12084" actId="26606"/>
          <ac:cxnSpMkLst>
            <pc:docMk/>
            <pc:sldMk cId="61978512" sldId="824"/>
            <ac:cxnSpMk id="12" creationId="{E4A809D5-3600-46D4-A466-67F2349A54FB}"/>
          </ac:cxnSpMkLst>
        </pc:cxnChg>
        <pc:cxnChg chg="add del">
          <ac:chgData name="ISHII Satoyuki(石井 里幸)" userId="465bc964-a335-4f80-a4fa-b5cd79bc8829" providerId="ADAL" clId="{2F076072-7294-45CD-9566-4C3EF7B94B9D}" dt="2020-04-02T07:02:41.757" v="12086" actId="26606"/>
          <ac:cxnSpMkLst>
            <pc:docMk/>
            <pc:sldMk cId="61978512" sldId="824"/>
            <ac:cxnSpMk id="22" creationId="{43621FD4-D14D-45D5-9A57-9A2DE5EA59C0}"/>
          </ac:cxnSpMkLst>
        </pc:cxnChg>
        <pc:cxnChg chg="add del">
          <ac:chgData name="ISHII Satoyuki(石井 里幸)" userId="465bc964-a335-4f80-a4fa-b5cd79bc8829" providerId="ADAL" clId="{2F076072-7294-45CD-9566-4C3EF7B94B9D}" dt="2020-04-02T07:02:46.068" v="12089" actId="26606"/>
          <ac:cxnSpMkLst>
            <pc:docMk/>
            <pc:sldMk cId="61978512" sldId="824"/>
            <ac:cxnSpMk id="28" creationId="{A7F400EE-A8A5-48AF-B4D6-291B52C6F0B0}"/>
          </ac:cxnSpMkLst>
        </pc:cxnChg>
      </pc:sldChg>
      <pc:sldChg chg="modSp add modTransition">
        <pc:chgData name="ISHII Satoyuki(石井 里幸)" userId="465bc964-a335-4f80-a4fa-b5cd79bc8829" providerId="ADAL" clId="{2F076072-7294-45CD-9566-4C3EF7B94B9D}" dt="2020-04-09T03:16:28.105" v="16114"/>
        <pc:sldMkLst>
          <pc:docMk/>
          <pc:sldMk cId="262780896" sldId="825"/>
        </pc:sldMkLst>
        <pc:spChg chg="mod">
          <ac:chgData name="ISHII Satoyuki(石井 里幸)" userId="465bc964-a335-4f80-a4fa-b5cd79bc8829" providerId="ADAL" clId="{2F076072-7294-45CD-9566-4C3EF7B94B9D}" dt="2020-04-02T07:29:00.686" v="12192"/>
          <ac:spMkLst>
            <pc:docMk/>
            <pc:sldMk cId="262780896" sldId="825"/>
            <ac:spMk id="2" creationId="{08D94E64-2C03-4D3B-BF19-7B18DDEA215B}"/>
          </ac:spMkLst>
        </pc:spChg>
        <pc:spChg chg="mod">
          <ac:chgData name="ISHII Satoyuki(石井 里幸)" userId="465bc964-a335-4f80-a4fa-b5cd79bc8829" providerId="ADAL" clId="{2F076072-7294-45CD-9566-4C3EF7B94B9D}" dt="2020-04-02T07:29:06.375" v="12196" actId="20577"/>
          <ac:spMkLst>
            <pc:docMk/>
            <pc:sldMk cId="262780896" sldId="825"/>
            <ac:spMk id="5" creationId="{1A3490DB-74B1-46B8-AE86-3BDA20D2CA2C}"/>
          </ac:spMkLst>
        </pc:spChg>
      </pc:sldChg>
      <pc:sldChg chg="del">
        <pc:chgData name="ISHII Satoyuki(石井 里幸)" userId="465bc964-a335-4f80-a4fa-b5cd79bc8829" providerId="ADAL" clId="{2F076072-7294-45CD-9566-4C3EF7B94B9D}" dt="2020-04-02T07:28:44.498" v="12189"/>
        <pc:sldMkLst>
          <pc:docMk/>
          <pc:sldMk cId="2866660552" sldId="825"/>
        </pc:sldMkLst>
      </pc:sldChg>
      <pc:sldChg chg="modSp del">
        <pc:chgData name="ISHII Satoyuki(石井 里幸)" userId="465bc964-a335-4f80-a4fa-b5cd79bc8829" providerId="ADAL" clId="{2F076072-7294-45CD-9566-4C3EF7B94B9D}" dt="2020-04-02T07:28:44.498" v="12189"/>
        <pc:sldMkLst>
          <pc:docMk/>
          <pc:sldMk cId="2437730149" sldId="826"/>
        </pc:sldMkLst>
        <pc:spChg chg="mod">
          <ac:chgData name="ISHII Satoyuki(石井 里幸)" userId="465bc964-a335-4f80-a4fa-b5cd79bc8829" providerId="ADAL" clId="{2F076072-7294-45CD-9566-4C3EF7B94B9D}" dt="2020-04-02T07:28:44.498" v="12189"/>
          <ac:spMkLst>
            <pc:docMk/>
            <pc:sldMk cId="2437730149" sldId="826"/>
            <ac:spMk id="3" creationId="{E8A90FE4-D9B3-4081-AF33-A9749153755B}"/>
          </ac:spMkLst>
        </pc:spChg>
      </pc:sldChg>
      <pc:sldChg chg="addSp delSp modSp add modTransition">
        <pc:chgData name="ISHII Satoyuki(石井 里幸)" userId="465bc964-a335-4f80-a4fa-b5cd79bc8829" providerId="ADAL" clId="{2F076072-7294-45CD-9566-4C3EF7B94B9D}" dt="2020-04-09T03:16:28.105" v="16114"/>
        <pc:sldMkLst>
          <pc:docMk/>
          <pc:sldMk cId="2816586906" sldId="826"/>
        </pc:sldMkLst>
        <pc:spChg chg="mod">
          <ac:chgData name="ISHII Satoyuki(石井 里幸)" userId="465bc964-a335-4f80-a4fa-b5cd79bc8829" providerId="ADAL" clId="{2F076072-7294-45CD-9566-4C3EF7B94B9D}" dt="2020-04-02T07:30:25.221" v="12210"/>
          <ac:spMkLst>
            <pc:docMk/>
            <pc:sldMk cId="2816586906" sldId="826"/>
            <ac:spMk id="2" creationId="{6C41A186-449D-43F5-9628-DB6C7E13E3BF}"/>
          </ac:spMkLst>
        </pc:spChg>
        <pc:spChg chg="del">
          <ac:chgData name="ISHII Satoyuki(石井 里幸)" userId="465bc964-a335-4f80-a4fa-b5cd79bc8829" providerId="ADAL" clId="{2F076072-7294-45CD-9566-4C3EF7B94B9D}" dt="2020-04-02T07:30:07.087" v="12207" actId="478"/>
          <ac:spMkLst>
            <pc:docMk/>
            <pc:sldMk cId="2816586906" sldId="826"/>
            <ac:spMk id="5" creationId="{DBB96A79-2FDE-4B43-8C9F-D1240CE06AA3}"/>
          </ac:spMkLst>
        </pc:spChg>
        <pc:spChg chg="add">
          <ac:chgData name="ISHII Satoyuki(石井 里幸)" userId="465bc964-a335-4f80-a4fa-b5cd79bc8829" providerId="ADAL" clId="{2F076072-7294-45CD-9566-4C3EF7B94B9D}" dt="2020-04-02T07:30:16.651" v="12209"/>
          <ac:spMkLst>
            <pc:docMk/>
            <pc:sldMk cId="2816586906" sldId="826"/>
            <ac:spMk id="7" creationId="{FF3D028D-F415-4D16-B50E-B31F1F42593B}"/>
          </ac:spMkLst>
        </pc:spChg>
        <pc:spChg chg="add">
          <ac:chgData name="ISHII Satoyuki(石井 里幸)" userId="465bc964-a335-4f80-a4fa-b5cd79bc8829" providerId="ADAL" clId="{2F076072-7294-45CD-9566-4C3EF7B94B9D}" dt="2020-04-02T07:30:16.651" v="12209"/>
          <ac:spMkLst>
            <pc:docMk/>
            <pc:sldMk cId="2816586906" sldId="826"/>
            <ac:spMk id="8" creationId="{FFC47E32-310A-4F94-8EB2-EEF3BAD581CC}"/>
          </ac:spMkLst>
        </pc:spChg>
        <pc:spChg chg="add">
          <ac:chgData name="ISHII Satoyuki(石井 里幸)" userId="465bc964-a335-4f80-a4fa-b5cd79bc8829" providerId="ADAL" clId="{2F076072-7294-45CD-9566-4C3EF7B94B9D}" dt="2020-04-02T07:30:16.651" v="12209"/>
          <ac:spMkLst>
            <pc:docMk/>
            <pc:sldMk cId="2816586906" sldId="826"/>
            <ac:spMk id="9" creationId="{3BFFEC62-FC58-4CA2-863C-8E2B15BB3B6A}"/>
          </ac:spMkLst>
        </pc:spChg>
        <pc:spChg chg="add">
          <ac:chgData name="ISHII Satoyuki(石井 里幸)" userId="465bc964-a335-4f80-a4fa-b5cd79bc8829" providerId="ADAL" clId="{2F076072-7294-45CD-9566-4C3EF7B94B9D}" dt="2020-04-02T07:30:16.651" v="12209"/>
          <ac:spMkLst>
            <pc:docMk/>
            <pc:sldMk cId="2816586906" sldId="826"/>
            <ac:spMk id="10" creationId="{475418FC-8E1F-4CC3-968C-BE16BC5A2E8C}"/>
          </ac:spMkLst>
        </pc:spChg>
        <pc:graphicFrameChg chg="add">
          <ac:chgData name="ISHII Satoyuki(石井 里幸)" userId="465bc964-a335-4f80-a4fa-b5cd79bc8829" providerId="ADAL" clId="{2F076072-7294-45CD-9566-4C3EF7B94B9D}" dt="2020-04-02T07:30:10.052" v="12208"/>
          <ac:graphicFrameMkLst>
            <pc:docMk/>
            <pc:sldMk cId="2816586906" sldId="826"/>
            <ac:graphicFrameMk id="6" creationId="{48DFA1C0-9606-4ED6-918C-3FD131211C24}"/>
          </ac:graphicFrameMkLst>
        </pc:graphicFrameChg>
      </pc:sldChg>
      <pc:sldChg chg="addSp delSp modSp add modTransition">
        <pc:chgData name="ISHII Satoyuki(石井 里幸)" userId="465bc964-a335-4f80-a4fa-b5cd79bc8829" providerId="ADAL" clId="{2F076072-7294-45CD-9566-4C3EF7B94B9D}" dt="2020-04-09T03:16:28.105" v="16114"/>
        <pc:sldMkLst>
          <pc:docMk/>
          <pc:sldMk cId="856010159" sldId="827"/>
        </pc:sldMkLst>
        <pc:spChg chg="mod">
          <ac:chgData name="ISHII Satoyuki(石井 里幸)" userId="465bc964-a335-4f80-a4fa-b5cd79bc8829" providerId="ADAL" clId="{2F076072-7294-45CD-9566-4C3EF7B94B9D}" dt="2020-04-02T07:30:37.640" v="12214"/>
          <ac:spMkLst>
            <pc:docMk/>
            <pc:sldMk cId="856010159" sldId="827"/>
            <ac:spMk id="2" creationId="{ED1907B5-C4FF-4468-9566-36376B4DCC9B}"/>
          </ac:spMkLst>
        </pc:spChg>
        <pc:spChg chg="del">
          <ac:chgData name="ISHII Satoyuki(石井 里幸)" userId="465bc964-a335-4f80-a4fa-b5cd79bc8829" providerId="ADAL" clId="{2F076072-7294-45CD-9566-4C3EF7B94B9D}" dt="2020-04-02T07:30:45.028" v="12215" actId="478"/>
          <ac:spMkLst>
            <pc:docMk/>
            <pc:sldMk cId="856010159" sldId="827"/>
            <ac:spMk id="5" creationId="{59C3C116-107D-43B8-AF34-1DE8C37C07C3}"/>
          </ac:spMkLst>
        </pc:spChg>
        <pc:spChg chg="add">
          <ac:chgData name="ISHII Satoyuki(石井 里幸)" userId="465bc964-a335-4f80-a4fa-b5cd79bc8829" providerId="ADAL" clId="{2F076072-7294-45CD-9566-4C3EF7B94B9D}" dt="2020-04-02T07:30:52.005" v="12217"/>
          <ac:spMkLst>
            <pc:docMk/>
            <pc:sldMk cId="856010159" sldId="827"/>
            <ac:spMk id="7" creationId="{DE60C96B-605E-4BE9-A148-A66635D046C0}"/>
          </ac:spMkLst>
        </pc:spChg>
        <pc:graphicFrameChg chg="add">
          <ac:chgData name="ISHII Satoyuki(石井 里幸)" userId="465bc964-a335-4f80-a4fa-b5cd79bc8829" providerId="ADAL" clId="{2F076072-7294-45CD-9566-4C3EF7B94B9D}" dt="2020-04-02T07:30:46.343" v="12216"/>
          <ac:graphicFrameMkLst>
            <pc:docMk/>
            <pc:sldMk cId="856010159" sldId="827"/>
            <ac:graphicFrameMk id="6" creationId="{EB030003-EF4F-455F-BDFE-66C5600EE292}"/>
          </ac:graphicFrameMkLst>
        </pc:graphicFrameChg>
      </pc:sldChg>
      <pc:sldChg chg="del">
        <pc:chgData name="ISHII Satoyuki(石井 里幸)" userId="465bc964-a335-4f80-a4fa-b5cd79bc8829" providerId="ADAL" clId="{2F076072-7294-45CD-9566-4C3EF7B94B9D}" dt="2020-04-02T07:28:44.498" v="12189"/>
        <pc:sldMkLst>
          <pc:docMk/>
          <pc:sldMk cId="3102763984" sldId="827"/>
        </pc:sldMkLst>
      </pc:sldChg>
      <pc:sldChg chg="addSp delSp modSp add modTransition">
        <pc:chgData name="ISHII Satoyuki(石井 里幸)" userId="465bc964-a335-4f80-a4fa-b5cd79bc8829" providerId="ADAL" clId="{2F076072-7294-45CD-9566-4C3EF7B94B9D}" dt="2020-04-09T03:16:28.105" v="16114"/>
        <pc:sldMkLst>
          <pc:docMk/>
          <pc:sldMk cId="2796038801" sldId="828"/>
        </pc:sldMkLst>
        <pc:spChg chg="mod">
          <ac:chgData name="ISHII Satoyuki(石井 里幸)" userId="465bc964-a335-4f80-a4fa-b5cd79bc8829" providerId="ADAL" clId="{2F076072-7294-45CD-9566-4C3EF7B94B9D}" dt="2020-04-02T07:31:10.046" v="12221"/>
          <ac:spMkLst>
            <pc:docMk/>
            <pc:sldMk cId="2796038801" sldId="828"/>
            <ac:spMk id="2" creationId="{3AA5255F-BFEE-48C0-95F4-71FE01AADC10}"/>
          </ac:spMkLst>
        </pc:spChg>
        <pc:spChg chg="del">
          <ac:chgData name="ISHII Satoyuki(石井 里幸)" userId="465bc964-a335-4f80-a4fa-b5cd79bc8829" providerId="ADAL" clId="{2F076072-7294-45CD-9566-4C3EF7B94B9D}" dt="2020-04-02T07:31:16.138" v="12222" actId="478"/>
          <ac:spMkLst>
            <pc:docMk/>
            <pc:sldMk cId="2796038801" sldId="828"/>
            <ac:spMk id="5" creationId="{A0E7AA49-D223-4FEE-9A0B-F0FACF286539}"/>
          </ac:spMkLst>
        </pc:spChg>
        <pc:graphicFrameChg chg="add">
          <ac:chgData name="ISHII Satoyuki(石井 里幸)" userId="465bc964-a335-4f80-a4fa-b5cd79bc8829" providerId="ADAL" clId="{2F076072-7294-45CD-9566-4C3EF7B94B9D}" dt="2020-04-02T07:31:17.340" v="12223"/>
          <ac:graphicFrameMkLst>
            <pc:docMk/>
            <pc:sldMk cId="2796038801" sldId="828"/>
            <ac:graphicFrameMk id="6" creationId="{E8534499-6196-4FFF-BEEC-E2035EB01EFE}"/>
          </ac:graphicFrameMkLst>
        </pc:graphicFrameChg>
      </pc:sldChg>
      <pc:sldChg chg="del">
        <pc:chgData name="ISHII Satoyuki(石井 里幸)" userId="465bc964-a335-4f80-a4fa-b5cd79bc8829" providerId="ADAL" clId="{2F076072-7294-45CD-9566-4C3EF7B94B9D}" dt="2020-04-02T07:28:44.498" v="12189"/>
        <pc:sldMkLst>
          <pc:docMk/>
          <pc:sldMk cId="3601099768" sldId="828"/>
        </pc:sldMkLst>
      </pc:sldChg>
      <pc:sldChg chg="addSp modSp add modTransition">
        <pc:chgData name="ISHII Satoyuki(石井 里幸)" userId="465bc964-a335-4f80-a4fa-b5cd79bc8829" providerId="ADAL" clId="{2F076072-7294-45CD-9566-4C3EF7B94B9D}" dt="2020-04-09T03:16:28.105" v="16114"/>
        <pc:sldMkLst>
          <pc:docMk/>
          <pc:sldMk cId="1005284705" sldId="829"/>
        </pc:sldMkLst>
        <pc:spChg chg="mod">
          <ac:chgData name="ISHII Satoyuki(石井 里幸)" userId="465bc964-a335-4f80-a4fa-b5cd79bc8829" providerId="ADAL" clId="{2F076072-7294-45CD-9566-4C3EF7B94B9D}" dt="2020-04-02T07:31:35.852" v="12227"/>
          <ac:spMkLst>
            <pc:docMk/>
            <pc:sldMk cId="1005284705" sldId="829"/>
            <ac:spMk id="2" creationId="{7ACC48C2-7F17-4C84-939E-9536474DD0CC}"/>
          </ac:spMkLst>
        </pc:spChg>
        <pc:spChg chg="mod">
          <ac:chgData name="ISHII Satoyuki(石井 里幸)" userId="465bc964-a335-4f80-a4fa-b5cd79bc8829" providerId="ADAL" clId="{2F076072-7294-45CD-9566-4C3EF7B94B9D}" dt="2020-04-02T07:35:08.714" v="12388" actId="20577"/>
          <ac:spMkLst>
            <pc:docMk/>
            <pc:sldMk cId="1005284705" sldId="829"/>
            <ac:spMk id="5" creationId="{8650B6CB-B073-41B0-BE47-91E62AA4EC30}"/>
          </ac:spMkLst>
        </pc:spChg>
        <pc:picChg chg="add">
          <ac:chgData name="ISHII Satoyuki(石井 里幸)" userId="465bc964-a335-4f80-a4fa-b5cd79bc8829" providerId="ADAL" clId="{2F076072-7294-45CD-9566-4C3EF7B94B9D}" dt="2020-04-02T07:31:51.944" v="12232"/>
          <ac:picMkLst>
            <pc:docMk/>
            <pc:sldMk cId="1005284705" sldId="829"/>
            <ac:picMk id="6" creationId="{9A2BFA7D-DFCA-4725-B3D3-D920ED16D42D}"/>
          </ac:picMkLst>
        </pc:picChg>
        <pc:picChg chg="add">
          <ac:chgData name="ISHII Satoyuki(石井 里幸)" userId="465bc964-a335-4f80-a4fa-b5cd79bc8829" providerId="ADAL" clId="{2F076072-7294-45CD-9566-4C3EF7B94B9D}" dt="2020-04-02T07:31:51.944" v="12232"/>
          <ac:picMkLst>
            <pc:docMk/>
            <pc:sldMk cId="1005284705" sldId="829"/>
            <ac:picMk id="7" creationId="{E0655652-1E6D-4668-9962-315DE743A89D}"/>
          </ac:picMkLst>
        </pc:picChg>
      </pc:sldChg>
      <pc:sldChg chg="addSp delSp modSp add modTransition">
        <pc:chgData name="ISHII Satoyuki(石井 里幸)" userId="465bc964-a335-4f80-a4fa-b5cd79bc8829" providerId="ADAL" clId="{2F076072-7294-45CD-9566-4C3EF7B94B9D}" dt="2020-04-09T03:16:28.105" v="16114"/>
        <pc:sldMkLst>
          <pc:docMk/>
          <pc:sldMk cId="2886461161" sldId="830"/>
        </pc:sldMkLst>
        <pc:spChg chg="mod">
          <ac:chgData name="ISHII Satoyuki(石井 里幸)" userId="465bc964-a335-4f80-a4fa-b5cd79bc8829" providerId="ADAL" clId="{2F076072-7294-45CD-9566-4C3EF7B94B9D}" dt="2020-04-02T07:32:42.646" v="12248"/>
          <ac:spMkLst>
            <pc:docMk/>
            <pc:sldMk cId="2886461161" sldId="830"/>
            <ac:spMk id="2" creationId="{37E8C10C-FC24-4744-AD33-7F42B24DB47B}"/>
          </ac:spMkLst>
        </pc:spChg>
        <pc:spChg chg="del">
          <ac:chgData name="ISHII Satoyuki(石井 里幸)" userId="465bc964-a335-4f80-a4fa-b5cd79bc8829" providerId="ADAL" clId="{2F076072-7294-45CD-9566-4C3EF7B94B9D}" dt="2020-04-02T07:32:34.585" v="12246" actId="478"/>
          <ac:spMkLst>
            <pc:docMk/>
            <pc:sldMk cId="2886461161" sldId="830"/>
            <ac:spMk id="5" creationId="{35F00304-DA72-4F02-9031-1700B451D19F}"/>
          </ac:spMkLst>
        </pc:spChg>
        <pc:spChg chg="add mod">
          <ac:chgData name="ISHII Satoyuki(石井 里幸)" userId="465bc964-a335-4f80-a4fa-b5cd79bc8829" providerId="ADAL" clId="{2F076072-7294-45CD-9566-4C3EF7B94B9D}" dt="2020-04-02T07:33:30.921" v="12371" actId="14100"/>
          <ac:spMkLst>
            <pc:docMk/>
            <pc:sldMk cId="2886461161" sldId="830"/>
            <ac:spMk id="7" creationId="{3AF237DF-774C-4C66-AA49-51F487CF808B}"/>
          </ac:spMkLst>
        </pc:spChg>
        <pc:graphicFrameChg chg="add mod modGraphic">
          <ac:chgData name="ISHII Satoyuki(石井 里幸)" userId="465bc964-a335-4f80-a4fa-b5cd79bc8829" providerId="ADAL" clId="{2F076072-7294-45CD-9566-4C3EF7B94B9D}" dt="2020-04-02T07:40:22.634" v="12406" actId="14734"/>
          <ac:graphicFrameMkLst>
            <pc:docMk/>
            <pc:sldMk cId="2886461161" sldId="830"/>
            <ac:graphicFrameMk id="6" creationId="{FAF5ABE1-9992-4C79-BAB1-9461667A5AC8}"/>
          </ac:graphicFrameMkLst>
        </pc:graphicFrameChg>
      </pc:sldChg>
      <pc:sldChg chg="modSp add modTransition">
        <pc:chgData name="ISHII Satoyuki(石井 里幸)" userId="465bc964-a335-4f80-a4fa-b5cd79bc8829" providerId="ADAL" clId="{2F076072-7294-45CD-9566-4C3EF7B94B9D}" dt="2020-04-09T03:16:28.105" v="16114"/>
        <pc:sldMkLst>
          <pc:docMk/>
          <pc:sldMk cId="792665998" sldId="831"/>
        </pc:sldMkLst>
        <pc:spChg chg="mod">
          <ac:chgData name="ISHII Satoyuki(石井 里幸)" userId="465bc964-a335-4f80-a4fa-b5cd79bc8829" providerId="ADAL" clId="{2F076072-7294-45CD-9566-4C3EF7B94B9D}" dt="2020-04-02T07:33:45.495" v="12374"/>
          <ac:spMkLst>
            <pc:docMk/>
            <pc:sldMk cId="792665998" sldId="831"/>
            <ac:spMk id="2" creationId="{0E9441AC-C980-40A4-BD97-203F81DED0D6}"/>
          </ac:spMkLst>
        </pc:spChg>
        <pc:spChg chg="mod">
          <ac:chgData name="ISHII Satoyuki(石井 里幸)" userId="465bc964-a335-4f80-a4fa-b5cd79bc8829" providerId="ADAL" clId="{2F076072-7294-45CD-9566-4C3EF7B94B9D}" dt="2020-04-02T07:33:52.009" v="12378" actId="20577"/>
          <ac:spMkLst>
            <pc:docMk/>
            <pc:sldMk cId="792665998" sldId="831"/>
            <ac:spMk id="5" creationId="{3A9DF4B1-E41D-413D-850C-C0FAAE3C650A}"/>
          </ac:spMkLst>
        </pc:spChg>
      </pc:sldChg>
      <pc:sldChg chg="addSp delSp modSp add modTransition">
        <pc:chgData name="ISHII Satoyuki(石井 里幸)" userId="465bc964-a335-4f80-a4fa-b5cd79bc8829" providerId="ADAL" clId="{2F076072-7294-45CD-9566-4C3EF7B94B9D}" dt="2020-04-09T03:16:28.105" v="16114"/>
        <pc:sldMkLst>
          <pc:docMk/>
          <pc:sldMk cId="2987477814" sldId="832"/>
        </pc:sldMkLst>
        <pc:spChg chg="mod">
          <ac:chgData name="ISHII Satoyuki(石井 里幸)" userId="465bc964-a335-4f80-a4fa-b5cd79bc8829" providerId="ADAL" clId="{2F076072-7294-45CD-9566-4C3EF7B94B9D}" dt="2020-04-02T07:36:33.621" v="12395"/>
          <ac:spMkLst>
            <pc:docMk/>
            <pc:sldMk cId="2987477814" sldId="832"/>
            <ac:spMk id="2" creationId="{71181082-BEC9-4934-B06D-72A48874567A}"/>
          </ac:spMkLst>
        </pc:spChg>
        <pc:spChg chg="del">
          <ac:chgData name="ISHII Satoyuki(石井 里幸)" userId="465bc964-a335-4f80-a4fa-b5cd79bc8829" providerId="ADAL" clId="{2F076072-7294-45CD-9566-4C3EF7B94B9D}" dt="2020-04-02T07:36:17.088" v="12391" actId="478"/>
          <ac:spMkLst>
            <pc:docMk/>
            <pc:sldMk cId="2987477814" sldId="832"/>
            <ac:spMk id="5" creationId="{5C84EE9C-973F-4DBB-808C-D820012BC6FF}"/>
          </ac:spMkLst>
        </pc:spChg>
        <pc:spChg chg="add mod">
          <ac:chgData name="ISHII Satoyuki(石井 里幸)" userId="465bc964-a335-4f80-a4fa-b5cd79bc8829" providerId="ADAL" clId="{2F076072-7294-45CD-9566-4C3EF7B94B9D}" dt="2020-04-02T07:36:25.190" v="12394" actId="207"/>
          <ac:spMkLst>
            <pc:docMk/>
            <pc:sldMk cId="2987477814" sldId="832"/>
            <ac:spMk id="6" creationId="{965A9B74-8D92-49CF-A0A3-DF4EADD55ED9}"/>
          </ac:spMkLst>
        </pc:spChg>
        <pc:spChg chg="add mod">
          <ac:chgData name="ISHII Satoyuki(石井 里幸)" userId="465bc964-a335-4f80-a4fa-b5cd79bc8829" providerId="ADAL" clId="{2F076072-7294-45CD-9566-4C3EF7B94B9D}" dt="2020-04-02T07:38:01.194" v="12397" actId="14100"/>
          <ac:spMkLst>
            <pc:docMk/>
            <pc:sldMk cId="2987477814" sldId="832"/>
            <ac:spMk id="7" creationId="{43A65A59-9E79-4D39-A54B-101C504628F3}"/>
          </ac:spMkLst>
        </pc:spChg>
      </pc:sldChg>
      <pc:sldChg chg="modSp add del">
        <pc:chgData name="ISHII Satoyuki(石井 里幸)" userId="465bc964-a335-4f80-a4fa-b5cd79bc8829" providerId="ADAL" clId="{2F076072-7294-45CD-9566-4C3EF7B94B9D}" dt="2020-04-02T07:39:45.038" v="12401" actId="2696"/>
        <pc:sldMkLst>
          <pc:docMk/>
          <pc:sldMk cId="296630676" sldId="833"/>
        </pc:sldMkLst>
        <pc:spChg chg="mod">
          <ac:chgData name="ISHII Satoyuki(石井 里幸)" userId="465bc964-a335-4f80-a4fa-b5cd79bc8829" providerId="ADAL" clId="{2F076072-7294-45CD-9566-4C3EF7B94B9D}" dt="2020-04-02T07:38:50.718" v="12399" actId="27636"/>
          <ac:spMkLst>
            <pc:docMk/>
            <pc:sldMk cId="296630676" sldId="833"/>
            <ac:spMk id="2" creationId="{BF884EB5-10E1-432B-9ADF-8F565B493E7C}"/>
          </ac:spMkLst>
        </pc:spChg>
      </pc:sldChg>
      <pc:sldChg chg="modSp add ord modTransition">
        <pc:chgData name="ISHII Satoyuki(石井 里幸)" userId="465bc964-a335-4f80-a4fa-b5cd79bc8829" providerId="ADAL" clId="{2F076072-7294-45CD-9566-4C3EF7B94B9D}" dt="2020-04-09T03:16:28.105" v="16114"/>
        <pc:sldMkLst>
          <pc:docMk/>
          <pc:sldMk cId="733012442" sldId="833"/>
        </pc:sldMkLst>
        <pc:spChg chg="mod">
          <ac:chgData name="ISHII Satoyuki(石井 里幸)" userId="465bc964-a335-4f80-a4fa-b5cd79bc8829" providerId="ADAL" clId="{2F076072-7294-45CD-9566-4C3EF7B94B9D}" dt="2020-04-02T08:59:48.646" v="14327"/>
          <ac:spMkLst>
            <pc:docMk/>
            <pc:sldMk cId="733012442" sldId="833"/>
            <ac:spMk id="2" creationId="{417104B3-CCC3-4BE3-A1BA-F01740A00F0C}"/>
          </ac:spMkLst>
        </pc:spChg>
        <pc:spChg chg="mod">
          <ac:chgData name="ISHII Satoyuki(石井 里幸)" userId="465bc964-a335-4f80-a4fa-b5cd79bc8829" providerId="ADAL" clId="{2F076072-7294-45CD-9566-4C3EF7B94B9D}" dt="2020-04-02T09:01:09.194" v="14411" actId="1076"/>
          <ac:spMkLst>
            <pc:docMk/>
            <pc:sldMk cId="733012442" sldId="833"/>
            <ac:spMk id="3" creationId="{84673A04-93E4-4311-BAF0-B602B9745F5D}"/>
          </ac:spMkLst>
        </pc:spChg>
      </pc:sldChg>
      <pc:sldChg chg="addSp modSp add modTransition">
        <pc:chgData name="ISHII Satoyuki(石井 里幸)" userId="465bc964-a335-4f80-a4fa-b5cd79bc8829" providerId="ADAL" clId="{2F076072-7294-45CD-9566-4C3EF7B94B9D}" dt="2020-04-09T03:16:28.105" v="16114"/>
        <pc:sldMkLst>
          <pc:docMk/>
          <pc:sldMk cId="676665421" sldId="834"/>
        </pc:sldMkLst>
        <pc:spChg chg="mod">
          <ac:chgData name="ISHII Satoyuki(石井 里幸)" userId="465bc964-a335-4f80-a4fa-b5cd79bc8829" providerId="ADAL" clId="{2F076072-7294-45CD-9566-4C3EF7B94B9D}" dt="2020-04-02T09:29:31.463" v="14514"/>
          <ac:spMkLst>
            <pc:docMk/>
            <pc:sldMk cId="676665421" sldId="834"/>
            <ac:spMk id="2" creationId="{141D40F8-D618-40B0-B34C-08330C460109}"/>
          </ac:spMkLst>
        </pc:spChg>
        <pc:spChg chg="mod">
          <ac:chgData name="ISHII Satoyuki(石井 里幸)" userId="465bc964-a335-4f80-a4fa-b5cd79bc8829" providerId="ADAL" clId="{2F076072-7294-45CD-9566-4C3EF7B94B9D}" dt="2020-04-02T09:29:38.306" v="14518" actId="20577"/>
          <ac:spMkLst>
            <pc:docMk/>
            <pc:sldMk cId="676665421" sldId="834"/>
            <ac:spMk id="5" creationId="{F73400A7-67DF-46DF-BD18-93CEA559F1EC}"/>
          </ac:spMkLst>
        </pc:spChg>
        <pc:picChg chg="add">
          <ac:chgData name="ISHII Satoyuki(石井 里幸)" userId="465bc964-a335-4f80-a4fa-b5cd79bc8829" providerId="ADAL" clId="{2F076072-7294-45CD-9566-4C3EF7B94B9D}" dt="2020-04-02T09:29:45.545" v="14519"/>
          <ac:picMkLst>
            <pc:docMk/>
            <pc:sldMk cId="676665421" sldId="834"/>
            <ac:picMk id="6" creationId="{D248C25D-77A6-4D21-9FB6-6EE9ACD37A19}"/>
          </ac:picMkLst>
        </pc:picChg>
      </pc:sldChg>
      <pc:sldChg chg="addSp modSp add modTransition">
        <pc:chgData name="ISHII Satoyuki(石井 里幸)" userId="465bc964-a335-4f80-a4fa-b5cd79bc8829" providerId="ADAL" clId="{2F076072-7294-45CD-9566-4C3EF7B94B9D}" dt="2020-04-09T03:16:28.105" v="16114"/>
        <pc:sldMkLst>
          <pc:docMk/>
          <pc:sldMk cId="3136625145" sldId="835"/>
        </pc:sldMkLst>
        <pc:spChg chg="mod">
          <ac:chgData name="ISHII Satoyuki(石井 里幸)" userId="465bc964-a335-4f80-a4fa-b5cd79bc8829" providerId="ADAL" clId="{2F076072-7294-45CD-9566-4C3EF7B94B9D}" dt="2020-04-02T09:30:02.325" v="14523"/>
          <ac:spMkLst>
            <pc:docMk/>
            <pc:sldMk cId="3136625145" sldId="835"/>
            <ac:spMk id="2" creationId="{3A5DE53F-A2B0-4965-B159-56750F75A490}"/>
          </ac:spMkLst>
        </pc:spChg>
        <pc:spChg chg="mod">
          <ac:chgData name="ISHII Satoyuki(石井 里幸)" userId="465bc964-a335-4f80-a4fa-b5cd79bc8829" providerId="ADAL" clId="{2F076072-7294-45CD-9566-4C3EF7B94B9D}" dt="2020-04-02T09:30:13.466" v="14527" actId="20577"/>
          <ac:spMkLst>
            <pc:docMk/>
            <pc:sldMk cId="3136625145" sldId="835"/>
            <ac:spMk id="5" creationId="{42493289-B3EC-433E-A44F-85882D641478}"/>
          </ac:spMkLst>
        </pc:spChg>
        <pc:picChg chg="add">
          <ac:chgData name="ISHII Satoyuki(石井 里幸)" userId="465bc964-a335-4f80-a4fa-b5cd79bc8829" providerId="ADAL" clId="{2F076072-7294-45CD-9566-4C3EF7B94B9D}" dt="2020-04-02T09:30:18.220" v="14528"/>
          <ac:picMkLst>
            <pc:docMk/>
            <pc:sldMk cId="3136625145" sldId="835"/>
            <ac:picMk id="6" creationId="{2A84F469-A21E-45F5-8CF9-A996708E8ED3}"/>
          </ac:picMkLst>
        </pc:picChg>
      </pc:sldChg>
      <pc:sldChg chg="add ord modTransition">
        <pc:chgData name="ISHII Satoyuki(石井 里幸)" userId="465bc964-a335-4f80-a4fa-b5cd79bc8829" providerId="ADAL" clId="{2F076072-7294-45CD-9566-4C3EF7B94B9D}" dt="2020-04-09T03:16:28.105" v="16114"/>
        <pc:sldMkLst>
          <pc:docMk/>
          <pc:sldMk cId="152566038" sldId="836"/>
        </pc:sldMkLst>
      </pc:sldChg>
      <pc:sldChg chg="addSp modSp add del">
        <pc:chgData name="ISHII Satoyuki(石井 里幸)" userId="465bc964-a335-4f80-a4fa-b5cd79bc8829" providerId="ADAL" clId="{2F076072-7294-45CD-9566-4C3EF7B94B9D}" dt="2020-04-02T09:36:18.213" v="14595" actId="2696"/>
        <pc:sldMkLst>
          <pc:docMk/>
          <pc:sldMk cId="4025388670" sldId="836"/>
        </pc:sldMkLst>
        <pc:spChg chg="mod">
          <ac:chgData name="ISHII Satoyuki(石井 里幸)" userId="465bc964-a335-4f80-a4fa-b5cd79bc8829" providerId="ADAL" clId="{2F076072-7294-45CD-9566-4C3EF7B94B9D}" dt="2020-04-02T09:30:35.034" v="14532"/>
          <ac:spMkLst>
            <pc:docMk/>
            <pc:sldMk cId="4025388670" sldId="836"/>
            <ac:spMk id="2" creationId="{9C54ADDF-CBDA-4223-BE4F-AD88A74B7C60}"/>
          </ac:spMkLst>
        </pc:spChg>
        <pc:spChg chg="mod">
          <ac:chgData name="ISHII Satoyuki(石井 里幸)" userId="465bc964-a335-4f80-a4fa-b5cd79bc8829" providerId="ADAL" clId="{2F076072-7294-45CD-9566-4C3EF7B94B9D}" dt="2020-04-02T09:30:44.255" v="14538" actId="20577"/>
          <ac:spMkLst>
            <pc:docMk/>
            <pc:sldMk cId="4025388670" sldId="836"/>
            <ac:spMk id="5" creationId="{7262208C-0D16-4588-87E3-E9C943214188}"/>
          </ac:spMkLst>
        </pc:spChg>
        <pc:picChg chg="add">
          <ac:chgData name="ISHII Satoyuki(石井 里幸)" userId="465bc964-a335-4f80-a4fa-b5cd79bc8829" providerId="ADAL" clId="{2F076072-7294-45CD-9566-4C3EF7B94B9D}" dt="2020-04-02T09:30:49.750" v="14539"/>
          <ac:picMkLst>
            <pc:docMk/>
            <pc:sldMk cId="4025388670" sldId="836"/>
            <ac:picMk id="6" creationId="{7BDC14CA-E5F7-4056-B815-BCBB25BBCA47}"/>
          </ac:picMkLst>
        </pc:picChg>
      </pc:sldChg>
      <pc:sldChg chg="addSp modSp add modTransition">
        <pc:chgData name="ISHII Satoyuki(石井 里幸)" userId="465bc964-a335-4f80-a4fa-b5cd79bc8829" providerId="ADAL" clId="{2F076072-7294-45CD-9566-4C3EF7B94B9D}" dt="2020-04-09T03:16:28.105" v="16114"/>
        <pc:sldMkLst>
          <pc:docMk/>
          <pc:sldMk cId="3742785583" sldId="837"/>
        </pc:sldMkLst>
        <pc:spChg chg="mod">
          <ac:chgData name="ISHII Satoyuki(石井 里幸)" userId="465bc964-a335-4f80-a4fa-b5cd79bc8829" providerId="ADAL" clId="{2F076072-7294-45CD-9566-4C3EF7B94B9D}" dt="2020-04-02T09:34:24.614" v="14582"/>
          <ac:spMkLst>
            <pc:docMk/>
            <pc:sldMk cId="3742785583" sldId="837"/>
            <ac:spMk id="2" creationId="{3516873E-BCCB-4646-808E-96D152019772}"/>
          </ac:spMkLst>
        </pc:spChg>
        <pc:spChg chg="mod">
          <ac:chgData name="ISHII Satoyuki(石井 里幸)" userId="465bc964-a335-4f80-a4fa-b5cd79bc8829" providerId="ADAL" clId="{2F076072-7294-45CD-9566-4C3EF7B94B9D}" dt="2020-04-02T10:16:34.661" v="16110" actId="27636"/>
          <ac:spMkLst>
            <pc:docMk/>
            <pc:sldMk cId="3742785583" sldId="837"/>
            <ac:spMk id="5" creationId="{0E76D812-E792-4583-A12E-7BA1076B889D}"/>
          </ac:spMkLst>
        </pc:spChg>
        <pc:picChg chg="add mod">
          <ac:chgData name="ISHII Satoyuki(石井 里幸)" userId="465bc964-a335-4f80-a4fa-b5cd79bc8829" providerId="ADAL" clId="{2F076072-7294-45CD-9566-4C3EF7B94B9D}" dt="2020-04-02T09:50:48.826" v="14794" actId="14100"/>
          <ac:picMkLst>
            <pc:docMk/>
            <pc:sldMk cId="3742785583" sldId="837"/>
            <ac:picMk id="1026" creationId="{DB97CF4D-E96F-4F28-B98F-562E94074580}"/>
          </ac:picMkLst>
        </pc:picChg>
      </pc:sldChg>
      <pc:sldChg chg="modSp add modTransition">
        <pc:chgData name="ISHII Satoyuki(石井 里幸)" userId="465bc964-a335-4f80-a4fa-b5cd79bc8829" providerId="ADAL" clId="{2F076072-7294-45CD-9566-4C3EF7B94B9D}" dt="2020-04-09T03:16:28.105" v="16114"/>
        <pc:sldMkLst>
          <pc:docMk/>
          <pc:sldMk cId="1233964340" sldId="838"/>
        </pc:sldMkLst>
        <pc:spChg chg="mod">
          <ac:chgData name="ISHII Satoyuki(石井 里幸)" userId="465bc964-a335-4f80-a4fa-b5cd79bc8829" providerId="ADAL" clId="{2F076072-7294-45CD-9566-4C3EF7B94B9D}" dt="2020-04-02T09:38:22.625" v="14651"/>
          <ac:spMkLst>
            <pc:docMk/>
            <pc:sldMk cId="1233964340" sldId="838"/>
            <ac:spMk id="2" creationId="{87B61FCA-656B-4C3A-B5E8-A2EE151B5D99}"/>
          </ac:spMkLst>
        </pc:spChg>
      </pc:sldChg>
      <pc:sldChg chg="modSp add del ord">
        <pc:chgData name="ISHII Satoyuki(石井 里幸)" userId="465bc964-a335-4f80-a4fa-b5cd79bc8829" providerId="ADAL" clId="{2F076072-7294-45CD-9566-4C3EF7B94B9D}" dt="2020-04-02T09:37:32.726" v="14632" actId="2696"/>
        <pc:sldMkLst>
          <pc:docMk/>
          <pc:sldMk cId="2272363797" sldId="838"/>
        </pc:sldMkLst>
        <pc:spChg chg="mod">
          <ac:chgData name="ISHII Satoyuki(石井 里幸)" userId="465bc964-a335-4f80-a4fa-b5cd79bc8829" providerId="ADAL" clId="{2F076072-7294-45CD-9566-4C3EF7B94B9D}" dt="2020-04-02T09:37:15.883" v="14631"/>
          <ac:spMkLst>
            <pc:docMk/>
            <pc:sldMk cId="2272363797" sldId="838"/>
            <ac:spMk id="2" creationId="{D6AC0A40-9ECC-4202-A56C-2248273FDB3B}"/>
          </ac:spMkLst>
        </pc:spChg>
      </pc:sldChg>
      <pc:sldChg chg="modSp add modTransition">
        <pc:chgData name="ISHII Satoyuki(石井 里幸)" userId="465bc964-a335-4f80-a4fa-b5cd79bc8829" providerId="ADAL" clId="{2F076072-7294-45CD-9566-4C3EF7B94B9D}" dt="2020-04-09T03:16:28.105" v="16114"/>
        <pc:sldMkLst>
          <pc:docMk/>
          <pc:sldMk cId="2398481058" sldId="839"/>
        </pc:sldMkLst>
        <pc:spChg chg="mod">
          <ac:chgData name="ISHII Satoyuki(石井 里幸)" userId="465bc964-a335-4f80-a4fa-b5cd79bc8829" providerId="ADAL" clId="{2F076072-7294-45CD-9566-4C3EF7B94B9D}" dt="2020-04-02T09:39:11.512" v="14655"/>
          <ac:spMkLst>
            <pc:docMk/>
            <pc:sldMk cId="2398481058" sldId="839"/>
            <ac:spMk id="2" creationId="{B19CB3ED-A286-499A-9933-2539B22FD96C}"/>
          </ac:spMkLst>
        </pc:spChg>
        <pc:spChg chg="mod">
          <ac:chgData name="ISHII Satoyuki(石井 里幸)" userId="465bc964-a335-4f80-a4fa-b5cd79bc8829" providerId="ADAL" clId="{2F076072-7294-45CD-9566-4C3EF7B94B9D}" dt="2020-04-02T09:39:17.810" v="14659" actId="20577"/>
          <ac:spMkLst>
            <pc:docMk/>
            <pc:sldMk cId="2398481058" sldId="839"/>
            <ac:spMk id="5" creationId="{E8C026CB-2BD1-4FE8-AE16-8B101C71D0DA}"/>
          </ac:spMkLst>
        </pc:spChg>
      </pc:sldChg>
      <pc:sldChg chg="addSp modSp add modTransition">
        <pc:chgData name="ISHII Satoyuki(石井 里幸)" userId="465bc964-a335-4f80-a4fa-b5cd79bc8829" providerId="ADAL" clId="{2F076072-7294-45CD-9566-4C3EF7B94B9D}" dt="2020-04-09T03:16:28.105" v="16114"/>
        <pc:sldMkLst>
          <pc:docMk/>
          <pc:sldMk cId="1222643387" sldId="840"/>
        </pc:sldMkLst>
        <pc:spChg chg="mod">
          <ac:chgData name="ISHII Satoyuki(石井 里幸)" userId="465bc964-a335-4f80-a4fa-b5cd79bc8829" providerId="ADAL" clId="{2F076072-7294-45CD-9566-4C3EF7B94B9D}" dt="2020-04-02T09:39:29.179" v="14663"/>
          <ac:spMkLst>
            <pc:docMk/>
            <pc:sldMk cId="1222643387" sldId="840"/>
            <ac:spMk id="2" creationId="{A761B268-867C-4AC7-ABA5-62B8614200EE}"/>
          </ac:spMkLst>
        </pc:spChg>
        <pc:spChg chg="mod">
          <ac:chgData name="ISHII Satoyuki(石井 里幸)" userId="465bc964-a335-4f80-a4fa-b5cd79bc8829" providerId="ADAL" clId="{2F076072-7294-45CD-9566-4C3EF7B94B9D}" dt="2020-04-02T09:39:49.520" v="14671" actId="14100"/>
          <ac:spMkLst>
            <pc:docMk/>
            <pc:sldMk cId="1222643387" sldId="840"/>
            <ac:spMk id="5" creationId="{B9BA3330-0F55-4BD6-9201-D0F896957F7F}"/>
          </ac:spMkLst>
        </pc:spChg>
        <pc:spChg chg="add">
          <ac:chgData name="ISHII Satoyuki(石井 里幸)" userId="465bc964-a335-4f80-a4fa-b5cd79bc8829" providerId="ADAL" clId="{2F076072-7294-45CD-9566-4C3EF7B94B9D}" dt="2020-04-02T09:39:44.277" v="14668"/>
          <ac:spMkLst>
            <pc:docMk/>
            <pc:sldMk cId="1222643387" sldId="840"/>
            <ac:spMk id="6" creationId="{2DEE8F5F-7CD3-48CE-ACFC-3EB287C40156}"/>
          </ac:spMkLst>
        </pc:spChg>
      </pc:sldChg>
      <pc:sldChg chg="addSp delSp modSp add modTransition">
        <pc:chgData name="ISHII Satoyuki(石井 里幸)" userId="465bc964-a335-4f80-a4fa-b5cd79bc8829" providerId="ADAL" clId="{2F076072-7294-45CD-9566-4C3EF7B94B9D}" dt="2020-04-09T03:16:28.105" v="16114"/>
        <pc:sldMkLst>
          <pc:docMk/>
          <pc:sldMk cId="3782900917" sldId="841"/>
        </pc:sldMkLst>
        <pc:spChg chg="mod">
          <ac:chgData name="ISHII Satoyuki(石井 里幸)" userId="465bc964-a335-4f80-a4fa-b5cd79bc8829" providerId="ADAL" clId="{2F076072-7294-45CD-9566-4C3EF7B94B9D}" dt="2020-04-02T09:40:01.409" v="14675"/>
          <ac:spMkLst>
            <pc:docMk/>
            <pc:sldMk cId="3782900917" sldId="841"/>
            <ac:spMk id="2" creationId="{584FA7FC-EF3B-4B14-AD48-197796A66201}"/>
          </ac:spMkLst>
        </pc:spChg>
        <pc:spChg chg="del">
          <ac:chgData name="ISHII Satoyuki(石井 里幸)" userId="465bc964-a335-4f80-a4fa-b5cd79bc8829" providerId="ADAL" clId="{2F076072-7294-45CD-9566-4C3EF7B94B9D}" dt="2020-04-02T09:40:06.125" v="14676" actId="478"/>
          <ac:spMkLst>
            <pc:docMk/>
            <pc:sldMk cId="3782900917" sldId="841"/>
            <ac:spMk id="5" creationId="{35E4D63D-A9C1-4AD8-ABB2-66DD6AA2B513}"/>
          </ac:spMkLst>
        </pc:spChg>
        <pc:spChg chg="add">
          <ac:chgData name="ISHII Satoyuki(石井 里幸)" userId="465bc964-a335-4f80-a4fa-b5cd79bc8829" providerId="ADAL" clId="{2F076072-7294-45CD-9566-4C3EF7B94B9D}" dt="2020-04-02T09:40:13.743" v="14677"/>
          <ac:spMkLst>
            <pc:docMk/>
            <pc:sldMk cId="3782900917" sldId="841"/>
            <ac:spMk id="6" creationId="{7D00EE38-863E-49AF-8AD1-9BB3A787AE16}"/>
          </ac:spMkLst>
        </pc:spChg>
        <pc:spChg chg="add">
          <ac:chgData name="ISHII Satoyuki(石井 里幸)" userId="465bc964-a335-4f80-a4fa-b5cd79bc8829" providerId="ADAL" clId="{2F076072-7294-45CD-9566-4C3EF7B94B9D}" dt="2020-04-02T09:40:13.743" v="14677"/>
          <ac:spMkLst>
            <pc:docMk/>
            <pc:sldMk cId="3782900917" sldId="841"/>
            <ac:spMk id="7" creationId="{CAF24DCE-7916-4662-B8A0-76C4F878CB68}"/>
          </ac:spMkLst>
        </pc:spChg>
        <pc:spChg chg="add">
          <ac:chgData name="ISHII Satoyuki(石井 里幸)" userId="465bc964-a335-4f80-a4fa-b5cd79bc8829" providerId="ADAL" clId="{2F076072-7294-45CD-9566-4C3EF7B94B9D}" dt="2020-04-02T09:40:13.743" v="14677"/>
          <ac:spMkLst>
            <pc:docMk/>
            <pc:sldMk cId="3782900917" sldId="841"/>
            <ac:spMk id="8" creationId="{A9D21024-8365-4A44-A721-3B0004F45F39}"/>
          </ac:spMkLst>
        </pc:spChg>
        <pc:spChg chg="add">
          <ac:chgData name="ISHII Satoyuki(石井 里幸)" userId="465bc964-a335-4f80-a4fa-b5cd79bc8829" providerId="ADAL" clId="{2F076072-7294-45CD-9566-4C3EF7B94B9D}" dt="2020-04-02T09:40:13.743" v="14677"/>
          <ac:spMkLst>
            <pc:docMk/>
            <pc:sldMk cId="3782900917" sldId="841"/>
            <ac:spMk id="9" creationId="{D5BEAE25-9449-412C-9F95-8C8D334D77C2}"/>
          </ac:spMkLst>
        </pc:spChg>
        <pc:spChg chg="add">
          <ac:chgData name="ISHII Satoyuki(石井 里幸)" userId="465bc964-a335-4f80-a4fa-b5cd79bc8829" providerId="ADAL" clId="{2F076072-7294-45CD-9566-4C3EF7B94B9D}" dt="2020-04-02T09:40:13.743" v="14677"/>
          <ac:spMkLst>
            <pc:docMk/>
            <pc:sldMk cId="3782900917" sldId="841"/>
            <ac:spMk id="10" creationId="{A77F22A2-5F8B-4C50-8033-7DA3DD69607C}"/>
          </ac:spMkLst>
        </pc:spChg>
        <pc:spChg chg="add">
          <ac:chgData name="ISHII Satoyuki(石井 里幸)" userId="465bc964-a335-4f80-a4fa-b5cd79bc8829" providerId="ADAL" clId="{2F076072-7294-45CD-9566-4C3EF7B94B9D}" dt="2020-04-02T09:40:13.743" v="14677"/>
          <ac:spMkLst>
            <pc:docMk/>
            <pc:sldMk cId="3782900917" sldId="841"/>
            <ac:spMk id="11" creationId="{F3FF02FA-2B76-4AB3-98ED-4831527072D9}"/>
          </ac:spMkLst>
        </pc:spChg>
        <pc:spChg chg="add">
          <ac:chgData name="ISHII Satoyuki(石井 里幸)" userId="465bc964-a335-4f80-a4fa-b5cd79bc8829" providerId="ADAL" clId="{2F076072-7294-45CD-9566-4C3EF7B94B9D}" dt="2020-04-02T09:40:13.743" v="14677"/>
          <ac:spMkLst>
            <pc:docMk/>
            <pc:sldMk cId="3782900917" sldId="841"/>
            <ac:spMk id="12" creationId="{73E1936D-ECAA-495D-8AF3-97CA52B247F7}"/>
          </ac:spMkLst>
        </pc:spChg>
        <pc:spChg chg="add">
          <ac:chgData name="ISHII Satoyuki(石井 里幸)" userId="465bc964-a335-4f80-a4fa-b5cd79bc8829" providerId="ADAL" clId="{2F076072-7294-45CD-9566-4C3EF7B94B9D}" dt="2020-04-02T09:40:13.743" v="14677"/>
          <ac:spMkLst>
            <pc:docMk/>
            <pc:sldMk cId="3782900917" sldId="841"/>
            <ac:spMk id="13" creationId="{2C73BE24-AA04-4081-A30F-55297258DC6F}"/>
          </ac:spMkLst>
        </pc:spChg>
        <pc:spChg chg="add">
          <ac:chgData name="ISHII Satoyuki(石井 里幸)" userId="465bc964-a335-4f80-a4fa-b5cd79bc8829" providerId="ADAL" clId="{2F076072-7294-45CD-9566-4C3EF7B94B9D}" dt="2020-04-02T09:40:13.743" v="14677"/>
          <ac:spMkLst>
            <pc:docMk/>
            <pc:sldMk cId="3782900917" sldId="841"/>
            <ac:spMk id="14" creationId="{5E7749D9-9EAC-4516-B404-80C3DF905BFF}"/>
          </ac:spMkLst>
        </pc:spChg>
        <pc:spChg chg="add">
          <ac:chgData name="ISHII Satoyuki(石井 里幸)" userId="465bc964-a335-4f80-a4fa-b5cd79bc8829" providerId="ADAL" clId="{2F076072-7294-45CD-9566-4C3EF7B94B9D}" dt="2020-04-02T09:40:13.743" v="14677"/>
          <ac:spMkLst>
            <pc:docMk/>
            <pc:sldMk cId="3782900917" sldId="841"/>
            <ac:spMk id="15" creationId="{0DE5D605-69D9-4A71-9F10-1DF15FA29BCF}"/>
          </ac:spMkLst>
        </pc:spChg>
        <pc:spChg chg="add">
          <ac:chgData name="ISHII Satoyuki(石井 里幸)" userId="465bc964-a335-4f80-a4fa-b5cd79bc8829" providerId="ADAL" clId="{2F076072-7294-45CD-9566-4C3EF7B94B9D}" dt="2020-04-02T09:40:13.743" v="14677"/>
          <ac:spMkLst>
            <pc:docMk/>
            <pc:sldMk cId="3782900917" sldId="841"/>
            <ac:spMk id="16" creationId="{46FB30C5-DD45-4FA3-B660-3625F547B739}"/>
          </ac:spMkLst>
        </pc:spChg>
      </pc:sldChg>
      <pc:sldChg chg="addSp modSp add modTransition">
        <pc:chgData name="ISHII Satoyuki(石井 里幸)" userId="465bc964-a335-4f80-a4fa-b5cd79bc8829" providerId="ADAL" clId="{2F076072-7294-45CD-9566-4C3EF7B94B9D}" dt="2020-04-09T03:16:28.105" v="16114"/>
        <pc:sldMkLst>
          <pc:docMk/>
          <pc:sldMk cId="3967512395" sldId="842"/>
        </pc:sldMkLst>
        <pc:spChg chg="mod">
          <ac:chgData name="ISHII Satoyuki(石井 里幸)" userId="465bc964-a335-4f80-a4fa-b5cd79bc8829" providerId="ADAL" clId="{2F076072-7294-45CD-9566-4C3EF7B94B9D}" dt="2020-04-02T09:40:27.237" v="14681"/>
          <ac:spMkLst>
            <pc:docMk/>
            <pc:sldMk cId="3967512395" sldId="842"/>
            <ac:spMk id="2" creationId="{F866EF1C-66D2-46AD-B95B-C6E943B0F0F8}"/>
          </ac:spMkLst>
        </pc:spChg>
        <pc:spChg chg="mod">
          <ac:chgData name="ISHII Satoyuki(石井 里幸)" userId="465bc964-a335-4f80-a4fa-b5cd79bc8829" providerId="ADAL" clId="{2F076072-7294-45CD-9566-4C3EF7B94B9D}" dt="2020-04-02T09:41:04.865" v="14699" actId="20577"/>
          <ac:spMkLst>
            <pc:docMk/>
            <pc:sldMk cId="3967512395" sldId="842"/>
            <ac:spMk id="5" creationId="{CFD0D449-FC3E-4CFD-AC2B-22B74EA7224C}"/>
          </ac:spMkLst>
        </pc:spChg>
        <pc:grpChg chg="add">
          <ac:chgData name="ISHII Satoyuki(石井 里幸)" userId="465bc964-a335-4f80-a4fa-b5cd79bc8829" providerId="ADAL" clId="{2F076072-7294-45CD-9566-4C3EF7B94B9D}" dt="2020-04-02T09:40:49.009" v="14689"/>
          <ac:grpSpMkLst>
            <pc:docMk/>
            <pc:sldMk cId="3967512395" sldId="842"/>
            <ac:grpSpMk id="6" creationId="{FEBE9BED-93BF-4B28-932A-99B5B34AEC2B}"/>
          </ac:grpSpMkLst>
        </pc:grpChg>
      </pc:sldChg>
      <pc:sldChg chg="addSp delSp modSp add modTransition">
        <pc:chgData name="ISHII Satoyuki(石井 里幸)" userId="465bc964-a335-4f80-a4fa-b5cd79bc8829" providerId="ADAL" clId="{2F076072-7294-45CD-9566-4C3EF7B94B9D}" dt="2020-04-09T03:16:28.105" v="16114"/>
        <pc:sldMkLst>
          <pc:docMk/>
          <pc:sldMk cId="3230793374" sldId="843"/>
        </pc:sldMkLst>
        <pc:spChg chg="mod">
          <ac:chgData name="ISHII Satoyuki(石井 里幸)" userId="465bc964-a335-4f80-a4fa-b5cd79bc8829" providerId="ADAL" clId="{2F076072-7294-45CD-9566-4C3EF7B94B9D}" dt="2020-04-02T09:41:19.185" v="14702"/>
          <ac:spMkLst>
            <pc:docMk/>
            <pc:sldMk cId="3230793374" sldId="843"/>
            <ac:spMk id="2" creationId="{3D700097-0899-40D5-9CB4-3C50C40BB15A}"/>
          </ac:spMkLst>
        </pc:spChg>
        <pc:spChg chg="del mod">
          <ac:chgData name="ISHII Satoyuki(石井 里幸)" userId="465bc964-a335-4f80-a4fa-b5cd79bc8829" providerId="ADAL" clId="{2F076072-7294-45CD-9566-4C3EF7B94B9D}" dt="2020-04-02T09:41:23.009" v="14704" actId="478"/>
          <ac:spMkLst>
            <pc:docMk/>
            <pc:sldMk cId="3230793374" sldId="843"/>
            <ac:spMk id="5" creationId="{79745E14-989F-4547-B391-189037BC3C90}"/>
          </ac:spMkLst>
        </pc:spChg>
        <pc:spChg chg="add">
          <ac:chgData name="ISHII Satoyuki(石井 里幸)" userId="465bc964-a335-4f80-a4fa-b5cd79bc8829" providerId="ADAL" clId="{2F076072-7294-45CD-9566-4C3EF7B94B9D}" dt="2020-04-02T09:41:28.975" v="14705"/>
          <ac:spMkLst>
            <pc:docMk/>
            <pc:sldMk cId="3230793374" sldId="843"/>
            <ac:spMk id="6" creationId="{90E0CC71-467F-4A45-B2E8-F6DAF8EE5006}"/>
          </ac:spMkLst>
        </pc:spChg>
        <pc:spChg chg="add">
          <ac:chgData name="ISHII Satoyuki(石井 里幸)" userId="465bc964-a335-4f80-a4fa-b5cd79bc8829" providerId="ADAL" clId="{2F076072-7294-45CD-9566-4C3EF7B94B9D}" dt="2020-04-02T09:41:28.975" v="14705"/>
          <ac:spMkLst>
            <pc:docMk/>
            <pc:sldMk cId="3230793374" sldId="843"/>
            <ac:spMk id="7" creationId="{F60D82FC-0FC8-4CC4-9D3B-71F64E879366}"/>
          </ac:spMkLst>
        </pc:spChg>
        <pc:spChg chg="add">
          <ac:chgData name="ISHII Satoyuki(石井 里幸)" userId="465bc964-a335-4f80-a4fa-b5cd79bc8829" providerId="ADAL" clId="{2F076072-7294-45CD-9566-4C3EF7B94B9D}" dt="2020-04-02T09:41:28.975" v="14705"/>
          <ac:spMkLst>
            <pc:docMk/>
            <pc:sldMk cId="3230793374" sldId="843"/>
            <ac:spMk id="8" creationId="{CF507E66-43D8-441A-83D0-105BB80DDC4A}"/>
          </ac:spMkLst>
        </pc:spChg>
        <pc:spChg chg="add">
          <ac:chgData name="ISHII Satoyuki(石井 里幸)" userId="465bc964-a335-4f80-a4fa-b5cd79bc8829" providerId="ADAL" clId="{2F076072-7294-45CD-9566-4C3EF7B94B9D}" dt="2020-04-02T09:41:28.975" v="14705"/>
          <ac:spMkLst>
            <pc:docMk/>
            <pc:sldMk cId="3230793374" sldId="843"/>
            <ac:spMk id="10" creationId="{9B71E6C7-5DD4-4E70-93B7-B3CB90088AA7}"/>
          </ac:spMkLst>
        </pc:spChg>
        <pc:spChg chg="add">
          <ac:chgData name="ISHII Satoyuki(石井 里幸)" userId="465bc964-a335-4f80-a4fa-b5cd79bc8829" providerId="ADAL" clId="{2F076072-7294-45CD-9566-4C3EF7B94B9D}" dt="2020-04-02T09:41:28.975" v="14705"/>
          <ac:spMkLst>
            <pc:docMk/>
            <pc:sldMk cId="3230793374" sldId="843"/>
            <ac:spMk id="11" creationId="{012AC2D1-F010-408B-B2B2-DA6569B9E065}"/>
          </ac:spMkLst>
        </pc:spChg>
        <pc:spChg chg="add">
          <ac:chgData name="ISHII Satoyuki(石井 里幸)" userId="465bc964-a335-4f80-a4fa-b5cd79bc8829" providerId="ADAL" clId="{2F076072-7294-45CD-9566-4C3EF7B94B9D}" dt="2020-04-02T09:41:28.975" v="14705"/>
          <ac:spMkLst>
            <pc:docMk/>
            <pc:sldMk cId="3230793374" sldId="843"/>
            <ac:spMk id="12" creationId="{FBF15F86-BECF-4EEA-B4E7-D4CCC457052B}"/>
          </ac:spMkLst>
        </pc:spChg>
        <pc:picChg chg="add">
          <ac:chgData name="ISHII Satoyuki(石井 里幸)" userId="465bc964-a335-4f80-a4fa-b5cd79bc8829" providerId="ADAL" clId="{2F076072-7294-45CD-9566-4C3EF7B94B9D}" dt="2020-04-02T09:41:28.975" v="14705"/>
          <ac:picMkLst>
            <pc:docMk/>
            <pc:sldMk cId="3230793374" sldId="843"/>
            <ac:picMk id="9" creationId="{9FE2C051-08A7-4A12-9005-E496067F24BD}"/>
          </ac:picMkLst>
        </pc:picChg>
        <pc:picChg chg="add">
          <ac:chgData name="ISHII Satoyuki(石井 里幸)" userId="465bc964-a335-4f80-a4fa-b5cd79bc8829" providerId="ADAL" clId="{2F076072-7294-45CD-9566-4C3EF7B94B9D}" dt="2020-04-02T09:41:28.975" v="14705"/>
          <ac:picMkLst>
            <pc:docMk/>
            <pc:sldMk cId="3230793374" sldId="843"/>
            <ac:picMk id="13" creationId="{BF9AC4C8-5B4E-409A-9830-94E3F489C4DD}"/>
          </ac:picMkLst>
        </pc:picChg>
        <pc:picChg chg="add">
          <ac:chgData name="ISHII Satoyuki(石井 里幸)" userId="465bc964-a335-4f80-a4fa-b5cd79bc8829" providerId="ADAL" clId="{2F076072-7294-45CD-9566-4C3EF7B94B9D}" dt="2020-04-02T09:41:28.975" v="14705"/>
          <ac:picMkLst>
            <pc:docMk/>
            <pc:sldMk cId="3230793374" sldId="843"/>
            <ac:picMk id="33" creationId="{F147D048-D68B-4366-89DB-6223FD391283}"/>
          </ac:picMkLst>
        </pc:picChg>
        <pc:picChg chg="add">
          <ac:chgData name="ISHII Satoyuki(石井 里幸)" userId="465bc964-a335-4f80-a4fa-b5cd79bc8829" providerId="ADAL" clId="{2F076072-7294-45CD-9566-4C3EF7B94B9D}" dt="2020-04-02T09:41:28.975" v="14705"/>
          <ac:picMkLst>
            <pc:docMk/>
            <pc:sldMk cId="3230793374" sldId="843"/>
            <ac:picMk id="34" creationId="{3BF95B08-A15E-4EA9-A9A2-39E1AA5BA910}"/>
          </ac:picMkLst>
        </pc:picChg>
        <pc:picChg chg="add">
          <ac:chgData name="ISHII Satoyuki(石井 里幸)" userId="465bc964-a335-4f80-a4fa-b5cd79bc8829" providerId="ADAL" clId="{2F076072-7294-45CD-9566-4C3EF7B94B9D}" dt="2020-04-02T09:41:28.975" v="14705"/>
          <ac:picMkLst>
            <pc:docMk/>
            <pc:sldMk cId="3230793374" sldId="843"/>
            <ac:picMk id="35" creationId="{9D987A71-0984-46BA-969D-B8D85657DBA1}"/>
          </ac:picMkLst>
        </pc:picChg>
        <pc:picChg chg="add">
          <ac:chgData name="ISHII Satoyuki(石井 里幸)" userId="465bc964-a335-4f80-a4fa-b5cd79bc8829" providerId="ADAL" clId="{2F076072-7294-45CD-9566-4C3EF7B94B9D}" dt="2020-04-02T09:41:28.975" v="14705"/>
          <ac:picMkLst>
            <pc:docMk/>
            <pc:sldMk cId="3230793374" sldId="843"/>
            <ac:picMk id="36" creationId="{3544BA5D-3CC0-4CAE-8EA1-3CB5A7AE8FEB}"/>
          </ac:picMkLst>
        </pc:picChg>
        <pc:picChg chg="add">
          <ac:chgData name="ISHII Satoyuki(石井 里幸)" userId="465bc964-a335-4f80-a4fa-b5cd79bc8829" providerId="ADAL" clId="{2F076072-7294-45CD-9566-4C3EF7B94B9D}" dt="2020-04-02T09:41:28.975" v="14705"/>
          <ac:picMkLst>
            <pc:docMk/>
            <pc:sldMk cId="3230793374" sldId="843"/>
            <ac:picMk id="37" creationId="{6358D8A5-905B-4168-BB95-6633F1100433}"/>
          </ac:picMkLst>
        </pc:picChg>
        <pc:picChg chg="add">
          <ac:chgData name="ISHII Satoyuki(石井 里幸)" userId="465bc964-a335-4f80-a4fa-b5cd79bc8829" providerId="ADAL" clId="{2F076072-7294-45CD-9566-4C3EF7B94B9D}" dt="2020-04-02T09:41:28.975" v="14705"/>
          <ac:picMkLst>
            <pc:docMk/>
            <pc:sldMk cId="3230793374" sldId="843"/>
            <ac:picMk id="38" creationId="{3DD13139-F8BF-4D7B-838C-6E47FBD3542E}"/>
          </ac:picMkLst>
        </pc:picChg>
        <pc:picChg chg="add">
          <ac:chgData name="ISHII Satoyuki(石井 里幸)" userId="465bc964-a335-4f80-a4fa-b5cd79bc8829" providerId="ADAL" clId="{2F076072-7294-45CD-9566-4C3EF7B94B9D}" dt="2020-04-02T09:41:28.975" v="14705"/>
          <ac:picMkLst>
            <pc:docMk/>
            <pc:sldMk cId="3230793374" sldId="843"/>
            <ac:picMk id="39" creationId="{50775D75-6582-45C0-9944-B29FB359739A}"/>
          </ac:picMkLst>
        </pc:picChg>
        <pc:picChg chg="add">
          <ac:chgData name="ISHII Satoyuki(石井 里幸)" userId="465bc964-a335-4f80-a4fa-b5cd79bc8829" providerId="ADAL" clId="{2F076072-7294-45CD-9566-4C3EF7B94B9D}" dt="2020-04-02T09:41:28.975" v="14705"/>
          <ac:picMkLst>
            <pc:docMk/>
            <pc:sldMk cId="3230793374" sldId="843"/>
            <ac:picMk id="40" creationId="{B97676AC-BCFC-4BF2-A07C-49E798F0DC92}"/>
          </ac:picMkLst>
        </pc:picChg>
        <pc:picChg chg="add">
          <ac:chgData name="ISHII Satoyuki(石井 里幸)" userId="465bc964-a335-4f80-a4fa-b5cd79bc8829" providerId="ADAL" clId="{2F076072-7294-45CD-9566-4C3EF7B94B9D}" dt="2020-04-02T09:41:28.975" v="14705"/>
          <ac:picMkLst>
            <pc:docMk/>
            <pc:sldMk cId="3230793374" sldId="843"/>
            <ac:picMk id="41" creationId="{4F366197-13C9-4BFF-9966-CBD1639BFC28}"/>
          </ac:picMkLst>
        </pc:picChg>
        <pc:picChg chg="add">
          <ac:chgData name="ISHII Satoyuki(石井 里幸)" userId="465bc964-a335-4f80-a4fa-b5cd79bc8829" providerId="ADAL" clId="{2F076072-7294-45CD-9566-4C3EF7B94B9D}" dt="2020-04-02T09:41:28.975" v="14705"/>
          <ac:picMkLst>
            <pc:docMk/>
            <pc:sldMk cId="3230793374" sldId="843"/>
            <ac:picMk id="42" creationId="{B3243B7C-9DB8-4331-9AAE-77154E06733F}"/>
          </ac:picMkLst>
        </pc:picChg>
        <pc:cxnChg chg="add">
          <ac:chgData name="ISHII Satoyuki(石井 里幸)" userId="465bc964-a335-4f80-a4fa-b5cd79bc8829" providerId="ADAL" clId="{2F076072-7294-45CD-9566-4C3EF7B94B9D}" dt="2020-04-02T09:41:28.975" v="14705"/>
          <ac:cxnSpMkLst>
            <pc:docMk/>
            <pc:sldMk cId="3230793374" sldId="843"/>
            <ac:cxnSpMk id="14" creationId="{C1C12DAB-F05E-4B44-A993-D324E0BACDAC}"/>
          </ac:cxnSpMkLst>
        </pc:cxnChg>
        <pc:cxnChg chg="add">
          <ac:chgData name="ISHII Satoyuki(石井 里幸)" userId="465bc964-a335-4f80-a4fa-b5cd79bc8829" providerId="ADAL" clId="{2F076072-7294-45CD-9566-4C3EF7B94B9D}" dt="2020-04-02T09:41:28.975" v="14705"/>
          <ac:cxnSpMkLst>
            <pc:docMk/>
            <pc:sldMk cId="3230793374" sldId="843"/>
            <ac:cxnSpMk id="15" creationId="{8884C284-8CB0-428D-9D03-9B4B34D73C03}"/>
          </ac:cxnSpMkLst>
        </pc:cxnChg>
        <pc:cxnChg chg="add">
          <ac:chgData name="ISHII Satoyuki(石井 里幸)" userId="465bc964-a335-4f80-a4fa-b5cd79bc8829" providerId="ADAL" clId="{2F076072-7294-45CD-9566-4C3EF7B94B9D}" dt="2020-04-02T09:41:28.975" v="14705"/>
          <ac:cxnSpMkLst>
            <pc:docMk/>
            <pc:sldMk cId="3230793374" sldId="843"/>
            <ac:cxnSpMk id="16" creationId="{3F3F189E-F8BD-4254-8162-F7E256D1F813}"/>
          </ac:cxnSpMkLst>
        </pc:cxnChg>
        <pc:cxnChg chg="add">
          <ac:chgData name="ISHII Satoyuki(石井 里幸)" userId="465bc964-a335-4f80-a4fa-b5cd79bc8829" providerId="ADAL" clId="{2F076072-7294-45CD-9566-4C3EF7B94B9D}" dt="2020-04-02T09:41:28.975" v="14705"/>
          <ac:cxnSpMkLst>
            <pc:docMk/>
            <pc:sldMk cId="3230793374" sldId="843"/>
            <ac:cxnSpMk id="17" creationId="{CD8202CF-38BA-4D59-8894-BBEB19B9BBDB}"/>
          </ac:cxnSpMkLst>
        </pc:cxnChg>
        <pc:cxnChg chg="add">
          <ac:chgData name="ISHII Satoyuki(石井 里幸)" userId="465bc964-a335-4f80-a4fa-b5cd79bc8829" providerId="ADAL" clId="{2F076072-7294-45CD-9566-4C3EF7B94B9D}" dt="2020-04-02T09:41:28.975" v="14705"/>
          <ac:cxnSpMkLst>
            <pc:docMk/>
            <pc:sldMk cId="3230793374" sldId="843"/>
            <ac:cxnSpMk id="18" creationId="{50E16571-E884-47EB-8F9F-A53592BAA012}"/>
          </ac:cxnSpMkLst>
        </pc:cxnChg>
        <pc:cxnChg chg="add">
          <ac:chgData name="ISHII Satoyuki(石井 里幸)" userId="465bc964-a335-4f80-a4fa-b5cd79bc8829" providerId="ADAL" clId="{2F076072-7294-45CD-9566-4C3EF7B94B9D}" dt="2020-04-02T09:41:28.975" v="14705"/>
          <ac:cxnSpMkLst>
            <pc:docMk/>
            <pc:sldMk cId="3230793374" sldId="843"/>
            <ac:cxnSpMk id="19" creationId="{00AE0FAD-A47C-46E7-B130-FAA817B3A289}"/>
          </ac:cxnSpMkLst>
        </pc:cxnChg>
        <pc:cxnChg chg="add">
          <ac:chgData name="ISHII Satoyuki(石井 里幸)" userId="465bc964-a335-4f80-a4fa-b5cd79bc8829" providerId="ADAL" clId="{2F076072-7294-45CD-9566-4C3EF7B94B9D}" dt="2020-04-02T09:41:28.975" v="14705"/>
          <ac:cxnSpMkLst>
            <pc:docMk/>
            <pc:sldMk cId="3230793374" sldId="843"/>
            <ac:cxnSpMk id="20" creationId="{95F45E8D-A11A-4CE2-B647-228F7EF5D9D2}"/>
          </ac:cxnSpMkLst>
        </pc:cxnChg>
        <pc:cxnChg chg="add">
          <ac:chgData name="ISHII Satoyuki(石井 里幸)" userId="465bc964-a335-4f80-a4fa-b5cd79bc8829" providerId="ADAL" clId="{2F076072-7294-45CD-9566-4C3EF7B94B9D}" dt="2020-04-02T09:41:28.975" v="14705"/>
          <ac:cxnSpMkLst>
            <pc:docMk/>
            <pc:sldMk cId="3230793374" sldId="843"/>
            <ac:cxnSpMk id="21" creationId="{7C691114-6B3C-4BF0-9E5F-2D5920991BDE}"/>
          </ac:cxnSpMkLst>
        </pc:cxnChg>
        <pc:cxnChg chg="add">
          <ac:chgData name="ISHII Satoyuki(石井 里幸)" userId="465bc964-a335-4f80-a4fa-b5cd79bc8829" providerId="ADAL" clId="{2F076072-7294-45CD-9566-4C3EF7B94B9D}" dt="2020-04-02T09:41:28.975" v="14705"/>
          <ac:cxnSpMkLst>
            <pc:docMk/>
            <pc:sldMk cId="3230793374" sldId="843"/>
            <ac:cxnSpMk id="22" creationId="{27460410-D54A-4CFD-8B04-F5BEE100E952}"/>
          </ac:cxnSpMkLst>
        </pc:cxnChg>
        <pc:cxnChg chg="add">
          <ac:chgData name="ISHII Satoyuki(石井 里幸)" userId="465bc964-a335-4f80-a4fa-b5cd79bc8829" providerId="ADAL" clId="{2F076072-7294-45CD-9566-4C3EF7B94B9D}" dt="2020-04-02T09:41:28.975" v="14705"/>
          <ac:cxnSpMkLst>
            <pc:docMk/>
            <pc:sldMk cId="3230793374" sldId="843"/>
            <ac:cxnSpMk id="23" creationId="{C81A87D5-DEAB-430F-A75D-49AD2C997D15}"/>
          </ac:cxnSpMkLst>
        </pc:cxnChg>
        <pc:cxnChg chg="add">
          <ac:chgData name="ISHII Satoyuki(石井 里幸)" userId="465bc964-a335-4f80-a4fa-b5cd79bc8829" providerId="ADAL" clId="{2F076072-7294-45CD-9566-4C3EF7B94B9D}" dt="2020-04-02T09:41:28.975" v="14705"/>
          <ac:cxnSpMkLst>
            <pc:docMk/>
            <pc:sldMk cId="3230793374" sldId="843"/>
            <ac:cxnSpMk id="24" creationId="{AADEED8A-45F5-4653-A050-FC06287FFB67}"/>
          </ac:cxnSpMkLst>
        </pc:cxnChg>
        <pc:cxnChg chg="add">
          <ac:chgData name="ISHII Satoyuki(石井 里幸)" userId="465bc964-a335-4f80-a4fa-b5cd79bc8829" providerId="ADAL" clId="{2F076072-7294-45CD-9566-4C3EF7B94B9D}" dt="2020-04-02T09:41:28.975" v="14705"/>
          <ac:cxnSpMkLst>
            <pc:docMk/>
            <pc:sldMk cId="3230793374" sldId="843"/>
            <ac:cxnSpMk id="25" creationId="{FC251442-2E1F-4885-82C2-C4B5CAFDC840}"/>
          </ac:cxnSpMkLst>
        </pc:cxnChg>
        <pc:cxnChg chg="add">
          <ac:chgData name="ISHII Satoyuki(石井 里幸)" userId="465bc964-a335-4f80-a4fa-b5cd79bc8829" providerId="ADAL" clId="{2F076072-7294-45CD-9566-4C3EF7B94B9D}" dt="2020-04-02T09:41:28.975" v="14705"/>
          <ac:cxnSpMkLst>
            <pc:docMk/>
            <pc:sldMk cId="3230793374" sldId="843"/>
            <ac:cxnSpMk id="26" creationId="{316CF8D4-82CA-4DF8-8216-E65C34929BF4}"/>
          </ac:cxnSpMkLst>
        </pc:cxnChg>
        <pc:cxnChg chg="add">
          <ac:chgData name="ISHII Satoyuki(石井 里幸)" userId="465bc964-a335-4f80-a4fa-b5cd79bc8829" providerId="ADAL" clId="{2F076072-7294-45CD-9566-4C3EF7B94B9D}" dt="2020-04-02T09:41:28.975" v="14705"/>
          <ac:cxnSpMkLst>
            <pc:docMk/>
            <pc:sldMk cId="3230793374" sldId="843"/>
            <ac:cxnSpMk id="27" creationId="{C5C6F9FE-9E02-43F6-A269-5CBAB11699D5}"/>
          </ac:cxnSpMkLst>
        </pc:cxnChg>
        <pc:cxnChg chg="add">
          <ac:chgData name="ISHII Satoyuki(石井 里幸)" userId="465bc964-a335-4f80-a4fa-b5cd79bc8829" providerId="ADAL" clId="{2F076072-7294-45CD-9566-4C3EF7B94B9D}" dt="2020-04-02T09:41:28.975" v="14705"/>
          <ac:cxnSpMkLst>
            <pc:docMk/>
            <pc:sldMk cId="3230793374" sldId="843"/>
            <ac:cxnSpMk id="28" creationId="{47A12770-2F78-4B49-A634-27DB536F13BC}"/>
          </ac:cxnSpMkLst>
        </pc:cxnChg>
        <pc:cxnChg chg="add">
          <ac:chgData name="ISHII Satoyuki(石井 里幸)" userId="465bc964-a335-4f80-a4fa-b5cd79bc8829" providerId="ADAL" clId="{2F076072-7294-45CD-9566-4C3EF7B94B9D}" dt="2020-04-02T09:41:28.975" v="14705"/>
          <ac:cxnSpMkLst>
            <pc:docMk/>
            <pc:sldMk cId="3230793374" sldId="843"/>
            <ac:cxnSpMk id="29" creationId="{F3B6E35F-1E8F-41EF-897E-ACFD0C53FB8D}"/>
          </ac:cxnSpMkLst>
        </pc:cxnChg>
        <pc:cxnChg chg="add">
          <ac:chgData name="ISHII Satoyuki(石井 里幸)" userId="465bc964-a335-4f80-a4fa-b5cd79bc8829" providerId="ADAL" clId="{2F076072-7294-45CD-9566-4C3EF7B94B9D}" dt="2020-04-02T09:41:28.975" v="14705"/>
          <ac:cxnSpMkLst>
            <pc:docMk/>
            <pc:sldMk cId="3230793374" sldId="843"/>
            <ac:cxnSpMk id="30" creationId="{C8F7745B-8737-4F3F-88E5-350537D4D401}"/>
          </ac:cxnSpMkLst>
        </pc:cxnChg>
        <pc:cxnChg chg="add">
          <ac:chgData name="ISHII Satoyuki(石井 里幸)" userId="465bc964-a335-4f80-a4fa-b5cd79bc8829" providerId="ADAL" clId="{2F076072-7294-45CD-9566-4C3EF7B94B9D}" dt="2020-04-02T09:41:28.975" v="14705"/>
          <ac:cxnSpMkLst>
            <pc:docMk/>
            <pc:sldMk cId="3230793374" sldId="843"/>
            <ac:cxnSpMk id="31" creationId="{E943D810-27FC-44CF-9BD1-1B6D97D3149B}"/>
          </ac:cxnSpMkLst>
        </pc:cxnChg>
        <pc:cxnChg chg="add">
          <ac:chgData name="ISHII Satoyuki(石井 里幸)" userId="465bc964-a335-4f80-a4fa-b5cd79bc8829" providerId="ADAL" clId="{2F076072-7294-45CD-9566-4C3EF7B94B9D}" dt="2020-04-02T09:41:28.975" v="14705"/>
          <ac:cxnSpMkLst>
            <pc:docMk/>
            <pc:sldMk cId="3230793374" sldId="843"/>
            <ac:cxnSpMk id="32" creationId="{57F7DFF3-6A8C-401D-8E76-65C8641816E3}"/>
          </ac:cxnSpMkLst>
        </pc:cxnChg>
      </pc:sldChg>
      <pc:sldChg chg="modSp add modTransition">
        <pc:chgData name="ISHII Satoyuki(石井 里幸)" userId="465bc964-a335-4f80-a4fa-b5cd79bc8829" providerId="ADAL" clId="{2F076072-7294-45CD-9566-4C3EF7B94B9D}" dt="2020-04-09T03:16:28.105" v="16114"/>
        <pc:sldMkLst>
          <pc:docMk/>
          <pc:sldMk cId="866331708" sldId="844"/>
        </pc:sldMkLst>
        <pc:spChg chg="mod">
          <ac:chgData name="ISHII Satoyuki(石井 里幸)" userId="465bc964-a335-4f80-a4fa-b5cd79bc8829" providerId="ADAL" clId="{2F076072-7294-45CD-9566-4C3EF7B94B9D}" dt="2020-04-02T09:41:43.916" v="14709"/>
          <ac:spMkLst>
            <pc:docMk/>
            <pc:sldMk cId="866331708" sldId="844"/>
            <ac:spMk id="2" creationId="{8EDE5595-4526-4F81-85A3-7A974A959BDF}"/>
          </ac:spMkLst>
        </pc:spChg>
        <pc:spChg chg="mod">
          <ac:chgData name="ISHII Satoyuki(石井 里幸)" userId="465bc964-a335-4f80-a4fa-b5cd79bc8829" providerId="ADAL" clId="{2F076072-7294-45CD-9566-4C3EF7B94B9D}" dt="2020-04-02T09:43:17.271" v="14741" actId="27636"/>
          <ac:spMkLst>
            <pc:docMk/>
            <pc:sldMk cId="866331708" sldId="844"/>
            <ac:spMk id="5" creationId="{71844A99-D32E-495F-AE3E-03AA998EA5DD}"/>
          </ac:spMkLst>
        </pc:spChg>
      </pc:sldChg>
      <pc:sldChg chg="modSp add modTransition">
        <pc:chgData name="ISHII Satoyuki(石井 里幸)" userId="465bc964-a335-4f80-a4fa-b5cd79bc8829" providerId="ADAL" clId="{2F076072-7294-45CD-9566-4C3EF7B94B9D}" dt="2020-04-09T03:16:28.105" v="16114"/>
        <pc:sldMkLst>
          <pc:docMk/>
          <pc:sldMk cId="3031174201" sldId="845"/>
        </pc:sldMkLst>
        <pc:spChg chg="mod">
          <ac:chgData name="ISHII Satoyuki(石井 里幸)" userId="465bc964-a335-4f80-a4fa-b5cd79bc8829" providerId="ADAL" clId="{2F076072-7294-45CD-9566-4C3EF7B94B9D}" dt="2020-04-02T09:43:37.503" v="14744"/>
          <ac:spMkLst>
            <pc:docMk/>
            <pc:sldMk cId="3031174201" sldId="845"/>
            <ac:spMk id="2" creationId="{8A782B54-D14F-46FC-80B9-1C520DF2CD9C}"/>
          </ac:spMkLst>
        </pc:spChg>
        <pc:spChg chg="mod">
          <ac:chgData name="ISHII Satoyuki(石井 里幸)" userId="465bc964-a335-4f80-a4fa-b5cd79bc8829" providerId="ADAL" clId="{2F076072-7294-45CD-9566-4C3EF7B94B9D}" dt="2020-04-02T09:43:45.449" v="14748" actId="20577"/>
          <ac:spMkLst>
            <pc:docMk/>
            <pc:sldMk cId="3031174201" sldId="845"/>
            <ac:spMk id="5" creationId="{78AA16F5-3386-40FA-8627-48B482F45668}"/>
          </ac:spMkLst>
        </pc:spChg>
      </pc:sldChg>
      <pc:sldChg chg="modSp add modTransition">
        <pc:chgData name="ISHII Satoyuki(石井 里幸)" userId="465bc964-a335-4f80-a4fa-b5cd79bc8829" providerId="ADAL" clId="{2F076072-7294-45CD-9566-4C3EF7B94B9D}" dt="2020-04-09T03:16:28.105" v="16114"/>
        <pc:sldMkLst>
          <pc:docMk/>
          <pc:sldMk cId="2333041253" sldId="846"/>
        </pc:sldMkLst>
        <pc:spChg chg="mod">
          <ac:chgData name="ISHII Satoyuki(石井 里幸)" userId="465bc964-a335-4f80-a4fa-b5cd79bc8829" providerId="ADAL" clId="{2F076072-7294-45CD-9566-4C3EF7B94B9D}" dt="2020-04-02T09:44:53.619" v="14759"/>
          <ac:spMkLst>
            <pc:docMk/>
            <pc:sldMk cId="2333041253" sldId="846"/>
            <ac:spMk id="2" creationId="{EAE61940-1D1D-4B04-8C16-C99E1675573D}"/>
          </ac:spMkLst>
        </pc:spChg>
        <pc:spChg chg="mod">
          <ac:chgData name="ISHII Satoyuki(石井 里幸)" userId="465bc964-a335-4f80-a4fa-b5cd79bc8829" providerId="ADAL" clId="{2F076072-7294-45CD-9566-4C3EF7B94B9D}" dt="2020-04-02T09:44:59.807" v="14764" actId="27636"/>
          <ac:spMkLst>
            <pc:docMk/>
            <pc:sldMk cId="2333041253" sldId="846"/>
            <ac:spMk id="5" creationId="{F95FEDCA-175B-47A7-9F58-4C5088FA1ACD}"/>
          </ac:spMkLst>
        </pc:spChg>
      </pc:sldChg>
      <pc:sldChg chg="modSp add modTransition">
        <pc:chgData name="ISHII Satoyuki(石井 里幸)" userId="465bc964-a335-4f80-a4fa-b5cd79bc8829" providerId="ADAL" clId="{2F076072-7294-45CD-9566-4C3EF7B94B9D}" dt="2020-04-09T03:16:28.105" v="16114"/>
        <pc:sldMkLst>
          <pc:docMk/>
          <pc:sldMk cId="1826540455" sldId="847"/>
        </pc:sldMkLst>
        <pc:spChg chg="mod">
          <ac:chgData name="ISHII Satoyuki(石井 里幸)" userId="465bc964-a335-4f80-a4fa-b5cd79bc8829" providerId="ADAL" clId="{2F076072-7294-45CD-9566-4C3EF7B94B9D}" dt="2020-04-02T09:45:14.049" v="14768"/>
          <ac:spMkLst>
            <pc:docMk/>
            <pc:sldMk cId="1826540455" sldId="847"/>
            <ac:spMk id="2" creationId="{6858DF41-243B-4524-8F96-1608B180B9F0}"/>
          </ac:spMkLst>
        </pc:spChg>
        <pc:spChg chg="mod">
          <ac:chgData name="ISHII Satoyuki(石井 里幸)" userId="465bc964-a335-4f80-a4fa-b5cd79bc8829" providerId="ADAL" clId="{2F076072-7294-45CD-9566-4C3EF7B94B9D}" dt="2020-04-02T09:45:20.251" v="14773" actId="27636"/>
          <ac:spMkLst>
            <pc:docMk/>
            <pc:sldMk cId="1826540455" sldId="847"/>
            <ac:spMk id="5" creationId="{C60E90D3-97B5-428F-BCC3-4AA805CA1185}"/>
          </ac:spMkLst>
        </pc:spChg>
      </pc:sldChg>
      <pc:sldChg chg="modSp add modTransition">
        <pc:chgData name="ISHII Satoyuki(石井 里幸)" userId="465bc964-a335-4f80-a4fa-b5cd79bc8829" providerId="ADAL" clId="{2F076072-7294-45CD-9566-4C3EF7B94B9D}" dt="2020-04-09T03:16:28.105" v="16114"/>
        <pc:sldMkLst>
          <pc:docMk/>
          <pc:sldMk cId="3588590849" sldId="848"/>
        </pc:sldMkLst>
        <pc:spChg chg="mod">
          <ac:chgData name="ISHII Satoyuki(石井 里幸)" userId="465bc964-a335-4f80-a4fa-b5cd79bc8829" providerId="ADAL" clId="{2F076072-7294-45CD-9566-4C3EF7B94B9D}" dt="2020-04-02T09:45:32.885" v="14777"/>
          <ac:spMkLst>
            <pc:docMk/>
            <pc:sldMk cId="3588590849" sldId="848"/>
            <ac:spMk id="2" creationId="{3C49F8C3-B567-48D4-976D-371D2DF60197}"/>
          </ac:spMkLst>
        </pc:spChg>
        <pc:spChg chg="mod">
          <ac:chgData name="ISHII Satoyuki(石井 里幸)" userId="465bc964-a335-4f80-a4fa-b5cd79bc8829" providerId="ADAL" clId="{2F076072-7294-45CD-9566-4C3EF7B94B9D}" dt="2020-04-02T09:45:38.795" v="14781" actId="20577"/>
          <ac:spMkLst>
            <pc:docMk/>
            <pc:sldMk cId="3588590849" sldId="848"/>
            <ac:spMk id="5" creationId="{D4A18C7C-D91F-4442-B3AB-0D750F7D638E}"/>
          </ac:spMkLst>
        </pc:spChg>
      </pc:sldChg>
      <pc:sldChg chg="modSp add modTransition">
        <pc:chgData name="ISHII Satoyuki(石井 里幸)" userId="465bc964-a335-4f80-a4fa-b5cd79bc8829" providerId="ADAL" clId="{2F076072-7294-45CD-9566-4C3EF7B94B9D}" dt="2020-04-09T03:16:28.105" v="16114"/>
        <pc:sldMkLst>
          <pc:docMk/>
          <pc:sldMk cId="577417718" sldId="849"/>
        </pc:sldMkLst>
        <pc:spChg chg="mod">
          <ac:chgData name="ISHII Satoyuki(石井 里幸)" userId="465bc964-a335-4f80-a4fa-b5cd79bc8829" providerId="ADAL" clId="{2F076072-7294-45CD-9566-4C3EF7B94B9D}" dt="2020-04-02T09:45:50.630" v="14785"/>
          <ac:spMkLst>
            <pc:docMk/>
            <pc:sldMk cId="577417718" sldId="849"/>
            <ac:spMk id="2" creationId="{54482AD3-CED5-4D08-8793-9F10854A577D}"/>
          </ac:spMkLst>
        </pc:spChg>
        <pc:spChg chg="mod">
          <ac:chgData name="ISHII Satoyuki(石井 里幸)" userId="465bc964-a335-4f80-a4fa-b5cd79bc8829" providerId="ADAL" clId="{2F076072-7294-45CD-9566-4C3EF7B94B9D}" dt="2020-04-02T09:45:57.624" v="14789" actId="20577"/>
          <ac:spMkLst>
            <pc:docMk/>
            <pc:sldMk cId="577417718" sldId="849"/>
            <ac:spMk id="5" creationId="{A221AB6B-F26F-4390-B634-1D5E3F5894B9}"/>
          </ac:spMkLst>
        </pc:spChg>
      </pc:sldChg>
      <pc:sldChg chg="modTransition">
        <pc:chgData name="ISHII Satoyuki(石井 里幸)" userId="465bc964-a335-4f80-a4fa-b5cd79bc8829" providerId="ADAL" clId="{2F076072-7294-45CD-9566-4C3EF7B94B9D}" dt="2020-04-09T03:16:28.105" v="16114"/>
        <pc:sldMkLst>
          <pc:docMk/>
          <pc:sldMk cId="1536917902" sldId="855"/>
        </pc:sldMkLst>
      </pc:sldChg>
      <pc:sldChg chg="modTransition">
        <pc:chgData name="ISHII Satoyuki(石井 里幸)" userId="465bc964-a335-4f80-a4fa-b5cd79bc8829" providerId="ADAL" clId="{2F076072-7294-45CD-9566-4C3EF7B94B9D}" dt="2020-04-09T03:16:28.105" v="16114"/>
        <pc:sldMkLst>
          <pc:docMk/>
          <pc:sldMk cId="135891591" sldId="856"/>
        </pc:sldMkLst>
      </pc:sldChg>
      <pc:sldChg chg="modTransition">
        <pc:chgData name="ISHII Satoyuki(石井 里幸)" userId="465bc964-a335-4f80-a4fa-b5cd79bc8829" providerId="ADAL" clId="{2F076072-7294-45CD-9566-4C3EF7B94B9D}" dt="2020-04-09T03:16:28.105" v="16114"/>
        <pc:sldMkLst>
          <pc:docMk/>
          <pc:sldMk cId="1262246936" sldId="857"/>
        </pc:sldMkLst>
      </pc:sldChg>
      <pc:sldChg chg="modTransition">
        <pc:chgData name="ISHII Satoyuki(石井 里幸)" userId="465bc964-a335-4f80-a4fa-b5cd79bc8829" providerId="ADAL" clId="{2F076072-7294-45CD-9566-4C3EF7B94B9D}" dt="2020-04-09T03:16:28.105" v="16114"/>
        <pc:sldMkLst>
          <pc:docMk/>
          <pc:sldMk cId="2419402087" sldId="858"/>
        </pc:sldMkLst>
      </pc:sldChg>
      <pc:sldChg chg="del modTransition">
        <pc:chgData name="ISHII Satoyuki(石井 里幸)" userId="465bc964-a335-4f80-a4fa-b5cd79bc8829" providerId="ADAL" clId="{2F076072-7294-45CD-9566-4C3EF7B94B9D}" dt="2020-04-16T08:16:15.192" v="38170" actId="2696"/>
        <pc:sldMkLst>
          <pc:docMk/>
          <pc:sldMk cId="130440130" sldId="860"/>
        </pc:sldMkLst>
      </pc:sldChg>
      <pc:sldChg chg="modTransition">
        <pc:chgData name="ISHII Satoyuki(石井 里幸)" userId="465bc964-a335-4f80-a4fa-b5cd79bc8829" providerId="ADAL" clId="{2F076072-7294-45CD-9566-4C3EF7B94B9D}" dt="2020-04-09T03:16:28.105" v="16114"/>
        <pc:sldMkLst>
          <pc:docMk/>
          <pc:sldMk cId="1216425990" sldId="861"/>
        </pc:sldMkLst>
      </pc:sldChg>
      <pc:sldChg chg="modTransition">
        <pc:chgData name="ISHII Satoyuki(石井 里幸)" userId="465bc964-a335-4f80-a4fa-b5cd79bc8829" providerId="ADAL" clId="{2F076072-7294-45CD-9566-4C3EF7B94B9D}" dt="2020-04-09T03:16:28.105" v="16114"/>
        <pc:sldMkLst>
          <pc:docMk/>
          <pc:sldMk cId="1410302536" sldId="862"/>
        </pc:sldMkLst>
      </pc:sldChg>
      <pc:sldChg chg="modTransition">
        <pc:chgData name="ISHII Satoyuki(石井 里幸)" userId="465bc964-a335-4f80-a4fa-b5cd79bc8829" providerId="ADAL" clId="{2F076072-7294-45CD-9566-4C3EF7B94B9D}" dt="2020-04-09T03:16:28.105" v="16114"/>
        <pc:sldMkLst>
          <pc:docMk/>
          <pc:sldMk cId="4249603689" sldId="863"/>
        </pc:sldMkLst>
      </pc:sldChg>
      <pc:sldChg chg="modTransition">
        <pc:chgData name="ISHII Satoyuki(石井 里幸)" userId="465bc964-a335-4f80-a4fa-b5cd79bc8829" providerId="ADAL" clId="{2F076072-7294-45CD-9566-4C3EF7B94B9D}" dt="2020-04-09T03:16:28.105" v="16114"/>
        <pc:sldMkLst>
          <pc:docMk/>
          <pc:sldMk cId="2742410396" sldId="864"/>
        </pc:sldMkLst>
      </pc:sldChg>
      <pc:sldChg chg="modTransition">
        <pc:chgData name="ISHII Satoyuki(石井 里幸)" userId="465bc964-a335-4f80-a4fa-b5cd79bc8829" providerId="ADAL" clId="{2F076072-7294-45CD-9566-4C3EF7B94B9D}" dt="2020-04-09T03:16:28.105" v="16114"/>
        <pc:sldMkLst>
          <pc:docMk/>
          <pc:sldMk cId="2903225593" sldId="865"/>
        </pc:sldMkLst>
      </pc:sldChg>
      <pc:sldChg chg="modTransition">
        <pc:chgData name="ISHII Satoyuki(石井 里幸)" userId="465bc964-a335-4f80-a4fa-b5cd79bc8829" providerId="ADAL" clId="{2F076072-7294-45CD-9566-4C3EF7B94B9D}" dt="2020-04-09T03:16:28.105" v="16114"/>
        <pc:sldMkLst>
          <pc:docMk/>
          <pc:sldMk cId="2630245712" sldId="866"/>
        </pc:sldMkLst>
      </pc:sldChg>
      <pc:sldChg chg="modTransition">
        <pc:chgData name="ISHII Satoyuki(石井 里幸)" userId="465bc964-a335-4f80-a4fa-b5cd79bc8829" providerId="ADAL" clId="{2F076072-7294-45CD-9566-4C3EF7B94B9D}" dt="2020-04-09T03:16:28.105" v="16114"/>
        <pc:sldMkLst>
          <pc:docMk/>
          <pc:sldMk cId="78108435" sldId="867"/>
        </pc:sldMkLst>
      </pc:sldChg>
      <pc:sldChg chg="modSp modTransition">
        <pc:chgData name="ISHII Satoyuki(石井 里幸)" userId="465bc964-a335-4f80-a4fa-b5cd79bc8829" providerId="ADAL" clId="{2F076072-7294-45CD-9566-4C3EF7B94B9D}" dt="2020-04-15T07:46:41.419" v="18346" actId="207"/>
        <pc:sldMkLst>
          <pc:docMk/>
          <pc:sldMk cId="1425143610" sldId="868"/>
        </pc:sldMkLst>
        <pc:spChg chg="mod">
          <ac:chgData name="ISHII Satoyuki(石井 里幸)" userId="465bc964-a335-4f80-a4fa-b5cd79bc8829" providerId="ADAL" clId="{2F076072-7294-45CD-9566-4C3EF7B94B9D}" dt="2020-04-15T07:46:41.419" v="18346" actId="207"/>
          <ac:spMkLst>
            <pc:docMk/>
            <pc:sldMk cId="1425143610" sldId="868"/>
            <ac:spMk id="2" creationId="{417104B3-CCC3-4BE3-A1BA-F01740A00F0C}"/>
          </ac:spMkLst>
        </pc:spChg>
      </pc:sldChg>
      <pc:sldChg chg="modSp modTransition">
        <pc:chgData name="ISHII Satoyuki(石井 里幸)" userId="465bc964-a335-4f80-a4fa-b5cd79bc8829" providerId="ADAL" clId="{2F076072-7294-45CD-9566-4C3EF7B94B9D}" dt="2020-04-15T08:36:34.276" v="19678" actId="207"/>
        <pc:sldMkLst>
          <pc:docMk/>
          <pc:sldMk cId="1454125086" sldId="869"/>
        </pc:sldMkLst>
        <pc:spChg chg="mod">
          <ac:chgData name="ISHII Satoyuki(石井 里幸)" userId="465bc964-a335-4f80-a4fa-b5cd79bc8829" providerId="ADAL" clId="{2F076072-7294-45CD-9566-4C3EF7B94B9D}" dt="2020-04-15T08:36:34.276" v="19678" actId="207"/>
          <ac:spMkLst>
            <pc:docMk/>
            <pc:sldMk cId="1454125086" sldId="869"/>
            <ac:spMk id="2" creationId="{417104B3-CCC3-4BE3-A1BA-F01740A00F0C}"/>
          </ac:spMkLst>
        </pc:spChg>
      </pc:sldChg>
      <pc:sldChg chg="del modTransition">
        <pc:chgData name="ISHII Satoyuki(石井 里幸)" userId="465bc964-a335-4f80-a4fa-b5cd79bc8829" providerId="ADAL" clId="{2F076072-7294-45CD-9566-4C3EF7B94B9D}" dt="2020-04-15T13:02:34.578" v="31615" actId="2696"/>
        <pc:sldMkLst>
          <pc:docMk/>
          <pc:sldMk cId="422839598" sldId="870"/>
        </pc:sldMkLst>
      </pc:sldChg>
      <pc:sldChg chg="add modTransition">
        <pc:chgData name="ISHII Satoyuki(石井 里幸)" userId="465bc964-a335-4f80-a4fa-b5cd79bc8829" providerId="ADAL" clId="{2F076072-7294-45CD-9566-4C3EF7B94B9D}" dt="2020-04-15T13:02:45.545" v="31617"/>
        <pc:sldMkLst>
          <pc:docMk/>
          <pc:sldMk cId="3825370610" sldId="870"/>
        </pc:sldMkLst>
      </pc:sldChg>
      <pc:sldChg chg="add modTransition">
        <pc:chgData name="ISHII Satoyuki(石井 里幸)" userId="465bc964-a335-4f80-a4fa-b5cd79bc8829" providerId="ADAL" clId="{2F076072-7294-45CD-9566-4C3EF7B94B9D}" dt="2020-04-15T13:39:12.790" v="31621"/>
        <pc:sldMkLst>
          <pc:docMk/>
          <pc:sldMk cId="215536221" sldId="871"/>
        </pc:sldMkLst>
      </pc:sldChg>
      <pc:sldChg chg="del modTransition">
        <pc:chgData name="ISHII Satoyuki(石井 里幸)" userId="465bc964-a335-4f80-a4fa-b5cd79bc8829" providerId="ADAL" clId="{2F076072-7294-45CD-9566-4C3EF7B94B9D}" dt="2020-04-15T13:39:05.151" v="31619" actId="2696"/>
        <pc:sldMkLst>
          <pc:docMk/>
          <pc:sldMk cId="1075611154" sldId="871"/>
        </pc:sldMkLst>
      </pc:sldChg>
      <pc:sldChg chg="modTransition">
        <pc:chgData name="ISHII Satoyuki(石井 里幸)" userId="465bc964-a335-4f80-a4fa-b5cd79bc8829" providerId="ADAL" clId="{2F076072-7294-45CD-9566-4C3EF7B94B9D}" dt="2020-04-09T03:16:28.105" v="16114"/>
        <pc:sldMkLst>
          <pc:docMk/>
          <pc:sldMk cId="4100501410" sldId="872"/>
        </pc:sldMkLst>
      </pc:sldChg>
      <pc:sldChg chg="modTransition modNotesTx">
        <pc:chgData name="ISHII Satoyuki(石井 里幸)" userId="465bc964-a335-4f80-a4fa-b5cd79bc8829" providerId="ADAL" clId="{2F076072-7294-45CD-9566-4C3EF7B94B9D}" dt="2020-04-16T09:28:56.429" v="39651" actId="20577"/>
        <pc:sldMkLst>
          <pc:docMk/>
          <pc:sldMk cId="1552806008" sldId="873"/>
        </pc:sldMkLst>
      </pc:sldChg>
      <pc:sldChg chg="modTransition">
        <pc:chgData name="ISHII Satoyuki(石井 里幸)" userId="465bc964-a335-4f80-a4fa-b5cd79bc8829" providerId="ADAL" clId="{2F076072-7294-45CD-9566-4C3EF7B94B9D}" dt="2020-04-09T03:16:28.105" v="16114"/>
        <pc:sldMkLst>
          <pc:docMk/>
          <pc:sldMk cId="3208933311" sldId="874"/>
        </pc:sldMkLst>
      </pc:sldChg>
      <pc:sldChg chg="modTransition">
        <pc:chgData name="ISHII Satoyuki(石井 里幸)" userId="465bc964-a335-4f80-a4fa-b5cd79bc8829" providerId="ADAL" clId="{2F076072-7294-45CD-9566-4C3EF7B94B9D}" dt="2020-04-09T03:16:28.105" v="16114"/>
        <pc:sldMkLst>
          <pc:docMk/>
          <pc:sldMk cId="640620620" sldId="875"/>
        </pc:sldMkLst>
      </pc:sldChg>
      <pc:sldChg chg="modTransition">
        <pc:chgData name="ISHII Satoyuki(石井 里幸)" userId="465bc964-a335-4f80-a4fa-b5cd79bc8829" providerId="ADAL" clId="{2F076072-7294-45CD-9566-4C3EF7B94B9D}" dt="2020-04-09T03:16:28.105" v="16114"/>
        <pc:sldMkLst>
          <pc:docMk/>
          <pc:sldMk cId="2669782487" sldId="876"/>
        </pc:sldMkLst>
      </pc:sldChg>
      <pc:sldChg chg="del">
        <pc:chgData name="ISHII Satoyuki(石井 里幸)" userId="465bc964-a335-4f80-a4fa-b5cd79bc8829" providerId="ADAL" clId="{2F076072-7294-45CD-9566-4C3EF7B94B9D}" dt="2020-04-15T13:39:03.037" v="31618" actId="2696"/>
        <pc:sldMkLst>
          <pc:docMk/>
          <pc:sldMk cId="1677344276" sldId="877"/>
        </pc:sldMkLst>
      </pc:sldChg>
      <pc:sldChg chg="modNotesTx">
        <pc:chgData name="ISHII Satoyuki(石井 里幸)" userId="465bc964-a335-4f80-a4fa-b5cd79bc8829" providerId="ADAL" clId="{2F076072-7294-45CD-9566-4C3EF7B94B9D}" dt="2020-04-22T05:39:22.145" v="49894" actId="20577"/>
        <pc:sldMkLst>
          <pc:docMk/>
          <pc:sldMk cId="1902001144" sldId="884"/>
        </pc:sldMkLst>
      </pc:sldChg>
      <pc:sldChg chg="modSp modNotesTx">
        <pc:chgData name="ISHII Satoyuki(石井 里幸)" userId="465bc964-a335-4f80-a4fa-b5cd79bc8829" providerId="ADAL" clId="{2F076072-7294-45CD-9566-4C3EF7B94B9D}" dt="2020-04-17T03:48:15.756" v="40101" actId="1076"/>
        <pc:sldMkLst>
          <pc:docMk/>
          <pc:sldMk cId="3223498070" sldId="885"/>
        </pc:sldMkLst>
        <pc:spChg chg="mod">
          <ac:chgData name="ISHII Satoyuki(石井 里幸)" userId="465bc964-a335-4f80-a4fa-b5cd79bc8829" providerId="ADAL" clId="{2F076072-7294-45CD-9566-4C3EF7B94B9D}" dt="2020-04-17T03:48:15.756" v="40101" actId="1076"/>
          <ac:spMkLst>
            <pc:docMk/>
            <pc:sldMk cId="3223498070" sldId="885"/>
            <ac:spMk id="30" creationId="{F51DA3F0-214A-478B-8EB1-D808EF336558}"/>
          </ac:spMkLst>
        </pc:spChg>
      </pc:sldChg>
      <pc:sldChg chg="modSp modNotesTx">
        <pc:chgData name="ISHII Satoyuki(石井 里幸)" userId="465bc964-a335-4f80-a4fa-b5cd79bc8829" providerId="ADAL" clId="{2F076072-7294-45CD-9566-4C3EF7B94B9D}" dt="2020-04-16T10:09:14.335" v="40044"/>
        <pc:sldMkLst>
          <pc:docMk/>
          <pc:sldMk cId="78572532" sldId="887"/>
        </pc:sldMkLst>
        <pc:spChg chg="mod">
          <ac:chgData name="ISHII Satoyuki(石井 里幸)" userId="465bc964-a335-4f80-a4fa-b5cd79bc8829" providerId="ADAL" clId="{2F076072-7294-45CD-9566-4C3EF7B94B9D}" dt="2020-04-16T10:09:14.335" v="40044"/>
          <ac:spMkLst>
            <pc:docMk/>
            <pc:sldMk cId="78572532" sldId="887"/>
            <ac:spMk id="5" creationId="{404AAB97-4A53-433B-B1DE-7E35C582F0D8}"/>
          </ac:spMkLst>
        </pc:spChg>
      </pc:sldChg>
      <pc:sldChg chg="modSp add ord">
        <pc:chgData name="ISHII Satoyuki(石井 里幸)" userId="465bc964-a335-4f80-a4fa-b5cd79bc8829" providerId="ADAL" clId="{2F076072-7294-45CD-9566-4C3EF7B94B9D}" dt="2020-04-16T08:18:34.731" v="38199"/>
        <pc:sldMkLst>
          <pc:docMk/>
          <pc:sldMk cId="3874496444" sldId="888"/>
        </pc:sldMkLst>
        <pc:spChg chg="mod">
          <ac:chgData name="ISHII Satoyuki(石井 里幸)" userId="465bc964-a335-4f80-a4fa-b5cd79bc8829" providerId="ADAL" clId="{2F076072-7294-45CD-9566-4C3EF7B94B9D}" dt="2020-04-16T08:18:28.474" v="38198"/>
          <ac:spMkLst>
            <pc:docMk/>
            <pc:sldMk cId="3874496444" sldId="888"/>
            <ac:spMk id="2" creationId="{417104B3-CCC3-4BE3-A1BA-F01740A00F0C}"/>
          </ac:spMkLst>
        </pc:spChg>
      </pc:sldChg>
      <pc:sldChg chg="addSp delSp modSp add modNotesTx">
        <pc:chgData name="ISHII Satoyuki(石井 里幸)" userId="465bc964-a335-4f80-a4fa-b5cd79bc8829" providerId="ADAL" clId="{2F076072-7294-45CD-9566-4C3EF7B94B9D}" dt="2020-04-20T08:49:25.266" v="45932" actId="404"/>
        <pc:sldMkLst>
          <pc:docMk/>
          <pc:sldMk cId="1748272832" sldId="889"/>
        </pc:sldMkLst>
        <pc:spChg chg="mod">
          <ac:chgData name="ISHII Satoyuki(石井 里幸)" userId="465bc964-a335-4f80-a4fa-b5cd79bc8829" providerId="ADAL" clId="{2F076072-7294-45CD-9566-4C3EF7B94B9D}" dt="2020-04-20T08:49:25.266" v="45932" actId="404"/>
          <ac:spMkLst>
            <pc:docMk/>
            <pc:sldMk cId="1748272832" sldId="889"/>
            <ac:spMk id="2" creationId="{B64CFDF3-B9DF-41A6-B003-EB061F48AD7B}"/>
          </ac:spMkLst>
        </pc:spChg>
        <pc:spChg chg="del mod">
          <ac:chgData name="ISHII Satoyuki(石井 里幸)" userId="465bc964-a335-4f80-a4fa-b5cd79bc8829" providerId="ADAL" clId="{2F076072-7294-45CD-9566-4C3EF7B94B9D}" dt="2020-04-20T08:48:30.083" v="45878" actId="478"/>
          <ac:spMkLst>
            <pc:docMk/>
            <pc:sldMk cId="1748272832" sldId="889"/>
            <ac:spMk id="5" creationId="{1BEFD3EB-A628-4218-9888-BE7EB5F7C558}"/>
          </ac:spMkLst>
        </pc:spChg>
        <pc:spChg chg="del">
          <ac:chgData name="ISHII Satoyuki(石井 里幸)" userId="465bc964-a335-4f80-a4fa-b5cd79bc8829" providerId="ADAL" clId="{2F076072-7294-45CD-9566-4C3EF7B94B9D}" dt="2020-04-20T05:15:54.652" v="40508" actId="478"/>
          <ac:spMkLst>
            <pc:docMk/>
            <pc:sldMk cId="1748272832" sldId="889"/>
            <ac:spMk id="6" creationId="{33D4A81E-D2D1-4EB2-A8FA-0BEC8CFA8F8F}"/>
          </ac:spMkLst>
        </pc:spChg>
        <pc:spChg chg="add mod">
          <ac:chgData name="ISHII Satoyuki(石井 里幸)" userId="465bc964-a335-4f80-a4fa-b5cd79bc8829" providerId="ADAL" clId="{2F076072-7294-45CD-9566-4C3EF7B94B9D}" dt="2020-04-20T08:48:44.311" v="45884" actId="20577"/>
          <ac:spMkLst>
            <pc:docMk/>
            <pc:sldMk cId="1748272832" sldId="889"/>
            <ac:spMk id="8" creationId="{CB36DE7D-8DAB-428B-943D-055034E3E32F}"/>
          </ac:spMkLst>
        </pc:spChg>
        <pc:graphicFrameChg chg="add mod modGraphic">
          <ac:chgData name="ISHII Satoyuki(石井 里幸)" userId="465bc964-a335-4f80-a4fa-b5cd79bc8829" providerId="ADAL" clId="{2F076072-7294-45CD-9566-4C3EF7B94B9D}" dt="2020-04-20T08:48:08.481" v="45868" actId="14100"/>
          <ac:graphicFrameMkLst>
            <pc:docMk/>
            <pc:sldMk cId="1748272832" sldId="889"/>
            <ac:graphicFrameMk id="6" creationId="{B5144170-B20F-4F87-A137-9B0CFEFECAFC}"/>
          </ac:graphicFrameMkLst>
        </pc:graphicFrameChg>
        <pc:picChg chg="del">
          <ac:chgData name="ISHII Satoyuki(石井 里幸)" userId="465bc964-a335-4f80-a4fa-b5cd79bc8829" providerId="ADAL" clId="{2F076072-7294-45CD-9566-4C3EF7B94B9D}" dt="2020-04-20T05:15:53.284" v="40507" actId="478"/>
          <ac:picMkLst>
            <pc:docMk/>
            <pc:sldMk cId="1748272832" sldId="889"/>
            <ac:picMk id="7" creationId="{4E2E4840-90E1-4A07-866C-DAE7C0E1D673}"/>
          </ac:picMkLst>
        </pc:picChg>
      </pc:sldChg>
      <pc:sldChg chg="modSp add ord modNotesTx">
        <pc:chgData name="ISHII Satoyuki(石井 里幸)" userId="465bc964-a335-4f80-a4fa-b5cd79bc8829" providerId="ADAL" clId="{2F076072-7294-45CD-9566-4C3EF7B94B9D}" dt="2020-04-22T02:27:37.985" v="48038"/>
        <pc:sldMkLst>
          <pc:docMk/>
          <pc:sldMk cId="8602993" sldId="890"/>
        </pc:sldMkLst>
        <pc:spChg chg="mod">
          <ac:chgData name="ISHII Satoyuki(石井 里幸)" userId="465bc964-a335-4f80-a4fa-b5cd79bc8829" providerId="ADAL" clId="{2F076072-7294-45CD-9566-4C3EF7B94B9D}" dt="2020-04-20T08:26:38.620" v="45109"/>
          <ac:spMkLst>
            <pc:docMk/>
            <pc:sldMk cId="8602993" sldId="890"/>
            <ac:spMk id="2" creationId="{7158A22D-7601-4831-9F4E-2305B074E865}"/>
          </ac:spMkLst>
        </pc:spChg>
        <pc:spChg chg="mod">
          <ac:chgData name="ISHII Satoyuki(石井 里幸)" userId="465bc964-a335-4f80-a4fa-b5cd79bc8829" providerId="ADAL" clId="{2F076072-7294-45CD-9566-4C3EF7B94B9D}" dt="2020-04-22T02:27:37.985" v="48038"/>
          <ac:spMkLst>
            <pc:docMk/>
            <pc:sldMk cId="8602993" sldId="890"/>
            <ac:spMk id="5" creationId="{E0E0EC9B-FE6E-419C-9303-E7AE0302ED62}"/>
          </ac:spMkLst>
        </pc:spChg>
      </pc:sldChg>
      <pc:sldChg chg="addSp delSp modSp add modAnim modNotesTx">
        <pc:chgData name="ISHII Satoyuki(石井 里幸)" userId="465bc964-a335-4f80-a4fa-b5cd79bc8829" providerId="ADAL" clId="{2F076072-7294-45CD-9566-4C3EF7B94B9D}" dt="2020-04-22T07:41:26.898" v="50978" actId="20577"/>
        <pc:sldMkLst>
          <pc:docMk/>
          <pc:sldMk cId="1993114412" sldId="891"/>
        </pc:sldMkLst>
        <pc:spChg chg="mod">
          <ac:chgData name="ISHII Satoyuki(石井 里幸)" userId="465bc964-a335-4f80-a4fa-b5cd79bc8829" providerId="ADAL" clId="{2F076072-7294-45CD-9566-4C3EF7B94B9D}" dt="2020-04-22T07:40:29.633" v="50893"/>
          <ac:spMkLst>
            <pc:docMk/>
            <pc:sldMk cId="1993114412" sldId="891"/>
            <ac:spMk id="2" creationId="{B515BFCB-66C1-4045-A192-5857B5C37FE0}"/>
          </ac:spMkLst>
        </pc:spChg>
        <pc:spChg chg="del">
          <ac:chgData name="ISHII Satoyuki(石井 里幸)" userId="465bc964-a335-4f80-a4fa-b5cd79bc8829" providerId="ADAL" clId="{2F076072-7294-45CD-9566-4C3EF7B94B9D}" dt="2020-04-22T07:37:35.649" v="50845" actId="478"/>
          <ac:spMkLst>
            <pc:docMk/>
            <pc:sldMk cId="1993114412" sldId="891"/>
            <ac:spMk id="5" creationId="{8E8E74B2-E3A6-41E9-AD3D-70E89248A50F}"/>
          </ac:spMkLst>
        </pc:spChg>
        <pc:picChg chg="add mod">
          <ac:chgData name="ISHII Satoyuki(石井 里幸)" userId="465bc964-a335-4f80-a4fa-b5cd79bc8829" providerId="ADAL" clId="{2F076072-7294-45CD-9566-4C3EF7B94B9D}" dt="2020-04-22T07:38:57.180" v="50879" actId="1076"/>
          <ac:picMkLst>
            <pc:docMk/>
            <pc:sldMk cId="1993114412" sldId="891"/>
            <ac:picMk id="1026" creationId="{46A7E831-4DAC-4A19-908E-0472276A9F5C}"/>
          </ac:picMkLst>
        </pc:picChg>
        <pc:picChg chg="add mod">
          <ac:chgData name="ISHII Satoyuki(石井 里幸)" userId="465bc964-a335-4f80-a4fa-b5cd79bc8829" providerId="ADAL" clId="{2F076072-7294-45CD-9566-4C3EF7B94B9D}" dt="2020-04-22T07:38:45.531" v="50878" actId="1076"/>
          <ac:picMkLst>
            <pc:docMk/>
            <pc:sldMk cId="1993114412" sldId="891"/>
            <ac:picMk id="1028" creationId="{63E7B88C-78C0-4CBD-8715-D02498C8D060}"/>
          </ac:picMkLst>
        </pc:picChg>
        <pc:picChg chg="add mod">
          <ac:chgData name="ISHII Satoyuki(石井 里幸)" userId="465bc964-a335-4f80-a4fa-b5cd79bc8829" providerId="ADAL" clId="{2F076072-7294-45CD-9566-4C3EF7B94B9D}" dt="2020-04-22T07:38:42.299" v="50877" actId="1076"/>
          <ac:picMkLst>
            <pc:docMk/>
            <pc:sldMk cId="1993114412" sldId="891"/>
            <ac:picMk id="1030" creationId="{80B3B038-8BCA-4AB1-AA3C-5A9DC9886D7D}"/>
          </ac:picMkLst>
        </pc:picChg>
      </pc:sldChg>
      <pc:sldMasterChg chg="modSp">
        <pc:chgData name="ISHII Satoyuki(石井 里幸)" userId="465bc964-a335-4f80-a4fa-b5cd79bc8829" providerId="ADAL" clId="{2F076072-7294-45CD-9566-4C3EF7B94B9D}" dt="2020-04-02T06:57:08.497" v="12005" actId="14100"/>
        <pc:sldMasterMkLst>
          <pc:docMk/>
          <pc:sldMasterMk cId="1100569692" sldId="2147483648"/>
        </pc:sldMasterMkLst>
        <pc:spChg chg="mod">
          <ac:chgData name="ISHII Satoyuki(石井 里幸)" userId="465bc964-a335-4f80-a4fa-b5cd79bc8829" providerId="ADAL" clId="{2F076072-7294-45CD-9566-4C3EF7B94B9D}" dt="2020-04-02T06:57:08.497" v="12005" actId="14100"/>
          <ac:spMkLst>
            <pc:docMk/>
            <pc:sldMasterMk cId="1100569692" sldId="2147483648"/>
            <ac:spMk id="6" creationId="{C4990D18-43E6-41BB-84AD-A111C509F9D8}"/>
          </ac:spMkLst>
        </pc:spChg>
      </pc:sldMasterChg>
    </pc:docChg>
  </pc:docChgLst>
  <pc:docChgLst>
    <pc:chgData name="ISHII Satoyuki(石井 里幸)" userId="465bc964-a335-4f80-a4fa-b5cd79bc8829" providerId="ADAL" clId="{9F204FCF-5D6F-4443-9D7E-71608366474C}"/>
    <pc:docChg chg="undo redo custSel addSld delSld modSld sldOrd modSection">
      <pc:chgData name="ISHII Satoyuki(石井 里幸)" userId="465bc964-a335-4f80-a4fa-b5cd79bc8829" providerId="ADAL" clId="{9F204FCF-5D6F-4443-9D7E-71608366474C}" dt="2020-05-07T01:13:53.857" v="51189" actId="6549"/>
      <pc:docMkLst>
        <pc:docMk/>
      </pc:docMkLst>
      <pc:sldChg chg="addSp delSp modSp modNotesTx">
        <pc:chgData name="ISHII Satoyuki(石井 里幸)" userId="465bc964-a335-4f80-a4fa-b5cd79bc8829" providerId="ADAL" clId="{9F204FCF-5D6F-4443-9D7E-71608366474C}" dt="2020-04-29T06:56:36.177" v="33816" actId="478"/>
        <pc:sldMkLst>
          <pc:docMk/>
          <pc:sldMk cId="4291368321" sldId="257"/>
        </pc:sldMkLst>
        <pc:spChg chg="mod">
          <ac:chgData name="ISHII Satoyuki(石井 里幸)" userId="465bc964-a335-4f80-a4fa-b5cd79bc8829" providerId="ADAL" clId="{9F204FCF-5D6F-4443-9D7E-71608366474C}" dt="2020-04-29T06:55:56.942" v="33806" actId="1076"/>
          <ac:spMkLst>
            <pc:docMk/>
            <pc:sldMk cId="4291368321" sldId="257"/>
            <ac:spMk id="5" creationId="{E43375AB-BD9D-4BC0-A60A-30C1778636CB}"/>
          </ac:spMkLst>
        </pc:spChg>
        <pc:spChg chg="mod">
          <ac:chgData name="ISHII Satoyuki(石井 里幸)" userId="465bc964-a335-4f80-a4fa-b5cd79bc8829" providerId="ADAL" clId="{9F204FCF-5D6F-4443-9D7E-71608366474C}" dt="2020-04-29T06:55:46.554" v="33805" actId="20577"/>
          <ac:spMkLst>
            <pc:docMk/>
            <pc:sldMk cId="4291368321" sldId="257"/>
            <ac:spMk id="6" creationId="{23AF5302-009A-4275-AB9B-D07080AFF9B3}"/>
          </ac:spMkLst>
        </pc:spChg>
        <pc:spChg chg="del mod">
          <ac:chgData name="ISHII Satoyuki(石井 里幸)" userId="465bc964-a335-4f80-a4fa-b5cd79bc8829" providerId="ADAL" clId="{9F204FCF-5D6F-4443-9D7E-71608366474C}" dt="2020-04-29T06:55:24.808" v="33801" actId="478"/>
          <ac:spMkLst>
            <pc:docMk/>
            <pc:sldMk cId="4291368321" sldId="257"/>
            <ac:spMk id="7" creationId="{E4C2AD23-975F-4B58-9CC1-B98CFE9886B2}"/>
          </ac:spMkLst>
        </pc:spChg>
        <pc:spChg chg="mod">
          <ac:chgData name="ISHII Satoyuki(石井 里幸)" userId="465bc964-a335-4f80-a4fa-b5cd79bc8829" providerId="ADAL" clId="{9F204FCF-5D6F-4443-9D7E-71608366474C}" dt="2020-04-29T06:55:56.942" v="33806" actId="1076"/>
          <ac:spMkLst>
            <pc:docMk/>
            <pc:sldMk cId="4291368321" sldId="257"/>
            <ac:spMk id="8" creationId="{6B903433-7EE3-4709-8417-35861ECD7AEF}"/>
          </ac:spMkLst>
        </pc:spChg>
        <pc:spChg chg="add del mod">
          <ac:chgData name="ISHII Satoyuki(石井 里幸)" userId="465bc964-a335-4f80-a4fa-b5cd79bc8829" providerId="ADAL" clId="{9F204FCF-5D6F-4443-9D7E-71608366474C}" dt="2020-04-29T06:56:36.177" v="33816" actId="478"/>
          <ac:spMkLst>
            <pc:docMk/>
            <pc:sldMk cId="4291368321" sldId="257"/>
            <ac:spMk id="9" creationId="{F615FFF7-D793-4A96-95D0-5A0BC329A43B}"/>
          </ac:spMkLst>
        </pc:spChg>
        <pc:spChg chg="mod">
          <ac:chgData name="ISHII Satoyuki(石井 里幸)" userId="465bc964-a335-4f80-a4fa-b5cd79bc8829" providerId="ADAL" clId="{9F204FCF-5D6F-4443-9D7E-71608366474C}" dt="2020-04-29T06:55:56.942" v="33806" actId="1076"/>
          <ac:spMkLst>
            <pc:docMk/>
            <pc:sldMk cId="4291368321" sldId="257"/>
            <ac:spMk id="10" creationId="{848A818D-CA6D-4E3F-85C3-BD6D3D0B567C}"/>
          </ac:spMkLst>
        </pc:spChg>
        <pc:spChg chg="mod">
          <ac:chgData name="ISHII Satoyuki(石井 里幸)" userId="465bc964-a335-4f80-a4fa-b5cd79bc8829" providerId="ADAL" clId="{9F204FCF-5D6F-4443-9D7E-71608366474C}" dt="2020-04-29T06:55:56.942" v="33806" actId="1076"/>
          <ac:spMkLst>
            <pc:docMk/>
            <pc:sldMk cId="4291368321" sldId="257"/>
            <ac:spMk id="11" creationId="{F9BEE1BF-369F-43F9-90EC-6384B894B108}"/>
          </ac:spMkLst>
        </pc:spChg>
        <pc:spChg chg="mod">
          <ac:chgData name="ISHII Satoyuki(石井 里幸)" userId="465bc964-a335-4f80-a4fa-b5cd79bc8829" providerId="ADAL" clId="{9F204FCF-5D6F-4443-9D7E-71608366474C}" dt="2020-04-29T06:55:56.942" v="33806" actId="1076"/>
          <ac:spMkLst>
            <pc:docMk/>
            <pc:sldMk cId="4291368321" sldId="257"/>
            <ac:spMk id="12" creationId="{50BD75AB-409B-47BB-9ABE-F57BE56ACFB7}"/>
          </ac:spMkLst>
        </pc:spChg>
        <pc:spChg chg="mod">
          <ac:chgData name="ISHII Satoyuki(石井 里幸)" userId="465bc964-a335-4f80-a4fa-b5cd79bc8829" providerId="ADAL" clId="{9F204FCF-5D6F-4443-9D7E-71608366474C}" dt="2020-04-29T06:55:56.942" v="33806" actId="1076"/>
          <ac:spMkLst>
            <pc:docMk/>
            <pc:sldMk cId="4291368321" sldId="257"/>
            <ac:spMk id="13" creationId="{40FDAD3A-1A6A-44F9-B52E-06A329B2B87F}"/>
          </ac:spMkLst>
        </pc:spChg>
        <pc:spChg chg="mod">
          <ac:chgData name="ISHII Satoyuki(石井 里幸)" userId="465bc964-a335-4f80-a4fa-b5cd79bc8829" providerId="ADAL" clId="{9F204FCF-5D6F-4443-9D7E-71608366474C}" dt="2020-04-29T06:55:56.942" v="33806" actId="1076"/>
          <ac:spMkLst>
            <pc:docMk/>
            <pc:sldMk cId="4291368321" sldId="257"/>
            <ac:spMk id="14" creationId="{469F7C01-A3DF-43EC-AE8E-B27F16600517}"/>
          </ac:spMkLst>
        </pc:spChg>
        <pc:spChg chg="mod">
          <ac:chgData name="ISHII Satoyuki(石井 里幸)" userId="465bc964-a335-4f80-a4fa-b5cd79bc8829" providerId="ADAL" clId="{9F204FCF-5D6F-4443-9D7E-71608366474C}" dt="2020-04-29T06:55:56.942" v="33806" actId="1076"/>
          <ac:spMkLst>
            <pc:docMk/>
            <pc:sldMk cId="4291368321" sldId="257"/>
            <ac:spMk id="17" creationId="{E4DBC316-B831-42C0-AC79-E25D29330160}"/>
          </ac:spMkLst>
        </pc:spChg>
        <pc:spChg chg="mod">
          <ac:chgData name="ISHII Satoyuki(石井 里幸)" userId="465bc964-a335-4f80-a4fa-b5cd79bc8829" providerId="ADAL" clId="{9F204FCF-5D6F-4443-9D7E-71608366474C}" dt="2020-04-29T06:55:56.942" v="33806" actId="1076"/>
          <ac:spMkLst>
            <pc:docMk/>
            <pc:sldMk cId="4291368321" sldId="257"/>
            <ac:spMk id="18" creationId="{AF00C978-8D5A-44A6-8674-FCBDC8AACBB5}"/>
          </ac:spMkLst>
        </pc:spChg>
        <pc:spChg chg="mod">
          <ac:chgData name="ISHII Satoyuki(石井 里幸)" userId="465bc964-a335-4f80-a4fa-b5cd79bc8829" providerId="ADAL" clId="{9F204FCF-5D6F-4443-9D7E-71608366474C}" dt="2020-04-29T06:55:56.942" v="33806" actId="1076"/>
          <ac:spMkLst>
            <pc:docMk/>
            <pc:sldMk cId="4291368321" sldId="257"/>
            <ac:spMk id="19" creationId="{B4D037D0-BAF3-43DA-98C2-519DCC55F432}"/>
          </ac:spMkLst>
        </pc:spChg>
        <pc:spChg chg="mod">
          <ac:chgData name="ISHII Satoyuki(石井 里幸)" userId="465bc964-a335-4f80-a4fa-b5cd79bc8829" providerId="ADAL" clId="{9F204FCF-5D6F-4443-9D7E-71608366474C}" dt="2020-04-29T06:55:56.942" v="33806" actId="1076"/>
          <ac:spMkLst>
            <pc:docMk/>
            <pc:sldMk cId="4291368321" sldId="257"/>
            <ac:spMk id="20" creationId="{98CA9A7D-3C50-4690-B914-10F966AD439B}"/>
          </ac:spMkLst>
        </pc:spChg>
        <pc:spChg chg="mod">
          <ac:chgData name="ISHII Satoyuki(石井 里幸)" userId="465bc964-a335-4f80-a4fa-b5cd79bc8829" providerId="ADAL" clId="{9F204FCF-5D6F-4443-9D7E-71608366474C}" dt="2020-04-29T06:56:07.009" v="33810" actId="14100"/>
          <ac:spMkLst>
            <pc:docMk/>
            <pc:sldMk cId="4291368321" sldId="257"/>
            <ac:spMk id="21" creationId="{686C9833-AF1E-417D-B6ED-CB312A0FF523}"/>
          </ac:spMkLst>
        </pc:spChg>
        <pc:spChg chg="mod">
          <ac:chgData name="ISHII Satoyuki(石井 里幸)" userId="465bc964-a335-4f80-a4fa-b5cd79bc8829" providerId="ADAL" clId="{9F204FCF-5D6F-4443-9D7E-71608366474C}" dt="2020-04-29T06:55:56.942" v="33806" actId="1076"/>
          <ac:spMkLst>
            <pc:docMk/>
            <pc:sldMk cId="4291368321" sldId="257"/>
            <ac:spMk id="22" creationId="{8BBC4450-5556-43CE-A1A2-A8D09A44508F}"/>
          </ac:spMkLst>
        </pc:spChg>
        <pc:spChg chg="mod">
          <ac:chgData name="ISHII Satoyuki(石井 里幸)" userId="465bc964-a335-4f80-a4fa-b5cd79bc8829" providerId="ADAL" clId="{9F204FCF-5D6F-4443-9D7E-71608366474C}" dt="2020-04-29T06:55:56.942" v="33806" actId="1076"/>
          <ac:spMkLst>
            <pc:docMk/>
            <pc:sldMk cId="4291368321" sldId="257"/>
            <ac:spMk id="23" creationId="{AFFDA9C1-5CEA-472F-B3CF-02C56450F2BA}"/>
          </ac:spMkLst>
        </pc:spChg>
        <pc:spChg chg="mod">
          <ac:chgData name="ISHII Satoyuki(石井 里幸)" userId="465bc964-a335-4f80-a4fa-b5cd79bc8829" providerId="ADAL" clId="{9F204FCF-5D6F-4443-9D7E-71608366474C}" dt="2020-04-29T06:55:56.942" v="33806" actId="1076"/>
          <ac:spMkLst>
            <pc:docMk/>
            <pc:sldMk cId="4291368321" sldId="257"/>
            <ac:spMk id="24" creationId="{400D2BB4-0D15-4C3E-B305-441AE0FEFB2E}"/>
          </ac:spMkLst>
        </pc:spChg>
        <pc:spChg chg="mod">
          <ac:chgData name="ISHII Satoyuki(石井 里幸)" userId="465bc964-a335-4f80-a4fa-b5cd79bc8829" providerId="ADAL" clId="{9F204FCF-5D6F-4443-9D7E-71608366474C}" dt="2020-04-29T06:55:56.942" v="33806" actId="1076"/>
          <ac:spMkLst>
            <pc:docMk/>
            <pc:sldMk cId="4291368321" sldId="257"/>
            <ac:spMk id="25" creationId="{FFD9DAEE-E014-4A3C-8583-F662B3B7B60A}"/>
          </ac:spMkLst>
        </pc:spChg>
        <pc:spChg chg="mod">
          <ac:chgData name="ISHII Satoyuki(石井 里幸)" userId="465bc964-a335-4f80-a4fa-b5cd79bc8829" providerId="ADAL" clId="{9F204FCF-5D6F-4443-9D7E-71608366474C}" dt="2020-04-29T06:55:56.942" v="33806" actId="1076"/>
          <ac:spMkLst>
            <pc:docMk/>
            <pc:sldMk cId="4291368321" sldId="257"/>
            <ac:spMk id="26" creationId="{67F6D5E4-D2FD-4A03-81C9-F484D9C89651}"/>
          </ac:spMkLst>
        </pc:spChg>
        <pc:spChg chg="mod">
          <ac:chgData name="ISHII Satoyuki(石井 里幸)" userId="465bc964-a335-4f80-a4fa-b5cd79bc8829" providerId="ADAL" clId="{9F204FCF-5D6F-4443-9D7E-71608366474C}" dt="2020-04-29T06:55:56.942" v="33806" actId="1076"/>
          <ac:spMkLst>
            <pc:docMk/>
            <pc:sldMk cId="4291368321" sldId="257"/>
            <ac:spMk id="27" creationId="{1DC21206-5B4B-4272-BA69-40C7853A0154}"/>
          </ac:spMkLst>
        </pc:spChg>
        <pc:spChg chg="mod">
          <ac:chgData name="ISHII Satoyuki(石井 里幸)" userId="465bc964-a335-4f80-a4fa-b5cd79bc8829" providerId="ADAL" clId="{9F204FCF-5D6F-4443-9D7E-71608366474C}" dt="2020-04-29T06:55:56.942" v="33806" actId="1076"/>
          <ac:spMkLst>
            <pc:docMk/>
            <pc:sldMk cId="4291368321" sldId="257"/>
            <ac:spMk id="28" creationId="{0CCA6C44-ACF3-40A9-BA48-DB08A190CD69}"/>
          </ac:spMkLst>
        </pc:spChg>
      </pc:sldChg>
      <pc:sldChg chg="modSp">
        <pc:chgData name="ISHII Satoyuki(石井 里幸)" userId="465bc964-a335-4f80-a4fa-b5cd79bc8829" providerId="ADAL" clId="{9F204FCF-5D6F-4443-9D7E-71608366474C}" dt="2020-04-30T09:26:03.156" v="41503" actId="313"/>
        <pc:sldMkLst>
          <pc:docMk/>
          <pc:sldMk cId="3749533477" sldId="262"/>
        </pc:sldMkLst>
        <pc:spChg chg="mod">
          <ac:chgData name="ISHII Satoyuki(石井 里幸)" userId="465bc964-a335-4f80-a4fa-b5cd79bc8829" providerId="ADAL" clId="{9F204FCF-5D6F-4443-9D7E-71608366474C}" dt="2020-04-30T09:26:03.156" v="41503" actId="313"/>
          <ac:spMkLst>
            <pc:docMk/>
            <pc:sldMk cId="3749533477" sldId="262"/>
            <ac:spMk id="5" creationId="{E5FF2E3A-D963-47ED-8A55-ED798EE1F0BA}"/>
          </ac:spMkLst>
        </pc:spChg>
      </pc:sldChg>
      <pc:sldChg chg="modSp">
        <pc:chgData name="ISHII Satoyuki(石井 里幸)" userId="465bc964-a335-4f80-a4fa-b5cd79bc8829" providerId="ADAL" clId="{9F204FCF-5D6F-4443-9D7E-71608366474C}" dt="2020-04-29T03:28:01.915" v="28969"/>
        <pc:sldMkLst>
          <pc:docMk/>
          <pc:sldMk cId="240718567" sldId="264"/>
        </pc:sldMkLst>
        <pc:spChg chg="mod">
          <ac:chgData name="ISHII Satoyuki(石井 里幸)" userId="465bc964-a335-4f80-a4fa-b5cd79bc8829" providerId="ADAL" clId="{9F204FCF-5D6F-4443-9D7E-71608366474C}" dt="2020-04-29T03:28:01.915" v="28969"/>
          <ac:spMkLst>
            <pc:docMk/>
            <pc:sldMk cId="240718567" sldId="264"/>
            <ac:spMk id="5" creationId="{E5FF2E3A-D963-47ED-8A55-ED798EE1F0BA}"/>
          </ac:spMkLst>
        </pc:spChg>
      </pc:sldChg>
      <pc:sldChg chg="add modTransition">
        <pc:chgData name="ISHII Satoyuki(石井 里幸)" userId="465bc964-a335-4f80-a4fa-b5cd79bc8829" providerId="ADAL" clId="{9F204FCF-5D6F-4443-9D7E-71608366474C}" dt="2020-05-01T15:47:37.781" v="45656"/>
        <pc:sldMkLst>
          <pc:docMk/>
          <pc:sldMk cId="1607465671" sldId="266"/>
        </pc:sldMkLst>
      </pc:sldChg>
      <pc:sldChg chg="del">
        <pc:chgData name="ISHII Satoyuki(石井 里幸)" userId="465bc964-a335-4f80-a4fa-b5cd79bc8829" providerId="ADAL" clId="{9F204FCF-5D6F-4443-9D7E-71608366474C}" dt="2020-05-01T15:47:05.740" v="45654" actId="2696"/>
        <pc:sldMkLst>
          <pc:docMk/>
          <pc:sldMk cId="3624447818" sldId="266"/>
        </pc:sldMkLst>
      </pc:sldChg>
      <pc:sldChg chg="modSp">
        <pc:chgData name="ISHII Satoyuki(石井 里幸)" userId="465bc964-a335-4f80-a4fa-b5cd79bc8829" providerId="ADAL" clId="{9F204FCF-5D6F-4443-9D7E-71608366474C}" dt="2020-04-30T05:50:54.132" v="35277" actId="207"/>
        <pc:sldMkLst>
          <pc:docMk/>
          <pc:sldMk cId="2150383654" sldId="272"/>
        </pc:sldMkLst>
        <pc:spChg chg="mod">
          <ac:chgData name="ISHII Satoyuki(石井 里幸)" userId="465bc964-a335-4f80-a4fa-b5cd79bc8829" providerId="ADAL" clId="{9F204FCF-5D6F-4443-9D7E-71608366474C}" dt="2020-04-30T05:50:54.132" v="35277" actId="207"/>
          <ac:spMkLst>
            <pc:docMk/>
            <pc:sldMk cId="2150383654" sldId="272"/>
            <ac:spMk id="5" creationId="{556F3E8B-DF65-4F65-9717-7AE8929D4D17}"/>
          </ac:spMkLst>
        </pc:spChg>
      </pc:sldChg>
      <pc:sldChg chg="modSp del modNotesTx">
        <pc:chgData name="ISHII Satoyuki(石井 里幸)" userId="465bc964-a335-4f80-a4fa-b5cd79bc8829" providerId="ADAL" clId="{9F204FCF-5D6F-4443-9D7E-71608366474C}" dt="2020-04-29T09:29:06.167" v="34736" actId="2696"/>
        <pc:sldMkLst>
          <pc:docMk/>
          <pc:sldMk cId="969164308" sldId="275"/>
        </pc:sldMkLst>
        <pc:spChg chg="mod">
          <ac:chgData name="ISHII Satoyuki(石井 里幸)" userId="465bc964-a335-4f80-a4fa-b5cd79bc8829" providerId="ADAL" clId="{9F204FCF-5D6F-4443-9D7E-71608366474C}" dt="2020-04-23T07:01:47.256" v="8643" actId="14100"/>
          <ac:spMkLst>
            <pc:docMk/>
            <pc:sldMk cId="969164308" sldId="275"/>
            <ac:spMk id="5" creationId="{A3C72467-5455-48F1-AA78-C50E1203E5DE}"/>
          </ac:spMkLst>
        </pc:spChg>
      </pc:sldChg>
      <pc:sldChg chg="modSp add modTransition">
        <pc:chgData name="ISHII Satoyuki(石井 里幸)" userId="465bc964-a335-4f80-a4fa-b5cd79bc8829" providerId="ADAL" clId="{9F204FCF-5D6F-4443-9D7E-71608366474C}" dt="2020-05-04T03:19:51.964" v="45851" actId="20577"/>
        <pc:sldMkLst>
          <pc:docMk/>
          <pc:sldMk cId="2081479692" sldId="275"/>
        </pc:sldMkLst>
        <pc:spChg chg="mod">
          <ac:chgData name="ISHII Satoyuki(石井 里幸)" userId="465bc964-a335-4f80-a4fa-b5cd79bc8829" providerId="ADAL" clId="{9F204FCF-5D6F-4443-9D7E-71608366474C}" dt="2020-04-29T09:31:19.109" v="34750"/>
          <ac:spMkLst>
            <pc:docMk/>
            <pc:sldMk cId="2081479692" sldId="275"/>
            <ac:spMk id="2" creationId="{D0BCE4E7-3B5B-4D30-B86F-5A613C9724C9}"/>
          </ac:spMkLst>
        </pc:spChg>
        <pc:spChg chg="mod">
          <ac:chgData name="ISHII Satoyuki(石井 里幸)" userId="465bc964-a335-4f80-a4fa-b5cd79bc8829" providerId="ADAL" clId="{9F204FCF-5D6F-4443-9D7E-71608366474C}" dt="2020-05-04T03:19:51.964" v="45851" actId="20577"/>
          <ac:spMkLst>
            <pc:docMk/>
            <pc:sldMk cId="2081479692" sldId="275"/>
            <ac:spMk id="5" creationId="{A3C72467-5455-48F1-AA78-C50E1203E5DE}"/>
          </ac:spMkLst>
        </pc:spChg>
      </pc:sldChg>
      <pc:sldChg chg="add del modTransition">
        <pc:chgData name="ISHII Satoyuki(石井 里幸)" userId="465bc964-a335-4f80-a4fa-b5cd79bc8829" providerId="ADAL" clId="{9F204FCF-5D6F-4443-9D7E-71608366474C}" dt="2020-04-29T09:30:42.674" v="34739" actId="2696"/>
        <pc:sldMkLst>
          <pc:docMk/>
          <pc:sldMk cId="2957220457" sldId="275"/>
        </pc:sldMkLst>
      </pc:sldChg>
      <pc:sldChg chg="modSp">
        <pc:chgData name="ISHII Satoyuki(石井 里幸)" userId="465bc964-a335-4f80-a4fa-b5cd79bc8829" providerId="ADAL" clId="{9F204FCF-5D6F-4443-9D7E-71608366474C}" dt="2020-05-04T02:37:28.968" v="45667" actId="1076"/>
        <pc:sldMkLst>
          <pc:docMk/>
          <pc:sldMk cId="2146904690" sldId="276"/>
        </pc:sldMkLst>
        <pc:spChg chg="mod">
          <ac:chgData name="ISHII Satoyuki(石井 里幸)" userId="465bc964-a335-4f80-a4fa-b5cd79bc8829" providerId="ADAL" clId="{9F204FCF-5D6F-4443-9D7E-71608366474C}" dt="2020-04-30T05:46:13.119" v="35274" actId="27636"/>
          <ac:spMkLst>
            <pc:docMk/>
            <pc:sldMk cId="2146904690" sldId="276"/>
            <ac:spMk id="5" creationId="{B34AEE3D-2D71-4B45-9B33-ED642992BA3C}"/>
          </ac:spMkLst>
        </pc:spChg>
        <pc:picChg chg="mod">
          <ac:chgData name="ISHII Satoyuki(石井 里幸)" userId="465bc964-a335-4f80-a4fa-b5cd79bc8829" providerId="ADAL" clId="{9F204FCF-5D6F-4443-9D7E-71608366474C}" dt="2020-05-04T02:37:28.968" v="45667" actId="1076"/>
          <ac:picMkLst>
            <pc:docMk/>
            <pc:sldMk cId="2146904690" sldId="276"/>
            <ac:picMk id="1026" creationId="{67276D13-52D2-4005-814C-964404AFAF14}"/>
          </ac:picMkLst>
        </pc:picChg>
      </pc:sldChg>
      <pc:sldChg chg="modSp">
        <pc:chgData name="ISHII Satoyuki(石井 里幸)" userId="465bc964-a335-4f80-a4fa-b5cd79bc8829" providerId="ADAL" clId="{9F204FCF-5D6F-4443-9D7E-71608366474C}" dt="2020-04-29T10:28:21.361" v="35272" actId="27636"/>
        <pc:sldMkLst>
          <pc:docMk/>
          <pc:sldMk cId="1071239922" sldId="282"/>
        </pc:sldMkLst>
        <pc:spChg chg="mod">
          <ac:chgData name="ISHII Satoyuki(石井 里幸)" userId="465bc964-a335-4f80-a4fa-b5cd79bc8829" providerId="ADAL" clId="{9F204FCF-5D6F-4443-9D7E-71608366474C}" dt="2020-04-29T05:46:31.370" v="30842"/>
          <ac:spMkLst>
            <pc:docMk/>
            <pc:sldMk cId="1071239922" sldId="282"/>
            <ac:spMk id="2" creationId="{32363EC4-B448-468F-B13A-179E4DA9F19B}"/>
          </ac:spMkLst>
        </pc:spChg>
        <pc:spChg chg="mod">
          <ac:chgData name="ISHII Satoyuki(石井 里幸)" userId="465bc964-a335-4f80-a4fa-b5cd79bc8829" providerId="ADAL" clId="{9F204FCF-5D6F-4443-9D7E-71608366474C}" dt="2020-04-29T10:28:21.361" v="35272" actId="27636"/>
          <ac:spMkLst>
            <pc:docMk/>
            <pc:sldMk cId="1071239922" sldId="282"/>
            <ac:spMk id="5" creationId="{568BE427-FB53-4380-8A4B-FD2B8532C656}"/>
          </ac:spMkLst>
        </pc:spChg>
      </pc:sldChg>
      <pc:sldChg chg="modSp modNotesTx">
        <pc:chgData name="ISHII Satoyuki(石井 里幸)" userId="465bc964-a335-4f80-a4fa-b5cd79bc8829" providerId="ADAL" clId="{9F204FCF-5D6F-4443-9D7E-71608366474C}" dt="2020-05-07T01:13:53.857" v="51189" actId="6549"/>
        <pc:sldMkLst>
          <pc:docMk/>
          <pc:sldMk cId="965019596" sldId="286"/>
        </pc:sldMkLst>
        <pc:spChg chg="mod">
          <ac:chgData name="ISHII Satoyuki(石井 里幸)" userId="465bc964-a335-4f80-a4fa-b5cd79bc8829" providerId="ADAL" clId="{9F204FCF-5D6F-4443-9D7E-71608366474C}" dt="2020-05-07T01:13:53.857" v="51189" actId="6549"/>
          <ac:spMkLst>
            <pc:docMk/>
            <pc:sldMk cId="965019596" sldId="286"/>
            <ac:spMk id="2" creationId="{2F7A8F5C-560F-4CE6-8CC5-7A524909758A}"/>
          </ac:spMkLst>
        </pc:spChg>
      </pc:sldChg>
      <pc:sldChg chg="modSp modNotesTx">
        <pc:chgData name="ISHII Satoyuki(石井 里幸)" userId="465bc964-a335-4f80-a4fa-b5cd79bc8829" providerId="ADAL" clId="{9F204FCF-5D6F-4443-9D7E-71608366474C}" dt="2020-05-01T15:09:51.239" v="44764"/>
        <pc:sldMkLst>
          <pc:docMk/>
          <pc:sldMk cId="1536738529" sldId="287"/>
        </pc:sldMkLst>
        <pc:spChg chg="mod">
          <ac:chgData name="ISHII Satoyuki(石井 里幸)" userId="465bc964-a335-4f80-a4fa-b5cd79bc8829" providerId="ADAL" clId="{9F204FCF-5D6F-4443-9D7E-71608366474C}" dt="2020-05-01T15:09:11.331" v="44713"/>
          <ac:spMkLst>
            <pc:docMk/>
            <pc:sldMk cId="1536738529" sldId="287"/>
            <ac:spMk id="2" creationId="{A451E10C-0D35-42DB-BD33-E1A95C42B663}"/>
          </ac:spMkLst>
        </pc:spChg>
        <pc:graphicFrameChg chg="mod modGraphic">
          <ac:chgData name="ISHII Satoyuki(石井 里幸)" userId="465bc964-a335-4f80-a4fa-b5cd79bc8829" providerId="ADAL" clId="{9F204FCF-5D6F-4443-9D7E-71608366474C}" dt="2020-05-01T15:09:51.239" v="44764"/>
          <ac:graphicFrameMkLst>
            <pc:docMk/>
            <pc:sldMk cId="1536738529" sldId="287"/>
            <ac:graphicFrameMk id="6" creationId="{576E5FAE-8A71-4531-8D01-C5BA7995256E}"/>
          </ac:graphicFrameMkLst>
        </pc:graphicFrameChg>
      </pc:sldChg>
      <pc:sldChg chg="delSp modSp modNotesTx">
        <pc:chgData name="ISHII Satoyuki(石井 里幸)" userId="465bc964-a335-4f80-a4fa-b5cd79bc8829" providerId="ADAL" clId="{9F204FCF-5D6F-4443-9D7E-71608366474C}" dt="2020-04-29T04:57:41.559" v="30335" actId="20577"/>
        <pc:sldMkLst>
          <pc:docMk/>
          <pc:sldMk cId="865532137" sldId="289"/>
        </pc:sldMkLst>
        <pc:spChg chg="mod">
          <ac:chgData name="ISHII Satoyuki(石井 里幸)" userId="465bc964-a335-4f80-a4fa-b5cd79bc8829" providerId="ADAL" clId="{9F204FCF-5D6F-4443-9D7E-71608366474C}" dt="2020-04-29T04:57:41.559" v="30335" actId="20577"/>
          <ac:spMkLst>
            <pc:docMk/>
            <pc:sldMk cId="865532137" sldId="289"/>
            <ac:spMk id="5" creationId="{746A7519-8A73-4704-BA93-DDE1F3AA0744}"/>
          </ac:spMkLst>
        </pc:spChg>
        <pc:graphicFrameChg chg="del">
          <ac:chgData name="ISHII Satoyuki(石井 里幸)" userId="465bc964-a335-4f80-a4fa-b5cd79bc8829" providerId="ADAL" clId="{9F204FCF-5D6F-4443-9D7E-71608366474C}" dt="2020-04-29T04:46:26.243" v="29474" actId="478"/>
          <ac:graphicFrameMkLst>
            <pc:docMk/>
            <pc:sldMk cId="865532137" sldId="289"/>
            <ac:graphicFrameMk id="6" creationId="{3D36BB2A-DC36-4D9C-B3BF-6D5E47204B89}"/>
          </ac:graphicFrameMkLst>
        </pc:graphicFrameChg>
      </pc:sldChg>
      <pc:sldChg chg="addSp delSp modSp">
        <pc:chgData name="ISHII Satoyuki(石井 里幸)" userId="465bc964-a335-4f80-a4fa-b5cd79bc8829" providerId="ADAL" clId="{9F204FCF-5D6F-4443-9D7E-71608366474C}" dt="2020-05-04T03:58:06.635" v="47337" actId="6549"/>
        <pc:sldMkLst>
          <pc:docMk/>
          <pc:sldMk cId="1026170230" sldId="290"/>
        </pc:sldMkLst>
        <pc:spChg chg="mod">
          <ac:chgData name="ISHII Satoyuki(石井 里幸)" userId="465bc964-a335-4f80-a4fa-b5cd79bc8829" providerId="ADAL" clId="{9F204FCF-5D6F-4443-9D7E-71608366474C}" dt="2020-05-04T03:45:44.564" v="46961" actId="404"/>
          <ac:spMkLst>
            <pc:docMk/>
            <pc:sldMk cId="1026170230" sldId="290"/>
            <ac:spMk id="2" creationId="{05934DBE-9335-4C17-A7AE-B26763E35AA2}"/>
          </ac:spMkLst>
        </pc:spChg>
        <pc:spChg chg="mod">
          <ac:chgData name="ISHII Satoyuki(石井 里幸)" userId="465bc964-a335-4f80-a4fa-b5cd79bc8829" providerId="ADAL" clId="{9F204FCF-5D6F-4443-9D7E-71608366474C}" dt="2020-05-04T03:58:06.635" v="47337" actId="6549"/>
          <ac:spMkLst>
            <pc:docMk/>
            <pc:sldMk cId="1026170230" sldId="290"/>
            <ac:spMk id="5" creationId="{5C9A589E-2267-4E42-9822-2385E93851A8}"/>
          </ac:spMkLst>
        </pc:spChg>
        <pc:spChg chg="add mod">
          <ac:chgData name="ISHII Satoyuki(石井 里幸)" userId="465bc964-a335-4f80-a4fa-b5cd79bc8829" providerId="ADAL" clId="{9F204FCF-5D6F-4443-9D7E-71608366474C}" dt="2020-05-04T03:30:20.415" v="46017" actId="1076"/>
          <ac:spMkLst>
            <pc:docMk/>
            <pc:sldMk cId="1026170230" sldId="290"/>
            <ac:spMk id="6" creationId="{9E0B8249-84A5-4358-AB9C-D3820767AAB9}"/>
          </ac:spMkLst>
        </pc:spChg>
        <pc:spChg chg="add mod">
          <ac:chgData name="ISHII Satoyuki(石井 里幸)" userId="465bc964-a335-4f80-a4fa-b5cd79bc8829" providerId="ADAL" clId="{9F204FCF-5D6F-4443-9D7E-71608366474C}" dt="2020-05-04T03:30:20.415" v="46017" actId="1076"/>
          <ac:spMkLst>
            <pc:docMk/>
            <pc:sldMk cId="1026170230" sldId="290"/>
            <ac:spMk id="7" creationId="{CC035B60-1039-4263-A5E4-2AD97FC9C8D0}"/>
          </ac:spMkLst>
        </pc:spChg>
        <pc:spChg chg="add mod">
          <ac:chgData name="ISHII Satoyuki(石井 里幸)" userId="465bc964-a335-4f80-a4fa-b5cd79bc8829" providerId="ADAL" clId="{9F204FCF-5D6F-4443-9D7E-71608366474C}" dt="2020-05-04T03:43:02.076" v="46874" actId="1076"/>
          <ac:spMkLst>
            <pc:docMk/>
            <pc:sldMk cId="1026170230" sldId="290"/>
            <ac:spMk id="8" creationId="{7AC8A55A-F71D-4976-BD3F-7D19130A155C}"/>
          </ac:spMkLst>
        </pc:spChg>
        <pc:spChg chg="add mod">
          <ac:chgData name="ISHII Satoyuki(石井 里幸)" userId="465bc964-a335-4f80-a4fa-b5cd79bc8829" providerId="ADAL" clId="{9F204FCF-5D6F-4443-9D7E-71608366474C}" dt="2020-05-04T03:43:02.076" v="46874" actId="1076"/>
          <ac:spMkLst>
            <pc:docMk/>
            <pc:sldMk cId="1026170230" sldId="290"/>
            <ac:spMk id="9" creationId="{F4209DD1-5283-44EB-B475-9F1B024F99AF}"/>
          </ac:spMkLst>
        </pc:spChg>
        <pc:spChg chg="add mod">
          <ac:chgData name="ISHII Satoyuki(石井 里幸)" userId="465bc964-a335-4f80-a4fa-b5cd79bc8829" providerId="ADAL" clId="{9F204FCF-5D6F-4443-9D7E-71608366474C}" dt="2020-05-04T03:43:02.076" v="46874" actId="1076"/>
          <ac:spMkLst>
            <pc:docMk/>
            <pc:sldMk cId="1026170230" sldId="290"/>
            <ac:spMk id="10" creationId="{A6C3E1ED-EE69-492F-A99B-7E3FA3A4EAA4}"/>
          </ac:spMkLst>
        </pc:spChg>
        <pc:spChg chg="add mod">
          <ac:chgData name="ISHII Satoyuki(石井 里幸)" userId="465bc964-a335-4f80-a4fa-b5cd79bc8829" providerId="ADAL" clId="{9F204FCF-5D6F-4443-9D7E-71608366474C}" dt="2020-05-04T03:41:23.885" v="46802"/>
          <ac:spMkLst>
            <pc:docMk/>
            <pc:sldMk cId="1026170230" sldId="290"/>
            <ac:spMk id="11" creationId="{DB32D410-B05F-4B41-9AD1-442F52357142}"/>
          </ac:spMkLst>
        </pc:spChg>
        <pc:spChg chg="add mod">
          <ac:chgData name="ISHII Satoyuki(石井 里幸)" userId="465bc964-a335-4f80-a4fa-b5cd79bc8829" providerId="ADAL" clId="{9F204FCF-5D6F-4443-9D7E-71608366474C}" dt="2020-05-04T03:43:17.623" v="46877" actId="1076"/>
          <ac:spMkLst>
            <pc:docMk/>
            <pc:sldMk cId="1026170230" sldId="290"/>
            <ac:spMk id="12" creationId="{C3B3C5BA-D5F9-4A4E-8150-255949F03ADB}"/>
          </ac:spMkLst>
        </pc:spChg>
        <pc:spChg chg="add mod">
          <ac:chgData name="ISHII Satoyuki(石井 里幸)" userId="465bc964-a335-4f80-a4fa-b5cd79bc8829" providerId="ADAL" clId="{9F204FCF-5D6F-4443-9D7E-71608366474C}" dt="2020-05-04T03:43:16.197" v="46876" actId="1076"/>
          <ac:spMkLst>
            <pc:docMk/>
            <pc:sldMk cId="1026170230" sldId="290"/>
            <ac:spMk id="13" creationId="{41E7298F-120E-4ADD-897C-D16590B13AFA}"/>
          </ac:spMkLst>
        </pc:spChg>
        <pc:spChg chg="add mod">
          <ac:chgData name="ISHII Satoyuki(石井 里幸)" userId="465bc964-a335-4f80-a4fa-b5cd79bc8829" providerId="ADAL" clId="{9F204FCF-5D6F-4443-9D7E-71608366474C}" dt="2020-05-04T03:43:23.934" v="46880" actId="14100"/>
          <ac:spMkLst>
            <pc:docMk/>
            <pc:sldMk cId="1026170230" sldId="290"/>
            <ac:spMk id="14" creationId="{9D3F6041-C746-43A3-B313-9356C459E129}"/>
          </ac:spMkLst>
        </pc:spChg>
        <pc:spChg chg="add mod">
          <ac:chgData name="ISHII Satoyuki(石井 里幸)" userId="465bc964-a335-4f80-a4fa-b5cd79bc8829" providerId="ADAL" clId="{9F204FCF-5D6F-4443-9D7E-71608366474C}" dt="2020-05-04T03:32:55.294" v="46201" actId="1076"/>
          <ac:spMkLst>
            <pc:docMk/>
            <pc:sldMk cId="1026170230" sldId="290"/>
            <ac:spMk id="15" creationId="{B2EC6054-4BE6-4247-B0A5-6800D81D34F8}"/>
          </ac:spMkLst>
        </pc:spChg>
        <pc:spChg chg="add del mod">
          <ac:chgData name="ISHII Satoyuki(石井 里幸)" userId="465bc964-a335-4f80-a4fa-b5cd79bc8829" providerId="ADAL" clId="{9F204FCF-5D6F-4443-9D7E-71608366474C}" dt="2020-05-04T03:33:20.540" v="46208" actId="478"/>
          <ac:spMkLst>
            <pc:docMk/>
            <pc:sldMk cId="1026170230" sldId="290"/>
            <ac:spMk id="16" creationId="{035AB404-54F2-40BF-9F68-26B1A4F668C9}"/>
          </ac:spMkLst>
        </pc:spChg>
        <pc:spChg chg="add mod">
          <ac:chgData name="ISHII Satoyuki(石井 里幸)" userId="465bc964-a335-4f80-a4fa-b5cd79bc8829" providerId="ADAL" clId="{9F204FCF-5D6F-4443-9D7E-71608366474C}" dt="2020-05-04T03:43:19.442" v="46878" actId="14100"/>
          <ac:spMkLst>
            <pc:docMk/>
            <pc:sldMk cId="1026170230" sldId="290"/>
            <ac:spMk id="17" creationId="{A8922978-4187-4042-B588-9CBBE960F6BF}"/>
          </ac:spMkLst>
        </pc:spChg>
        <pc:spChg chg="add mod">
          <ac:chgData name="ISHII Satoyuki(石井 里幸)" userId="465bc964-a335-4f80-a4fa-b5cd79bc8829" providerId="ADAL" clId="{9F204FCF-5D6F-4443-9D7E-71608366474C}" dt="2020-05-04T03:43:21.305" v="46879" actId="14100"/>
          <ac:spMkLst>
            <pc:docMk/>
            <pc:sldMk cId="1026170230" sldId="290"/>
            <ac:spMk id="18" creationId="{700B3C9F-3A31-4806-896B-45BEE728ECE8}"/>
          </ac:spMkLst>
        </pc:spChg>
        <pc:spChg chg="add mod">
          <ac:chgData name="ISHII Satoyuki(石井 里幸)" userId="465bc964-a335-4f80-a4fa-b5cd79bc8829" providerId="ADAL" clId="{9F204FCF-5D6F-4443-9D7E-71608366474C}" dt="2020-05-04T03:43:06.353" v="46875" actId="1076"/>
          <ac:spMkLst>
            <pc:docMk/>
            <pc:sldMk cId="1026170230" sldId="290"/>
            <ac:spMk id="19" creationId="{EC7E388C-B526-48F6-BC1F-6DBE77D71BF3}"/>
          </ac:spMkLst>
        </pc:spChg>
        <pc:spChg chg="add mod">
          <ac:chgData name="ISHII Satoyuki(石井 里幸)" userId="465bc964-a335-4f80-a4fa-b5cd79bc8829" providerId="ADAL" clId="{9F204FCF-5D6F-4443-9D7E-71608366474C}" dt="2020-05-04T03:41:38.937" v="46836" actId="6549"/>
          <ac:spMkLst>
            <pc:docMk/>
            <pc:sldMk cId="1026170230" sldId="290"/>
            <ac:spMk id="20" creationId="{6AEBB4CC-D0C2-4791-9D71-756D08290993}"/>
          </ac:spMkLst>
        </pc:spChg>
        <pc:spChg chg="add mod">
          <ac:chgData name="ISHII Satoyuki(石井 里幸)" userId="465bc964-a335-4f80-a4fa-b5cd79bc8829" providerId="ADAL" clId="{9F204FCF-5D6F-4443-9D7E-71608366474C}" dt="2020-05-04T03:41:44.380" v="46842"/>
          <ac:spMkLst>
            <pc:docMk/>
            <pc:sldMk cId="1026170230" sldId="290"/>
            <ac:spMk id="21" creationId="{A88259EC-0B1F-4756-93BD-4EBD41486B2A}"/>
          </ac:spMkLst>
        </pc:spChg>
      </pc:sldChg>
      <pc:sldChg chg="modSp">
        <pc:chgData name="ISHII Satoyuki(石井 里幸)" userId="465bc964-a335-4f80-a4fa-b5cd79bc8829" providerId="ADAL" clId="{9F204FCF-5D6F-4443-9D7E-71608366474C}" dt="2020-05-04T07:46:43.527" v="51085" actId="20577"/>
        <pc:sldMkLst>
          <pc:docMk/>
          <pc:sldMk cId="1670293696" sldId="291"/>
        </pc:sldMkLst>
        <pc:spChg chg="mod">
          <ac:chgData name="ISHII Satoyuki(石井 里幸)" userId="465bc964-a335-4f80-a4fa-b5cd79bc8829" providerId="ADAL" clId="{9F204FCF-5D6F-4443-9D7E-71608366474C}" dt="2020-05-04T07:46:43.527" v="51085" actId="20577"/>
          <ac:spMkLst>
            <pc:docMk/>
            <pc:sldMk cId="1670293696" sldId="291"/>
            <ac:spMk id="5" creationId="{E5FF2E3A-D963-47ED-8A55-ED798EE1F0BA}"/>
          </ac:spMkLst>
        </pc:spChg>
      </pc:sldChg>
      <pc:sldChg chg="modSp modNotesTx">
        <pc:chgData name="ISHII Satoyuki(石井 里幸)" userId="465bc964-a335-4f80-a4fa-b5cd79bc8829" providerId="ADAL" clId="{9F204FCF-5D6F-4443-9D7E-71608366474C}" dt="2020-04-22T09:01:07.124" v="1920"/>
        <pc:sldMkLst>
          <pc:docMk/>
          <pc:sldMk cId="240487949" sldId="295"/>
        </pc:sldMkLst>
        <pc:spChg chg="mod">
          <ac:chgData name="ISHII Satoyuki(石井 里幸)" userId="465bc964-a335-4f80-a4fa-b5cd79bc8829" providerId="ADAL" clId="{9F204FCF-5D6F-4443-9D7E-71608366474C}" dt="2020-04-22T08:41:56.086" v="991"/>
          <ac:spMkLst>
            <pc:docMk/>
            <pc:sldMk cId="240487949" sldId="295"/>
            <ac:spMk id="2" creationId="{70E8150B-E52C-4B37-A3D0-4E40B4F2C451}"/>
          </ac:spMkLst>
        </pc:spChg>
        <pc:spChg chg="mod">
          <ac:chgData name="ISHII Satoyuki(石井 里幸)" userId="465bc964-a335-4f80-a4fa-b5cd79bc8829" providerId="ADAL" clId="{9F204FCF-5D6F-4443-9D7E-71608366474C}" dt="2020-04-22T09:01:07.124" v="1920"/>
          <ac:spMkLst>
            <pc:docMk/>
            <pc:sldMk cId="240487949" sldId="295"/>
            <ac:spMk id="5" creationId="{E5FF2E3A-D963-47ED-8A55-ED798EE1F0BA}"/>
          </ac:spMkLst>
        </pc:spChg>
      </pc:sldChg>
      <pc:sldChg chg="modSp">
        <pc:chgData name="ISHII Satoyuki(石井 里幸)" userId="465bc964-a335-4f80-a4fa-b5cd79bc8829" providerId="ADAL" clId="{9F204FCF-5D6F-4443-9D7E-71608366474C}" dt="2020-04-27T05:41:57.431" v="20328" actId="20577"/>
        <pc:sldMkLst>
          <pc:docMk/>
          <pc:sldMk cId="3399459737" sldId="296"/>
        </pc:sldMkLst>
        <pc:spChg chg="mod">
          <ac:chgData name="ISHII Satoyuki(石井 里幸)" userId="465bc964-a335-4f80-a4fa-b5cd79bc8829" providerId="ADAL" clId="{9F204FCF-5D6F-4443-9D7E-71608366474C}" dt="2020-04-27T05:41:57.431" v="20328" actId="20577"/>
          <ac:spMkLst>
            <pc:docMk/>
            <pc:sldMk cId="3399459737" sldId="296"/>
            <ac:spMk id="2" creationId="{70E8150B-E52C-4B37-A3D0-4E40B4F2C451}"/>
          </ac:spMkLst>
        </pc:spChg>
      </pc:sldChg>
      <pc:sldChg chg="modSp del">
        <pc:chgData name="ISHII Satoyuki(石井 里幸)" userId="465bc964-a335-4f80-a4fa-b5cd79bc8829" providerId="ADAL" clId="{9F204FCF-5D6F-4443-9D7E-71608366474C}" dt="2020-04-29T09:26:54.414" v="34730" actId="2696"/>
        <pc:sldMkLst>
          <pc:docMk/>
          <pc:sldMk cId="628447601" sldId="297"/>
        </pc:sldMkLst>
        <pc:graphicFrameChg chg="mod modGraphic">
          <ac:chgData name="ISHII Satoyuki(石井 里幸)" userId="465bc964-a335-4f80-a4fa-b5cd79bc8829" providerId="ADAL" clId="{9F204FCF-5D6F-4443-9D7E-71608366474C}" dt="2020-04-29T09:26:42.869" v="34729" actId="2161"/>
          <ac:graphicFrameMkLst>
            <pc:docMk/>
            <pc:sldMk cId="628447601" sldId="297"/>
            <ac:graphicFrameMk id="6" creationId="{D7F6EAA1-3E00-4BFB-B5C8-8535F555AD36}"/>
          </ac:graphicFrameMkLst>
        </pc:graphicFrameChg>
      </pc:sldChg>
      <pc:sldChg chg="modSp add del modNotesTx">
        <pc:chgData name="ISHII Satoyuki(石井 里幸)" userId="465bc964-a335-4f80-a4fa-b5cd79bc8829" providerId="ADAL" clId="{9F204FCF-5D6F-4443-9D7E-71608366474C}" dt="2020-05-04T03:20:31.940" v="45875" actId="2696"/>
        <pc:sldMkLst>
          <pc:docMk/>
          <pc:sldMk cId="2226812114" sldId="297"/>
        </pc:sldMkLst>
        <pc:spChg chg="mod">
          <ac:chgData name="ISHII Satoyuki(石井 里幸)" userId="465bc964-a335-4f80-a4fa-b5cd79bc8829" providerId="ADAL" clId="{9F204FCF-5D6F-4443-9D7E-71608366474C}" dt="2020-05-04T03:20:19.090" v="45874"/>
          <ac:spMkLst>
            <pc:docMk/>
            <pc:sldMk cId="2226812114" sldId="297"/>
            <ac:spMk id="2" creationId="{4B00B94B-F466-4D7F-AF65-564351FCD39B}"/>
          </ac:spMkLst>
        </pc:spChg>
      </pc:sldChg>
      <pc:sldChg chg="add modTransition">
        <pc:chgData name="ISHII Satoyuki(石井 里幸)" userId="465bc964-a335-4f80-a4fa-b5cd79bc8829" providerId="ADAL" clId="{9F204FCF-5D6F-4443-9D7E-71608366474C}" dt="2020-05-04T03:20:40.630" v="45877"/>
        <pc:sldMkLst>
          <pc:docMk/>
          <pc:sldMk cId="3824207318" sldId="297"/>
        </pc:sldMkLst>
      </pc:sldChg>
      <pc:sldChg chg="modSp modNotesTx">
        <pc:chgData name="ISHII Satoyuki(石井 里幸)" userId="465bc964-a335-4f80-a4fa-b5cd79bc8829" providerId="ADAL" clId="{9F204FCF-5D6F-4443-9D7E-71608366474C}" dt="2020-04-29T08:54:08.314" v="34430"/>
        <pc:sldMkLst>
          <pc:docMk/>
          <pc:sldMk cId="1385560434" sldId="772"/>
        </pc:sldMkLst>
        <pc:spChg chg="mod">
          <ac:chgData name="ISHII Satoyuki(石井 里幸)" userId="465bc964-a335-4f80-a4fa-b5cd79bc8829" providerId="ADAL" clId="{9F204FCF-5D6F-4443-9D7E-71608366474C}" dt="2020-04-29T08:54:08.314" v="34430"/>
          <ac:spMkLst>
            <pc:docMk/>
            <pc:sldMk cId="1385560434" sldId="772"/>
            <ac:spMk id="5" creationId="{1BEFD3EB-A628-4218-9888-BE7EB5F7C558}"/>
          </ac:spMkLst>
        </pc:spChg>
        <pc:picChg chg="mod">
          <ac:chgData name="ISHII Satoyuki(石井 里幸)" userId="465bc964-a335-4f80-a4fa-b5cd79bc8829" providerId="ADAL" clId="{9F204FCF-5D6F-4443-9D7E-71608366474C}" dt="2020-04-23T07:00:14.506" v="8630" actId="14100"/>
          <ac:picMkLst>
            <pc:docMk/>
            <pc:sldMk cId="1385560434" sldId="772"/>
            <ac:picMk id="7" creationId="{4E2E4840-90E1-4A07-866C-DAE7C0E1D673}"/>
          </ac:picMkLst>
        </pc:picChg>
      </pc:sldChg>
      <pc:sldChg chg="modSp add modTransition">
        <pc:chgData name="ISHII Satoyuki(石井 里幸)" userId="465bc964-a335-4f80-a4fa-b5cd79bc8829" providerId="ADAL" clId="{9F204FCF-5D6F-4443-9D7E-71608366474C}" dt="2020-05-04T03:23:29.472" v="45882" actId="122"/>
        <pc:sldMkLst>
          <pc:docMk/>
          <pc:sldMk cId="481078570" sldId="773"/>
        </pc:sldMkLst>
        <pc:spChg chg="mod">
          <ac:chgData name="ISHII Satoyuki(石井 里幸)" userId="465bc964-a335-4f80-a4fa-b5cd79bc8829" providerId="ADAL" clId="{9F204FCF-5D6F-4443-9D7E-71608366474C}" dt="2020-05-04T03:23:29.472" v="45882" actId="122"/>
          <ac:spMkLst>
            <pc:docMk/>
            <pc:sldMk cId="481078570" sldId="773"/>
            <ac:spMk id="14" creationId="{A7CD9E47-64F3-4DF6-93C7-B69DDD7B5BD0}"/>
          </ac:spMkLst>
        </pc:spChg>
        <pc:spChg chg="mod">
          <ac:chgData name="ISHII Satoyuki(石井 里幸)" userId="465bc964-a335-4f80-a4fa-b5cd79bc8829" providerId="ADAL" clId="{9F204FCF-5D6F-4443-9D7E-71608366474C}" dt="2020-05-04T03:23:29.472" v="45882" actId="122"/>
          <ac:spMkLst>
            <pc:docMk/>
            <pc:sldMk cId="481078570" sldId="773"/>
            <ac:spMk id="15" creationId="{BE9B08B4-B4CA-4574-BA29-BB6185EFCA8F}"/>
          </ac:spMkLst>
        </pc:spChg>
        <pc:spChg chg="mod">
          <ac:chgData name="ISHII Satoyuki(石井 里幸)" userId="465bc964-a335-4f80-a4fa-b5cd79bc8829" providerId="ADAL" clId="{9F204FCF-5D6F-4443-9D7E-71608366474C}" dt="2020-05-04T03:23:29.472" v="45882" actId="122"/>
          <ac:spMkLst>
            <pc:docMk/>
            <pc:sldMk cId="481078570" sldId="773"/>
            <ac:spMk id="16" creationId="{EBB47A33-83E2-4FA7-A7E6-6ACDD21A96A4}"/>
          </ac:spMkLst>
        </pc:spChg>
        <pc:spChg chg="mod">
          <ac:chgData name="ISHII Satoyuki(石井 里幸)" userId="465bc964-a335-4f80-a4fa-b5cd79bc8829" providerId="ADAL" clId="{9F204FCF-5D6F-4443-9D7E-71608366474C}" dt="2020-05-04T03:23:29.472" v="45882" actId="122"/>
          <ac:spMkLst>
            <pc:docMk/>
            <pc:sldMk cId="481078570" sldId="773"/>
            <ac:spMk id="17" creationId="{45D03EDE-9411-4E61-8050-7A46B6306E8C}"/>
          </ac:spMkLst>
        </pc:spChg>
        <pc:spChg chg="mod">
          <ac:chgData name="ISHII Satoyuki(石井 里幸)" userId="465bc964-a335-4f80-a4fa-b5cd79bc8829" providerId="ADAL" clId="{9F204FCF-5D6F-4443-9D7E-71608366474C}" dt="2020-05-04T03:23:29.472" v="45882" actId="122"/>
          <ac:spMkLst>
            <pc:docMk/>
            <pc:sldMk cId="481078570" sldId="773"/>
            <ac:spMk id="18" creationId="{77CB8C28-DF48-404B-96B6-587BC10F4207}"/>
          </ac:spMkLst>
        </pc:spChg>
        <pc:spChg chg="mod">
          <ac:chgData name="ISHII Satoyuki(石井 里幸)" userId="465bc964-a335-4f80-a4fa-b5cd79bc8829" providerId="ADAL" clId="{9F204FCF-5D6F-4443-9D7E-71608366474C}" dt="2020-05-04T03:23:29.472" v="45882" actId="122"/>
          <ac:spMkLst>
            <pc:docMk/>
            <pc:sldMk cId="481078570" sldId="773"/>
            <ac:spMk id="19" creationId="{F4FFDE8D-EE4C-4A30-8E19-2721050615C8}"/>
          </ac:spMkLst>
        </pc:spChg>
        <pc:spChg chg="mod">
          <ac:chgData name="ISHII Satoyuki(石井 里幸)" userId="465bc964-a335-4f80-a4fa-b5cd79bc8829" providerId="ADAL" clId="{9F204FCF-5D6F-4443-9D7E-71608366474C}" dt="2020-05-04T03:23:29.472" v="45882" actId="122"/>
          <ac:spMkLst>
            <pc:docMk/>
            <pc:sldMk cId="481078570" sldId="773"/>
            <ac:spMk id="20" creationId="{429156F8-A4A4-48CD-9DCB-65A30523BA58}"/>
          </ac:spMkLst>
        </pc:spChg>
        <pc:spChg chg="mod">
          <ac:chgData name="ISHII Satoyuki(石井 里幸)" userId="465bc964-a335-4f80-a4fa-b5cd79bc8829" providerId="ADAL" clId="{9F204FCF-5D6F-4443-9D7E-71608366474C}" dt="2020-05-04T03:21:09.276" v="45879" actId="13822"/>
          <ac:spMkLst>
            <pc:docMk/>
            <pc:sldMk cId="481078570" sldId="773"/>
            <ac:spMk id="21" creationId="{D188C53D-3C06-4FC8-8336-E8D858A2ABF6}"/>
          </ac:spMkLst>
        </pc:spChg>
        <pc:spChg chg="mod">
          <ac:chgData name="ISHII Satoyuki(石井 里幸)" userId="465bc964-a335-4f80-a4fa-b5cd79bc8829" providerId="ADAL" clId="{9F204FCF-5D6F-4443-9D7E-71608366474C}" dt="2020-05-04T03:23:23.331" v="45881" actId="122"/>
          <ac:spMkLst>
            <pc:docMk/>
            <pc:sldMk cId="481078570" sldId="773"/>
            <ac:spMk id="28" creationId="{B55E0B10-498F-4FF4-9BBF-C8FEAF45D972}"/>
          </ac:spMkLst>
        </pc:spChg>
      </pc:sldChg>
      <pc:sldChg chg="del">
        <pc:chgData name="ISHII Satoyuki(石井 里幸)" userId="465bc964-a335-4f80-a4fa-b5cd79bc8829" providerId="ADAL" clId="{9F204FCF-5D6F-4443-9D7E-71608366474C}" dt="2020-04-29T09:23:21.770" v="34695" actId="2696"/>
        <pc:sldMkLst>
          <pc:docMk/>
          <pc:sldMk cId="814897124" sldId="773"/>
        </pc:sldMkLst>
      </pc:sldChg>
      <pc:sldChg chg="add del modTransition">
        <pc:chgData name="ISHII Satoyuki(石井 里幸)" userId="465bc964-a335-4f80-a4fa-b5cd79bc8829" providerId="ADAL" clId="{9F204FCF-5D6F-4443-9D7E-71608366474C}" dt="2020-05-04T03:20:00.215" v="45852" actId="2696"/>
        <pc:sldMkLst>
          <pc:docMk/>
          <pc:sldMk cId="3248091486" sldId="773"/>
        </pc:sldMkLst>
      </pc:sldChg>
      <pc:sldChg chg="modSp modNotesTx">
        <pc:chgData name="ISHII Satoyuki(石井 里幸)" userId="465bc964-a335-4f80-a4fa-b5cd79bc8829" providerId="ADAL" clId="{9F204FCF-5D6F-4443-9D7E-71608366474C}" dt="2020-04-29T08:50:05.344" v="34414" actId="20577"/>
        <pc:sldMkLst>
          <pc:docMk/>
          <pc:sldMk cId="2214153464" sldId="774"/>
        </pc:sldMkLst>
        <pc:spChg chg="mod">
          <ac:chgData name="ISHII Satoyuki(石井 里幸)" userId="465bc964-a335-4f80-a4fa-b5cd79bc8829" providerId="ADAL" clId="{9F204FCF-5D6F-4443-9D7E-71608366474C}" dt="2020-04-29T05:34:22.586" v="30674"/>
          <ac:spMkLst>
            <pc:docMk/>
            <pc:sldMk cId="2214153464" sldId="774"/>
            <ac:spMk id="2" creationId="{CC94662F-E73C-4FBB-BF4B-2D256437A074}"/>
          </ac:spMkLst>
        </pc:spChg>
        <pc:spChg chg="mod">
          <ac:chgData name="ISHII Satoyuki(石井 里幸)" userId="465bc964-a335-4f80-a4fa-b5cd79bc8829" providerId="ADAL" clId="{9F204FCF-5D6F-4443-9D7E-71608366474C}" dt="2020-04-29T08:50:05.344" v="34414" actId="20577"/>
          <ac:spMkLst>
            <pc:docMk/>
            <pc:sldMk cId="2214153464" sldId="774"/>
            <ac:spMk id="5" creationId="{5533F815-ABE1-4E7B-A7D1-F338DE8260B0}"/>
          </ac:spMkLst>
        </pc:spChg>
      </pc:sldChg>
      <pc:sldChg chg="modSp modNotesTx">
        <pc:chgData name="ISHII Satoyuki(石井 里幸)" userId="465bc964-a335-4f80-a4fa-b5cd79bc8829" providerId="ADAL" clId="{9F204FCF-5D6F-4443-9D7E-71608366474C}" dt="2020-04-29T10:18:50.615" v="34807"/>
        <pc:sldMkLst>
          <pc:docMk/>
          <pc:sldMk cId="1904985116" sldId="775"/>
        </pc:sldMkLst>
        <pc:spChg chg="mod">
          <ac:chgData name="ISHII Satoyuki(石井 里幸)" userId="465bc964-a335-4f80-a4fa-b5cd79bc8829" providerId="ADAL" clId="{9F204FCF-5D6F-4443-9D7E-71608366474C}" dt="2020-04-29T05:46:08.854" v="30834"/>
          <ac:spMkLst>
            <pc:docMk/>
            <pc:sldMk cId="1904985116" sldId="775"/>
            <ac:spMk id="2" creationId="{CC94662F-E73C-4FBB-BF4B-2D256437A074}"/>
          </ac:spMkLst>
        </pc:spChg>
        <pc:spChg chg="mod">
          <ac:chgData name="ISHII Satoyuki(石井 里幸)" userId="465bc964-a335-4f80-a4fa-b5cd79bc8829" providerId="ADAL" clId="{9F204FCF-5D6F-4443-9D7E-71608366474C}" dt="2020-04-29T10:18:50.615" v="34807"/>
          <ac:spMkLst>
            <pc:docMk/>
            <pc:sldMk cId="1904985116" sldId="775"/>
            <ac:spMk id="5" creationId="{5533F815-ABE1-4E7B-A7D1-F338DE8260B0}"/>
          </ac:spMkLst>
        </pc:spChg>
      </pc:sldChg>
      <pc:sldChg chg="del">
        <pc:chgData name="ISHII Satoyuki(石井 里幸)" userId="465bc964-a335-4f80-a4fa-b5cd79bc8829" providerId="ADAL" clId="{9F204FCF-5D6F-4443-9D7E-71608366474C}" dt="2020-04-23T06:45:23.742" v="8245" actId="2696"/>
        <pc:sldMkLst>
          <pc:docMk/>
          <pc:sldMk cId="2599171755" sldId="776"/>
        </pc:sldMkLst>
      </pc:sldChg>
      <pc:sldChg chg="modSp add">
        <pc:chgData name="ISHII Satoyuki(石井 里幸)" userId="465bc964-a335-4f80-a4fa-b5cd79bc8829" providerId="ADAL" clId="{9F204FCF-5D6F-4443-9D7E-71608366474C}" dt="2020-04-30T06:40:21.207" v="35412"/>
        <pc:sldMkLst>
          <pc:docMk/>
          <pc:sldMk cId="2926223489" sldId="776"/>
        </pc:sldMkLst>
        <pc:spChg chg="mod">
          <ac:chgData name="ISHII Satoyuki(石井 里幸)" userId="465bc964-a335-4f80-a4fa-b5cd79bc8829" providerId="ADAL" clId="{9F204FCF-5D6F-4443-9D7E-71608366474C}" dt="2020-04-24T06:04:13.025" v="13445"/>
          <ac:spMkLst>
            <pc:docMk/>
            <pc:sldMk cId="2926223489" sldId="776"/>
            <ac:spMk id="2" creationId="{738A1E46-57C4-4508-A0CD-2031558D4E0C}"/>
          </ac:spMkLst>
        </pc:spChg>
        <pc:spChg chg="mod">
          <ac:chgData name="ISHII Satoyuki(石井 里幸)" userId="465bc964-a335-4f80-a4fa-b5cd79bc8829" providerId="ADAL" clId="{9F204FCF-5D6F-4443-9D7E-71608366474C}" dt="2020-04-30T06:40:21.207" v="35412"/>
          <ac:spMkLst>
            <pc:docMk/>
            <pc:sldMk cId="2926223489" sldId="776"/>
            <ac:spMk id="5" creationId="{073D0FF5-ABEA-4C27-AB28-A1F55140601E}"/>
          </ac:spMkLst>
        </pc:spChg>
      </pc:sldChg>
      <pc:sldChg chg="modSp modNotesTx">
        <pc:chgData name="ISHII Satoyuki(石井 里幸)" userId="465bc964-a335-4f80-a4fa-b5cd79bc8829" providerId="ADAL" clId="{9F204FCF-5D6F-4443-9D7E-71608366474C}" dt="2020-04-30T10:25:38.199" v="43513" actId="20577"/>
        <pc:sldMkLst>
          <pc:docMk/>
          <pc:sldMk cId="2608865976" sldId="777"/>
        </pc:sldMkLst>
        <pc:spChg chg="mod">
          <ac:chgData name="ISHII Satoyuki(石井 里幸)" userId="465bc964-a335-4f80-a4fa-b5cd79bc8829" providerId="ADAL" clId="{9F204FCF-5D6F-4443-9D7E-71608366474C}" dt="2020-04-30T09:26:16.727" v="41504"/>
          <ac:spMkLst>
            <pc:docMk/>
            <pc:sldMk cId="2608865976" sldId="777"/>
            <ac:spMk id="2" creationId="{91459F83-6AB9-4A65-B0E9-C78D11334806}"/>
          </ac:spMkLst>
        </pc:spChg>
        <pc:spChg chg="mod">
          <ac:chgData name="ISHII Satoyuki(石井 里幸)" userId="465bc964-a335-4f80-a4fa-b5cd79bc8829" providerId="ADAL" clId="{9F204FCF-5D6F-4443-9D7E-71608366474C}" dt="2020-04-30T10:25:38.199" v="43513" actId="20577"/>
          <ac:spMkLst>
            <pc:docMk/>
            <pc:sldMk cId="2608865976" sldId="777"/>
            <ac:spMk id="5" creationId="{B1420414-712C-46E1-A4AE-30CDC53A23BF}"/>
          </ac:spMkLst>
        </pc:spChg>
      </pc:sldChg>
      <pc:sldChg chg="modSp modNotesTx">
        <pc:chgData name="ISHII Satoyuki(石井 里幸)" userId="465bc964-a335-4f80-a4fa-b5cd79bc8829" providerId="ADAL" clId="{9F204FCF-5D6F-4443-9D7E-71608366474C}" dt="2020-04-29T06:54:57.062" v="33790" actId="14100"/>
        <pc:sldMkLst>
          <pc:docMk/>
          <pc:sldMk cId="1159437022" sldId="778"/>
        </pc:sldMkLst>
        <pc:spChg chg="mod">
          <ac:chgData name="ISHII Satoyuki(石井 里幸)" userId="465bc964-a335-4f80-a4fa-b5cd79bc8829" providerId="ADAL" clId="{9F204FCF-5D6F-4443-9D7E-71608366474C}" dt="2020-04-29T06:22:49.250" v="32675" actId="20577"/>
          <ac:spMkLst>
            <pc:docMk/>
            <pc:sldMk cId="1159437022" sldId="778"/>
            <ac:spMk id="2" creationId="{91459F83-6AB9-4A65-B0E9-C78D11334806}"/>
          </ac:spMkLst>
        </pc:spChg>
        <pc:spChg chg="mod">
          <ac:chgData name="ISHII Satoyuki(石井 里幸)" userId="465bc964-a335-4f80-a4fa-b5cd79bc8829" providerId="ADAL" clId="{9F204FCF-5D6F-4443-9D7E-71608366474C}" dt="2020-04-29T06:48:37.676" v="33786"/>
          <ac:spMkLst>
            <pc:docMk/>
            <pc:sldMk cId="1159437022" sldId="778"/>
            <ac:spMk id="5" creationId="{B1420414-712C-46E1-A4AE-30CDC53A23BF}"/>
          </ac:spMkLst>
        </pc:spChg>
        <pc:spChg chg="mod">
          <ac:chgData name="ISHII Satoyuki(石井 里幸)" userId="465bc964-a335-4f80-a4fa-b5cd79bc8829" providerId="ADAL" clId="{9F204FCF-5D6F-4443-9D7E-71608366474C}" dt="2020-04-29T06:24:20.340" v="32720" actId="6549"/>
          <ac:spMkLst>
            <pc:docMk/>
            <pc:sldMk cId="1159437022" sldId="778"/>
            <ac:spMk id="8" creationId="{1A6C7C4F-5F22-48D0-8EB6-57050F49B7F0}"/>
          </ac:spMkLst>
        </pc:spChg>
        <pc:spChg chg="mod">
          <ac:chgData name="ISHII Satoyuki(石井 里幸)" userId="465bc964-a335-4f80-a4fa-b5cd79bc8829" providerId="ADAL" clId="{9F204FCF-5D6F-4443-9D7E-71608366474C}" dt="2020-04-29T06:24:12.253" v="32700"/>
          <ac:spMkLst>
            <pc:docMk/>
            <pc:sldMk cId="1159437022" sldId="778"/>
            <ac:spMk id="10" creationId="{83C84815-21E5-47DC-B3BC-ECCD404CDCEF}"/>
          </ac:spMkLst>
        </pc:spChg>
        <pc:spChg chg="mod">
          <ac:chgData name="ISHII Satoyuki(石井 里幸)" userId="465bc964-a335-4f80-a4fa-b5cd79bc8829" providerId="ADAL" clId="{9F204FCF-5D6F-4443-9D7E-71608366474C}" dt="2020-04-29T06:18:09.093" v="32433" actId="20577"/>
          <ac:spMkLst>
            <pc:docMk/>
            <pc:sldMk cId="1159437022" sldId="778"/>
            <ac:spMk id="12" creationId="{13025016-3C45-4846-8028-7023BA169D4F}"/>
          </ac:spMkLst>
        </pc:spChg>
        <pc:spChg chg="mod">
          <ac:chgData name="ISHII Satoyuki(石井 里幸)" userId="465bc964-a335-4f80-a4fa-b5cd79bc8829" providerId="ADAL" clId="{9F204FCF-5D6F-4443-9D7E-71608366474C}" dt="2020-04-29T06:54:57.062" v="33790" actId="14100"/>
          <ac:spMkLst>
            <pc:docMk/>
            <pc:sldMk cId="1159437022" sldId="778"/>
            <ac:spMk id="13" creationId="{EB99390B-C573-418E-8581-46915F1FF258}"/>
          </ac:spMkLst>
        </pc:spChg>
        <pc:spChg chg="mod">
          <ac:chgData name="ISHII Satoyuki(石井 里幸)" userId="465bc964-a335-4f80-a4fa-b5cd79bc8829" providerId="ADAL" clId="{9F204FCF-5D6F-4443-9D7E-71608366474C}" dt="2020-04-29T06:18:54.716" v="32453" actId="1076"/>
          <ac:spMkLst>
            <pc:docMk/>
            <pc:sldMk cId="1159437022" sldId="778"/>
            <ac:spMk id="23" creationId="{3C1F64CD-9BB3-4E70-B95D-D0B6DC103623}"/>
          </ac:spMkLst>
        </pc:spChg>
        <pc:spChg chg="mod">
          <ac:chgData name="ISHII Satoyuki(石井 里幸)" userId="465bc964-a335-4f80-a4fa-b5cd79bc8829" providerId="ADAL" clId="{9F204FCF-5D6F-4443-9D7E-71608366474C}" dt="2020-04-29T06:18:56.688" v="32454" actId="1076"/>
          <ac:spMkLst>
            <pc:docMk/>
            <pc:sldMk cId="1159437022" sldId="778"/>
            <ac:spMk id="34" creationId="{92E784BC-C5A7-491A-930C-1CFFEDCE1D95}"/>
          </ac:spMkLst>
        </pc:spChg>
      </pc:sldChg>
      <pc:sldChg chg="modSp">
        <pc:chgData name="ISHII Satoyuki(石井 里幸)" userId="465bc964-a335-4f80-a4fa-b5cd79bc8829" providerId="ADAL" clId="{9F204FCF-5D6F-4443-9D7E-71608366474C}" dt="2020-04-27T05:57:08.323" v="21340"/>
        <pc:sldMkLst>
          <pc:docMk/>
          <pc:sldMk cId="1224212936" sldId="780"/>
        </pc:sldMkLst>
        <pc:spChg chg="mod">
          <ac:chgData name="ISHII Satoyuki(石井 里幸)" userId="465bc964-a335-4f80-a4fa-b5cd79bc8829" providerId="ADAL" clId="{9F204FCF-5D6F-4443-9D7E-71608366474C}" dt="2020-04-27T05:57:08.323" v="21340"/>
          <ac:spMkLst>
            <pc:docMk/>
            <pc:sldMk cId="1224212936" sldId="780"/>
            <ac:spMk id="5" creationId="{E5FF2E3A-D963-47ED-8A55-ED798EE1F0BA}"/>
          </ac:spMkLst>
        </pc:spChg>
      </pc:sldChg>
      <pc:sldChg chg="modSp modNotesTx">
        <pc:chgData name="ISHII Satoyuki(石井 里幸)" userId="465bc964-a335-4f80-a4fa-b5cd79bc8829" providerId="ADAL" clId="{9F204FCF-5D6F-4443-9D7E-71608366474C}" dt="2020-04-29T06:58:31.840" v="33833" actId="20577"/>
        <pc:sldMkLst>
          <pc:docMk/>
          <pc:sldMk cId="3762294987" sldId="781"/>
        </pc:sldMkLst>
        <pc:spChg chg="mod">
          <ac:chgData name="ISHII Satoyuki(石井 里幸)" userId="465bc964-a335-4f80-a4fa-b5cd79bc8829" providerId="ADAL" clId="{9F204FCF-5D6F-4443-9D7E-71608366474C}" dt="2020-04-23T08:34:07.492" v="11826" actId="20577"/>
          <ac:spMkLst>
            <pc:docMk/>
            <pc:sldMk cId="3762294987" sldId="781"/>
            <ac:spMk id="5" creationId="{8DF7BE0A-0472-442C-80F8-1E69555DB908}"/>
          </ac:spMkLst>
        </pc:spChg>
      </pc:sldChg>
      <pc:sldChg chg="modSp">
        <pc:chgData name="ISHII Satoyuki(石井 里幸)" userId="465bc964-a335-4f80-a4fa-b5cd79bc8829" providerId="ADAL" clId="{9F204FCF-5D6F-4443-9D7E-71608366474C}" dt="2020-04-27T07:24:21.109" v="24522"/>
        <pc:sldMkLst>
          <pc:docMk/>
          <pc:sldMk cId="1928123279" sldId="782"/>
        </pc:sldMkLst>
        <pc:spChg chg="mod">
          <ac:chgData name="ISHII Satoyuki(石井 里幸)" userId="465bc964-a335-4f80-a4fa-b5cd79bc8829" providerId="ADAL" clId="{9F204FCF-5D6F-4443-9D7E-71608366474C}" dt="2020-04-27T07:24:21.109" v="24522"/>
          <ac:spMkLst>
            <pc:docMk/>
            <pc:sldMk cId="1928123279" sldId="782"/>
            <ac:spMk id="5" creationId="{E5FF2E3A-D963-47ED-8A55-ED798EE1F0BA}"/>
          </ac:spMkLst>
        </pc:spChg>
      </pc:sldChg>
      <pc:sldChg chg="modSp ord modNotesTx">
        <pc:chgData name="ISHII Satoyuki(石井 里幸)" userId="465bc964-a335-4f80-a4fa-b5cd79bc8829" providerId="ADAL" clId="{9F204FCF-5D6F-4443-9D7E-71608366474C}" dt="2020-04-30T06:44:51.811" v="35487"/>
        <pc:sldMkLst>
          <pc:docMk/>
          <pc:sldMk cId="1207843523" sldId="783"/>
        </pc:sldMkLst>
        <pc:spChg chg="mod">
          <ac:chgData name="ISHII Satoyuki(石井 里幸)" userId="465bc964-a335-4f80-a4fa-b5cd79bc8829" providerId="ADAL" clId="{9F204FCF-5D6F-4443-9D7E-71608366474C}" dt="2020-04-24T06:04:27.497" v="13447"/>
          <ac:spMkLst>
            <pc:docMk/>
            <pc:sldMk cId="1207843523" sldId="783"/>
            <ac:spMk id="2" creationId="{70E8150B-E52C-4B37-A3D0-4E40B4F2C451}"/>
          </ac:spMkLst>
        </pc:spChg>
        <pc:spChg chg="mod">
          <ac:chgData name="ISHII Satoyuki(石井 里幸)" userId="465bc964-a335-4f80-a4fa-b5cd79bc8829" providerId="ADAL" clId="{9F204FCF-5D6F-4443-9D7E-71608366474C}" dt="2020-04-30T06:44:51.811" v="35487"/>
          <ac:spMkLst>
            <pc:docMk/>
            <pc:sldMk cId="1207843523" sldId="783"/>
            <ac:spMk id="5" creationId="{E5FF2E3A-D963-47ED-8A55-ED798EE1F0BA}"/>
          </ac:spMkLst>
        </pc:spChg>
      </pc:sldChg>
      <pc:sldChg chg="modSp modNotesTx">
        <pc:chgData name="ISHII Satoyuki(石井 里幸)" userId="465bc964-a335-4f80-a4fa-b5cd79bc8829" providerId="ADAL" clId="{9F204FCF-5D6F-4443-9D7E-71608366474C}" dt="2020-04-30T07:12:14.111" v="36368" actId="20577"/>
        <pc:sldMkLst>
          <pc:docMk/>
          <pc:sldMk cId="1206190091" sldId="784"/>
        </pc:sldMkLst>
        <pc:spChg chg="mod">
          <ac:chgData name="ISHII Satoyuki(石井 里幸)" userId="465bc964-a335-4f80-a4fa-b5cd79bc8829" providerId="ADAL" clId="{9F204FCF-5D6F-4443-9D7E-71608366474C}" dt="2020-04-24T07:56:00.883" v="16848"/>
          <ac:spMkLst>
            <pc:docMk/>
            <pc:sldMk cId="1206190091" sldId="784"/>
            <ac:spMk id="2" creationId="{70E8150B-E52C-4B37-A3D0-4E40B4F2C451}"/>
          </ac:spMkLst>
        </pc:spChg>
        <pc:spChg chg="mod">
          <ac:chgData name="ISHII Satoyuki(石井 里幸)" userId="465bc964-a335-4f80-a4fa-b5cd79bc8829" providerId="ADAL" clId="{9F204FCF-5D6F-4443-9D7E-71608366474C}" dt="2020-04-27T05:27:13.022" v="20096" actId="27636"/>
          <ac:spMkLst>
            <pc:docMk/>
            <pc:sldMk cId="1206190091" sldId="784"/>
            <ac:spMk id="5" creationId="{E5FF2E3A-D963-47ED-8A55-ED798EE1F0BA}"/>
          </ac:spMkLst>
        </pc:spChg>
      </pc:sldChg>
      <pc:sldChg chg="modSp modNotesTx">
        <pc:chgData name="ISHII Satoyuki(石井 里幸)" userId="465bc964-a335-4f80-a4fa-b5cd79bc8829" providerId="ADAL" clId="{9F204FCF-5D6F-4443-9D7E-71608366474C}" dt="2020-04-30T07:18:40.008" v="36731" actId="20577"/>
        <pc:sldMkLst>
          <pc:docMk/>
          <pc:sldMk cId="2942754737" sldId="785"/>
        </pc:sldMkLst>
        <pc:spChg chg="mod">
          <ac:chgData name="ISHII Satoyuki(石井 里幸)" userId="465bc964-a335-4f80-a4fa-b5cd79bc8829" providerId="ADAL" clId="{9F204FCF-5D6F-4443-9D7E-71608366474C}" dt="2020-04-27T05:07:01.689" v="18945" actId="20577"/>
          <ac:spMkLst>
            <pc:docMk/>
            <pc:sldMk cId="2942754737" sldId="785"/>
            <ac:spMk id="2" creationId="{70E8150B-E52C-4B37-A3D0-4E40B4F2C451}"/>
          </ac:spMkLst>
        </pc:spChg>
        <pc:spChg chg="mod">
          <ac:chgData name="ISHII Satoyuki(石井 里幸)" userId="465bc964-a335-4f80-a4fa-b5cd79bc8829" providerId="ADAL" clId="{9F204FCF-5D6F-4443-9D7E-71608366474C}" dt="2020-04-27T05:16:48.896" v="20053" actId="20577"/>
          <ac:spMkLst>
            <pc:docMk/>
            <pc:sldMk cId="2942754737" sldId="785"/>
            <ac:spMk id="5" creationId="{E5FF2E3A-D963-47ED-8A55-ED798EE1F0BA}"/>
          </ac:spMkLst>
        </pc:spChg>
      </pc:sldChg>
      <pc:sldChg chg="modSp modNotesTx">
        <pc:chgData name="ISHII Satoyuki(石井 里幸)" userId="465bc964-a335-4f80-a4fa-b5cd79bc8829" providerId="ADAL" clId="{9F204FCF-5D6F-4443-9D7E-71608366474C}" dt="2020-04-30T08:36:23.272" v="40552"/>
        <pc:sldMkLst>
          <pc:docMk/>
          <pc:sldMk cId="1062339227" sldId="786"/>
        </pc:sldMkLst>
        <pc:spChg chg="mod">
          <ac:chgData name="ISHII Satoyuki(石井 里幸)" userId="465bc964-a335-4f80-a4fa-b5cd79bc8829" providerId="ADAL" clId="{9F204FCF-5D6F-4443-9D7E-71608366474C}" dt="2020-04-30T08:36:23.272" v="40552"/>
          <ac:spMkLst>
            <pc:docMk/>
            <pc:sldMk cId="1062339227" sldId="786"/>
            <ac:spMk id="5" creationId="{E5FF2E3A-D963-47ED-8A55-ED798EE1F0BA}"/>
          </ac:spMkLst>
        </pc:spChg>
      </pc:sldChg>
      <pc:sldChg chg="modSp modNotesTx">
        <pc:chgData name="ISHII Satoyuki(石井 里幸)" userId="465bc964-a335-4f80-a4fa-b5cd79bc8829" providerId="ADAL" clId="{9F204FCF-5D6F-4443-9D7E-71608366474C}" dt="2020-04-30T08:16:31.613" v="39055" actId="115"/>
        <pc:sldMkLst>
          <pc:docMk/>
          <pc:sldMk cId="1279832545" sldId="787"/>
        </pc:sldMkLst>
        <pc:spChg chg="mod">
          <ac:chgData name="ISHII Satoyuki(石井 里幸)" userId="465bc964-a335-4f80-a4fa-b5cd79bc8829" providerId="ADAL" clId="{9F204FCF-5D6F-4443-9D7E-71608366474C}" dt="2020-04-30T07:19:23.031" v="36751" actId="6549"/>
          <ac:spMkLst>
            <pc:docMk/>
            <pc:sldMk cId="1279832545" sldId="787"/>
            <ac:spMk id="2" creationId="{70E8150B-E52C-4B37-A3D0-4E40B4F2C451}"/>
          </ac:spMkLst>
        </pc:spChg>
        <pc:spChg chg="mod">
          <ac:chgData name="ISHII Satoyuki(石井 里幸)" userId="465bc964-a335-4f80-a4fa-b5cd79bc8829" providerId="ADAL" clId="{9F204FCF-5D6F-4443-9D7E-71608366474C}" dt="2020-04-30T08:16:31.613" v="39055" actId="115"/>
          <ac:spMkLst>
            <pc:docMk/>
            <pc:sldMk cId="1279832545" sldId="787"/>
            <ac:spMk id="5" creationId="{E5FF2E3A-D963-47ED-8A55-ED798EE1F0BA}"/>
          </ac:spMkLst>
        </pc:spChg>
      </pc:sldChg>
      <pc:sldChg chg="modSp modNotesTx">
        <pc:chgData name="ISHII Satoyuki(石井 里幸)" userId="465bc964-a335-4f80-a4fa-b5cd79bc8829" providerId="ADAL" clId="{9F204FCF-5D6F-4443-9D7E-71608366474C}" dt="2020-04-30T08:49:15.323" v="40599" actId="20577"/>
        <pc:sldMkLst>
          <pc:docMk/>
          <pc:sldMk cId="3963313730" sldId="788"/>
        </pc:sldMkLst>
        <pc:spChg chg="mod">
          <ac:chgData name="ISHII Satoyuki(石井 里幸)" userId="465bc964-a335-4f80-a4fa-b5cd79bc8829" providerId="ADAL" clId="{9F204FCF-5D6F-4443-9D7E-71608366474C}" dt="2020-04-30T08:36:13.711" v="40551"/>
          <ac:spMkLst>
            <pc:docMk/>
            <pc:sldMk cId="3963313730" sldId="788"/>
            <ac:spMk id="2" creationId="{70E8150B-E52C-4B37-A3D0-4E40B4F2C451}"/>
          </ac:spMkLst>
        </pc:spChg>
        <pc:spChg chg="mod">
          <ac:chgData name="ISHII Satoyuki(石井 里幸)" userId="465bc964-a335-4f80-a4fa-b5cd79bc8829" providerId="ADAL" clId="{9F204FCF-5D6F-4443-9D7E-71608366474C}" dt="2020-04-30T08:33:11.907" v="40327" actId="5793"/>
          <ac:spMkLst>
            <pc:docMk/>
            <pc:sldMk cId="3963313730" sldId="788"/>
            <ac:spMk id="5" creationId="{E5FF2E3A-D963-47ED-8A55-ED798EE1F0BA}"/>
          </ac:spMkLst>
        </pc:spChg>
      </pc:sldChg>
      <pc:sldChg chg="modSp">
        <pc:chgData name="ISHII Satoyuki(石井 里幸)" userId="465bc964-a335-4f80-a4fa-b5cd79bc8829" providerId="ADAL" clId="{9F204FCF-5D6F-4443-9D7E-71608366474C}" dt="2020-05-04T03:45:51.169" v="46962"/>
        <pc:sldMkLst>
          <pc:docMk/>
          <pc:sldMk cId="575249390" sldId="789"/>
        </pc:sldMkLst>
        <pc:spChg chg="mod">
          <ac:chgData name="ISHII Satoyuki(石井 里幸)" userId="465bc964-a335-4f80-a4fa-b5cd79bc8829" providerId="ADAL" clId="{9F204FCF-5D6F-4443-9D7E-71608366474C}" dt="2020-05-04T03:45:51.169" v="46962"/>
          <ac:spMkLst>
            <pc:docMk/>
            <pc:sldMk cId="575249390" sldId="789"/>
            <ac:spMk id="5" creationId="{E5FF2E3A-D963-47ED-8A55-ED798EE1F0BA}"/>
          </ac:spMkLst>
        </pc:spChg>
      </pc:sldChg>
      <pc:sldChg chg="modSp">
        <pc:chgData name="ISHII Satoyuki(石井 里幸)" userId="465bc964-a335-4f80-a4fa-b5cd79bc8829" providerId="ADAL" clId="{9F204FCF-5D6F-4443-9D7E-71608366474C}" dt="2020-05-04T03:19:27.239" v="45844" actId="20577"/>
        <pc:sldMkLst>
          <pc:docMk/>
          <pc:sldMk cId="3960229752" sldId="790"/>
        </pc:sldMkLst>
        <pc:spChg chg="mod">
          <ac:chgData name="ISHII Satoyuki(石井 里幸)" userId="465bc964-a335-4f80-a4fa-b5cd79bc8829" providerId="ADAL" clId="{9F204FCF-5D6F-4443-9D7E-71608366474C}" dt="2020-05-01T13:56:24.484" v="44247"/>
          <ac:spMkLst>
            <pc:docMk/>
            <pc:sldMk cId="3960229752" sldId="790"/>
            <ac:spMk id="2" creationId="{05934DBE-9335-4C17-A7AE-B26763E35AA2}"/>
          </ac:spMkLst>
        </pc:spChg>
        <pc:spChg chg="mod">
          <ac:chgData name="ISHII Satoyuki(石井 里幸)" userId="465bc964-a335-4f80-a4fa-b5cd79bc8829" providerId="ADAL" clId="{9F204FCF-5D6F-4443-9D7E-71608366474C}" dt="2020-05-04T03:19:27.239" v="45844" actId="20577"/>
          <ac:spMkLst>
            <pc:docMk/>
            <pc:sldMk cId="3960229752" sldId="790"/>
            <ac:spMk id="5" creationId="{5C9A589E-2267-4E42-9822-2385E93851A8}"/>
          </ac:spMkLst>
        </pc:spChg>
      </pc:sldChg>
      <pc:sldChg chg="modSp">
        <pc:chgData name="ISHII Satoyuki(石井 里幸)" userId="465bc964-a335-4f80-a4fa-b5cd79bc8829" providerId="ADAL" clId="{9F204FCF-5D6F-4443-9D7E-71608366474C}" dt="2020-05-01T15:44:50.469" v="45576" actId="20577"/>
        <pc:sldMkLst>
          <pc:docMk/>
          <pc:sldMk cId="590038262" sldId="791"/>
        </pc:sldMkLst>
        <pc:spChg chg="mod">
          <ac:chgData name="ISHII Satoyuki(石井 里幸)" userId="465bc964-a335-4f80-a4fa-b5cd79bc8829" providerId="ADAL" clId="{9F204FCF-5D6F-4443-9D7E-71608366474C}" dt="2020-05-01T15:44:50.469" v="45576" actId="20577"/>
          <ac:spMkLst>
            <pc:docMk/>
            <pc:sldMk cId="590038262" sldId="791"/>
            <ac:spMk id="5" creationId="{E5FF2E3A-D963-47ED-8A55-ED798EE1F0BA}"/>
          </ac:spMkLst>
        </pc:spChg>
      </pc:sldChg>
      <pc:sldChg chg="del">
        <pc:chgData name="ISHII Satoyuki(石井 里幸)" userId="465bc964-a335-4f80-a4fa-b5cd79bc8829" providerId="ADAL" clId="{9F204FCF-5D6F-4443-9D7E-71608366474C}" dt="2020-05-01T14:42:17.897" v="44498" actId="2696"/>
        <pc:sldMkLst>
          <pc:docMk/>
          <pc:sldMk cId="1454938612" sldId="792"/>
        </pc:sldMkLst>
      </pc:sldChg>
      <pc:sldChg chg="del">
        <pc:chgData name="ISHII Satoyuki(石井 里幸)" userId="465bc964-a335-4f80-a4fa-b5cd79bc8829" providerId="ADAL" clId="{9F204FCF-5D6F-4443-9D7E-71608366474C}" dt="2020-05-01T14:42:19.225" v="44499" actId="2696"/>
        <pc:sldMkLst>
          <pc:docMk/>
          <pc:sldMk cId="3322345470" sldId="793"/>
        </pc:sldMkLst>
      </pc:sldChg>
      <pc:sldChg chg="addSp delSp modSp modNotesTx">
        <pc:chgData name="ISHII Satoyuki(石井 里幸)" userId="465bc964-a335-4f80-a4fa-b5cd79bc8829" providerId="ADAL" clId="{9F204FCF-5D6F-4443-9D7E-71608366474C}" dt="2020-04-29T08:50:56.458" v="34415" actId="478"/>
        <pc:sldMkLst>
          <pc:docMk/>
          <pc:sldMk cId="4201082557" sldId="795"/>
        </pc:sldMkLst>
        <pc:picChg chg="add del mod">
          <ac:chgData name="ISHII Satoyuki(石井 里幸)" userId="465bc964-a335-4f80-a4fa-b5cd79bc8829" providerId="ADAL" clId="{9F204FCF-5D6F-4443-9D7E-71608366474C}" dt="2020-04-29T08:50:56.458" v="34415" actId="478"/>
          <ac:picMkLst>
            <pc:docMk/>
            <pc:sldMk cId="4201082557" sldId="795"/>
            <ac:picMk id="1026" creationId="{85E97C17-6937-49AC-B7C3-702026E6A295}"/>
          </ac:picMkLst>
        </pc:picChg>
      </pc:sldChg>
      <pc:sldChg chg="modSp modNotesTx">
        <pc:chgData name="ISHII Satoyuki(石井 里幸)" userId="465bc964-a335-4f80-a4fa-b5cd79bc8829" providerId="ADAL" clId="{9F204FCF-5D6F-4443-9D7E-71608366474C}" dt="2020-04-29T05:29:28.829" v="30648" actId="20577"/>
        <pc:sldMkLst>
          <pc:docMk/>
          <pc:sldMk cId="363097589" sldId="797"/>
        </pc:sldMkLst>
        <pc:spChg chg="mod">
          <ac:chgData name="ISHII Satoyuki(石井 里幸)" userId="465bc964-a335-4f80-a4fa-b5cd79bc8829" providerId="ADAL" clId="{9F204FCF-5D6F-4443-9D7E-71608366474C}" dt="2020-04-29T05:23:46.486" v="30364" actId="14100"/>
          <ac:spMkLst>
            <pc:docMk/>
            <pc:sldMk cId="363097589" sldId="797"/>
            <ac:spMk id="8" creationId="{09D28211-D792-4C9B-A32B-C960726F48ED}"/>
          </ac:spMkLst>
        </pc:spChg>
      </pc:sldChg>
      <pc:sldChg chg="modSp">
        <pc:chgData name="ISHII Satoyuki(石井 里幸)" userId="465bc964-a335-4f80-a4fa-b5cd79bc8829" providerId="ADAL" clId="{9F204FCF-5D6F-4443-9D7E-71608366474C}" dt="2020-04-23T06:54:27.377" v="8453"/>
        <pc:sldMkLst>
          <pc:docMk/>
          <pc:sldMk cId="1864735574" sldId="799"/>
        </pc:sldMkLst>
        <pc:spChg chg="mod">
          <ac:chgData name="ISHII Satoyuki(石井 里幸)" userId="465bc964-a335-4f80-a4fa-b5cd79bc8829" providerId="ADAL" clId="{9F204FCF-5D6F-4443-9D7E-71608366474C}" dt="2020-04-23T06:54:27.377" v="8453"/>
          <ac:spMkLst>
            <pc:docMk/>
            <pc:sldMk cId="1864735574" sldId="799"/>
            <ac:spMk id="5" creationId="{7EB06180-6BD5-46F1-AEBB-CED9B0F987FC}"/>
          </ac:spMkLst>
        </pc:spChg>
      </pc:sldChg>
      <pc:sldChg chg="modSp del">
        <pc:chgData name="ISHII Satoyuki(石井 里幸)" userId="465bc964-a335-4f80-a4fa-b5cd79bc8829" providerId="ADAL" clId="{9F204FCF-5D6F-4443-9D7E-71608366474C}" dt="2020-04-29T02:00:12.200" v="28695" actId="2696"/>
        <pc:sldMkLst>
          <pc:docMk/>
          <pc:sldMk cId="111019603" sldId="820"/>
        </pc:sldMkLst>
        <pc:spChg chg="mod">
          <ac:chgData name="ISHII Satoyuki(石井 里幸)" userId="465bc964-a335-4f80-a4fa-b5cd79bc8829" providerId="ADAL" clId="{9F204FCF-5D6F-4443-9D7E-71608366474C}" dt="2020-04-27T05:41:48.213" v="20327" actId="6549"/>
          <ac:spMkLst>
            <pc:docMk/>
            <pc:sldMk cId="111019603" sldId="820"/>
            <ac:spMk id="2" creationId="{ACBE3404-EC16-4F55-B8EC-785DF536F704}"/>
          </ac:spMkLst>
        </pc:spChg>
      </pc:sldChg>
      <pc:sldChg chg="addSp delSp modSp mod setBg modNotesTx">
        <pc:chgData name="ISHII Satoyuki(石井 里幸)" userId="465bc964-a335-4f80-a4fa-b5cd79bc8829" providerId="ADAL" clId="{9F204FCF-5D6F-4443-9D7E-71608366474C}" dt="2020-05-01T13:42:32.859" v="44227" actId="6549"/>
        <pc:sldMkLst>
          <pc:docMk/>
          <pc:sldMk cId="1262246936" sldId="857"/>
        </pc:sldMkLst>
        <pc:spChg chg="mod">
          <ac:chgData name="ISHII Satoyuki(石井 里幸)" userId="465bc964-a335-4f80-a4fa-b5cd79bc8829" providerId="ADAL" clId="{9F204FCF-5D6F-4443-9D7E-71608366474C}" dt="2020-05-01T13:41:35.385" v="44218" actId="26606"/>
          <ac:spMkLst>
            <pc:docMk/>
            <pc:sldMk cId="1262246936" sldId="857"/>
            <ac:spMk id="2" creationId="{655EC851-B469-49CA-AAD3-8AD167DC16ED}"/>
          </ac:spMkLst>
        </pc:spChg>
        <pc:spChg chg="mod">
          <ac:chgData name="ISHII Satoyuki(石井 里幸)" userId="465bc964-a335-4f80-a4fa-b5cd79bc8829" providerId="ADAL" clId="{9F204FCF-5D6F-4443-9D7E-71608366474C}" dt="2020-05-01T13:41:35.385" v="44218" actId="26606"/>
          <ac:spMkLst>
            <pc:docMk/>
            <pc:sldMk cId="1262246936" sldId="857"/>
            <ac:spMk id="3" creationId="{E9D39760-63D6-4AD5-A5EB-4E743EB8D290}"/>
          </ac:spMkLst>
        </pc:spChg>
        <pc:spChg chg="mod">
          <ac:chgData name="ISHII Satoyuki(石井 里幸)" userId="465bc964-a335-4f80-a4fa-b5cd79bc8829" providerId="ADAL" clId="{9F204FCF-5D6F-4443-9D7E-71608366474C}" dt="2020-05-01T13:41:35.385" v="44218" actId="26606"/>
          <ac:spMkLst>
            <pc:docMk/>
            <pc:sldMk cId="1262246936" sldId="857"/>
            <ac:spMk id="4" creationId="{4DA570CF-2024-47C8-9D22-0594AF00FEEF}"/>
          </ac:spMkLst>
        </pc:spChg>
        <pc:spChg chg="mod ord">
          <ac:chgData name="ISHII Satoyuki(石井 里幸)" userId="465bc964-a335-4f80-a4fa-b5cd79bc8829" providerId="ADAL" clId="{9F204FCF-5D6F-4443-9D7E-71608366474C}" dt="2020-05-01T13:41:35.385" v="44218" actId="26606"/>
          <ac:spMkLst>
            <pc:docMk/>
            <pc:sldMk cId="1262246936" sldId="857"/>
            <ac:spMk id="5" creationId="{EE54B284-258A-4992-97FF-C6537F8BA8DA}"/>
          </ac:spMkLst>
        </pc:spChg>
        <pc:spChg chg="add del">
          <ac:chgData name="ISHII Satoyuki(石井 里幸)" userId="465bc964-a335-4f80-a4fa-b5cd79bc8829" providerId="ADAL" clId="{9F204FCF-5D6F-4443-9D7E-71608366474C}" dt="2020-05-01T13:41:35.385" v="44218" actId="26606"/>
          <ac:spMkLst>
            <pc:docMk/>
            <pc:sldMk cId="1262246936" sldId="857"/>
            <ac:spMk id="73" creationId="{0F6CDC51-8D27-4BF4-AB33-7D5905E80D90}"/>
          </ac:spMkLst>
        </pc:spChg>
        <pc:spChg chg="add del">
          <ac:chgData name="ISHII Satoyuki(石井 里幸)" userId="465bc964-a335-4f80-a4fa-b5cd79bc8829" providerId="ADAL" clId="{9F204FCF-5D6F-4443-9D7E-71608366474C}" dt="2020-05-01T13:41:35.385" v="44218" actId="26606"/>
          <ac:spMkLst>
            <pc:docMk/>
            <pc:sldMk cId="1262246936" sldId="857"/>
            <ac:spMk id="77" creationId="{DF4CE22F-8463-44F2-BE50-65D9B5035E87}"/>
          </ac:spMkLst>
        </pc:spChg>
        <pc:spChg chg="add del">
          <ac:chgData name="ISHII Satoyuki(石井 里幸)" userId="465bc964-a335-4f80-a4fa-b5cd79bc8829" providerId="ADAL" clId="{9F204FCF-5D6F-4443-9D7E-71608366474C}" dt="2020-05-01T13:41:35.385" v="44218" actId="26606"/>
          <ac:spMkLst>
            <pc:docMk/>
            <pc:sldMk cId="1262246936" sldId="857"/>
            <ac:spMk id="79" creationId="{3FA1383B-2709-4E36-8FF8-7A737213B4CB}"/>
          </ac:spMkLst>
        </pc:spChg>
        <pc:picChg chg="add del">
          <ac:chgData name="ISHII Satoyuki(石井 里幸)" userId="465bc964-a335-4f80-a4fa-b5cd79bc8829" providerId="ADAL" clId="{9F204FCF-5D6F-4443-9D7E-71608366474C}" dt="2020-05-01T13:41:35.385" v="44218" actId="26606"/>
          <ac:picMkLst>
            <pc:docMk/>
            <pc:sldMk cId="1262246936" sldId="857"/>
            <ac:picMk id="75" creationId="{24FB90F3-DFB9-42D4-B851-120249962A25}"/>
          </ac:picMkLst>
        </pc:picChg>
        <pc:picChg chg="add del mod ord">
          <ac:chgData name="ISHII Satoyuki(石井 里幸)" userId="465bc964-a335-4f80-a4fa-b5cd79bc8829" providerId="ADAL" clId="{9F204FCF-5D6F-4443-9D7E-71608366474C}" dt="2020-05-01T13:41:36.939" v="44219" actId="478"/>
          <ac:picMkLst>
            <pc:docMk/>
            <pc:sldMk cId="1262246936" sldId="857"/>
            <ac:picMk id="1026" creationId="{E6C94810-90C8-4DCB-AE1F-5BB4786038E2}"/>
          </ac:picMkLst>
        </pc:picChg>
        <pc:picChg chg="add mod">
          <ac:chgData name="ISHII Satoyuki(石井 里幸)" userId="465bc964-a335-4f80-a4fa-b5cd79bc8829" providerId="ADAL" clId="{9F204FCF-5D6F-4443-9D7E-71608366474C}" dt="2020-05-01T13:41:39.688" v="44220" actId="1076"/>
          <ac:picMkLst>
            <pc:docMk/>
            <pc:sldMk cId="1262246936" sldId="857"/>
            <ac:picMk id="1028" creationId="{1D78E9B8-4FAF-4B10-BFA9-A8291AFAF00F}"/>
          </ac:picMkLst>
        </pc:picChg>
      </pc:sldChg>
      <pc:sldChg chg="addSp delSp modSp ord">
        <pc:chgData name="ISHII Satoyuki(石井 里幸)" userId="465bc964-a335-4f80-a4fa-b5cd79bc8829" providerId="ADAL" clId="{9F204FCF-5D6F-4443-9D7E-71608366474C}" dt="2020-04-29T01:40:03.367" v="27724"/>
        <pc:sldMkLst>
          <pc:docMk/>
          <pc:sldMk cId="1902001144" sldId="884"/>
        </pc:sldMkLst>
        <pc:spChg chg="mod">
          <ac:chgData name="ISHII Satoyuki(石井 里幸)" userId="465bc964-a335-4f80-a4fa-b5cd79bc8829" providerId="ADAL" clId="{9F204FCF-5D6F-4443-9D7E-71608366474C}" dt="2020-04-23T04:58:45.216" v="5465" actId="1076"/>
          <ac:spMkLst>
            <pc:docMk/>
            <pc:sldMk cId="1902001144" sldId="884"/>
            <ac:spMk id="2" creationId="{EF4AD846-1451-447A-B8DC-6B1E2770C501}"/>
          </ac:spMkLst>
        </pc:spChg>
        <pc:spChg chg="add mod">
          <ac:chgData name="ISHII Satoyuki(石井 里幸)" userId="465bc964-a335-4f80-a4fa-b5cd79bc8829" providerId="ADAL" clId="{9F204FCF-5D6F-4443-9D7E-71608366474C}" dt="2020-04-23T05:05:07.980" v="5962" actId="1076"/>
          <ac:spMkLst>
            <pc:docMk/>
            <pc:sldMk cId="1902001144" sldId="884"/>
            <ac:spMk id="5" creationId="{9CC5F5D8-0C66-400E-9B67-9A5482F60644}"/>
          </ac:spMkLst>
        </pc:spChg>
        <pc:spChg chg="del">
          <ac:chgData name="ISHII Satoyuki(石井 里幸)" userId="465bc964-a335-4f80-a4fa-b5cd79bc8829" providerId="ADAL" clId="{9F204FCF-5D6F-4443-9D7E-71608366474C}" dt="2020-04-23T04:52:40.263" v="4970" actId="478"/>
          <ac:spMkLst>
            <pc:docMk/>
            <pc:sldMk cId="1902001144" sldId="884"/>
            <ac:spMk id="6" creationId="{8782AE2F-1D67-42D6-884D-5537EB3AF84E}"/>
          </ac:spMkLst>
        </pc:spChg>
        <pc:spChg chg="add del mod">
          <ac:chgData name="ISHII Satoyuki(石井 里幸)" userId="465bc964-a335-4f80-a4fa-b5cd79bc8829" providerId="ADAL" clId="{9F204FCF-5D6F-4443-9D7E-71608366474C}" dt="2020-04-23T04:54:17.615" v="5125" actId="478"/>
          <ac:spMkLst>
            <pc:docMk/>
            <pc:sldMk cId="1902001144" sldId="884"/>
            <ac:spMk id="7" creationId="{FD52D75D-D9A3-4BD5-9F26-07DD96792574}"/>
          </ac:spMkLst>
        </pc:spChg>
        <pc:spChg chg="add mod">
          <ac:chgData name="ISHII Satoyuki(石井 里幸)" userId="465bc964-a335-4f80-a4fa-b5cd79bc8829" providerId="ADAL" clId="{9F204FCF-5D6F-4443-9D7E-71608366474C}" dt="2020-04-23T05:05:07.980" v="5962" actId="1076"/>
          <ac:spMkLst>
            <pc:docMk/>
            <pc:sldMk cId="1902001144" sldId="884"/>
            <ac:spMk id="8" creationId="{7F97379F-79F4-4F30-A0B7-047E2D3C363F}"/>
          </ac:spMkLst>
        </pc:spChg>
        <pc:spChg chg="add mod">
          <ac:chgData name="ISHII Satoyuki(石井 里幸)" userId="465bc964-a335-4f80-a4fa-b5cd79bc8829" providerId="ADAL" clId="{9F204FCF-5D6F-4443-9D7E-71608366474C}" dt="2020-04-23T05:05:07.980" v="5962" actId="1076"/>
          <ac:spMkLst>
            <pc:docMk/>
            <pc:sldMk cId="1902001144" sldId="884"/>
            <ac:spMk id="9" creationId="{DA57E65F-F144-4559-8B30-1453CECCB4E5}"/>
          </ac:spMkLst>
        </pc:spChg>
        <pc:spChg chg="add del mod">
          <ac:chgData name="ISHII Satoyuki(石井 里幸)" userId="465bc964-a335-4f80-a4fa-b5cd79bc8829" providerId="ADAL" clId="{9F204FCF-5D6F-4443-9D7E-71608366474C}" dt="2020-04-23T04:58:39.995" v="5462"/>
          <ac:spMkLst>
            <pc:docMk/>
            <pc:sldMk cId="1902001144" sldId="884"/>
            <ac:spMk id="12" creationId="{9D0C51F1-EE9A-45D8-B889-F89747BC7645}"/>
          </ac:spMkLst>
        </pc:spChg>
        <pc:spChg chg="add del mod">
          <ac:chgData name="ISHII Satoyuki(石井 里幸)" userId="465bc964-a335-4f80-a4fa-b5cd79bc8829" providerId="ADAL" clId="{9F204FCF-5D6F-4443-9D7E-71608366474C}" dt="2020-04-23T04:58:39.995" v="5462"/>
          <ac:spMkLst>
            <pc:docMk/>
            <pc:sldMk cId="1902001144" sldId="884"/>
            <ac:spMk id="13" creationId="{D7CEF8BF-752D-46E7-8746-B591D517A04D}"/>
          </ac:spMkLst>
        </pc:spChg>
        <pc:spChg chg="add del mod">
          <ac:chgData name="ISHII Satoyuki(石井 里幸)" userId="465bc964-a335-4f80-a4fa-b5cd79bc8829" providerId="ADAL" clId="{9F204FCF-5D6F-4443-9D7E-71608366474C}" dt="2020-04-23T04:58:39.995" v="5462"/>
          <ac:spMkLst>
            <pc:docMk/>
            <pc:sldMk cId="1902001144" sldId="884"/>
            <ac:spMk id="14" creationId="{C68EDF6E-A9F7-4D1B-91EE-15B922648ABE}"/>
          </ac:spMkLst>
        </pc:spChg>
        <pc:spChg chg="add mod">
          <ac:chgData name="ISHII Satoyuki(石井 里幸)" userId="465bc964-a335-4f80-a4fa-b5cd79bc8829" providerId="ADAL" clId="{9F204FCF-5D6F-4443-9D7E-71608366474C}" dt="2020-04-23T05:04:49.638" v="5957" actId="13822"/>
          <ac:spMkLst>
            <pc:docMk/>
            <pc:sldMk cId="1902001144" sldId="884"/>
            <ac:spMk id="16" creationId="{A2E8B4A7-74F9-4B53-AABD-5AB4A2DA1FC5}"/>
          </ac:spMkLst>
        </pc:spChg>
        <pc:spChg chg="add mod">
          <ac:chgData name="ISHII Satoyuki(石井 里幸)" userId="465bc964-a335-4f80-a4fa-b5cd79bc8829" providerId="ADAL" clId="{9F204FCF-5D6F-4443-9D7E-71608366474C}" dt="2020-04-23T05:04:58.199" v="5958" actId="1076"/>
          <ac:spMkLst>
            <pc:docMk/>
            <pc:sldMk cId="1902001144" sldId="884"/>
            <ac:spMk id="17" creationId="{F540844A-2D87-4C29-90E2-D8584444A059}"/>
          </ac:spMkLst>
        </pc:spChg>
        <pc:spChg chg="add del mod">
          <ac:chgData name="ISHII Satoyuki(石井 里幸)" userId="465bc964-a335-4f80-a4fa-b5cd79bc8829" providerId="ADAL" clId="{9F204FCF-5D6F-4443-9D7E-71608366474C}" dt="2020-04-23T05:00:08.960" v="5477" actId="478"/>
          <ac:spMkLst>
            <pc:docMk/>
            <pc:sldMk cId="1902001144" sldId="884"/>
            <ac:spMk id="18" creationId="{3122262A-D9DB-473F-9E02-522A926799B9}"/>
          </ac:spMkLst>
        </pc:spChg>
        <pc:graphicFrameChg chg="add mod modGraphic">
          <ac:chgData name="ISHII Satoyuki(石井 里幸)" userId="465bc964-a335-4f80-a4fa-b5cd79bc8829" providerId="ADAL" clId="{9F204FCF-5D6F-4443-9D7E-71608366474C}" dt="2020-04-23T05:05:18.082" v="5963" actId="14734"/>
          <ac:graphicFrameMkLst>
            <pc:docMk/>
            <pc:sldMk cId="1902001144" sldId="884"/>
            <ac:graphicFrameMk id="10" creationId="{094F4D93-3819-492F-954A-4BB5D8FBCD54}"/>
          </ac:graphicFrameMkLst>
        </pc:graphicFrameChg>
        <pc:graphicFrameChg chg="add del mod">
          <ac:chgData name="ISHII Satoyuki(石井 里幸)" userId="465bc964-a335-4f80-a4fa-b5cd79bc8829" providerId="ADAL" clId="{9F204FCF-5D6F-4443-9D7E-71608366474C}" dt="2020-04-23T04:58:39.995" v="5462"/>
          <ac:graphicFrameMkLst>
            <pc:docMk/>
            <pc:sldMk cId="1902001144" sldId="884"/>
            <ac:graphicFrameMk id="15" creationId="{80F8E52C-9726-403F-8782-32CEFBF05C2D}"/>
          </ac:graphicFrameMkLst>
        </pc:graphicFrameChg>
        <pc:graphicFrameChg chg="add mod modGraphic">
          <ac:chgData name="ISHII Satoyuki(石井 里幸)" userId="465bc964-a335-4f80-a4fa-b5cd79bc8829" providerId="ADAL" clId="{9F204FCF-5D6F-4443-9D7E-71608366474C}" dt="2020-04-23T05:04:24.620" v="5953" actId="12385"/>
          <ac:graphicFrameMkLst>
            <pc:docMk/>
            <pc:sldMk cId="1902001144" sldId="884"/>
            <ac:graphicFrameMk id="19" creationId="{C73CBCA4-7E18-4673-BE1B-BE9B229098C5}"/>
          </ac:graphicFrameMkLst>
        </pc:graphicFrameChg>
      </pc:sldChg>
      <pc:sldChg chg="modSp">
        <pc:chgData name="ISHII Satoyuki(石井 里幸)" userId="465bc964-a335-4f80-a4fa-b5cd79bc8829" providerId="ADAL" clId="{9F204FCF-5D6F-4443-9D7E-71608366474C}" dt="2020-04-23T01:57:25.256" v="3345" actId="20577"/>
        <pc:sldMkLst>
          <pc:docMk/>
          <pc:sldMk cId="3223498070" sldId="885"/>
        </pc:sldMkLst>
        <pc:spChg chg="mod">
          <ac:chgData name="ISHII Satoyuki(石井 里幸)" userId="465bc964-a335-4f80-a4fa-b5cd79bc8829" providerId="ADAL" clId="{9F204FCF-5D6F-4443-9D7E-71608366474C}" dt="2020-04-23T01:57:25.256" v="3345" actId="20577"/>
          <ac:spMkLst>
            <pc:docMk/>
            <pc:sldMk cId="3223498070" sldId="885"/>
            <ac:spMk id="30" creationId="{F51DA3F0-214A-478B-8EB1-D808EF336558}"/>
          </ac:spMkLst>
        </pc:spChg>
      </pc:sldChg>
      <pc:sldChg chg="addSp delSp modSp modNotesTx">
        <pc:chgData name="ISHII Satoyuki(石井 里幸)" userId="465bc964-a335-4f80-a4fa-b5cd79bc8829" providerId="ADAL" clId="{9F204FCF-5D6F-4443-9D7E-71608366474C}" dt="2020-05-04T02:49:24.058" v="45686" actId="20577"/>
        <pc:sldMkLst>
          <pc:docMk/>
          <pc:sldMk cId="3528430135" sldId="886"/>
        </pc:sldMkLst>
        <pc:spChg chg="mod">
          <ac:chgData name="ISHII Satoyuki(石井 里幸)" userId="465bc964-a335-4f80-a4fa-b5cd79bc8829" providerId="ADAL" clId="{9F204FCF-5D6F-4443-9D7E-71608366474C}" dt="2020-05-04T02:49:24.058" v="45686" actId="20577"/>
          <ac:spMkLst>
            <pc:docMk/>
            <pc:sldMk cId="3528430135" sldId="886"/>
            <ac:spMk id="2" creationId="{95A69B44-6B39-4A80-9672-C90A053090F8}"/>
          </ac:spMkLst>
        </pc:spChg>
        <pc:spChg chg="add del mod">
          <ac:chgData name="ISHII Satoyuki(石井 里幸)" userId="465bc964-a335-4f80-a4fa-b5cd79bc8829" providerId="ADAL" clId="{9F204FCF-5D6F-4443-9D7E-71608366474C}" dt="2020-04-29T06:21:10.586" v="32634" actId="478"/>
          <ac:spMkLst>
            <pc:docMk/>
            <pc:sldMk cId="3528430135" sldId="886"/>
            <ac:spMk id="5" creationId="{2260478A-6620-4763-987F-59410B525944}"/>
          </ac:spMkLst>
        </pc:spChg>
        <pc:spChg chg="del">
          <ac:chgData name="ISHII Satoyuki(石井 里幸)" userId="465bc964-a335-4f80-a4fa-b5cd79bc8829" providerId="ADAL" clId="{9F204FCF-5D6F-4443-9D7E-71608366474C}" dt="2020-04-27T06:10:22.187" v="21717" actId="478"/>
          <ac:spMkLst>
            <pc:docMk/>
            <pc:sldMk cId="3528430135" sldId="886"/>
            <ac:spMk id="5" creationId="{CB65D599-AF14-4341-9116-565A708E9408}"/>
          </ac:spMkLst>
        </pc:spChg>
        <pc:graphicFrameChg chg="mod modGraphic">
          <ac:chgData name="ISHII Satoyuki(石井 里幸)" userId="465bc964-a335-4f80-a4fa-b5cd79bc8829" providerId="ADAL" clId="{9F204FCF-5D6F-4443-9D7E-71608366474C}" dt="2020-04-29T01:35:49.863" v="27384" actId="14100"/>
          <ac:graphicFrameMkLst>
            <pc:docMk/>
            <pc:sldMk cId="3528430135" sldId="886"/>
            <ac:graphicFrameMk id="6" creationId="{4D56FA44-440F-4DF4-BE3D-3B21B0B7BF6F}"/>
          </ac:graphicFrameMkLst>
        </pc:graphicFrameChg>
      </pc:sldChg>
      <pc:sldChg chg="modSp">
        <pc:chgData name="ISHII Satoyuki(石井 里幸)" userId="465bc964-a335-4f80-a4fa-b5cd79bc8829" providerId="ADAL" clId="{9F204FCF-5D6F-4443-9D7E-71608366474C}" dt="2020-04-23T06:54:02.494" v="8431" actId="20577"/>
        <pc:sldMkLst>
          <pc:docMk/>
          <pc:sldMk cId="78572532" sldId="887"/>
        </pc:sldMkLst>
        <pc:spChg chg="mod">
          <ac:chgData name="ISHII Satoyuki(石井 里幸)" userId="465bc964-a335-4f80-a4fa-b5cd79bc8829" providerId="ADAL" clId="{9F204FCF-5D6F-4443-9D7E-71608366474C}" dt="2020-04-23T06:54:02.494" v="8431" actId="20577"/>
          <ac:spMkLst>
            <pc:docMk/>
            <pc:sldMk cId="78572532" sldId="887"/>
            <ac:spMk id="5" creationId="{404AAB97-4A53-433B-B1DE-7E35C582F0D8}"/>
          </ac:spMkLst>
        </pc:spChg>
      </pc:sldChg>
      <pc:sldChg chg="delSp modSp del modNotesTx">
        <pc:chgData name="ISHII Satoyuki(石井 里幸)" userId="465bc964-a335-4f80-a4fa-b5cd79bc8829" providerId="ADAL" clId="{9F204FCF-5D6F-4443-9D7E-71608366474C}" dt="2020-04-29T09:27:11.961" v="34732" actId="2696"/>
        <pc:sldMkLst>
          <pc:docMk/>
          <pc:sldMk cId="1748272832" sldId="889"/>
        </pc:sldMkLst>
        <pc:spChg chg="del">
          <ac:chgData name="ISHII Satoyuki(石井 里幸)" userId="465bc964-a335-4f80-a4fa-b5cd79bc8829" providerId="ADAL" clId="{9F204FCF-5D6F-4443-9D7E-71608366474C}" dt="2020-04-23T06:30:51.381" v="8243" actId="478"/>
          <ac:spMkLst>
            <pc:docMk/>
            <pc:sldMk cId="1748272832" sldId="889"/>
            <ac:spMk id="8" creationId="{CB36DE7D-8DAB-428B-943D-055034E3E32F}"/>
          </ac:spMkLst>
        </pc:spChg>
        <pc:graphicFrameChg chg="mod modGraphic">
          <ac:chgData name="ISHII Satoyuki(石井 里幸)" userId="465bc964-a335-4f80-a4fa-b5cd79bc8829" providerId="ADAL" clId="{9F204FCF-5D6F-4443-9D7E-71608366474C}" dt="2020-04-23T06:30:55.379" v="8244" actId="14100"/>
          <ac:graphicFrameMkLst>
            <pc:docMk/>
            <pc:sldMk cId="1748272832" sldId="889"/>
            <ac:graphicFrameMk id="6" creationId="{B5144170-B20F-4F87-A137-9B0CFEFECAFC}"/>
          </ac:graphicFrameMkLst>
        </pc:graphicFrameChg>
      </pc:sldChg>
      <pc:sldChg chg="add modTransition">
        <pc:chgData name="ISHII Satoyuki(石井 里幸)" userId="465bc964-a335-4f80-a4fa-b5cd79bc8829" providerId="ADAL" clId="{9F204FCF-5D6F-4443-9D7E-71608366474C}" dt="2020-04-29T09:27:19.311" v="34734"/>
        <pc:sldMkLst>
          <pc:docMk/>
          <pc:sldMk cId="2197104764" sldId="889"/>
        </pc:sldMkLst>
      </pc:sldChg>
      <pc:sldChg chg="modSp ord modNotesTx">
        <pc:chgData name="ISHII Satoyuki(石井 里幸)" userId="465bc964-a335-4f80-a4fa-b5cd79bc8829" providerId="ADAL" clId="{9F204FCF-5D6F-4443-9D7E-71608366474C}" dt="2020-04-29T09:28:48.298" v="34735"/>
        <pc:sldMkLst>
          <pc:docMk/>
          <pc:sldMk cId="8602993" sldId="890"/>
        </pc:sldMkLst>
        <pc:spChg chg="mod">
          <ac:chgData name="ISHII Satoyuki(石井 里幸)" userId="465bc964-a335-4f80-a4fa-b5cd79bc8829" providerId="ADAL" clId="{9F204FCF-5D6F-4443-9D7E-71608366474C}" dt="2020-04-23T07:10:25.051" v="9336" actId="20577"/>
          <ac:spMkLst>
            <pc:docMk/>
            <pc:sldMk cId="8602993" sldId="890"/>
            <ac:spMk id="2" creationId="{7158A22D-7601-4831-9F4E-2305B074E865}"/>
          </ac:spMkLst>
        </pc:spChg>
        <pc:spChg chg="mod">
          <ac:chgData name="ISHII Satoyuki(石井 里幸)" userId="465bc964-a335-4f80-a4fa-b5cd79bc8829" providerId="ADAL" clId="{9F204FCF-5D6F-4443-9D7E-71608366474C}" dt="2020-04-29T09:09:03.060" v="34668" actId="113"/>
          <ac:spMkLst>
            <pc:docMk/>
            <pc:sldMk cId="8602993" sldId="890"/>
            <ac:spMk id="5" creationId="{E0E0EC9B-FE6E-419C-9303-E7AE0302ED62}"/>
          </ac:spMkLst>
        </pc:spChg>
      </pc:sldChg>
      <pc:sldChg chg="modSp modAnim modNotesTx">
        <pc:chgData name="ISHII Satoyuki(石井 里幸)" userId="465bc964-a335-4f80-a4fa-b5cd79bc8829" providerId="ADAL" clId="{9F204FCF-5D6F-4443-9D7E-71608366474C}" dt="2020-04-29T05:33:33.086" v="30656" actId="1076"/>
        <pc:sldMkLst>
          <pc:docMk/>
          <pc:sldMk cId="1993114412" sldId="891"/>
        </pc:sldMkLst>
        <pc:picChg chg="mod">
          <ac:chgData name="ISHII Satoyuki(石井 里幸)" userId="465bc964-a335-4f80-a4fa-b5cd79bc8829" providerId="ADAL" clId="{9F204FCF-5D6F-4443-9D7E-71608366474C}" dt="2020-04-29T05:33:33.086" v="30656" actId="1076"/>
          <ac:picMkLst>
            <pc:docMk/>
            <pc:sldMk cId="1993114412" sldId="891"/>
            <ac:picMk id="1026" creationId="{46A7E831-4DAC-4A19-908E-0472276A9F5C}"/>
          </ac:picMkLst>
        </pc:picChg>
        <pc:picChg chg="mod">
          <ac:chgData name="ISHII Satoyuki(石井 里幸)" userId="465bc964-a335-4f80-a4fa-b5cd79bc8829" providerId="ADAL" clId="{9F204FCF-5D6F-4443-9D7E-71608366474C}" dt="2020-04-23T04:04:17.879" v="4456" actId="1076"/>
          <ac:picMkLst>
            <pc:docMk/>
            <pc:sldMk cId="1993114412" sldId="891"/>
            <ac:picMk id="1028" creationId="{63E7B88C-78C0-4CBD-8715-D02498C8D060}"/>
          </ac:picMkLst>
        </pc:picChg>
        <pc:picChg chg="mod">
          <ac:chgData name="ISHII Satoyuki(石井 里幸)" userId="465bc964-a335-4f80-a4fa-b5cd79bc8829" providerId="ADAL" clId="{9F204FCF-5D6F-4443-9D7E-71608366474C}" dt="2020-04-23T04:04:17.879" v="4456" actId="1076"/>
          <ac:picMkLst>
            <pc:docMk/>
            <pc:sldMk cId="1993114412" sldId="891"/>
            <ac:picMk id="1030" creationId="{80B3B038-8BCA-4AB1-AA3C-5A9DC9886D7D}"/>
          </ac:picMkLst>
        </pc:picChg>
      </pc:sldChg>
      <pc:sldChg chg="addSp delSp modSp add modNotesTx">
        <pc:chgData name="ISHII Satoyuki(石井 里幸)" userId="465bc964-a335-4f80-a4fa-b5cd79bc8829" providerId="ADAL" clId="{9F204FCF-5D6F-4443-9D7E-71608366474C}" dt="2020-04-23T03:45:59.964" v="4105"/>
        <pc:sldMkLst>
          <pc:docMk/>
          <pc:sldMk cId="738149831" sldId="892"/>
        </pc:sldMkLst>
        <pc:spChg chg="mod">
          <ac:chgData name="ISHII Satoyuki(石井 里幸)" userId="465bc964-a335-4f80-a4fa-b5cd79bc8829" providerId="ADAL" clId="{9F204FCF-5D6F-4443-9D7E-71608366474C}" dt="2020-04-23T03:45:59.964" v="4105"/>
          <ac:spMkLst>
            <pc:docMk/>
            <pc:sldMk cId="738149831" sldId="892"/>
            <ac:spMk id="2" creationId="{81235F64-7259-40BB-A285-20A17CE7F13C}"/>
          </ac:spMkLst>
        </pc:spChg>
        <pc:spChg chg="del">
          <ac:chgData name="ISHII Satoyuki(石井 里幸)" userId="465bc964-a335-4f80-a4fa-b5cd79bc8829" providerId="ADAL" clId="{9F204FCF-5D6F-4443-9D7E-71608366474C}" dt="2020-04-23T03:30:43.705" v="3385" actId="478"/>
          <ac:spMkLst>
            <pc:docMk/>
            <pc:sldMk cId="738149831" sldId="892"/>
            <ac:spMk id="5" creationId="{F5E6A920-AEDF-4059-9E60-AB257E123AA1}"/>
          </ac:spMkLst>
        </pc:spChg>
        <pc:spChg chg="add mod">
          <ac:chgData name="ISHII Satoyuki(石井 里幸)" userId="465bc964-a335-4f80-a4fa-b5cd79bc8829" providerId="ADAL" clId="{9F204FCF-5D6F-4443-9D7E-71608366474C}" dt="2020-04-23T03:44:04.376" v="4023" actId="14100"/>
          <ac:spMkLst>
            <pc:docMk/>
            <pc:sldMk cId="738149831" sldId="892"/>
            <ac:spMk id="8" creationId="{08F55DAA-5D4C-440C-8420-D532C497C3FD}"/>
          </ac:spMkLst>
        </pc:spChg>
        <pc:spChg chg="add del mod">
          <ac:chgData name="ISHII Satoyuki(石井 里幸)" userId="465bc964-a335-4f80-a4fa-b5cd79bc8829" providerId="ADAL" clId="{9F204FCF-5D6F-4443-9D7E-71608366474C}" dt="2020-04-23T03:32:23.603" v="3430" actId="478"/>
          <ac:spMkLst>
            <pc:docMk/>
            <pc:sldMk cId="738149831" sldId="892"/>
            <ac:spMk id="9" creationId="{089039B7-BD01-4424-B6F5-728EBDA41819}"/>
          </ac:spMkLst>
        </pc:spChg>
        <pc:picChg chg="add mod">
          <ac:chgData name="ISHII Satoyuki(石井 里幸)" userId="465bc964-a335-4f80-a4fa-b5cd79bc8829" providerId="ADAL" clId="{9F204FCF-5D6F-4443-9D7E-71608366474C}" dt="2020-04-23T03:35:18.102" v="3615" actId="14100"/>
          <ac:picMkLst>
            <pc:docMk/>
            <pc:sldMk cId="738149831" sldId="892"/>
            <ac:picMk id="6" creationId="{9A4C9084-AAE5-4421-AF4D-642ED16F2FC7}"/>
          </ac:picMkLst>
        </pc:picChg>
        <pc:picChg chg="add del mod">
          <ac:chgData name="ISHII Satoyuki(石井 里幸)" userId="465bc964-a335-4f80-a4fa-b5cd79bc8829" providerId="ADAL" clId="{9F204FCF-5D6F-4443-9D7E-71608366474C}" dt="2020-04-23T03:34:06.727" v="3555" actId="478"/>
          <ac:picMkLst>
            <pc:docMk/>
            <pc:sldMk cId="738149831" sldId="892"/>
            <ac:picMk id="7" creationId="{E97A2AC8-6AE7-4E67-90EE-6DCD82516301}"/>
          </ac:picMkLst>
        </pc:picChg>
      </pc:sldChg>
      <pc:sldChg chg="addSp modSp add modNotesTx">
        <pc:chgData name="ISHII Satoyuki(石井 里幸)" userId="465bc964-a335-4f80-a4fa-b5cd79bc8829" providerId="ADAL" clId="{9F204FCF-5D6F-4443-9D7E-71608366474C}" dt="2020-04-24T06:58:38.065" v="14860" actId="27636"/>
        <pc:sldMkLst>
          <pc:docMk/>
          <pc:sldMk cId="1703507347" sldId="893"/>
        </pc:sldMkLst>
        <pc:spChg chg="mod">
          <ac:chgData name="ISHII Satoyuki(石井 里幸)" userId="465bc964-a335-4f80-a4fa-b5cd79bc8829" providerId="ADAL" clId="{9F204FCF-5D6F-4443-9D7E-71608366474C}" dt="2020-04-24T06:08:17.886" v="13512"/>
          <ac:spMkLst>
            <pc:docMk/>
            <pc:sldMk cId="1703507347" sldId="893"/>
            <ac:spMk id="2" creationId="{1AC46C31-1BAB-413C-815F-473506D833D1}"/>
          </ac:spMkLst>
        </pc:spChg>
        <pc:spChg chg="mod">
          <ac:chgData name="ISHII Satoyuki(石井 里幸)" userId="465bc964-a335-4f80-a4fa-b5cd79bc8829" providerId="ADAL" clId="{9F204FCF-5D6F-4443-9D7E-71608366474C}" dt="2020-04-24T06:58:38.065" v="14860" actId="27636"/>
          <ac:spMkLst>
            <pc:docMk/>
            <pc:sldMk cId="1703507347" sldId="893"/>
            <ac:spMk id="5" creationId="{0FA7C2EB-2E5E-4DC7-A5C5-05DBC20F579D}"/>
          </ac:spMkLst>
        </pc:spChg>
        <pc:spChg chg="add mod">
          <ac:chgData name="ISHII Satoyuki(石井 里幸)" userId="465bc964-a335-4f80-a4fa-b5cd79bc8829" providerId="ADAL" clId="{9F204FCF-5D6F-4443-9D7E-71608366474C}" dt="2020-04-24T06:57:32.563" v="14846" actId="14100"/>
          <ac:spMkLst>
            <pc:docMk/>
            <pc:sldMk cId="1703507347" sldId="893"/>
            <ac:spMk id="6" creationId="{8CAD3FA1-5603-4D3F-8B81-5FF1381EB63D}"/>
          </ac:spMkLst>
        </pc:spChg>
        <pc:spChg chg="add mod">
          <ac:chgData name="ISHII Satoyuki(石井 里幸)" userId="465bc964-a335-4f80-a4fa-b5cd79bc8829" providerId="ADAL" clId="{9F204FCF-5D6F-4443-9D7E-71608366474C}" dt="2020-04-24T06:57:43.309" v="14848" actId="1076"/>
          <ac:spMkLst>
            <pc:docMk/>
            <pc:sldMk cId="1703507347" sldId="893"/>
            <ac:spMk id="7" creationId="{4A9A23F7-028B-4F6A-8E87-2A8AF705C3F1}"/>
          </ac:spMkLst>
        </pc:spChg>
        <pc:spChg chg="add mod">
          <ac:chgData name="ISHII Satoyuki(石井 里幸)" userId="465bc964-a335-4f80-a4fa-b5cd79bc8829" providerId="ADAL" clId="{9F204FCF-5D6F-4443-9D7E-71608366474C}" dt="2020-04-24T06:57:42.077" v="14847" actId="11529"/>
          <ac:spMkLst>
            <pc:docMk/>
            <pc:sldMk cId="1703507347" sldId="893"/>
            <ac:spMk id="8" creationId="{299D9D01-D7C5-490A-8732-0ED6753A0289}"/>
          </ac:spMkLst>
        </pc:spChg>
        <pc:spChg chg="add mod">
          <ac:chgData name="ISHII Satoyuki(石井 里幸)" userId="465bc964-a335-4f80-a4fa-b5cd79bc8829" providerId="ADAL" clId="{9F204FCF-5D6F-4443-9D7E-71608366474C}" dt="2020-04-24T06:58:01.702" v="14856" actId="14100"/>
          <ac:spMkLst>
            <pc:docMk/>
            <pc:sldMk cId="1703507347" sldId="893"/>
            <ac:spMk id="9" creationId="{0E50094B-ED2C-41E7-A78C-6F6B6EBB10CB}"/>
          </ac:spMkLst>
        </pc:spChg>
      </pc:sldChg>
      <pc:sldChg chg="add del modNotesTx">
        <pc:chgData name="ISHII Satoyuki(石井 里幸)" userId="465bc964-a335-4f80-a4fa-b5cd79bc8829" providerId="ADAL" clId="{9F204FCF-5D6F-4443-9D7E-71608366474C}" dt="2020-04-23T04:55:36.472" v="5254" actId="2696"/>
        <pc:sldMkLst>
          <pc:docMk/>
          <pc:sldMk cId="2392258219" sldId="893"/>
        </pc:sldMkLst>
      </pc:sldChg>
      <pc:sldChg chg="add del">
        <pc:chgData name="ISHII Satoyuki(石井 里幸)" userId="465bc964-a335-4f80-a4fa-b5cd79bc8829" providerId="ADAL" clId="{9F204FCF-5D6F-4443-9D7E-71608366474C}" dt="2020-04-23T04:53:48.822" v="5070"/>
        <pc:sldMkLst>
          <pc:docMk/>
          <pc:sldMk cId="3219294992" sldId="894"/>
        </pc:sldMkLst>
      </pc:sldChg>
      <pc:sldChg chg="addSp delSp modSp add modNotesTx">
        <pc:chgData name="ISHII Satoyuki(石井 里幸)" userId="465bc964-a335-4f80-a4fa-b5cd79bc8829" providerId="ADAL" clId="{9F204FCF-5D6F-4443-9D7E-71608366474C}" dt="2020-04-29T06:58:53.116" v="33835" actId="478"/>
        <pc:sldMkLst>
          <pc:docMk/>
          <pc:sldMk cId="4281721234" sldId="894"/>
        </pc:sldMkLst>
        <pc:spChg chg="mod">
          <ac:chgData name="ISHII Satoyuki(石井 里幸)" userId="465bc964-a335-4f80-a4fa-b5cd79bc8829" providerId="ADAL" clId="{9F204FCF-5D6F-4443-9D7E-71608366474C}" dt="2020-04-27T05:56:59.875" v="21338" actId="6549"/>
          <ac:spMkLst>
            <pc:docMk/>
            <pc:sldMk cId="4281721234" sldId="894"/>
            <ac:spMk id="2" creationId="{003E751A-81E4-488C-A65A-60E9DEE2AA37}"/>
          </ac:spMkLst>
        </pc:spChg>
        <pc:spChg chg="del mod">
          <ac:chgData name="ISHII Satoyuki(石井 里幸)" userId="465bc964-a335-4f80-a4fa-b5cd79bc8829" providerId="ADAL" clId="{9F204FCF-5D6F-4443-9D7E-71608366474C}" dt="2020-04-27T05:46:37.138" v="20455" actId="478"/>
          <ac:spMkLst>
            <pc:docMk/>
            <pc:sldMk cId="4281721234" sldId="894"/>
            <ac:spMk id="5" creationId="{F37941CD-DC0D-4DB7-BD78-68C42B182882}"/>
          </ac:spMkLst>
        </pc:spChg>
        <pc:spChg chg="add del">
          <ac:chgData name="ISHII Satoyuki(石井 里幸)" userId="465bc964-a335-4f80-a4fa-b5cd79bc8829" providerId="ADAL" clId="{9F204FCF-5D6F-4443-9D7E-71608366474C}" dt="2020-04-29T06:58:53.116" v="33835" actId="478"/>
          <ac:spMkLst>
            <pc:docMk/>
            <pc:sldMk cId="4281721234" sldId="894"/>
            <ac:spMk id="6" creationId="{5013F585-B950-437A-9F88-434C9B861E02}"/>
          </ac:spMkLst>
        </pc:spChg>
        <pc:spChg chg="add del mod">
          <ac:chgData name="ISHII Satoyuki(石井 里幸)" userId="465bc964-a335-4f80-a4fa-b5cd79bc8829" providerId="ADAL" clId="{9F204FCF-5D6F-4443-9D7E-71608366474C}" dt="2020-04-27T05:46:40.719" v="20457" actId="478"/>
          <ac:spMkLst>
            <pc:docMk/>
            <pc:sldMk cId="4281721234" sldId="894"/>
            <ac:spMk id="7" creationId="{F795CAD9-3126-45F0-833A-C6052C23F8C6}"/>
          </ac:spMkLst>
        </pc:spChg>
        <pc:graphicFrameChg chg="add mod modGraphic">
          <ac:chgData name="ISHII Satoyuki(石井 里幸)" userId="465bc964-a335-4f80-a4fa-b5cd79bc8829" providerId="ADAL" clId="{9F204FCF-5D6F-4443-9D7E-71608366474C}" dt="2020-04-29T01:37:07.527" v="27506" actId="1076"/>
          <ac:graphicFrameMkLst>
            <pc:docMk/>
            <pc:sldMk cId="4281721234" sldId="894"/>
            <ac:graphicFrameMk id="8" creationId="{C35D0459-DCE3-4980-BF29-3AAB607CEE29}"/>
          </ac:graphicFrameMkLst>
        </pc:graphicFrameChg>
      </pc:sldChg>
      <pc:sldChg chg="addSp delSp modSp add modNotesTx">
        <pc:chgData name="ISHII Satoyuki(石井 里幸)" userId="465bc964-a335-4f80-a4fa-b5cd79bc8829" providerId="ADAL" clId="{9F204FCF-5D6F-4443-9D7E-71608366474C}" dt="2020-05-04T02:50:06.013" v="45725" actId="6549"/>
        <pc:sldMkLst>
          <pc:docMk/>
          <pc:sldMk cId="3252967139" sldId="895"/>
        </pc:sldMkLst>
        <pc:spChg chg="mod">
          <ac:chgData name="ISHII Satoyuki(石井 里幸)" userId="465bc964-a335-4f80-a4fa-b5cd79bc8829" providerId="ADAL" clId="{9F204FCF-5D6F-4443-9D7E-71608366474C}" dt="2020-05-04T02:50:06.013" v="45725" actId="6549"/>
          <ac:spMkLst>
            <pc:docMk/>
            <pc:sldMk cId="3252967139" sldId="895"/>
            <ac:spMk id="2" creationId="{F4737482-E0EB-4C5C-9C2C-FB0202E64527}"/>
          </ac:spMkLst>
        </pc:spChg>
        <pc:spChg chg="del">
          <ac:chgData name="ISHII Satoyuki(石井 里幸)" userId="465bc964-a335-4f80-a4fa-b5cd79bc8829" providerId="ADAL" clId="{9F204FCF-5D6F-4443-9D7E-71608366474C}" dt="2020-04-27T06:00:37.020" v="21495" actId="478"/>
          <ac:spMkLst>
            <pc:docMk/>
            <pc:sldMk cId="3252967139" sldId="895"/>
            <ac:spMk id="5" creationId="{27C3A785-F6C8-477C-80B4-CADBD375E064}"/>
          </ac:spMkLst>
        </pc:spChg>
        <pc:graphicFrameChg chg="add del mod modGraphic">
          <ac:chgData name="ISHII Satoyuki(石井 里幸)" userId="465bc964-a335-4f80-a4fa-b5cd79bc8829" providerId="ADAL" clId="{9F204FCF-5D6F-4443-9D7E-71608366474C}" dt="2020-04-27T07:20:24.575" v="23976" actId="478"/>
          <ac:graphicFrameMkLst>
            <pc:docMk/>
            <pc:sldMk cId="3252967139" sldId="895"/>
            <ac:graphicFrameMk id="6" creationId="{90851043-3F97-4F01-91EC-3675E25131FA}"/>
          </ac:graphicFrameMkLst>
        </pc:graphicFrameChg>
        <pc:graphicFrameChg chg="add mod modGraphic">
          <ac:chgData name="ISHII Satoyuki(石井 里幸)" userId="465bc964-a335-4f80-a4fa-b5cd79bc8829" providerId="ADAL" clId="{9F204FCF-5D6F-4443-9D7E-71608366474C}" dt="2020-04-30T06:53:53.132" v="35903"/>
          <ac:graphicFrameMkLst>
            <pc:docMk/>
            <pc:sldMk cId="3252967139" sldId="895"/>
            <ac:graphicFrameMk id="7" creationId="{77332044-E957-40F6-A92E-8A4A5B93C8EC}"/>
          </ac:graphicFrameMkLst>
        </pc:graphicFrameChg>
      </pc:sldChg>
      <pc:sldChg chg="add del">
        <pc:chgData name="ISHII Satoyuki(石井 里幸)" userId="465bc964-a335-4f80-a4fa-b5cd79bc8829" providerId="ADAL" clId="{9F204FCF-5D6F-4443-9D7E-71608366474C}" dt="2020-04-27T07:19:58.470" v="23970"/>
        <pc:sldMkLst>
          <pc:docMk/>
          <pc:sldMk cId="117292523" sldId="896"/>
        </pc:sldMkLst>
      </pc:sldChg>
      <pc:sldChg chg="delSp modSp add modNotesTx">
        <pc:chgData name="ISHII Satoyuki(石井 里幸)" userId="465bc964-a335-4f80-a4fa-b5cd79bc8829" providerId="ADAL" clId="{9F204FCF-5D6F-4443-9D7E-71608366474C}" dt="2020-04-29T03:27:54.382" v="28968"/>
        <pc:sldMkLst>
          <pc:docMk/>
          <pc:sldMk cId="976341342" sldId="896"/>
        </pc:sldMkLst>
        <pc:spChg chg="mod">
          <ac:chgData name="ISHII Satoyuki(石井 里幸)" userId="465bc964-a335-4f80-a4fa-b5cd79bc8829" providerId="ADAL" clId="{9F204FCF-5D6F-4443-9D7E-71608366474C}" dt="2020-04-29T03:27:54.382" v="28968"/>
          <ac:spMkLst>
            <pc:docMk/>
            <pc:sldMk cId="976341342" sldId="896"/>
            <ac:spMk id="2" creationId="{95A69B44-6B39-4A80-9672-C90A053090F8}"/>
          </ac:spMkLst>
        </pc:spChg>
        <pc:spChg chg="del mod">
          <ac:chgData name="ISHII Satoyuki(石井 里幸)" userId="465bc964-a335-4f80-a4fa-b5cd79bc8829" providerId="ADAL" clId="{9F204FCF-5D6F-4443-9D7E-71608366474C}" dt="2020-04-29T01:44:24.892" v="27824" actId="478"/>
          <ac:spMkLst>
            <pc:docMk/>
            <pc:sldMk cId="976341342" sldId="896"/>
            <ac:spMk id="5" creationId="{2260478A-6620-4763-987F-59410B525944}"/>
          </ac:spMkLst>
        </pc:spChg>
        <pc:graphicFrameChg chg="mod modGraphic">
          <ac:chgData name="ISHII Satoyuki(石井 里幸)" userId="465bc964-a335-4f80-a4fa-b5cd79bc8829" providerId="ADAL" clId="{9F204FCF-5D6F-4443-9D7E-71608366474C}" dt="2020-04-29T02:16:15.310" v="28959"/>
          <ac:graphicFrameMkLst>
            <pc:docMk/>
            <pc:sldMk cId="976341342" sldId="896"/>
            <ac:graphicFrameMk id="6" creationId="{4D56FA44-440F-4DF4-BE3D-3B21B0B7BF6F}"/>
          </ac:graphicFrameMkLst>
        </pc:graphicFrameChg>
      </pc:sldChg>
      <pc:sldChg chg="modSp add del">
        <pc:chgData name="ISHII Satoyuki(石井 里幸)" userId="465bc964-a335-4f80-a4fa-b5cd79bc8829" providerId="ADAL" clId="{9F204FCF-5D6F-4443-9D7E-71608366474C}" dt="2020-04-30T08:35:17.632" v="40473" actId="2696"/>
        <pc:sldMkLst>
          <pc:docMk/>
          <pc:sldMk cId="341559974" sldId="897"/>
        </pc:sldMkLst>
        <pc:spChg chg="mod">
          <ac:chgData name="ISHII Satoyuki(石井 里幸)" userId="465bc964-a335-4f80-a4fa-b5cd79bc8829" providerId="ADAL" clId="{9F204FCF-5D6F-4443-9D7E-71608366474C}" dt="2020-04-30T08:35:09.605" v="40471" actId="27636"/>
          <ac:spMkLst>
            <pc:docMk/>
            <pc:sldMk cId="341559974" sldId="897"/>
            <ac:spMk id="2" creationId="{A5823E66-97EF-4AF9-913F-C49C56C62470}"/>
          </ac:spMkLst>
        </pc:spChg>
      </pc:sldChg>
      <pc:sldChg chg="modSp add del ord">
        <pc:chgData name="ISHII Satoyuki(石井 里幸)" userId="465bc964-a335-4f80-a4fa-b5cd79bc8829" providerId="ADAL" clId="{9F204FCF-5D6F-4443-9D7E-71608366474C}" dt="2020-04-29T05:18:49.100" v="30336" actId="2696"/>
        <pc:sldMkLst>
          <pc:docMk/>
          <pc:sldMk cId="1922096378" sldId="897"/>
        </pc:sldMkLst>
        <pc:spChg chg="mod">
          <ac:chgData name="ISHII Satoyuki(石井 里幸)" userId="465bc964-a335-4f80-a4fa-b5cd79bc8829" providerId="ADAL" clId="{9F204FCF-5D6F-4443-9D7E-71608366474C}" dt="2020-04-29T03:57:00.197" v="28973" actId="20577"/>
          <ac:spMkLst>
            <pc:docMk/>
            <pc:sldMk cId="1922096378" sldId="897"/>
            <ac:spMk id="2" creationId="{AA1584C0-DCDC-47F2-84F5-E5C6450AEBA2}"/>
          </ac:spMkLst>
        </pc:spChg>
        <pc:spChg chg="mod">
          <ac:chgData name="ISHII Satoyuki(石井 里幸)" userId="465bc964-a335-4f80-a4fa-b5cd79bc8829" providerId="ADAL" clId="{9F204FCF-5D6F-4443-9D7E-71608366474C}" dt="2020-04-29T03:57:22.672" v="29065"/>
          <ac:spMkLst>
            <pc:docMk/>
            <pc:sldMk cId="1922096378" sldId="897"/>
            <ac:spMk id="5" creationId="{3743826A-21AB-4A7D-876E-596D1F2F81A5}"/>
          </ac:spMkLst>
        </pc:spChg>
      </pc:sldChg>
      <pc:sldChg chg="modSp add modNotesTx">
        <pc:chgData name="ISHII Satoyuki(石井 里幸)" userId="465bc964-a335-4f80-a4fa-b5cd79bc8829" providerId="ADAL" clId="{9F204FCF-5D6F-4443-9D7E-71608366474C}" dt="2020-05-04T03:00:15.231" v="45772" actId="14100"/>
        <pc:sldMkLst>
          <pc:docMk/>
          <pc:sldMk cId="4045522788" sldId="898"/>
        </pc:sldMkLst>
        <pc:spChg chg="mod">
          <ac:chgData name="ISHII Satoyuki(石井 里幸)" userId="465bc964-a335-4f80-a4fa-b5cd79bc8829" providerId="ADAL" clId="{9F204FCF-5D6F-4443-9D7E-71608366474C}" dt="2020-05-04T03:00:05.365" v="45769" actId="6549"/>
          <ac:spMkLst>
            <pc:docMk/>
            <pc:sldMk cId="4045522788" sldId="898"/>
            <ac:spMk id="2" creationId="{F4737482-E0EB-4C5C-9C2C-FB0202E64527}"/>
          </ac:spMkLst>
        </pc:spChg>
        <pc:graphicFrameChg chg="mod modGraphic">
          <ac:chgData name="ISHII Satoyuki(石井 里幸)" userId="465bc964-a335-4f80-a4fa-b5cd79bc8829" providerId="ADAL" clId="{9F204FCF-5D6F-4443-9D7E-71608366474C}" dt="2020-05-04T03:00:15.231" v="45772" actId="14100"/>
          <ac:graphicFrameMkLst>
            <pc:docMk/>
            <pc:sldMk cId="4045522788" sldId="898"/>
            <ac:graphicFrameMk id="7" creationId="{77332044-E957-40F6-A92E-8A4A5B93C8EC}"/>
          </ac:graphicFrameMkLst>
        </pc:graphicFrameChg>
      </pc:sldChg>
      <pc:sldChg chg="modSp add modNotesTx">
        <pc:chgData name="ISHII Satoyuki(石井 里幸)" userId="465bc964-a335-4f80-a4fa-b5cd79bc8829" providerId="ADAL" clId="{9F204FCF-5D6F-4443-9D7E-71608366474C}" dt="2020-05-01T13:37:24.918" v="44212"/>
        <pc:sldMkLst>
          <pc:docMk/>
          <pc:sldMk cId="1588923911" sldId="899"/>
        </pc:sldMkLst>
        <pc:spChg chg="mod">
          <ac:chgData name="ISHII Satoyuki(石井 里幸)" userId="465bc964-a335-4f80-a4fa-b5cd79bc8829" providerId="ADAL" clId="{9F204FCF-5D6F-4443-9D7E-71608366474C}" dt="2020-05-01T13:25:10.957" v="43652"/>
          <ac:spMkLst>
            <pc:docMk/>
            <pc:sldMk cId="1588923911" sldId="899"/>
            <ac:spMk id="2" creationId="{BBB3F548-C833-4832-ACB6-5DB0A8B5C3E2}"/>
          </ac:spMkLst>
        </pc:spChg>
        <pc:spChg chg="mod">
          <ac:chgData name="ISHII Satoyuki(石井 里幸)" userId="465bc964-a335-4f80-a4fa-b5cd79bc8829" providerId="ADAL" clId="{9F204FCF-5D6F-4443-9D7E-71608366474C}" dt="2020-05-01T13:37:24.918" v="44212"/>
          <ac:spMkLst>
            <pc:docMk/>
            <pc:sldMk cId="1588923911" sldId="899"/>
            <ac:spMk id="5" creationId="{3D48D733-9B9E-410E-AE8D-6F1629D39D1C}"/>
          </ac:spMkLst>
        </pc:spChg>
      </pc:sldChg>
      <pc:sldChg chg="modSp add">
        <pc:chgData name="ISHII Satoyuki(石井 里幸)" userId="465bc964-a335-4f80-a4fa-b5cd79bc8829" providerId="ADAL" clId="{9F204FCF-5D6F-4443-9D7E-71608366474C}" dt="2020-05-01T13:23:08.526" v="43609"/>
        <pc:sldMkLst>
          <pc:docMk/>
          <pc:sldMk cId="3110926478" sldId="900"/>
        </pc:sldMkLst>
        <pc:spChg chg="mod">
          <ac:chgData name="ISHII Satoyuki(石井 里幸)" userId="465bc964-a335-4f80-a4fa-b5cd79bc8829" providerId="ADAL" clId="{9F204FCF-5D6F-4443-9D7E-71608366474C}" dt="2020-05-01T13:22:23.299" v="43525"/>
          <ac:spMkLst>
            <pc:docMk/>
            <pc:sldMk cId="3110926478" sldId="900"/>
            <ac:spMk id="2" creationId="{76985B11-1381-4E54-A203-8E67C421324A}"/>
          </ac:spMkLst>
        </pc:spChg>
        <pc:graphicFrameChg chg="mod modGraphic">
          <ac:chgData name="ISHII Satoyuki(石井 里幸)" userId="465bc964-a335-4f80-a4fa-b5cd79bc8829" providerId="ADAL" clId="{9F204FCF-5D6F-4443-9D7E-71608366474C}" dt="2020-05-01T13:23:08.526" v="43609"/>
          <ac:graphicFrameMkLst>
            <pc:docMk/>
            <pc:sldMk cId="3110926478" sldId="900"/>
            <ac:graphicFrameMk id="6" creationId="{6DFA82BE-5BCE-449F-BA00-A9422EA52120}"/>
          </ac:graphicFrameMkLst>
        </pc:graphicFrameChg>
      </pc:sldChg>
      <pc:sldChg chg="addSp modSp add modNotesTx">
        <pc:chgData name="ISHII Satoyuki(石井 里幸)" userId="465bc964-a335-4f80-a4fa-b5cd79bc8829" providerId="ADAL" clId="{9F204FCF-5D6F-4443-9D7E-71608366474C}" dt="2020-05-04T07:16:20.244" v="50862" actId="1076"/>
        <pc:sldMkLst>
          <pc:docMk/>
          <pc:sldMk cId="2282902763" sldId="901"/>
        </pc:sldMkLst>
        <pc:spChg chg="mod">
          <ac:chgData name="ISHII Satoyuki(石井 里幸)" userId="465bc964-a335-4f80-a4fa-b5cd79bc8829" providerId="ADAL" clId="{9F204FCF-5D6F-4443-9D7E-71608366474C}" dt="2020-05-01T14:42:15.216" v="44497"/>
          <ac:spMkLst>
            <pc:docMk/>
            <pc:sldMk cId="2282902763" sldId="901"/>
            <ac:spMk id="2" creationId="{F4737482-E0EB-4C5C-9C2C-FB0202E64527}"/>
          </ac:spMkLst>
        </pc:spChg>
        <pc:spChg chg="add mod">
          <ac:chgData name="ISHII Satoyuki(石井 里幸)" userId="465bc964-a335-4f80-a4fa-b5cd79bc8829" providerId="ADAL" clId="{9F204FCF-5D6F-4443-9D7E-71608366474C}" dt="2020-05-04T07:16:20.244" v="50862" actId="1076"/>
          <ac:spMkLst>
            <pc:docMk/>
            <pc:sldMk cId="2282902763" sldId="901"/>
            <ac:spMk id="5" creationId="{0EE3A55A-66EC-47DC-93D0-CC12EDB41D27}"/>
          </ac:spMkLst>
        </pc:spChg>
        <pc:spChg chg="add mod">
          <ac:chgData name="ISHII Satoyuki(石井 里幸)" userId="465bc964-a335-4f80-a4fa-b5cd79bc8829" providerId="ADAL" clId="{9F204FCF-5D6F-4443-9D7E-71608366474C}" dt="2020-05-04T06:48:24.844" v="49506"/>
          <ac:spMkLst>
            <pc:docMk/>
            <pc:sldMk cId="2282902763" sldId="901"/>
            <ac:spMk id="8" creationId="{DA92C925-6CB6-43E0-A08B-4B1EEE8E9BB3}"/>
          </ac:spMkLst>
        </pc:spChg>
        <pc:graphicFrameChg chg="mod modGraphic">
          <ac:chgData name="ISHII Satoyuki(石井 里幸)" userId="465bc964-a335-4f80-a4fa-b5cd79bc8829" providerId="ADAL" clId="{9F204FCF-5D6F-4443-9D7E-71608366474C}" dt="2020-05-04T07:16:15.252" v="50861" actId="20577"/>
          <ac:graphicFrameMkLst>
            <pc:docMk/>
            <pc:sldMk cId="2282902763" sldId="901"/>
            <ac:graphicFrameMk id="7" creationId="{77332044-E957-40F6-A92E-8A4A5B93C8EC}"/>
          </ac:graphicFrameMkLst>
        </pc:graphicFrameChg>
      </pc:sldChg>
      <pc:sldChg chg="modSp add">
        <pc:chgData name="ISHII Satoyuki(石井 里幸)" userId="465bc964-a335-4f80-a4fa-b5cd79bc8829" providerId="ADAL" clId="{9F204FCF-5D6F-4443-9D7E-71608366474C}" dt="2020-05-01T15:44:37.694" v="45573" actId="6549"/>
        <pc:sldMkLst>
          <pc:docMk/>
          <pc:sldMk cId="3515370870" sldId="902"/>
        </pc:sldMkLst>
        <pc:spChg chg="mod">
          <ac:chgData name="ISHII Satoyuki(石井 里幸)" userId="465bc964-a335-4f80-a4fa-b5cd79bc8829" providerId="ADAL" clId="{9F204FCF-5D6F-4443-9D7E-71608366474C}" dt="2020-05-01T15:44:37.694" v="45573" actId="6549"/>
          <ac:spMkLst>
            <pc:docMk/>
            <pc:sldMk cId="3515370870" sldId="902"/>
            <ac:spMk id="2" creationId="{F4737482-E0EB-4C5C-9C2C-FB0202E64527}"/>
          </ac:spMkLst>
        </pc:spChg>
        <pc:graphicFrameChg chg="mod modGraphic">
          <ac:chgData name="ISHII Satoyuki(石井 里幸)" userId="465bc964-a335-4f80-a4fa-b5cd79bc8829" providerId="ADAL" clId="{9F204FCF-5D6F-4443-9D7E-71608366474C}" dt="2020-05-01T15:44:02.764" v="45532" actId="2165"/>
          <ac:graphicFrameMkLst>
            <pc:docMk/>
            <pc:sldMk cId="3515370870" sldId="902"/>
            <ac:graphicFrameMk id="7" creationId="{77332044-E957-40F6-A92E-8A4A5B93C8EC}"/>
          </ac:graphicFrameMkLst>
        </pc:graphicFrameChg>
      </pc:sldChg>
      <pc:sldChg chg="modSp add modNotesTx">
        <pc:chgData name="ISHII Satoyuki(石井 里幸)" userId="465bc964-a335-4f80-a4fa-b5cd79bc8829" providerId="ADAL" clId="{9F204FCF-5D6F-4443-9D7E-71608366474C}" dt="2020-05-04T04:06:04.384" v="48459"/>
        <pc:sldMkLst>
          <pc:docMk/>
          <pc:sldMk cId="1424421120" sldId="903"/>
        </pc:sldMkLst>
        <pc:spChg chg="mod">
          <ac:chgData name="ISHII Satoyuki(石井 里幸)" userId="465bc964-a335-4f80-a4fa-b5cd79bc8829" providerId="ADAL" clId="{9F204FCF-5D6F-4443-9D7E-71608366474C}" dt="2020-05-04T04:04:14.270" v="48115" actId="20577"/>
          <ac:spMkLst>
            <pc:docMk/>
            <pc:sldMk cId="1424421120" sldId="903"/>
            <ac:spMk id="2" creationId="{F4737482-E0EB-4C5C-9C2C-FB0202E64527}"/>
          </ac:spMkLst>
        </pc:spChg>
        <pc:graphicFrameChg chg="mod modGraphic">
          <ac:chgData name="ISHII Satoyuki(石井 里幸)" userId="465bc964-a335-4f80-a4fa-b5cd79bc8829" providerId="ADAL" clId="{9F204FCF-5D6F-4443-9D7E-71608366474C}" dt="2020-05-04T04:06:04.384" v="48459"/>
          <ac:graphicFrameMkLst>
            <pc:docMk/>
            <pc:sldMk cId="1424421120" sldId="903"/>
            <ac:graphicFrameMk id="7" creationId="{77332044-E957-40F6-A92E-8A4A5B93C8EC}"/>
          </ac:graphicFrameMkLst>
        </pc:graphicFrameChg>
      </pc:sldChg>
      <pc:sldChg chg="addSp delSp modSp add">
        <pc:chgData name="ISHII Satoyuki(石井 里幸)" userId="465bc964-a335-4f80-a4fa-b5cd79bc8829" providerId="ADAL" clId="{9F204FCF-5D6F-4443-9D7E-71608366474C}" dt="2020-05-04T06:58:03.764" v="50358" actId="207"/>
        <pc:sldMkLst>
          <pc:docMk/>
          <pc:sldMk cId="1787744014" sldId="904"/>
        </pc:sldMkLst>
        <pc:spChg chg="mod">
          <ac:chgData name="ISHII Satoyuki(石井 里幸)" userId="465bc964-a335-4f80-a4fa-b5cd79bc8829" providerId="ADAL" clId="{9F204FCF-5D6F-4443-9D7E-71608366474C}" dt="2020-05-04T06:49:46.517" v="49624" actId="404"/>
          <ac:spMkLst>
            <pc:docMk/>
            <pc:sldMk cId="1787744014" sldId="904"/>
            <ac:spMk id="2" creationId="{F4737482-E0EB-4C5C-9C2C-FB0202E64527}"/>
          </ac:spMkLst>
        </pc:spChg>
        <pc:spChg chg="del">
          <ac:chgData name="ISHII Satoyuki(石井 里幸)" userId="465bc964-a335-4f80-a4fa-b5cd79bc8829" providerId="ADAL" clId="{9F204FCF-5D6F-4443-9D7E-71608366474C}" dt="2020-05-04T06:49:20.926" v="49583" actId="478"/>
          <ac:spMkLst>
            <pc:docMk/>
            <pc:sldMk cId="1787744014" sldId="904"/>
            <ac:spMk id="5" creationId="{0EE3A55A-66EC-47DC-93D0-CC12EDB41D27}"/>
          </ac:spMkLst>
        </pc:spChg>
        <pc:spChg chg="mod">
          <ac:chgData name="ISHII Satoyuki(石井 里幸)" userId="465bc964-a335-4f80-a4fa-b5cd79bc8829" providerId="ADAL" clId="{9F204FCF-5D6F-4443-9D7E-71608366474C}" dt="2020-05-04T06:52:38.359" v="49910" actId="6549"/>
          <ac:spMkLst>
            <pc:docMk/>
            <pc:sldMk cId="1787744014" sldId="904"/>
            <ac:spMk id="8" creationId="{DA92C925-6CB6-43E0-A08B-4B1EEE8E9BB3}"/>
          </ac:spMkLst>
        </pc:spChg>
        <pc:spChg chg="add mod">
          <ac:chgData name="ISHII Satoyuki(石井 里幸)" userId="465bc964-a335-4f80-a4fa-b5cd79bc8829" providerId="ADAL" clId="{9F204FCF-5D6F-4443-9D7E-71608366474C}" dt="2020-05-04T06:58:03.764" v="50358" actId="207"/>
          <ac:spMkLst>
            <pc:docMk/>
            <pc:sldMk cId="1787744014" sldId="904"/>
            <ac:spMk id="9" creationId="{AED06143-B056-42C2-8918-99762790F120}"/>
          </ac:spMkLst>
        </pc:spChg>
        <pc:graphicFrameChg chg="mod modGraphic">
          <ac:chgData name="ISHII Satoyuki(石井 里幸)" userId="465bc964-a335-4f80-a4fa-b5cd79bc8829" providerId="ADAL" clId="{9F204FCF-5D6F-4443-9D7E-71608366474C}" dt="2020-05-04T06:55:27.420" v="50163" actId="20577"/>
          <ac:graphicFrameMkLst>
            <pc:docMk/>
            <pc:sldMk cId="1787744014" sldId="904"/>
            <ac:graphicFrameMk id="7" creationId="{77332044-E957-40F6-A92E-8A4A5B93C8EC}"/>
          </ac:graphicFrameMkLst>
        </pc:graphicFrameChg>
      </pc:sldChg>
      <pc:sldChg chg="modSp add del ord">
        <pc:chgData name="ISHII Satoyuki(石井 里幸)" userId="465bc964-a335-4f80-a4fa-b5cd79bc8829" providerId="ADAL" clId="{9F204FCF-5D6F-4443-9D7E-71608366474C}" dt="2020-05-04T07:16:31.848" v="50863" actId="2696"/>
        <pc:sldMkLst>
          <pc:docMk/>
          <pc:sldMk cId="140101892" sldId="905"/>
        </pc:sldMkLst>
        <pc:spChg chg="mod">
          <ac:chgData name="ISHII Satoyuki(石井 里幸)" userId="465bc964-a335-4f80-a4fa-b5cd79bc8829" providerId="ADAL" clId="{9F204FCF-5D6F-4443-9D7E-71608366474C}" dt="2020-05-04T07:07:45.687" v="50859"/>
          <ac:spMkLst>
            <pc:docMk/>
            <pc:sldMk cId="140101892" sldId="905"/>
            <ac:spMk id="2" creationId="{2E193EC9-E9B3-4DF3-863E-D8487F518FDC}"/>
          </ac:spMkLst>
        </pc:spChg>
        <pc:spChg chg="mod">
          <ac:chgData name="ISHII Satoyuki(石井 里幸)" userId="465bc964-a335-4f80-a4fa-b5cd79bc8829" providerId="ADAL" clId="{9F204FCF-5D6F-4443-9D7E-71608366474C}" dt="2020-05-04T07:06:53.518" v="50831" actId="5793"/>
          <ac:spMkLst>
            <pc:docMk/>
            <pc:sldMk cId="140101892" sldId="905"/>
            <ac:spMk id="5" creationId="{924F78E0-CDB1-4FA6-8BCB-B0B3A924E70D}"/>
          </ac:spMkLst>
        </pc:spChg>
      </pc:sldChg>
    </pc:docChg>
  </pc:docChgLst>
  <pc:docChgLst>
    <pc:chgData name="石井里幸" userId="8ef42924-3c30-4370-9525-def95fdf244b" providerId="ADAL" clId="{73263D35-FFB9-4726-84CF-3299BA4356D9}"/>
    <pc:docChg chg="undo custSel addSld delSld modSld sldOrd modSection">
      <pc:chgData name="石井里幸" userId="8ef42924-3c30-4370-9525-def95fdf244b" providerId="ADAL" clId="{73263D35-FFB9-4726-84CF-3299BA4356D9}" dt="2020-04-14T08:49:44.808" v="19372" actId="20577"/>
      <pc:docMkLst>
        <pc:docMk/>
      </pc:docMkLst>
      <pc:sldChg chg="addSp delSp modSp">
        <pc:chgData name="石井里幸" userId="8ef42924-3c30-4370-9525-def95fdf244b" providerId="ADAL" clId="{73263D35-FFB9-4726-84CF-3299BA4356D9}" dt="2020-04-09T09:20:14.850" v="1501"/>
        <pc:sldMkLst>
          <pc:docMk/>
          <pc:sldMk cId="969164308" sldId="275"/>
        </pc:sldMkLst>
        <pc:spChg chg="add del mod">
          <ac:chgData name="石井里幸" userId="8ef42924-3c30-4370-9525-def95fdf244b" providerId="ADAL" clId="{73263D35-FFB9-4726-84CF-3299BA4356D9}" dt="2020-04-09T09:20:14.850" v="1501"/>
          <ac:spMkLst>
            <pc:docMk/>
            <pc:sldMk cId="969164308" sldId="275"/>
            <ac:spMk id="6" creationId="{65E72F9B-C437-4816-A82B-1675971BB165}"/>
          </ac:spMkLst>
        </pc:spChg>
      </pc:sldChg>
      <pc:sldChg chg="modSp">
        <pc:chgData name="石井里幸" userId="8ef42924-3c30-4370-9525-def95fdf244b" providerId="ADAL" clId="{73263D35-FFB9-4726-84CF-3299BA4356D9}" dt="2020-04-09T08:45:30.154" v="1363" actId="1076"/>
        <pc:sldMkLst>
          <pc:docMk/>
          <pc:sldMk cId="4113265278" sldId="280"/>
        </pc:sldMkLst>
        <pc:spChg chg="mod">
          <ac:chgData name="石井里幸" userId="8ef42924-3c30-4370-9525-def95fdf244b" providerId="ADAL" clId="{73263D35-FFB9-4726-84CF-3299BA4356D9}" dt="2020-04-09T08:34:00.626" v="1358" actId="20577"/>
          <ac:spMkLst>
            <pc:docMk/>
            <pc:sldMk cId="4113265278" sldId="280"/>
            <ac:spMk id="2" creationId="{A451E10C-0D35-42DB-BD33-E1A95C42B663}"/>
          </ac:spMkLst>
        </pc:spChg>
        <pc:spChg chg="mod">
          <ac:chgData name="石井里幸" userId="8ef42924-3c30-4370-9525-def95fdf244b" providerId="ADAL" clId="{73263D35-FFB9-4726-84CF-3299BA4356D9}" dt="2020-04-09T08:42:01.242" v="1359" actId="6549"/>
          <ac:spMkLst>
            <pc:docMk/>
            <pc:sldMk cId="4113265278" sldId="280"/>
            <ac:spMk id="7" creationId="{970A18D3-9AFC-41AF-B7C6-2B5C1D5E5BD2}"/>
          </ac:spMkLst>
        </pc:spChg>
        <pc:spChg chg="mod">
          <ac:chgData name="石井里幸" userId="8ef42924-3c30-4370-9525-def95fdf244b" providerId="ADAL" clId="{73263D35-FFB9-4726-84CF-3299BA4356D9}" dt="2020-04-09T08:45:25.958" v="1361" actId="27636"/>
          <ac:spMkLst>
            <pc:docMk/>
            <pc:sldMk cId="4113265278" sldId="280"/>
            <ac:spMk id="10" creationId="{A00245CB-502A-4D50-AAAF-C4B611B62751}"/>
          </ac:spMkLst>
        </pc:spChg>
        <pc:picChg chg="mod">
          <ac:chgData name="石井里幸" userId="8ef42924-3c30-4370-9525-def95fdf244b" providerId="ADAL" clId="{73263D35-FFB9-4726-84CF-3299BA4356D9}" dt="2020-04-09T08:45:30.154" v="1363" actId="1076"/>
          <ac:picMkLst>
            <pc:docMk/>
            <pc:sldMk cId="4113265278" sldId="280"/>
            <ac:picMk id="1026" creationId="{B7120F3F-B687-4D6F-8F7D-654C49250871}"/>
          </ac:picMkLst>
        </pc:picChg>
      </pc:sldChg>
      <pc:sldChg chg="modSp">
        <pc:chgData name="石井里幸" userId="8ef42924-3c30-4370-9525-def95fdf244b" providerId="ADAL" clId="{73263D35-FFB9-4726-84CF-3299BA4356D9}" dt="2020-04-09T08:23:46.336" v="1292" actId="14100"/>
        <pc:sldMkLst>
          <pc:docMk/>
          <pc:sldMk cId="724064940" sldId="285"/>
        </pc:sldMkLst>
        <pc:spChg chg="mod">
          <ac:chgData name="石井里幸" userId="8ef42924-3c30-4370-9525-def95fdf244b" providerId="ADAL" clId="{73263D35-FFB9-4726-84CF-3299BA4356D9}" dt="2020-04-09T08:23:34.085" v="1290" actId="6549"/>
          <ac:spMkLst>
            <pc:docMk/>
            <pc:sldMk cId="724064940" sldId="285"/>
            <ac:spMk id="2" creationId="{A2EAB67C-AE11-4C0F-BAA3-1BF1BB80A3DD}"/>
          </ac:spMkLst>
        </pc:spChg>
        <pc:spChg chg="mod">
          <ac:chgData name="石井里幸" userId="8ef42924-3c30-4370-9525-def95fdf244b" providerId="ADAL" clId="{73263D35-FFB9-4726-84CF-3299BA4356D9}" dt="2020-04-09T08:23:46.336" v="1292" actId="14100"/>
          <ac:spMkLst>
            <pc:docMk/>
            <pc:sldMk cId="724064940" sldId="285"/>
            <ac:spMk id="5" creationId="{746A7519-8A73-4704-BA93-DDE1F3AA0744}"/>
          </ac:spMkLst>
        </pc:spChg>
      </pc:sldChg>
      <pc:sldChg chg="modSp modNotesTx">
        <pc:chgData name="石井里幸" userId="8ef42924-3c30-4370-9525-def95fdf244b" providerId="ADAL" clId="{73263D35-FFB9-4726-84CF-3299BA4356D9}" dt="2020-04-14T08:49:44.808" v="19372" actId="20577"/>
        <pc:sldMkLst>
          <pc:docMk/>
          <pc:sldMk cId="965019596" sldId="286"/>
        </pc:sldMkLst>
        <pc:spChg chg="mod">
          <ac:chgData name="石井里幸" userId="8ef42924-3c30-4370-9525-def95fdf244b" providerId="ADAL" clId="{73263D35-FFB9-4726-84CF-3299BA4356D9}" dt="2020-04-09T08:17:59.366" v="1085"/>
          <ac:spMkLst>
            <pc:docMk/>
            <pc:sldMk cId="965019596" sldId="286"/>
            <ac:spMk id="2" creationId="{2F7A8F5C-560F-4CE6-8CC5-7A524909758A}"/>
          </ac:spMkLst>
        </pc:spChg>
      </pc:sldChg>
      <pc:sldChg chg="modSp">
        <pc:chgData name="石井里幸" userId="8ef42924-3c30-4370-9525-def95fdf244b" providerId="ADAL" clId="{73263D35-FFB9-4726-84CF-3299BA4356D9}" dt="2020-04-09T09:15:22.303" v="1487"/>
        <pc:sldMkLst>
          <pc:docMk/>
          <pc:sldMk cId="45050207" sldId="288"/>
        </pc:sldMkLst>
        <pc:spChg chg="mod">
          <ac:chgData name="石井里幸" userId="8ef42924-3c30-4370-9525-def95fdf244b" providerId="ADAL" clId="{73263D35-FFB9-4726-84CF-3299BA4356D9}" dt="2020-04-09T09:15:22.303" v="1487"/>
          <ac:spMkLst>
            <pc:docMk/>
            <pc:sldMk cId="45050207" sldId="288"/>
            <ac:spMk id="9" creationId="{CBB6D34B-F8DF-43CE-AE54-962C61D0A35A}"/>
          </ac:spMkLst>
        </pc:spChg>
      </pc:sldChg>
      <pc:sldChg chg="modSp">
        <pc:chgData name="石井里幸" userId="8ef42924-3c30-4370-9525-def95fdf244b" providerId="ADAL" clId="{73263D35-FFB9-4726-84CF-3299BA4356D9}" dt="2020-04-09T09:17:59.684" v="1494" actId="1076"/>
        <pc:sldMkLst>
          <pc:docMk/>
          <pc:sldMk cId="865532137" sldId="289"/>
        </pc:sldMkLst>
        <pc:spChg chg="mod">
          <ac:chgData name="石井里幸" userId="8ef42924-3c30-4370-9525-def95fdf244b" providerId="ADAL" clId="{73263D35-FFB9-4726-84CF-3299BA4356D9}" dt="2020-04-09T09:17:51.166" v="1492" actId="27636"/>
          <ac:spMkLst>
            <pc:docMk/>
            <pc:sldMk cId="865532137" sldId="289"/>
            <ac:spMk id="5" creationId="{746A7519-8A73-4704-BA93-DDE1F3AA0744}"/>
          </ac:spMkLst>
        </pc:spChg>
        <pc:graphicFrameChg chg="mod">
          <ac:chgData name="石井里幸" userId="8ef42924-3c30-4370-9525-def95fdf244b" providerId="ADAL" clId="{73263D35-FFB9-4726-84CF-3299BA4356D9}" dt="2020-04-09T09:17:59.684" v="1494" actId="1076"/>
          <ac:graphicFrameMkLst>
            <pc:docMk/>
            <pc:sldMk cId="865532137" sldId="289"/>
            <ac:graphicFrameMk id="6" creationId="{3D36BB2A-DC36-4D9C-B3BF-6D5E47204B89}"/>
          </ac:graphicFrameMkLst>
        </pc:graphicFrameChg>
      </pc:sldChg>
      <pc:sldChg chg="modSp">
        <pc:chgData name="石井里幸" userId="8ef42924-3c30-4370-9525-def95fdf244b" providerId="ADAL" clId="{73263D35-FFB9-4726-84CF-3299BA4356D9}" dt="2020-04-09T09:54:26.856" v="2067" actId="20577"/>
        <pc:sldMkLst>
          <pc:docMk/>
          <pc:sldMk cId="240487949" sldId="295"/>
        </pc:sldMkLst>
        <pc:spChg chg="mod">
          <ac:chgData name="石井里幸" userId="8ef42924-3c30-4370-9525-def95fdf244b" providerId="ADAL" clId="{73263D35-FFB9-4726-84CF-3299BA4356D9}" dt="2020-04-09T09:54:26.856" v="2067" actId="20577"/>
          <ac:spMkLst>
            <pc:docMk/>
            <pc:sldMk cId="240487949" sldId="295"/>
            <ac:spMk id="5" creationId="{E5FF2E3A-D963-47ED-8A55-ED798EE1F0BA}"/>
          </ac:spMkLst>
        </pc:spChg>
      </pc:sldChg>
      <pc:sldChg chg="modSp">
        <pc:chgData name="石井里幸" userId="8ef42924-3c30-4370-9525-def95fdf244b" providerId="ADAL" clId="{73263D35-FFB9-4726-84CF-3299BA4356D9}" dt="2020-04-09T10:25:36.520" v="2758" actId="14100"/>
        <pc:sldMkLst>
          <pc:docMk/>
          <pc:sldMk cId="3399459737" sldId="296"/>
        </pc:sldMkLst>
        <pc:spChg chg="mod">
          <ac:chgData name="石井里幸" userId="8ef42924-3c30-4370-9525-def95fdf244b" providerId="ADAL" clId="{73263D35-FFB9-4726-84CF-3299BA4356D9}" dt="2020-04-09T10:25:36.520" v="2758" actId="14100"/>
          <ac:spMkLst>
            <pc:docMk/>
            <pc:sldMk cId="3399459737" sldId="296"/>
            <ac:spMk id="5" creationId="{E5FF2E3A-D963-47ED-8A55-ED798EE1F0BA}"/>
          </ac:spMkLst>
        </pc:spChg>
      </pc:sldChg>
      <pc:sldChg chg="modSp modNotesTx">
        <pc:chgData name="石井里幸" userId="8ef42924-3c30-4370-9525-def95fdf244b" providerId="ADAL" clId="{73263D35-FFB9-4726-84CF-3299BA4356D9}" dt="2020-04-09T09:49:42.161" v="2065" actId="20577"/>
        <pc:sldMkLst>
          <pc:docMk/>
          <pc:sldMk cId="628447601" sldId="297"/>
        </pc:sldMkLst>
        <pc:graphicFrameChg chg="mod modGraphic">
          <ac:chgData name="石井里幸" userId="8ef42924-3c30-4370-9525-def95fdf244b" providerId="ADAL" clId="{73263D35-FFB9-4726-84CF-3299BA4356D9}" dt="2020-04-09T09:40:19.117" v="1892"/>
          <ac:graphicFrameMkLst>
            <pc:docMk/>
            <pc:sldMk cId="628447601" sldId="297"/>
            <ac:graphicFrameMk id="6" creationId="{D7F6EAA1-3E00-4BFB-B5C8-8535F555AD36}"/>
          </ac:graphicFrameMkLst>
        </pc:graphicFrameChg>
      </pc:sldChg>
      <pc:sldChg chg="modSp modNotesTx">
        <pc:chgData name="石井里幸" userId="8ef42924-3c30-4370-9525-def95fdf244b" providerId="ADAL" clId="{73263D35-FFB9-4726-84CF-3299BA4356D9}" dt="2020-04-09T10:57:16.107" v="3884" actId="15"/>
        <pc:sldMkLst>
          <pc:docMk/>
          <pc:sldMk cId="3393310082" sldId="766"/>
        </pc:sldMkLst>
        <pc:spChg chg="mod">
          <ac:chgData name="石井里幸" userId="8ef42924-3c30-4370-9525-def95fdf244b" providerId="ADAL" clId="{73263D35-FFB9-4726-84CF-3299BA4356D9}" dt="2020-04-09T10:56:13.859" v="3882" actId="20577"/>
          <ac:spMkLst>
            <pc:docMk/>
            <pc:sldMk cId="3393310082" sldId="766"/>
            <ac:spMk id="2" creationId="{BBF607E3-C6E2-4109-9B6D-741EF9B99E1C}"/>
          </ac:spMkLst>
        </pc:spChg>
        <pc:spChg chg="mod">
          <ac:chgData name="石井里幸" userId="8ef42924-3c30-4370-9525-def95fdf244b" providerId="ADAL" clId="{73263D35-FFB9-4726-84CF-3299BA4356D9}" dt="2020-04-09T10:57:16.107" v="3884" actId="15"/>
          <ac:spMkLst>
            <pc:docMk/>
            <pc:sldMk cId="3393310082" sldId="766"/>
            <ac:spMk id="5" creationId="{ED8F5A00-A66B-4DDD-887E-57A6E797BA85}"/>
          </ac:spMkLst>
        </pc:spChg>
      </pc:sldChg>
      <pc:sldChg chg="modSp modNotesTx">
        <pc:chgData name="石井里幸" userId="8ef42924-3c30-4370-9525-def95fdf244b" providerId="ADAL" clId="{73263D35-FFB9-4726-84CF-3299BA4356D9}" dt="2020-04-14T07:54:06.375" v="16848" actId="20577"/>
        <pc:sldMkLst>
          <pc:docMk/>
          <pc:sldMk cId="2148770723" sldId="767"/>
        </pc:sldMkLst>
        <pc:spChg chg="mod">
          <ac:chgData name="石井里幸" userId="8ef42924-3c30-4370-9525-def95fdf244b" providerId="ADAL" clId="{73263D35-FFB9-4726-84CF-3299BA4356D9}" dt="2020-04-09T08:18:09.908" v="1086" actId="313"/>
          <ac:spMkLst>
            <pc:docMk/>
            <pc:sldMk cId="2148770723" sldId="767"/>
            <ac:spMk id="2" creationId="{112E8210-961E-4059-BD97-3DE8EB0859D8}"/>
          </ac:spMkLst>
        </pc:spChg>
        <pc:spChg chg="mod">
          <ac:chgData name="石井里幸" userId="8ef42924-3c30-4370-9525-def95fdf244b" providerId="ADAL" clId="{73263D35-FFB9-4726-84CF-3299BA4356D9}" dt="2020-04-14T07:54:06.375" v="16848" actId="20577"/>
          <ac:spMkLst>
            <pc:docMk/>
            <pc:sldMk cId="2148770723" sldId="767"/>
            <ac:spMk id="5" creationId="{9A918092-EFE4-44F6-9849-7F8BE3C6E312}"/>
          </ac:spMkLst>
        </pc:spChg>
      </pc:sldChg>
      <pc:sldChg chg="modSp">
        <pc:chgData name="石井里幸" userId="8ef42924-3c30-4370-9525-def95fdf244b" providerId="ADAL" clId="{73263D35-FFB9-4726-84CF-3299BA4356D9}" dt="2020-04-09T10:56:18.391" v="3883" actId="20577"/>
        <pc:sldMkLst>
          <pc:docMk/>
          <pc:sldMk cId="661096373" sldId="768"/>
        </pc:sldMkLst>
        <pc:spChg chg="mod">
          <ac:chgData name="石井里幸" userId="8ef42924-3c30-4370-9525-def95fdf244b" providerId="ADAL" clId="{73263D35-FFB9-4726-84CF-3299BA4356D9}" dt="2020-04-09T10:56:18.391" v="3883" actId="20577"/>
          <ac:spMkLst>
            <pc:docMk/>
            <pc:sldMk cId="661096373" sldId="768"/>
            <ac:spMk id="2" creationId="{BBF607E3-C6E2-4109-9B6D-741EF9B99E1C}"/>
          </ac:spMkLst>
        </pc:spChg>
        <pc:spChg chg="mod">
          <ac:chgData name="石井里幸" userId="8ef42924-3c30-4370-9525-def95fdf244b" providerId="ADAL" clId="{73263D35-FFB9-4726-84CF-3299BA4356D9}" dt="2020-04-09T10:55:48.674" v="3862" actId="6549"/>
          <ac:spMkLst>
            <pc:docMk/>
            <pc:sldMk cId="661096373" sldId="768"/>
            <ac:spMk id="5" creationId="{ED8F5A00-A66B-4DDD-887E-57A6E797BA85}"/>
          </ac:spMkLst>
        </pc:spChg>
      </pc:sldChg>
      <pc:sldChg chg="addSp modSp modNotesTx">
        <pc:chgData name="石井里幸" userId="8ef42924-3c30-4370-9525-def95fdf244b" providerId="ADAL" clId="{73263D35-FFB9-4726-84CF-3299BA4356D9}" dt="2020-04-14T03:17:41.877" v="9981" actId="20577"/>
        <pc:sldMkLst>
          <pc:docMk/>
          <pc:sldMk cId="1385560434" sldId="772"/>
        </pc:sldMkLst>
        <pc:spChg chg="mod">
          <ac:chgData name="石井里幸" userId="8ef42924-3c30-4370-9525-def95fdf244b" providerId="ADAL" clId="{73263D35-FFB9-4726-84CF-3299BA4356D9}" dt="2020-04-14T03:17:17.775" v="9974" actId="15"/>
          <ac:spMkLst>
            <pc:docMk/>
            <pc:sldMk cId="1385560434" sldId="772"/>
            <ac:spMk id="5" creationId="{1BEFD3EB-A628-4218-9888-BE7EB5F7C558}"/>
          </ac:spMkLst>
        </pc:spChg>
        <pc:spChg chg="add mod">
          <ac:chgData name="石井里幸" userId="8ef42924-3c30-4370-9525-def95fdf244b" providerId="ADAL" clId="{73263D35-FFB9-4726-84CF-3299BA4356D9}" dt="2020-04-14T03:15:28.888" v="9966" actId="1076"/>
          <ac:spMkLst>
            <pc:docMk/>
            <pc:sldMk cId="1385560434" sldId="772"/>
            <ac:spMk id="6" creationId="{33D4A81E-D2D1-4EB2-A8FA-0BEC8CFA8F8F}"/>
          </ac:spMkLst>
        </pc:spChg>
        <pc:picChg chg="mod">
          <ac:chgData name="石井里幸" userId="8ef42924-3c30-4370-9525-def95fdf244b" providerId="ADAL" clId="{73263D35-FFB9-4726-84CF-3299BA4356D9}" dt="2020-04-14T03:15:31.045" v="9967" actId="1076"/>
          <ac:picMkLst>
            <pc:docMk/>
            <pc:sldMk cId="1385560434" sldId="772"/>
            <ac:picMk id="7" creationId="{4E2E4840-90E1-4A07-866C-DAE7C0E1D673}"/>
          </ac:picMkLst>
        </pc:picChg>
      </pc:sldChg>
      <pc:sldChg chg="modSp modNotesTx">
        <pc:chgData name="石井里幸" userId="8ef42924-3c30-4370-9525-def95fdf244b" providerId="ADAL" clId="{73263D35-FFB9-4726-84CF-3299BA4356D9}" dt="2020-04-09T10:46:53.076" v="3775" actId="20577"/>
        <pc:sldMkLst>
          <pc:docMk/>
          <pc:sldMk cId="2608865976" sldId="777"/>
        </pc:sldMkLst>
        <pc:spChg chg="mod">
          <ac:chgData name="石井里幸" userId="8ef42924-3c30-4370-9525-def95fdf244b" providerId="ADAL" clId="{73263D35-FFB9-4726-84CF-3299BA4356D9}" dt="2020-04-09T10:32:37.781" v="2951"/>
          <ac:spMkLst>
            <pc:docMk/>
            <pc:sldMk cId="2608865976" sldId="777"/>
            <ac:spMk id="5" creationId="{B1420414-712C-46E1-A4AE-30CDC53A23BF}"/>
          </ac:spMkLst>
        </pc:spChg>
      </pc:sldChg>
      <pc:sldChg chg="modSp">
        <pc:chgData name="石井里幸" userId="8ef42924-3c30-4370-9525-def95fdf244b" providerId="ADAL" clId="{73263D35-FFB9-4726-84CF-3299BA4356D9}" dt="2020-04-09T06:19:02.002" v="30" actId="20577"/>
        <pc:sldMkLst>
          <pc:docMk/>
          <pc:sldMk cId="363097589" sldId="797"/>
        </pc:sldMkLst>
        <pc:spChg chg="mod">
          <ac:chgData name="石井里幸" userId="8ef42924-3c30-4370-9525-def95fdf244b" providerId="ADAL" clId="{73263D35-FFB9-4726-84CF-3299BA4356D9}" dt="2020-04-09T06:19:02.002" v="30" actId="20577"/>
          <ac:spMkLst>
            <pc:docMk/>
            <pc:sldMk cId="363097589" sldId="797"/>
            <ac:spMk id="5" creationId="{7CB9D789-BE14-42C2-BB68-1AC4E00307D1}"/>
          </ac:spMkLst>
        </pc:spChg>
      </pc:sldChg>
      <pc:sldChg chg="modSp">
        <pc:chgData name="石井里幸" userId="8ef42924-3c30-4370-9525-def95fdf244b" providerId="ADAL" clId="{73263D35-FFB9-4726-84CF-3299BA4356D9}" dt="2020-04-09T08:18:19.710" v="1089" actId="313"/>
        <pc:sldMkLst>
          <pc:docMk/>
          <pc:sldMk cId="1864735574" sldId="799"/>
        </pc:sldMkLst>
        <pc:spChg chg="mod">
          <ac:chgData name="石井里幸" userId="8ef42924-3c30-4370-9525-def95fdf244b" providerId="ADAL" clId="{73263D35-FFB9-4726-84CF-3299BA4356D9}" dt="2020-04-09T08:18:11.056" v="1088" actId="313"/>
          <ac:spMkLst>
            <pc:docMk/>
            <pc:sldMk cId="1864735574" sldId="799"/>
            <ac:spMk id="2" creationId="{A4FCCAFF-0670-4AB5-9D19-A8FC67F6A069}"/>
          </ac:spMkLst>
        </pc:spChg>
        <pc:spChg chg="mod">
          <ac:chgData name="石井里幸" userId="8ef42924-3c30-4370-9525-def95fdf244b" providerId="ADAL" clId="{73263D35-FFB9-4726-84CF-3299BA4356D9}" dt="2020-04-09T08:18:19.710" v="1089" actId="313"/>
          <ac:spMkLst>
            <pc:docMk/>
            <pc:sldMk cId="1864735574" sldId="799"/>
            <ac:spMk id="5" creationId="{7EB06180-6BD5-46F1-AEBB-CED9B0F987FC}"/>
          </ac:spMkLst>
        </pc:spChg>
      </pc:sldChg>
      <pc:sldChg chg="ord">
        <pc:chgData name="石井里幸" userId="8ef42924-3c30-4370-9525-def95fdf244b" providerId="ADAL" clId="{73263D35-FFB9-4726-84CF-3299BA4356D9}" dt="2020-04-09T06:24:42.571" v="32"/>
        <pc:sldMkLst>
          <pc:docMk/>
          <pc:sldMk cId="2134625520" sldId="802"/>
        </pc:sldMkLst>
      </pc:sldChg>
      <pc:sldChg chg="modSp">
        <pc:chgData name="石井里幸" userId="8ef42924-3c30-4370-9525-def95fdf244b" providerId="ADAL" clId="{73263D35-FFB9-4726-84CF-3299BA4356D9}" dt="2020-04-09T08:25:24.413" v="1295" actId="20577"/>
        <pc:sldMkLst>
          <pc:docMk/>
          <pc:sldMk cId="407429551" sldId="806"/>
        </pc:sldMkLst>
        <pc:spChg chg="mod">
          <ac:chgData name="石井里幸" userId="8ef42924-3c30-4370-9525-def95fdf244b" providerId="ADAL" clId="{73263D35-FFB9-4726-84CF-3299BA4356D9}" dt="2020-04-09T08:25:24.413" v="1295" actId="20577"/>
          <ac:spMkLst>
            <pc:docMk/>
            <pc:sldMk cId="407429551" sldId="806"/>
            <ac:spMk id="5" creationId="{71472E15-2436-4867-A8AF-20CF009B1414}"/>
          </ac:spMkLst>
        </pc:spChg>
      </pc:sldChg>
      <pc:sldChg chg="modSp">
        <pc:chgData name="石井里幸" userId="8ef42924-3c30-4370-9525-def95fdf244b" providerId="ADAL" clId="{73263D35-FFB9-4726-84CF-3299BA4356D9}" dt="2020-04-09T08:18:10.470" v="1087" actId="313"/>
        <pc:sldMkLst>
          <pc:docMk/>
          <pc:sldMk cId="2937600269" sldId="807"/>
        </pc:sldMkLst>
        <pc:spChg chg="mod">
          <ac:chgData name="石井里幸" userId="8ef42924-3c30-4370-9525-def95fdf244b" providerId="ADAL" clId="{73263D35-FFB9-4726-84CF-3299BA4356D9}" dt="2020-04-09T08:18:10.470" v="1087" actId="313"/>
          <ac:spMkLst>
            <pc:docMk/>
            <pc:sldMk cId="2937600269" sldId="807"/>
            <ac:spMk id="2" creationId="{D68EA7A5-AB41-4FD7-B22B-B2605A45C1E8}"/>
          </ac:spMkLst>
        </pc:spChg>
      </pc:sldChg>
      <pc:sldChg chg="modSp">
        <pc:chgData name="石井里幸" userId="8ef42924-3c30-4370-9525-def95fdf244b" providerId="ADAL" clId="{73263D35-FFB9-4726-84CF-3299BA4356D9}" dt="2020-04-09T09:00:52.437" v="1370" actId="20577"/>
        <pc:sldMkLst>
          <pc:docMk/>
          <pc:sldMk cId="93721155" sldId="811"/>
        </pc:sldMkLst>
        <pc:spChg chg="mod">
          <ac:chgData name="石井里幸" userId="8ef42924-3c30-4370-9525-def95fdf244b" providerId="ADAL" clId="{73263D35-FFB9-4726-84CF-3299BA4356D9}" dt="2020-04-09T08:25:48.867" v="1299" actId="20577"/>
          <ac:spMkLst>
            <pc:docMk/>
            <pc:sldMk cId="93721155" sldId="811"/>
            <ac:spMk id="2" creationId="{041093AE-74A0-450A-B529-99271E6E0A0F}"/>
          </ac:spMkLst>
        </pc:spChg>
        <pc:spChg chg="mod">
          <ac:chgData name="石井里幸" userId="8ef42924-3c30-4370-9525-def95fdf244b" providerId="ADAL" clId="{73263D35-FFB9-4726-84CF-3299BA4356D9}" dt="2020-04-09T09:00:52.437" v="1370" actId="20577"/>
          <ac:spMkLst>
            <pc:docMk/>
            <pc:sldMk cId="93721155" sldId="811"/>
            <ac:spMk id="5" creationId="{A835A91D-4838-488C-89E7-E343E0C01307}"/>
          </ac:spMkLst>
        </pc:spChg>
      </pc:sldChg>
      <pc:sldChg chg="addSp modSp">
        <pc:chgData name="石井里幸" userId="8ef42924-3c30-4370-9525-def95fdf244b" providerId="ADAL" clId="{73263D35-FFB9-4726-84CF-3299BA4356D9}" dt="2020-04-09T08:49:43.500" v="1365" actId="1076"/>
        <pc:sldMkLst>
          <pc:docMk/>
          <pc:sldMk cId="4258487361" sldId="812"/>
        </pc:sldMkLst>
        <pc:spChg chg="add mod">
          <ac:chgData name="石井里幸" userId="8ef42924-3c30-4370-9525-def95fdf244b" providerId="ADAL" clId="{73263D35-FFB9-4726-84CF-3299BA4356D9}" dt="2020-04-09T08:49:43.500" v="1365" actId="1076"/>
          <ac:spMkLst>
            <pc:docMk/>
            <pc:sldMk cId="4258487361" sldId="812"/>
            <ac:spMk id="5" creationId="{F962F4F5-6DB6-41E0-96F9-8DE839EA7577}"/>
          </ac:spMkLst>
        </pc:spChg>
      </pc:sldChg>
      <pc:sldChg chg="modSp">
        <pc:chgData name="石井里幸" userId="8ef42924-3c30-4370-9525-def95fdf244b" providerId="ADAL" clId="{73263D35-FFB9-4726-84CF-3299BA4356D9}" dt="2020-04-09T08:53:44.090" v="1369" actId="113"/>
        <pc:sldMkLst>
          <pc:docMk/>
          <pc:sldMk cId="1991998700" sldId="813"/>
        </pc:sldMkLst>
        <pc:spChg chg="mod">
          <ac:chgData name="石井里幸" userId="8ef42924-3c30-4370-9525-def95fdf244b" providerId="ADAL" clId="{73263D35-FFB9-4726-84CF-3299BA4356D9}" dt="2020-04-09T08:53:44.090" v="1369" actId="113"/>
          <ac:spMkLst>
            <pc:docMk/>
            <pc:sldMk cId="1991998700" sldId="813"/>
            <ac:spMk id="11" creationId="{82086279-1F30-424E-8CD9-0E2D7B72AD68}"/>
          </ac:spMkLst>
        </pc:spChg>
        <pc:spChg chg="mod">
          <ac:chgData name="石井里幸" userId="8ef42924-3c30-4370-9525-def95fdf244b" providerId="ADAL" clId="{73263D35-FFB9-4726-84CF-3299BA4356D9}" dt="2020-04-09T08:53:30.413" v="1367" actId="404"/>
          <ac:spMkLst>
            <pc:docMk/>
            <pc:sldMk cId="1991998700" sldId="813"/>
            <ac:spMk id="12" creationId="{4314A6A4-4D02-482A-B595-5BA13468943F}"/>
          </ac:spMkLst>
        </pc:spChg>
      </pc:sldChg>
      <pc:sldChg chg="addSp delSp modSp">
        <pc:chgData name="石井里幸" userId="8ef42924-3c30-4370-9525-def95fdf244b" providerId="ADAL" clId="{73263D35-FFB9-4726-84CF-3299BA4356D9}" dt="2020-04-09T10:25:29.406" v="2755" actId="27636"/>
        <pc:sldMkLst>
          <pc:docMk/>
          <pc:sldMk cId="111019603" sldId="820"/>
        </pc:sldMkLst>
        <pc:spChg chg="mod">
          <ac:chgData name="石井里幸" userId="8ef42924-3c30-4370-9525-def95fdf244b" providerId="ADAL" clId="{73263D35-FFB9-4726-84CF-3299BA4356D9}" dt="2020-04-09T10:25:29.406" v="2755" actId="27636"/>
          <ac:spMkLst>
            <pc:docMk/>
            <pc:sldMk cId="111019603" sldId="820"/>
            <ac:spMk id="5" creationId="{6D93944F-97E7-4FAC-815B-9D2E565971F2}"/>
          </ac:spMkLst>
        </pc:spChg>
        <pc:spChg chg="add del mod">
          <ac:chgData name="石井里幸" userId="8ef42924-3c30-4370-9525-def95fdf244b" providerId="ADAL" clId="{73263D35-FFB9-4726-84CF-3299BA4356D9}" dt="2020-04-09T10:09:34.970" v="2134" actId="478"/>
          <ac:spMkLst>
            <pc:docMk/>
            <pc:sldMk cId="111019603" sldId="820"/>
            <ac:spMk id="8" creationId="{3205B482-04AA-4DD9-825B-76459B29037E}"/>
          </ac:spMkLst>
        </pc:spChg>
        <pc:picChg chg="add del mod">
          <ac:chgData name="石井里幸" userId="8ef42924-3c30-4370-9525-def95fdf244b" providerId="ADAL" clId="{73263D35-FFB9-4726-84CF-3299BA4356D9}" dt="2020-04-09T10:03:12.574" v="2089" actId="478"/>
          <ac:picMkLst>
            <pc:docMk/>
            <pc:sldMk cId="111019603" sldId="820"/>
            <ac:picMk id="6" creationId="{63B17AC1-9C92-46E7-B344-8D97F67D6A2F}"/>
          </ac:picMkLst>
        </pc:picChg>
        <pc:picChg chg="del">
          <ac:chgData name="石井里幸" userId="8ef42924-3c30-4370-9525-def95fdf244b" providerId="ADAL" clId="{73263D35-FFB9-4726-84CF-3299BA4356D9}" dt="2020-04-09T09:55:05.638" v="2069" actId="478"/>
          <ac:picMkLst>
            <pc:docMk/>
            <pc:sldMk cId="111019603" sldId="820"/>
            <ac:picMk id="7" creationId="{1A225D0A-97DD-4017-B7F1-7E08A8EEFB41}"/>
          </ac:picMkLst>
        </pc:picChg>
      </pc:sldChg>
      <pc:sldChg chg="modSp modNotesTx">
        <pc:chgData name="石井里幸" userId="8ef42924-3c30-4370-9525-def95fdf244b" providerId="ADAL" clId="{73263D35-FFB9-4726-84CF-3299BA4356D9}" dt="2020-04-12T16:21:22.181" v="5173" actId="20577"/>
        <pc:sldMkLst>
          <pc:docMk/>
          <pc:sldMk cId="3742785583" sldId="837"/>
        </pc:sldMkLst>
        <pc:spChg chg="mod">
          <ac:chgData name="石井里幸" userId="8ef42924-3c30-4370-9525-def95fdf244b" providerId="ADAL" clId="{73263D35-FFB9-4726-84CF-3299BA4356D9}" dt="2020-04-12T16:18:44.582" v="4756"/>
          <ac:spMkLst>
            <pc:docMk/>
            <pc:sldMk cId="3742785583" sldId="837"/>
            <ac:spMk id="5" creationId="{0E76D812-E792-4583-A12E-7BA1076B889D}"/>
          </ac:spMkLst>
        </pc:spChg>
      </pc:sldChg>
      <pc:sldChg chg="modSp modNotesTx">
        <pc:chgData name="石井里幸" userId="8ef42924-3c30-4370-9525-def95fdf244b" providerId="ADAL" clId="{73263D35-FFB9-4726-84CF-3299BA4356D9}" dt="2020-04-09T09:15:48.207" v="1488" actId="6549"/>
        <pc:sldMkLst>
          <pc:docMk/>
          <pc:sldMk cId="577417718" sldId="849"/>
        </pc:sldMkLst>
        <pc:spChg chg="mod">
          <ac:chgData name="石井里幸" userId="8ef42924-3c30-4370-9525-def95fdf244b" providerId="ADAL" clId="{73263D35-FFB9-4726-84CF-3299BA4356D9}" dt="2020-04-09T09:15:48.207" v="1488" actId="6549"/>
          <ac:spMkLst>
            <pc:docMk/>
            <pc:sldMk cId="577417718" sldId="849"/>
            <ac:spMk id="5" creationId="{A221AB6B-F26F-4390-B634-1D5E3F5894B9}"/>
          </ac:spMkLst>
        </pc:spChg>
      </pc:sldChg>
      <pc:sldChg chg="del ord">
        <pc:chgData name="石井里幸" userId="8ef42924-3c30-4370-9525-def95fdf244b" providerId="ADAL" clId="{73263D35-FFB9-4726-84CF-3299BA4356D9}" dt="2020-04-09T06:24:46.912" v="35" actId="2696"/>
        <pc:sldMkLst>
          <pc:docMk/>
          <pc:sldMk cId="1536917902" sldId="855"/>
        </pc:sldMkLst>
      </pc:sldChg>
      <pc:sldChg chg="add">
        <pc:chgData name="石井里幸" userId="8ef42924-3c30-4370-9525-def95fdf244b" providerId="ADAL" clId="{73263D35-FFB9-4726-84CF-3299BA4356D9}" dt="2020-04-09T06:25:08.360" v="36"/>
        <pc:sldMkLst>
          <pc:docMk/>
          <pc:sldMk cId="1586059924" sldId="855"/>
        </pc:sldMkLst>
      </pc:sldChg>
      <pc:sldChg chg="modSp">
        <pc:chgData name="石井里幸" userId="8ef42924-3c30-4370-9525-def95fdf244b" providerId="ADAL" clId="{73263D35-FFB9-4726-84CF-3299BA4356D9}" dt="2020-04-09T08:03:46.677" v="557" actId="14100"/>
        <pc:sldMkLst>
          <pc:docMk/>
          <pc:sldMk cId="130440130" sldId="860"/>
        </pc:sldMkLst>
        <pc:spChg chg="mod">
          <ac:chgData name="石井里幸" userId="8ef42924-3c30-4370-9525-def95fdf244b" providerId="ADAL" clId="{73263D35-FFB9-4726-84CF-3299BA4356D9}" dt="2020-04-09T07:40:53.267" v="499" actId="14100"/>
          <ac:spMkLst>
            <pc:docMk/>
            <pc:sldMk cId="130440130" sldId="860"/>
            <ac:spMk id="13" creationId="{F07D462F-A05B-4718-81D8-CB78F9882137}"/>
          </ac:spMkLst>
        </pc:spChg>
        <pc:spChg chg="mod">
          <ac:chgData name="石井里幸" userId="8ef42924-3c30-4370-9525-def95fdf244b" providerId="ADAL" clId="{73263D35-FFB9-4726-84CF-3299BA4356D9}" dt="2020-04-09T08:03:28.522" v="555" actId="2792"/>
          <ac:spMkLst>
            <pc:docMk/>
            <pc:sldMk cId="130440130" sldId="860"/>
            <ac:spMk id="57" creationId="{EF84BD2E-5162-45E3-A207-1B2F1DA8058C}"/>
          </ac:spMkLst>
        </pc:spChg>
        <pc:spChg chg="mod">
          <ac:chgData name="石井里幸" userId="8ef42924-3c30-4370-9525-def95fdf244b" providerId="ADAL" clId="{73263D35-FFB9-4726-84CF-3299BA4356D9}" dt="2020-04-09T08:03:28.522" v="555" actId="2792"/>
          <ac:spMkLst>
            <pc:docMk/>
            <pc:sldMk cId="130440130" sldId="860"/>
            <ac:spMk id="64" creationId="{D13E4E65-C7BE-4E8E-9CA1-4DBCBA6CE1C3}"/>
          </ac:spMkLst>
        </pc:spChg>
        <pc:spChg chg="mod">
          <ac:chgData name="石井里幸" userId="8ef42924-3c30-4370-9525-def95fdf244b" providerId="ADAL" clId="{73263D35-FFB9-4726-84CF-3299BA4356D9}" dt="2020-04-09T08:03:28.522" v="555" actId="2792"/>
          <ac:spMkLst>
            <pc:docMk/>
            <pc:sldMk cId="130440130" sldId="860"/>
            <ac:spMk id="65" creationId="{B3396E38-DC79-48D4-9A76-6F27B81FF9AC}"/>
          </ac:spMkLst>
        </pc:spChg>
        <pc:spChg chg="mod">
          <ac:chgData name="石井里幸" userId="8ef42924-3c30-4370-9525-def95fdf244b" providerId="ADAL" clId="{73263D35-FFB9-4726-84CF-3299BA4356D9}" dt="2020-04-09T08:03:28.522" v="555" actId="2792"/>
          <ac:spMkLst>
            <pc:docMk/>
            <pc:sldMk cId="130440130" sldId="860"/>
            <ac:spMk id="66" creationId="{DA04C01E-C56C-4E24-8160-12DC3E520A29}"/>
          </ac:spMkLst>
        </pc:spChg>
        <pc:spChg chg="mod">
          <ac:chgData name="石井里幸" userId="8ef42924-3c30-4370-9525-def95fdf244b" providerId="ADAL" clId="{73263D35-FFB9-4726-84CF-3299BA4356D9}" dt="2020-04-09T08:03:28.522" v="555" actId="2792"/>
          <ac:spMkLst>
            <pc:docMk/>
            <pc:sldMk cId="130440130" sldId="860"/>
            <ac:spMk id="69" creationId="{A5AD7D3C-4D07-44B6-98BB-09E54AD4404A}"/>
          </ac:spMkLst>
        </pc:spChg>
        <pc:spChg chg="mod">
          <ac:chgData name="石井里幸" userId="8ef42924-3c30-4370-9525-def95fdf244b" providerId="ADAL" clId="{73263D35-FFB9-4726-84CF-3299BA4356D9}" dt="2020-04-09T08:03:28.522" v="555" actId="2792"/>
          <ac:spMkLst>
            <pc:docMk/>
            <pc:sldMk cId="130440130" sldId="860"/>
            <ac:spMk id="77" creationId="{6ECE1190-304E-427D-9EBA-B61B3E8D51F2}"/>
          </ac:spMkLst>
        </pc:spChg>
        <pc:spChg chg="mod">
          <ac:chgData name="石井里幸" userId="8ef42924-3c30-4370-9525-def95fdf244b" providerId="ADAL" clId="{73263D35-FFB9-4726-84CF-3299BA4356D9}" dt="2020-04-09T08:03:39.183" v="556" actId="14100"/>
          <ac:spMkLst>
            <pc:docMk/>
            <pc:sldMk cId="130440130" sldId="860"/>
            <ac:spMk id="78" creationId="{0E599092-F3E0-4A39-96C6-0C9F939267A7}"/>
          </ac:spMkLst>
        </pc:spChg>
        <pc:spChg chg="mod">
          <ac:chgData name="石井里幸" userId="8ef42924-3c30-4370-9525-def95fdf244b" providerId="ADAL" clId="{73263D35-FFB9-4726-84CF-3299BA4356D9}" dt="2020-04-09T08:02:41.797" v="553" actId="14100"/>
          <ac:spMkLst>
            <pc:docMk/>
            <pc:sldMk cId="130440130" sldId="860"/>
            <ac:spMk id="107" creationId="{CA0A2504-6488-4B15-B3F2-7C19950CAC7A}"/>
          </ac:spMkLst>
        </pc:spChg>
        <pc:spChg chg="mod">
          <ac:chgData name="石井里幸" userId="8ef42924-3c30-4370-9525-def95fdf244b" providerId="ADAL" clId="{73263D35-FFB9-4726-84CF-3299BA4356D9}" dt="2020-04-09T08:02:38.624" v="551" actId="1076"/>
          <ac:spMkLst>
            <pc:docMk/>
            <pc:sldMk cId="130440130" sldId="860"/>
            <ac:spMk id="122" creationId="{7986D5E1-7949-46D3-8CBB-7D030CD5EF9F}"/>
          </ac:spMkLst>
        </pc:spChg>
        <pc:spChg chg="mod">
          <ac:chgData name="石井里幸" userId="8ef42924-3c30-4370-9525-def95fdf244b" providerId="ADAL" clId="{73263D35-FFB9-4726-84CF-3299BA4356D9}" dt="2020-04-09T08:02:15.371" v="547" actId="20577"/>
          <ac:spMkLst>
            <pc:docMk/>
            <pc:sldMk cId="130440130" sldId="860"/>
            <ac:spMk id="124" creationId="{74A6E70C-14B2-47AD-861A-5740D9839F28}"/>
          </ac:spMkLst>
        </pc:spChg>
        <pc:spChg chg="mod">
          <ac:chgData name="石井里幸" userId="8ef42924-3c30-4370-9525-def95fdf244b" providerId="ADAL" clId="{73263D35-FFB9-4726-84CF-3299BA4356D9}" dt="2020-04-09T08:02:19.491" v="548" actId="20577"/>
          <ac:spMkLst>
            <pc:docMk/>
            <pc:sldMk cId="130440130" sldId="860"/>
            <ac:spMk id="125" creationId="{2DAB4DB4-733E-406F-8A98-D50CA5737BBF}"/>
          </ac:spMkLst>
        </pc:spChg>
        <pc:spChg chg="mod">
          <ac:chgData name="石井里幸" userId="8ef42924-3c30-4370-9525-def95fdf244b" providerId="ADAL" clId="{73263D35-FFB9-4726-84CF-3299BA4356D9}" dt="2020-04-09T08:03:46.677" v="557" actId="14100"/>
          <ac:spMkLst>
            <pc:docMk/>
            <pc:sldMk cId="130440130" sldId="860"/>
            <ac:spMk id="128" creationId="{1A60E8D7-1090-48DF-A445-DAEFCAC497FC}"/>
          </ac:spMkLst>
        </pc:spChg>
      </pc:sldChg>
      <pc:sldChg chg="del">
        <pc:chgData name="石井里幸" userId="8ef42924-3c30-4370-9525-def95fdf244b" providerId="ADAL" clId="{73263D35-FFB9-4726-84CF-3299BA4356D9}" dt="2020-04-09T08:04:32.734" v="561" actId="47"/>
        <pc:sldMkLst>
          <pc:docMk/>
          <pc:sldMk cId="1216425990" sldId="861"/>
        </pc:sldMkLst>
      </pc:sldChg>
      <pc:sldChg chg="del">
        <pc:chgData name="石井里幸" userId="8ef42924-3c30-4370-9525-def95fdf244b" providerId="ADAL" clId="{73263D35-FFB9-4726-84CF-3299BA4356D9}" dt="2020-04-09T08:04:37.562" v="563" actId="47"/>
        <pc:sldMkLst>
          <pc:docMk/>
          <pc:sldMk cId="1410302536" sldId="862"/>
        </pc:sldMkLst>
      </pc:sldChg>
      <pc:sldChg chg="del">
        <pc:chgData name="石井里幸" userId="8ef42924-3c30-4370-9525-def95fdf244b" providerId="ADAL" clId="{73263D35-FFB9-4726-84CF-3299BA4356D9}" dt="2020-04-09T08:04:57.075" v="565" actId="47"/>
        <pc:sldMkLst>
          <pc:docMk/>
          <pc:sldMk cId="4249603689" sldId="863"/>
        </pc:sldMkLst>
      </pc:sldChg>
      <pc:sldChg chg="del">
        <pc:chgData name="石井里幸" userId="8ef42924-3c30-4370-9525-def95fdf244b" providerId="ADAL" clId="{73263D35-FFB9-4726-84CF-3299BA4356D9}" dt="2020-04-09T08:05:06.010" v="567" actId="47"/>
        <pc:sldMkLst>
          <pc:docMk/>
          <pc:sldMk cId="2742410396" sldId="864"/>
        </pc:sldMkLst>
      </pc:sldChg>
      <pc:sldChg chg="del">
        <pc:chgData name="石井里幸" userId="8ef42924-3c30-4370-9525-def95fdf244b" providerId="ADAL" clId="{73263D35-FFB9-4726-84CF-3299BA4356D9}" dt="2020-04-09T08:05:17.601" v="569" actId="47"/>
        <pc:sldMkLst>
          <pc:docMk/>
          <pc:sldMk cId="2903225593" sldId="865"/>
        </pc:sldMkLst>
      </pc:sldChg>
      <pc:sldChg chg="del">
        <pc:chgData name="石井里幸" userId="8ef42924-3c30-4370-9525-def95fdf244b" providerId="ADAL" clId="{73263D35-FFB9-4726-84CF-3299BA4356D9}" dt="2020-04-09T08:05:24.744" v="571" actId="47"/>
        <pc:sldMkLst>
          <pc:docMk/>
          <pc:sldMk cId="2630245712" sldId="866"/>
        </pc:sldMkLst>
      </pc:sldChg>
      <pc:sldChg chg="modSp">
        <pc:chgData name="石井里幸" userId="8ef42924-3c30-4370-9525-def95fdf244b" providerId="ADAL" clId="{73263D35-FFB9-4726-84CF-3299BA4356D9}" dt="2020-04-09T08:25:33.206" v="1296" actId="20577"/>
        <pc:sldMkLst>
          <pc:docMk/>
          <pc:sldMk cId="1425143610" sldId="868"/>
        </pc:sldMkLst>
        <pc:spChg chg="mod">
          <ac:chgData name="石井里幸" userId="8ef42924-3c30-4370-9525-def95fdf244b" providerId="ADAL" clId="{73263D35-FFB9-4726-84CF-3299BA4356D9}" dt="2020-04-09T08:25:33.206" v="1296" actId="20577"/>
          <ac:spMkLst>
            <pc:docMk/>
            <pc:sldMk cId="1425143610" sldId="868"/>
            <ac:spMk id="2" creationId="{417104B3-CCC3-4BE3-A1BA-F01740A00F0C}"/>
          </ac:spMkLst>
        </pc:spChg>
      </pc:sldChg>
      <pc:sldChg chg="addSp delSp modSp">
        <pc:chgData name="石井里幸" userId="8ef42924-3c30-4370-9525-def95fdf244b" providerId="ADAL" clId="{73263D35-FFB9-4726-84CF-3299BA4356D9}" dt="2020-04-14T08:00:31.551" v="17303"/>
        <pc:sldMkLst>
          <pc:docMk/>
          <pc:sldMk cId="1454125086" sldId="869"/>
        </pc:sldMkLst>
        <pc:spChg chg="mod">
          <ac:chgData name="石井里幸" userId="8ef42924-3c30-4370-9525-def95fdf244b" providerId="ADAL" clId="{73263D35-FFB9-4726-84CF-3299BA4356D9}" dt="2020-04-09T08:25:41.477" v="1298" actId="6549"/>
          <ac:spMkLst>
            <pc:docMk/>
            <pc:sldMk cId="1454125086" sldId="869"/>
            <ac:spMk id="2" creationId="{417104B3-CCC3-4BE3-A1BA-F01740A00F0C}"/>
          </ac:spMkLst>
        </pc:spChg>
        <pc:spChg chg="add del">
          <ac:chgData name="石井里幸" userId="8ef42924-3c30-4370-9525-def95fdf244b" providerId="ADAL" clId="{73263D35-FFB9-4726-84CF-3299BA4356D9}" dt="2020-04-14T08:00:31.551" v="17303"/>
          <ac:spMkLst>
            <pc:docMk/>
            <pc:sldMk cId="1454125086" sldId="869"/>
            <ac:spMk id="3" creationId="{7F57CF2C-08BC-402C-ACE9-C7E75B5D486A}"/>
          </ac:spMkLst>
        </pc:spChg>
      </pc:sldChg>
      <pc:sldChg chg="addSp delSp modSp modNotesTx">
        <pc:chgData name="石井里幸" userId="8ef42924-3c30-4370-9525-def95fdf244b" providerId="ADAL" clId="{73263D35-FFB9-4726-84CF-3299BA4356D9}" dt="2020-04-09T07:39:36.751" v="497" actId="20577"/>
        <pc:sldMkLst>
          <pc:docMk/>
          <pc:sldMk cId="422839598" sldId="870"/>
        </pc:sldMkLst>
        <pc:spChg chg="mod">
          <ac:chgData name="石井里幸" userId="8ef42924-3c30-4370-9525-def95fdf244b" providerId="ADAL" clId="{73263D35-FFB9-4726-84CF-3299BA4356D9}" dt="2020-04-09T07:31:34.826" v="457" actId="14100"/>
          <ac:spMkLst>
            <pc:docMk/>
            <pc:sldMk cId="422839598" sldId="870"/>
            <ac:spMk id="5" creationId="{29360E96-85CF-44A5-88CD-145286E57792}"/>
          </ac:spMkLst>
        </pc:spChg>
        <pc:spChg chg="add del mod">
          <ac:chgData name="石井里幸" userId="8ef42924-3c30-4370-9525-def95fdf244b" providerId="ADAL" clId="{73263D35-FFB9-4726-84CF-3299BA4356D9}" dt="2020-04-09T07:31:34.274" v="456"/>
          <ac:spMkLst>
            <pc:docMk/>
            <pc:sldMk cId="422839598" sldId="870"/>
            <ac:spMk id="6" creationId="{97DBE36F-475D-4732-9251-9CFEBA83DFC5}"/>
          </ac:spMkLst>
        </pc:spChg>
      </pc:sldChg>
      <pc:sldChg chg="del">
        <pc:chgData name="石井里幸" userId="8ef42924-3c30-4370-9525-def95fdf244b" providerId="ADAL" clId="{73263D35-FFB9-4726-84CF-3299BA4356D9}" dt="2020-04-09T08:04:25.967" v="559" actId="47"/>
        <pc:sldMkLst>
          <pc:docMk/>
          <pc:sldMk cId="4100501410" sldId="872"/>
        </pc:sldMkLst>
      </pc:sldChg>
      <pc:sldChg chg="modSp">
        <pc:chgData name="石井里幸" userId="8ef42924-3c30-4370-9525-def95fdf244b" providerId="ADAL" clId="{73263D35-FFB9-4726-84CF-3299BA4356D9}" dt="2020-04-14T02:52:09.530" v="8281" actId="1076"/>
        <pc:sldMkLst>
          <pc:docMk/>
          <pc:sldMk cId="2669782487" sldId="876"/>
        </pc:sldMkLst>
        <pc:spChg chg="mod">
          <ac:chgData name="石井里幸" userId="8ef42924-3c30-4370-9525-def95fdf244b" providerId="ADAL" clId="{73263D35-FFB9-4726-84CF-3299BA4356D9}" dt="2020-04-14T02:52:09.530" v="8281" actId="1076"/>
          <ac:spMkLst>
            <pc:docMk/>
            <pc:sldMk cId="2669782487" sldId="876"/>
            <ac:spMk id="3" creationId="{DF7FB45D-8677-4633-9DFA-54E40805FCD8}"/>
          </ac:spMkLst>
        </pc:spChg>
      </pc:sldChg>
      <pc:sldChg chg="add">
        <pc:chgData name="石井里幸" userId="8ef42924-3c30-4370-9525-def95fdf244b" providerId="ADAL" clId="{73263D35-FFB9-4726-84CF-3299BA4356D9}" dt="2020-04-09T08:04:22.796" v="558"/>
        <pc:sldMkLst>
          <pc:docMk/>
          <pc:sldMk cId="1677344276" sldId="877"/>
        </pc:sldMkLst>
      </pc:sldChg>
      <pc:sldChg chg="add">
        <pc:chgData name="石井里幸" userId="8ef42924-3c30-4370-9525-def95fdf244b" providerId="ADAL" clId="{73263D35-FFB9-4726-84CF-3299BA4356D9}" dt="2020-04-09T08:04:30.344" v="560"/>
        <pc:sldMkLst>
          <pc:docMk/>
          <pc:sldMk cId="79569755" sldId="878"/>
        </pc:sldMkLst>
      </pc:sldChg>
      <pc:sldChg chg="add">
        <pc:chgData name="石井里幸" userId="8ef42924-3c30-4370-9525-def95fdf244b" providerId="ADAL" clId="{73263D35-FFB9-4726-84CF-3299BA4356D9}" dt="2020-04-09T08:04:35.826" v="562"/>
        <pc:sldMkLst>
          <pc:docMk/>
          <pc:sldMk cId="2775009723" sldId="879"/>
        </pc:sldMkLst>
      </pc:sldChg>
      <pc:sldChg chg="add">
        <pc:chgData name="石井里幸" userId="8ef42924-3c30-4370-9525-def95fdf244b" providerId="ADAL" clId="{73263D35-FFB9-4726-84CF-3299BA4356D9}" dt="2020-04-09T08:04:53.377" v="564"/>
        <pc:sldMkLst>
          <pc:docMk/>
          <pc:sldMk cId="3790044358" sldId="880"/>
        </pc:sldMkLst>
      </pc:sldChg>
      <pc:sldChg chg="add">
        <pc:chgData name="石井里幸" userId="8ef42924-3c30-4370-9525-def95fdf244b" providerId="ADAL" clId="{73263D35-FFB9-4726-84CF-3299BA4356D9}" dt="2020-04-09T08:05:03.426" v="566"/>
        <pc:sldMkLst>
          <pc:docMk/>
          <pc:sldMk cId="243552861" sldId="881"/>
        </pc:sldMkLst>
      </pc:sldChg>
      <pc:sldChg chg="add">
        <pc:chgData name="石井里幸" userId="8ef42924-3c30-4370-9525-def95fdf244b" providerId="ADAL" clId="{73263D35-FFB9-4726-84CF-3299BA4356D9}" dt="2020-04-09T08:05:15.760" v="568"/>
        <pc:sldMkLst>
          <pc:docMk/>
          <pc:sldMk cId="533843044" sldId="882"/>
        </pc:sldMkLst>
      </pc:sldChg>
      <pc:sldChg chg="add">
        <pc:chgData name="石井里幸" userId="8ef42924-3c30-4370-9525-def95fdf244b" providerId="ADAL" clId="{73263D35-FFB9-4726-84CF-3299BA4356D9}" dt="2020-04-09T08:05:22.782" v="570"/>
        <pc:sldMkLst>
          <pc:docMk/>
          <pc:sldMk cId="2164221812" sldId="883"/>
        </pc:sldMkLst>
      </pc:sldChg>
      <pc:sldChg chg="addSp delSp modSp new modNotesTx">
        <pc:chgData name="石井里幸" userId="8ef42924-3c30-4370-9525-def95fdf244b" providerId="ADAL" clId="{73263D35-FFB9-4726-84CF-3299BA4356D9}" dt="2020-04-09T10:25:55.088" v="2761"/>
        <pc:sldMkLst>
          <pc:docMk/>
          <pc:sldMk cId="1902001144" sldId="884"/>
        </pc:sldMkLst>
        <pc:spChg chg="mod">
          <ac:chgData name="石井里幸" userId="8ef42924-3c30-4370-9525-def95fdf244b" providerId="ADAL" clId="{73263D35-FFB9-4726-84CF-3299BA4356D9}" dt="2020-04-09T10:25:55.088" v="2761"/>
          <ac:spMkLst>
            <pc:docMk/>
            <pc:sldMk cId="1902001144" sldId="884"/>
            <ac:spMk id="2" creationId="{EF4AD846-1451-447A-B8DC-6B1E2770C501}"/>
          </ac:spMkLst>
        </pc:spChg>
        <pc:spChg chg="del">
          <ac:chgData name="石井里幸" userId="8ef42924-3c30-4370-9525-def95fdf244b" providerId="ADAL" clId="{73263D35-FFB9-4726-84CF-3299BA4356D9}" dt="2020-04-09T10:19:12.881" v="2224" actId="478"/>
          <ac:spMkLst>
            <pc:docMk/>
            <pc:sldMk cId="1902001144" sldId="884"/>
            <ac:spMk id="5" creationId="{5C7E75C3-B4F2-49FA-8327-FA33E4BB4F87}"/>
          </ac:spMkLst>
        </pc:spChg>
        <pc:spChg chg="add mod">
          <ac:chgData name="石井里幸" userId="8ef42924-3c30-4370-9525-def95fdf244b" providerId="ADAL" clId="{73263D35-FFB9-4726-84CF-3299BA4356D9}" dt="2020-04-09T10:25:01.147" v="2753" actId="207"/>
          <ac:spMkLst>
            <pc:docMk/>
            <pc:sldMk cId="1902001144" sldId="884"/>
            <ac:spMk id="6" creationId="{8782AE2F-1D67-42D6-884D-5537EB3AF84E}"/>
          </ac:spMkLst>
        </pc:spChg>
      </pc:sldChg>
      <pc:sldChg chg="modNotesTx">
        <pc:chgData name="石井里幸" userId="8ef42924-3c30-4370-9525-def95fdf244b" providerId="ADAL" clId="{73263D35-FFB9-4726-84CF-3299BA4356D9}" dt="2020-04-14T03:02:07.983" v="9689" actId="20577"/>
        <pc:sldMkLst>
          <pc:docMk/>
          <pc:sldMk cId="3223498070" sldId="885"/>
        </pc:sldMkLst>
      </pc:sldChg>
      <pc:sldChg chg="addSp modSp modNotesTx">
        <pc:chgData name="石井里幸" userId="8ef42924-3c30-4370-9525-def95fdf244b" providerId="ADAL" clId="{73263D35-FFB9-4726-84CF-3299BA4356D9}" dt="2020-04-14T03:29:24.285" v="10078" actId="20577"/>
        <pc:sldMkLst>
          <pc:docMk/>
          <pc:sldMk cId="3528430135" sldId="886"/>
        </pc:sldMkLst>
        <pc:spChg chg="mod">
          <ac:chgData name="石井里幸" userId="8ef42924-3c30-4370-9525-def95fdf244b" providerId="ADAL" clId="{73263D35-FFB9-4726-84CF-3299BA4356D9}" dt="2020-04-14T03:05:56.479" v="9825" actId="20577"/>
          <ac:spMkLst>
            <pc:docMk/>
            <pc:sldMk cId="3528430135" sldId="886"/>
            <ac:spMk id="2" creationId="{95A69B44-6B39-4A80-9672-C90A053090F8}"/>
          </ac:spMkLst>
        </pc:spChg>
        <pc:spChg chg="add mod">
          <ac:chgData name="石井里幸" userId="8ef42924-3c30-4370-9525-def95fdf244b" providerId="ADAL" clId="{73263D35-FFB9-4726-84CF-3299BA4356D9}" dt="2020-04-14T03:05:18.266" v="9742"/>
          <ac:spMkLst>
            <pc:docMk/>
            <pc:sldMk cId="3528430135" sldId="886"/>
            <ac:spMk id="5" creationId="{CB65D599-AF14-4341-9116-565A708E9408}"/>
          </ac:spMkLst>
        </pc:spChg>
        <pc:graphicFrameChg chg="mod modGraphic">
          <ac:chgData name="石井里幸" userId="8ef42924-3c30-4370-9525-def95fdf244b" providerId="ADAL" clId="{73263D35-FFB9-4726-84CF-3299BA4356D9}" dt="2020-04-14T03:05:01.594" v="9695" actId="1076"/>
          <ac:graphicFrameMkLst>
            <pc:docMk/>
            <pc:sldMk cId="3528430135" sldId="886"/>
            <ac:graphicFrameMk id="6" creationId="{4D56FA44-440F-4DF4-BE3D-3B21B0B7BF6F}"/>
          </ac:graphicFrameMkLst>
        </pc:graphicFrameChg>
      </pc:sldChg>
      <pc:sldChg chg="modSp new modNotesTx">
        <pc:chgData name="石井里幸" userId="8ef42924-3c30-4370-9525-def95fdf244b" providerId="ADAL" clId="{73263D35-FFB9-4726-84CF-3299BA4356D9}" dt="2020-04-14T08:25:00.488" v="18469" actId="6549"/>
        <pc:sldMkLst>
          <pc:docMk/>
          <pc:sldMk cId="78572532" sldId="887"/>
        </pc:sldMkLst>
        <pc:spChg chg="mod">
          <ac:chgData name="石井里幸" userId="8ef42924-3c30-4370-9525-def95fdf244b" providerId="ADAL" clId="{73263D35-FFB9-4726-84CF-3299BA4356D9}" dt="2020-04-14T02:36:29.171" v="8031"/>
          <ac:spMkLst>
            <pc:docMk/>
            <pc:sldMk cId="78572532" sldId="887"/>
            <ac:spMk id="2" creationId="{25FE37AA-A2B1-4E0F-82AB-4AE7D0983F00}"/>
          </ac:spMkLst>
        </pc:spChg>
        <pc:spChg chg="mod">
          <ac:chgData name="石井里幸" userId="8ef42924-3c30-4370-9525-def95fdf244b" providerId="ADAL" clId="{73263D35-FFB9-4726-84CF-3299BA4356D9}" dt="2020-04-14T08:17:04.632" v="17814"/>
          <ac:spMkLst>
            <pc:docMk/>
            <pc:sldMk cId="78572532" sldId="887"/>
            <ac:spMk id="5" creationId="{404AAB97-4A53-433B-B1DE-7E35C582F0D8}"/>
          </ac:spMkLst>
        </pc:spChg>
      </pc:sldChg>
    </pc:docChg>
  </pc:docChgLst>
  <pc:docChgLst>
    <pc:chgData name="ISHII Satoyuki(石井 里幸)" userId="465bc964-a335-4f80-a4fa-b5cd79bc8829" providerId="ADAL" clId="{9D3C77D1-5C5F-4A76-8A35-CCD573A02018}"/>
    <pc:docChg chg="undo redo custSel addSld delSld modSld sldOrd modSection">
      <pc:chgData name="ISHII Satoyuki(石井 里幸)" userId="465bc964-a335-4f80-a4fa-b5cd79bc8829" providerId="ADAL" clId="{9D3C77D1-5C5F-4A76-8A35-CCD573A02018}" dt="2020-06-10T03:59:47.110" v="18508"/>
      <pc:docMkLst>
        <pc:docMk/>
      </pc:docMkLst>
      <pc:sldChg chg="modSp">
        <pc:chgData name="ISHII Satoyuki(石井 里幸)" userId="465bc964-a335-4f80-a4fa-b5cd79bc8829" providerId="ADAL" clId="{9D3C77D1-5C5F-4A76-8A35-CCD573A02018}" dt="2020-05-21T05:58:02.879" v="4698" actId="27636"/>
        <pc:sldMkLst>
          <pc:docMk/>
          <pc:sldMk cId="3725024725" sldId="263"/>
        </pc:sldMkLst>
        <pc:spChg chg="mod">
          <ac:chgData name="ISHII Satoyuki(石井 里幸)" userId="465bc964-a335-4f80-a4fa-b5cd79bc8829" providerId="ADAL" clId="{9D3C77D1-5C5F-4A76-8A35-CCD573A02018}" dt="2020-05-21T05:56:00.996" v="4605" actId="20577"/>
          <ac:spMkLst>
            <pc:docMk/>
            <pc:sldMk cId="3725024725" sldId="263"/>
            <ac:spMk id="2" creationId="{B8B654E0-2F08-4B5F-83FE-D946E6085F8D}"/>
          </ac:spMkLst>
        </pc:spChg>
        <pc:spChg chg="mod">
          <ac:chgData name="ISHII Satoyuki(石井 里幸)" userId="465bc964-a335-4f80-a4fa-b5cd79bc8829" providerId="ADAL" clId="{9D3C77D1-5C5F-4A76-8A35-CCD573A02018}" dt="2020-05-21T05:58:02.879" v="4698" actId="27636"/>
          <ac:spMkLst>
            <pc:docMk/>
            <pc:sldMk cId="3725024725" sldId="263"/>
            <ac:spMk id="5" creationId="{074F4E57-4A5C-46C2-B8EF-FAC83175E2EA}"/>
          </ac:spMkLst>
        </pc:spChg>
      </pc:sldChg>
      <pc:sldChg chg="del">
        <pc:chgData name="ISHII Satoyuki(石井 里幸)" userId="465bc964-a335-4f80-a4fa-b5cd79bc8829" providerId="ADAL" clId="{9D3C77D1-5C5F-4A76-8A35-CCD573A02018}" dt="2020-05-21T05:58:06.368" v="4699" actId="2696"/>
        <pc:sldMkLst>
          <pc:docMk/>
          <pc:sldMk cId="280289047" sldId="265"/>
        </pc:sldMkLst>
      </pc:sldChg>
      <pc:sldChg chg="modSp modNotesTx">
        <pc:chgData name="ISHII Satoyuki(石井 里幸)" userId="465bc964-a335-4f80-a4fa-b5cd79bc8829" providerId="ADAL" clId="{9D3C77D1-5C5F-4A76-8A35-CCD573A02018}" dt="2020-05-21T04:09:58.712" v="3998" actId="20577"/>
        <pc:sldMkLst>
          <pc:docMk/>
          <pc:sldMk cId="2376009538" sldId="274"/>
        </pc:sldMkLst>
        <pc:spChg chg="mod">
          <ac:chgData name="ISHII Satoyuki(石井 里幸)" userId="465bc964-a335-4f80-a4fa-b5cd79bc8829" providerId="ADAL" clId="{9D3C77D1-5C5F-4A76-8A35-CCD573A02018}" dt="2020-05-21T04:09:58.712" v="3998" actId="20577"/>
          <ac:spMkLst>
            <pc:docMk/>
            <pc:sldMk cId="2376009538" sldId="274"/>
            <ac:spMk id="5" creationId="{B5BDA48F-C0C2-41BE-AED0-DF337E2F7DAE}"/>
          </ac:spMkLst>
        </pc:spChg>
      </pc:sldChg>
      <pc:sldChg chg="modSp">
        <pc:chgData name="ISHII Satoyuki(石井 里幸)" userId="465bc964-a335-4f80-a4fa-b5cd79bc8829" providerId="ADAL" clId="{9D3C77D1-5C5F-4A76-8A35-CCD573A02018}" dt="2020-06-10T03:34:15.205" v="17773" actId="1076"/>
        <pc:sldMkLst>
          <pc:docMk/>
          <pc:sldMk cId="2081479692" sldId="275"/>
        </pc:sldMkLst>
        <pc:picChg chg="mod">
          <ac:chgData name="ISHII Satoyuki(石井 里幸)" userId="465bc964-a335-4f80-a4fa-b5cd79bc8829" providerId="ADAL" clId="{9D3C77D1-5C5F-4A76-8A35-CCD573A02018}" dt="2020-06-10T03:34:15.205" v="17773" actId="1076"/>
          <ac:picMkLst>
            <pc:docMk/>
            <pc:sldMk cId="2081479692" sldId="275"/>
            <ac:picMk id="6" creationId="{52A06B40-9A90-4CA3-B81A-263076CC5718}"/>
          </ac:picMkLst>
        </pc:picChg>
      </pc:sldChg>
      <pc:sldChg chg="addSp delSp modSp modNotesTx">
        <pc:chgData name="ISHII Satoyuki(石井 里幸)" userId="465bc964-a335-4f80-a4fa-b5cd79bc8829" providerId="ADAL" clId="{9D3C77D1-5C5F-4A76-8A35-CCD573A02018}" dt="2020-06-03T05:09:20.790" v="9777" actId="20577"/>
        <pc:sldMkLst>
          <pc:docMk/>
          <pc:sldMk cId="4113265278" sldId="280"/>
        </pc:sldMkLst>
        <pc:spChg chg="mod">
          <ac:chgData name="ISHII Satoyuki(石井 里幸)" userId="465bc964-a335-4f80-a4fa-b5cd79bc8829" providerId="ADAL" clId="{9D3C77D1-5C5F-4A76-8A35-CCD573A02018}" dt="2020-06-03T05:06:57.622" v="9674"/>
          <ac:spMkLst>
            <pc:docMk/>
            <pc:sldMk cId="4113265278" sldId="280"/>
            <ac:spMk id="5" creationId="{DB5BFE16-03BC-4CAB-891A-F474268CB3CB}"/>
          </ac:spMkLst>
        </pc:spChg>
        <pc:spChg chg="add del mod">
          <ac:chgData name="ISHII Satoyuki(石井 里幸)" userId="465bc964-a335-4f80-a4fa-b5cd79bc8829" providerId="ADAL" clId="{9D3C77D1-5C5F-4A76-8A35-CCD573A02018}" dt="2020-06-03T05:05:03.430" v="9636"/>
          <ac:spMkLst>
            <pc:docMk/>
            <pc:sldMk cId="4113265278" sldId="280"/>
            <ac:spMk id="6" creationId="{6A14F8C0-A075-43A8-B447-340FC0FC9CFF}"/>
          </ac:spMkLst>
        </pc:spChg>
        <pc:picChg chg="mod">
          <ac:chgData name="ISHII Satoyuki(石井 里幸)" userId="465bc964-a335-4f80-a4fa-b5cd79bc8829" providerId="ADAL" clId="{9D3C77D1-5C5F-4A76-8A35-CCD573A02018}" dt="2020-06-03T05:06:19.674" v="9655" actId="1076"/>
          <ac:picMkLst>
            <pc:docMk/>
            <pc:sldMk cId="4113265278" sldId="280"/>
            <ac:picMk id="1026" creationId="{B7120F3F-B687-4D6F-8F7D-654C49250871}"/>
          </ac:picMkLst>
        </pc:picChg>
      </pc:sldChg>
      <pc:sldChg chg="del">
        <pc:chgData name="ISHII Satoyuki(石井 里幸)" userId="465bc964-a335-4f80-a4fa-b5cd79bc8829" providerId="ADAL" clId="{9D3C77D1-5C5F-4A76-8A35-CCD573A02018}" dt="2020-06-10T03:59:42.371" v="18506" actId="2696"/>
        <pc:sldMkLst>
          <pc:docMk/>
          <pc:sldMk cId="1071239922" sldId="282"/>
        </pc:sldMkLst>
      </pc:sldChg>
      <pc:sldChg chg="add modTransition">
        <pc:chgData name="ISHII Satoyuki(石井 里幸)" userId="465bc964-a335-4f80-a4fa-b5cd79bc8829" providerId="ADAL" clId="{9D3C77D1-5C5F-4A76-8A35-CCD573A02018}" dt="2020-06-10T03:59:47.110" v="18508"/>
        <pc:sldMkLst>
          <pc:docMk/>
          <pc:sldMk cId="3458312572" sldId="282"/>
        </pc:sldMkLst>
      </pc:sldChg>
      <pc:sldChg chg="ord modNotesTx">
        <pc:chgData name="ISHII Satoyuki(石井 里幸)" userId="465bc964-a335-4f80-a4fa-b5cd79bc8829" providerId="ADAL" clId="{9D3C77D1-5C5F-4A76-8A35-CCD573A02018}" dt="2020-06-10T01:51:24.178" v="13972"/>
        <pc:sldMkLst>
          <pc:docMk/>
          <pc:sldMk cId="724064940" sldId="285"/>
        </pc:sldMkLst>
      </pc:sldChg>
      <pc:sldChg chg="modSp modNotesTx">
        <pc:chgData name="ISHII Satoyuki(石井 里幸)" userId="465bc964-a335-4f80-a4fa-b5cd79bc8829" providerId="ADAL" clId="{9D3C77D1-5C5F-4A76-8A35-CCD573A02018}" dt="2020-06-10T01:34:36.657" v="13560" actId="20577"/>
        <pc:sldMkLst>
          <pc:docMk/>
          <pc:sldMk cId="965019596" sldId="286"/>
        </pc:sldMkLst>
        <pc:spChg chg="mod">
          <ac:chgData name="ISHII Satoyuki(石井 里幸)" userId="465bc964-a335-4f80-a4fa-b5cd79bc8829" providerId="ADAL" clId="{9D3C77D1-5C5F-4A76-8A35-CCD573A02018}" dt="2020-05-21T01:14:42.701" v="36"/>
          <ac:spMkLst>
            <pc:docMk/>
            <pc:sldMk cId="965019596" sldId="286"/>
            <ac:spMk id="2" creationId="{2F7A8F5C-560F-4CE6-8CC5-7A524909758A}"/>
          </ac:spMkLst>
        </pc:spChg>
        <pc:spChg chg="mod">
          <ac:chgData name="ISHII Satoyuki(石井 里幸)" userId="465bc964-a335-4f80-a4fa-b5cd79bc8829" providerId="ADAL" clId="{9D3C77D1-5C5F-4A76-8A35-CCD573A02018}" dt="2020-06-10T01:16:22.513" v="12889" actId="20577"/>
          <ac:spMkLst>
            <pc:docMk/>
            <pc:sldMk cId="965019596" sldId="286"/>
            <ac:spMk id="3" creationId="{F30E8F19-A4A7-4C37-9FC4-4F6EB76F82A3}"/>
          </ac:spMkLst>
        </pc:spChg>
      </pc:sldChg>
      <pc:sldChg chg="modSp">
        <pc:chgData name="ISHII Satoyuki(石井 里幸)" userId="465bc964-a335-4f80-a4fa-b5cd79bc8829" providerId="ADAL" clId="{9D3C77D1-5C5F-4A76-8A35-CCD573A02018}" dt="2020-06-03T05:10:06.244" v="9813"/>
        <pc:sldMkLst>
          <pc:docMk/>
          <pc:sldMk cId="1536738529" sldId="287"/>
        </pc:sldMkLst>
        <pc:spChg chg="mod">
          <ac:chgData name="ISHII Satoyuki(石井 里幸)" userId="465bc964-a335-4f80-a4fa-b5cd79bc8829" providerId="ADAL" clId="{9D3C77D1-5C5F-4A76-8A35-CCD573A02018}" dt="2020-06-03T05:10:06.244" v="9813"/>
          <ac:spMkLst>
            <pc:docMk/>
            <pc:sldMk cId="1536738529" sldId="287"/>
            <ac:spMk id="2" creationId="{A451E10C-0D35-42DB-BD33-E1A95C42B663}"/>
          </ac:spMkLst>
        </pc:spChg>
        <pc:graphicFrameChg chg="mod modGraphic">
          <ac:chgData name="ISHII Satoyuki(石井 里幸)" userId="465bc964-a335-4f80-a4fa-b5cd79bc8829" providerId="ADAL" clId="{9D3C77D1-5C5F-4A76-8A35-CCD573A02018}" dt="2020-06-03T04:52:06.821" v="9394"/>
          <ac:graphicFrameMkLst>
            <pc:docMk/>
            <pc:sldMk cId="1536738529" sldId="287"/>
            <ac:graphicFrameMk id="6" creationId="{576E5FAE-8A71-4531-8D01-C5BA7995256E}"/>
          </ac:graphicFrameMkLst>
        </pc:graphicFrameChg>
      </pc:sldChg>
      <pc:sldChg chg="addSp delSp modSp modNotesTx">
        <pc:chgData name="ISHII Satoyuki(石井 里幸)" userId="465bc964-a335-4f80-a4fa-b5cd79bc8829" providerId="ADAL" clId="{9D3C77D1-5C5F-4A76-8A35-CCD573A02018}" dt="2020-06-03T07:28:00.178" v="10921" actId="20577"/>
        <pc:sldMkLst>
          <pc:docMk/>
          <pc:sldMk cId="45050207" sldId="288"/>
        </pc:sldMkLst>
        <pc:spChg chg="mod">
          <ac:chgData name="ISHII Satoyuki(石井 里幸)" userId="465bc964-a335-4f80-a4fa-b5cd79bc8829" providerId="ADAL" clId="{9D3C77D1-5C5F-4A76-8A35-CCD573A02018}" dt="2020-06-03T05:06:04.522" v="9650" actId="1076"/>
          <ac:spMkLst>
            <pc:docMk/>
            <pc:sldMk cId="45050207" sldId="288"/>
            <ac:spMk id="5" creationId="{60726C3D-EF81-4014-B186-B3721CE8B0DE}"/>
          </ac:spMkLst>
        </pc:spChg>
        <pc:spChg chg="add del">
          <ac:chgData name="ISHII Satoyuki(石井 里幸)" userId="465bc964-a335-4f80-a4fa-b5cd79bc8829" providerId="ADAL" clId="{9D3C77D1-5C5F-4A76-8A35-CCD573A02018}" dt="2020-06-03T05:06:00.907" v="9649"/>
          <ac:spMkLst>
            <pc:docMk/>
            <pc:sldMk cId="45050207" sldId="288"/>
            <ac:spMk id="7" creationId="{1786A92B-6B42-4A09-ADA2-3BE31818F4C9}"/>
          </ac:spMkLst>
        </pc:spChg>
        <pc:spChg chg="mod">
          <ac:chgData name="ISHII Satoyuki(石井 里幸)" userId="465bc964-a335-4f80-a4fa-b5cd79bc8829" providerId="ADAL" clId="{9D3C77D1-5C5F-4A76-8A35-CCD573A02018}" dt="2020-06-03T05:05:28.574" v="9643" actId="1076"/>
          <ac:spMkLst>
            <pc:docMk/>
            <pc:sldMk cId="45050207" sldId="288"/>
            <ac:spMk id="9" creationId="{CBB6D34B-F8DF-43CE-AE54-962C61D0A35A}"/>
          </ac:spMkLst>
        </pc:spChg>
      </pc:sldChg>
      <pc:sldChg chg="modSp">
        <pc:chgData name="ISHII Satoyuki(石井 里幸)" userId="465bc964-a335-4f80-a4fa-b5cd79bc8829" providerId="ADAL" clId="{9D3C77D1-5C5F-4A76-8A35-CCD573A02018}" dt="2020-05-27T06:15:26.649" v="7933"/>
        <pc:sldMkLst>
          <pc:docMk/>
          <pc:sldMk cId="865532137" sldId="289"/>
        </pc:sldMkLst>
        <pc:spChg chg="mod">
          <ac:chgData name="ISHII Satoyuki(石井 里幸)" userId="465bc964-a335-4f80-a4fa-b5cd79bc8829" providerId="ADAL" clId="{9D3C77D1-5C5F-4A76-8A35-CCD573A02018}" dt="2020-05-27T06:15:26.649" v="7933"/>
          <ac:spMkLst>
            <pc:docMk/>
            <pc:sldMk cId="865532137" sldId="289"/>
            <ac:spMk id="5" creationId="{746A7519-8A73-4704-BA93-DDE1F3AA0744}"/>
          </ac:spMkLst>
        </pc:spChg>
      </pc:sldChg>
      <pc:sldChg chg="modSp">
        <pc:chgData name="ISHII Satoyuki(石井 里幸)" userId="465bc964-a335-4f80-a4fa-b5cd79bc8829" providerId="ADAL" clId="{9D3C77D1-5C5F-4A76-8A35-CCD573A02018}" dt="2020-05-21T04:10:07.043" v="4010" actId="20577"/>
        <pc:sldMkLst>
          <pc:docMk/>
          <pc:sldMk cId="871902360" sldId="292"/>
        </pc:sldMkLst>
        <pc:spChg chg="mod">
          <ac:chgData name="ISHII Satoyuki(石井 里幸)" userId="465bc964-a335-4f80-a4fa-b5cd79bc8829" providerId="ADAL" clId="{9D3C77D1-5C5F-4A76-8A35-CCD573A02018}" dt="2020-05-21T04:10:07.043" v="4010" actId="20577"/>
          <ac:spMkLst>
            <pc:docMk/>
            <pc:sldMk cId="871902360" sldId="292"/>
            <ac:spMk id="5" creationId="{85A45079-D5D6-40D2-9D54-2B3975D8B549}"/>
          </ac:spMkLst>
        </pc:spChg>
      </pc:sldChg>
      <pc:sldChg chg="modSp modNotesTx">
        <pc:chgData name="ISHII Satoyuki(石井 里幸)" userId="465bc964-a335-4f80-a4fa-b5cd79bc8829" providerId="ADAL" clId="{9D3C77D1-5C5F-4A76-8A35-CCD573A02018}" dt="2020-05-21T05:51:38.120" v="4579"/>
        <pc:sldMkLst>
          <pc:docMk/>
          <pc:sldMk cId="2362461733" sldId="293"/>
        </pc:sldMkLst>
        <pc:spChg chg="mod">
          <ac:chgData name="ISHII Satoyuki(石井 里幸)" userId="465bc964-a335-4f80-a4fa-b5cd79bc8829" providerId="ADAL" clId="{9D3C77D1-5C5F-4A76-8A35-CCD573A02018}" dt="2020-05-21T05:47:51.055" v="4158"/>
          <ac:spMkLst>
            <pc:docMk/>
            <pc:sldMk cId="2362461733" sldId="293"/>
            <ac:spMk id="2" creationId="{B10E804D-F4E9-4DAB-99B5-AEB0DAE2566C}"/>
          </ac:spMkLst>
        </pc:spChg>
        <pc:spChg chg="mod">
          <ac:chgData name="ISHII Satoyuki(石井 里幸)" userId="465bc964-a335-4f80-a4fa-b5cd79bc8829" providerId="ADAL" clId="{9D3C77D1-5C5F-4A76-8A35-CCD573A02018}" dt="2020-05-21T05:51:38.120" v="4579"/>
          <ac:spMkLst>
            <pc:docMk/>
            <pc:sldMk cId="2362461733" sldId="293"/>
            <ac:spMk id="5" creationId="{20462DBF-0281-4B29-9B6A-D4B95A17EB60}"/>
          </ac:spMkLst>
        </pc:spChg>
      </pc:sldChg>
      <pc:sldChg chg="modNotesTx">
        <pc:chgData name="ISHII Satoyuki(石井 里幸)" userId="465bc964-a335-4f80-a4fa-b5cd79bc8829" providerId="ADAL" clId="{9D3C77D1-5C5F-4A76-8A35-CCD573A02018}" dt="2020-06-10T03:50:06.542" v="18436" actId="20577"/>
        <pc:sldMkLst>
          <pc:docMk/>
          <pc:sldMk cId="240487949" sldId="295"/>
        </pc:sldMkLst>
      </pc:sldChg>
      <pc:sldChg chg="modSp">
        <pc:chgData name="ISHII Satoyuki(石井 里幸)" userId="465bc964-a335-4f80-a4fa-b5cd79bc8829" providerId="ADAL" clId="{9D3C77D1-5C5F-4A76-8A35-CCD573A02018}" dt="2020-05-21T01:33:00.521" v="454"/>
        <pc:sldMkLst>
          <pc:docMk/>
          <pc:sldMk cId="2798726289" sldId="722"/>
        </pc:sldMkLst>
        <pc:spChg chg="mod">
          <ac:chgData name="ISHII Satoyuki(石井 里幸)" userId="465bc964-a335-4f80-a4fa-b5cd79bc8829" providerId="ADAL" clId="{9D3C77D1-5C5F-4A76-8A35-CCD573A02018}" dt="2020-05-21T01:33:00.521" v="454"/>
          <ac:spMkLst>
            <pc:docMk/>
            <pc:sldMk cId="2798726289" sldId="722"/>
            <ac:spMk id="2" creationId="{8A5E2016-F899-4A2A-AC0E-031183096282}"/>
          </ac:spMkLst>
        </pc:spChg>
      </pc:sldChg>
      <pc:sldChg chg="modSp">
        <pc:chgData name="ISHII Satoyuki(石井 里幸)" userId="465bc964-a335-4f80-a4fa-b5cd79bc8829" providerId="ADAL" clId="{9D3C77D1-5C5F-4A76-8A35-CCD573A02018}" dt="2020-06-10T03:32:58.400" v="17770"/>
        <pc:sldMkLst>
          <pc:docMk/>
          <pc:sldMk cId="2499050898" sldId="761"/>
        </pc:sldMkLst>
        <pc:spChg chg="mod">
          <ac:chgData name="ISHII Satoyuki(石井 里幸)" userId="465bc964-a335-4f80-a4fa-b5cd79bc8829" providerId="ADAL" clId="{9D3C77D1-5C5F-4A76-8A35-CCD573A02018}" dt="2020-06-10T03:32:58.400" v="17770"/>
          <ac:spMkLst>
            <pc:docMk/>
            <pc:sldMk cId="2499050898" sldId="761"/>
            <ac:spMk id="2" creationId="{417104B3-CCC3-4BE3-A1BA-F01740A00F0C}"/>
          </ac:spMkLst>
        </pc:spChg>
      </pc:sldChg>
      <pc:sldChg chg="modSp modNotesTx">
        <pc:chgData name="ISHII Satoyuki(石井 里幸)" userId="465bc964-a335-4f80-a4fa-b5cd79bc8829" providerId="ADAL" clId="{9D3C77D1-5C5F-4A76-8A35-CCD573A02018}" dt="2020-06-10T03:24:51.573" v="17711"/>
        <pc:sldMkLst>
          <pc:docMk/>
          <pc:sldMk cId="2148770723" sldId="767"/>
        </pc:sldMkLst>
        <pc:spChg chg="mod">
          <ac:chgData name="ISHII Satoyuki(石井 里幸)" userId="465bc964-a335-4f80-a4fa-b5cd79bc8829" providerId="ADAL" clId="{9D3C77D1-5C5F-4A76-8A35-CCD573A02018}" dt="2020-06-10T03:24:51.573" v="17711"/>
          <ac:spMkLst>
            <pc:docMk/>
            <pc:sldMk cId="2148770723" sldId="767"/>
            <ac:spMk id="5" creationId="{9A918092-EFE4-44F6-9849-7F8BE3C6E312}"/>
          </ac:spMkLst>
        </pc:spChg>
      </pc:sldChg>
      <pc:sldChg chg="del">
        <pc:chgData name="ISHII Satoyuki(石井 里幸)" userId="465bc964-a335-4f80-a4fa-b5cd79bc8829" providerId="ADAL" clId="{9D3C77D1-5C5F-4A76-8A35-CCD573A02018}" dt="2020-05-27T06:15:09.284" v="7921" actId="2696"/>
        <pc:sldMkLst>
          <pc:docMk/>
          <pc:sldMk cId="560006455" sldId="770"/>
        </pc:sldMkLst>
      </pc:sldChg>
      <pc:sldChg chg="modSp">
        <pc:chgData name="ISHII Satoyuki(石井 里幸)" userId="465bc964-a335-4f80-a4fa-b5cd79bc8829" providerId="ADAL" clId="{9D3C77D1-5C5F-4A76-8A35-CCD573A02018}" dt="2020-05-21T07:34:47.561" v="7063" actId="120"/>
        <pc:sldMkLst>
          <pc:docMk/>
          <pc:sldMk cId="481078570" sldId="773"/>
        </pc:sldMkLst>
        <pc:spChg chg="mod">
          <ac:chgData name="ISHII Satoyuki(石井 里幸)" userId="465bc964-a335-4f80-a4fa-b5cd79bc8829" providerId="ADAL" clId="{9D3C77D1-5C5F-4A76-8A35-CCD573A02018}" dt="2020-05-21T07:34:47.561" v="7063" actId="120"/>
          <ac:spMkLst>
            <pc:docMk/>
            <pc:sldMk cId="481078570" sldId="773"/>
            <ac:spMk id="14" creationId="{A7CD9E47-64F3-4DF6-93C7-B69DDD7B5BD0}"/>
          </ac:spMkLst>
        </pc:spChg>
        <pc:spChg chg="mod">
          <ac:chgData name="ISHII Satoyuki(石井 里幸)" userId="465bc964-a335-4f80-a4fa-b5cd79bc8829" providerId="ADAL" clId="{9D3C77D1-5C5F-4A76-8A35-CCD573A02018}" dt="2020-05-21T07:34:47.561" v="7063" actId="120"/>
          <ac:spMkLst>
            <pc:docMk/>
            <pc:sldMk cId="481078570" sldId="773"/>
            <ac:spMk id="15" creationId="{BE9B08B4-B4CA-4574-BA29-BB6185EFCA8F}"/>
          </ac:spMkLst>
        </pc:spChg>
        <pc:spChg chg="mod">
          <ac:chgData name="ISHII Satoyuki(石井 里幸)" userId="465bc964-a335-4f80-a4fa-b5cd79bc8829" providerId="ADAL" clId="{9D3C77D1-5C5F-4A76-8A35-CCD573A02018}" dt="2020-05-21T07:34:47.561" v="7063" actId="120"/>
          <ac:spMkLst>
            <pc:docMk/>
            <pc:sldMk cId="481078570" sldId="773"/>
            <ac:spMk id="16" creationId="{EBB47A33-83E2-4FA7-A7E6-6ACDD21A96A4}"/>
          </ac:spMkLst>
        </pc:spChg>
        <pc:spChg chg="mod">
          <ac:chgData name="ISHII Satoyuki(石井 里幸)" userId="465bc964-a335-4f80-a4fa-b5cd79bc8829" providerId="ADAL" clId="{9D3C77D1-5C5F-4A76-8A35-CCD573A02018}" dt="2020-05-21T07:34:47.561" v="7063" actId="120"/>
          <ac:spMkLst>
            <pc:docMk/>
            <pc:sldMk cId="481078570" sldId="773"/>
            <ac:spMk id="17" creationId="{45D03EDE-9411-4E61-8050-7A46B6306E8C}"/>
          </ac:spMkLst>
        </pc:spChg>
        <pc:spChg chg="mod">
          <ac:chgData name="ISHII Satoyuki(石井 里幸)" userId="465bc964-a335-4f80-a4fa-b5cd79bc8829" providerId="ADAL" clId="{9D3C77D1-5C5F-4A76-8A35-CCD573A02018}" dt="2020-05-21T07:34:47.561" v="7063" actId="120"/>
          <ac:spMkLst>
            <pc:docMk/>
            <pc:sldMk cId="481078570" sldId="773"/>
            <ac:spMk id="18" creationId="{77CB8C28-DF48-404B-96B6-587BC10F4207}"/>
          </ac:spMkLst>
        </pc:spChg>
        <pc:spChg chg="mod">
          <ac:chgData name="ISHII Satoyuki(石井 里幸)" userId="465bc964-a335-4f80-a4fa-b5cd79bc8829" providerId="ADAL" clId="{9D3C77D1-5C5F-4A76-8A35-CCD573A02018}" dt="2020-05-21T07:34:47.561" v="7063" actId="120"/>
          <ac:spMkLst>
            <pc:docMk/>
            <pc:sldMk cId="481078570" sldId="773"/>
            <ac:spMk id="19" creationId="{F4FFDE8D-EE4C-4A30-8E19-2721050615C8}"/>
          </ac:spMkLst>
        </pc:spChg>
        <pc:spChg chg="mod">
          <ac:chgData name="ISHII Satoyuki(石井 里幸)" userId="465bc964-a335-4f80-a4fa-b5cd79bc8829" providerId="ADAL" clId="{9D3C77D1-5C5F-4A76-8A35-CCD573A02018}" dt="2020-05-21T07:34:47.561" v="7063" actId="120"/>
          <ac:spMkLst>
            <pc:docMk/>
            <pc:sldMk cId="481078570" sldId="773"/>
            <ac:spMk id="20" creationId="{429156F8-A4A4-48CD-9DCB-65A30523BA58}"/>
          </ac:spMkLst>
        </pc:spChg>
        <pc:spChg chg="mod">
          <ac:chgData name="ISHII Satoyuki(石井 里幸)" userId="465bc964-a335-4f80-a4fa-b5cd79bc8829" providerId="ADAL" clId="{9D3C77D1-5C5F-4A76-8A35-CCD573A02018}" dt="2020-05-21T07:34:34.557" v="7062" actId="113"/>
          <ac:spMkLst>
            <pc:docMk/>
            <pc:sldMk cId="481078570" sldId="773"/>
            <ac:spMk id="28" creationId="{B55E0B10-498F-4FF4-9BBF-C8FEAF45D972}"/>
          </ac:spMkLst>
        </pc:spChg>
      </pc:sldChg>
      <pc:sldChg chg="modSp modNotesTx">
        <pc:chgData name="ISHII Satoyuki(石井 里幸)" userId="465bc964-a335-4f80-a4fa-b5cd79bc8829" providerId="ADAL" clId="{9D3C77D1-5C5F-4A76-8A35-CCD573A02018}" dt="2020-06-10T03:49:35.978" v="18421" actId="6549"/>
        <pc:sldMkLst>
          <pc:docMk/>
          <pc:sldMk cId="2214153464" sldId="774"/>
        </pc:sldMkLst>
        <pc:spChg chg="mod">
          <ac:chgData name="ISHII Satoyuki(石井 里幸)" userId="465bc964-a335-4f80-a4fa-b5cd79bc8829" providerId="ADAL" clId="{9D3C77D1-5C5F-4A76-8A35-CCD573A02018}" dt="2020-06-10T03:35:13.981" v="17804"/>
          <ac:spMkLst>
            <pc:docMk/>
            <pc:sldMk cId="2214153464" sldId="774"/>
            <ac:spMk id="5" creationId="{5533F815-ABE1-4E7B-A7D1-F338DE8260B0}"/>
          </ac:spMkLst>
        </pc:spChg>
      </pc:sldChg>
      <pc:sldChg chg="modSp modNotesTx">
        <pc:chgData name="ISHII Satoyuki(石井 里幸)" userId="465bc964-a335-4f80-a4fa-b5cd79bc8829" providerId="ADAL" clId="{9D3C77D1-5C5F-4A76-8A35-CCD573A02018}" dt="2020-06-10T03:44:03.720" v="18027" actId="20577"/>
        <pc:sldMkLst>
          <pc:docMk/>
          <pc:sldMk cId="1904985116" sldId="775"/>
        </pc:sldMkLst>
        <pc:spChg chg="mod">
          <ac:chgData name="ISHII Satoyuki(石井 里幸)" userId="465bc964-a335-4f80-a4fa-b5cd79bc8829" providerId="ADAL" clId="{9D3C77D1-5C5F-4A76-8A35-CCD573A02018}" dt="2020-06-10T03:42:59.806" v="17949"/>
          <ac:spMkLst>
            <pc:docMk/>
            <pc:sldMk cId="1904985116" sldId="775"/>
            <ac:spMk id="5" creationId="{5533F815-ABE1-4E7B-A7D1-F338DE8260B0}"/>
          </ac:spMkLst>
        </pc:spChg>
      </pc:sldChg>
      <pc:sldChg chg="modNotesTx">
        <pc:chgData name="ISHII Satoyuki(石井 里幸)" userId="465bc964-a335-4f80-a4fa-b5cd79bc8829" providerId="ADAL" clId="{9D3C77D1-5C5F-4A76-8A35-CCD573A02018}" dt="2020-06-10T03:48:17.834" v="18379" actId="20577"/>
        <pc:sldMkLst>
          <pc:docMk/>
          <pc:sldMk cId="2608865976" sldId="777"/>
        </pc:sldMkLst>
      </pc:sldChg>
      <pc:sldChg chg="ord modNotesTx">
        <pc:chgData name="ISHII Satoyuki(石井 里幸)" userId="465bc964-a335-4f80-a4fa-b5cd79bc8829" providerId="ADAL" clId="{9D3C77D1-5C5F-4A76-8A35-CCD573A02018}" dt="2020-06-10T02:12:48.084" v="15135" actId="20577"/>
        <pc:sldMkLst>
          <pc:docMk/>
          <pc:sldMk cId="1864735574" sldId="799"/>
        </pc:sldMkLst>
      </pc:sldChg>
      <pc:sldChg chg="del">
        <pc:chgData name="ISHII Satoyuki(石井 里幸)" userId="465bc964-a335-4f80-a4fa-b5cd79bc8829" providerId="ADAL" clId="{9D3C77D1-5C5F-4A76-8A35-CCD573A02018}" dt="2020-05-21T07:05:45.604" v="6527" actId="2696"/>
        <pc:sldMkLst>
          <pc:docMk/>
          <pc:sldMk cId="3364790724" sldId="800"/>
        </pc:sldMkLst>
      </pc:sldChg>
      <pc:sldChg chg="add modTransition">
        <pc:chgData name="ISHII Satoyuki(石井 里幸)" userId="465bc964-a335-4f80-a4fa-b5cd79bc8829" providerId="ADAL" clId="{9D3C77D1-5C5F-4A76-8A35-CCD573A02018}" dt="2020-05-21T07:05:53.971" v="6533"/>
        <pc:sldMkLst>
          <pc:docMk/>
          <pc:sldMk cId="3437601184" sldId="800"/>
        </pc:sldMkLst>
      </pc:sldChg>
      <pc:sldChg chg="modSp">
        <pc:chgData name="ISHII Satoyuki(石井 里幸)" userId="465bc964-a335-4f80-a4fa-b5cd79bc8829" providerId="ADAL" clId="{9D3C77D1-5C5F-4A76-8A35-CCD573A02018}" dt="2020-06-03T03:50:08.096" v="9236"/>
        <pc:sldMkLst>
          <pc:docMk/>
          <pc:sldMk cId="2134625520" sldId="802"/>
        </pc:sldMkLst>
        <pc:graphicFrameChg chg="mod modGraphic">
          <ac:chgData name="ISHII Satoyuki(石井 里幸)" userId="465bc964-a335-4f80-a4fa-b5cd79bc8829" providerId="ADAL" clId="{9D3C77D1-5C5F-4A76-8A35-CCD573A02018}" dt="2020-06-03T03:50:08.096" v="9236"/>
          <ac:graphicFrameMkLst>
            <pc:docMk/>
            <pc:sldMk cId="2134625520" sldId="802"/>
            <ac:graphicFrameMk id="6" creationId="{6DFA82BE-5BCE-449F-BA00-A9422EA52120}"/>
          </ac:graphicFrameMkLst>
        </pc:graphicFrameChg>
      </pc:sldChg>
      <pc:sldChg chg="add modTransition">
        <pc:chgData name="ISHII Satoyuki(石井 里幸)" userId="465bc964-a335-4f80-a4fa-b5cd79bc8829" providerId="ADAL" clId="{9D3C77D1-5C5F-4A76-8A35-CCD573A02018}" dt="2020-06-03T07:28:43.621" v="10924"/>
        <pc:sldMkLst>
          <pc:docMk/>
          <pc:sldMk cId="2257409353" sldId="812"/>
        </pc:sldMkLst>
      </pc:sldChg>
      <pc:sldChg chg="addSp delSp modSp del">
        <pc:chgData name="ISHII Satoyuki(石井 里幸)" userId="465bc964-a335-4f80-a4fa-b5cd79bc8829" providerId="ADAL" clId="{9D3C77D1-5C5F-4A76-8A35-CCD573A02018}" dt="2020-06-03T07:28:36.177" v="10922" actId="2696"/>
        <pc:sldMkLst>
          <pc:docMk/>
          <pc:sldMk cId="4258487361" sldId="812"/>
        </pc:sldMkLst>
        <pc:spChg chg="add del mod">
          <ac:chgData name="ISHII Satoyuki(石井 里幸)" userId="465bc964-a335-4f80-a4fa-b5cd79bc8829" providerId="ADAL" clId="{9D3C77D1-5C5F-4A76-8A35-CCD573A02018}" dt="2020-06-03T05:05:18.628" v="9641"/>
          <ac:spMkLst>
            <pc:docMk/>
            <pc:sldMk cId="4258487361" sldId="812"/>
            <ac:spMk id="8" creationId="{873DA923-651C-4996-A98E-FDAB563ED99C}"/>
          </ac:spMkLst>
        </pc:spChg>
      </pc:sldChg>
      <pc:sldChg chg="modSp">
        <pc:chgData name="ISHII Satoyuki(石井 里幸)" userId="465bc964-a335-4f80-a4fa-b5cd79bc8829" providerId="ADAL" clId="{9D3C77D1-5C5F-4A76-8A35-CCD573A02018}" dt="2020-06-03T05:10:51.887" v="9818" actId="20577"/>
        <pc:sldMkLst>
          <pc:docMk/>
          <pc:sldMk cId="1991998700" sldId="813"/>
        </pc:sldMkLst>
        <pc:spChg chg="mod">
          <ac:chgData name="ISHII Satoyuki(石井 里幸)" userId="465bc964-a335-4f80-a4fa-b5cd79bc8829" providerId="ADAL" clId="{9D3C77D1-5C5F-4A76-8A35-CCD573A02018}" dt="2020-06-03T05:10:51.887" v="9818" actId="20577"/>
          <ac:spMkLst>
            <pc:docMk/>
            <pc:sldMk cId="1991998700" sldId="813"/>
            <ac:spMk id="12" creationId="{4314A6A4-4D02-482A-B595-5BA13468943F}"/>
          </ac:spMkLst>
        </pc:spChg>
      </pc:sldChg>
      <pc:sldChg chg="modSp">
        <pc:chgData name="ISHII Satoyuki(石井 里幸)" userId="465bc964-a335-4f80-a4fa-b5cd79bc8829" providerId="ADAL" clId="{9D3C77D1-5C5F-4A76-8A35-CCD573A02018}" dt="2020-06-03T05:11:29.536" v="9822" actId="115"/>
        <pc:sldMkLst>
          <pc:docMk/>
          <pc:sldMk cId="3405073943" sldId="819"/>
        </pc:sldMkLst>
        <pc:spChg chg="mod">
          <ac:chgData name="ISHII Satoyuki(石井 里幸)" userId="465bc964-a335-4f80-a4fa-b5cd79bc8829" providerId="ADAL" clId="{9D3C77D1-5C5F-4A76-8A35-CCD573A02018}" dt="2020-06-03T05:11:29.536" v="9822" actId="115"/>
          <ac:spMkLst>
            <pc:docMk/>
            <pc:sldMk cId="3405073943" sldId="819"/>
            <ac:spMk id="5" creationId="{1FB28DB9-2F7D-42FA-8297-89C3EAD47FE6}"/>
          </ac:spMkLst>
        </pc:spChg>
        <pc:picChg chg="mod">
          <ac:chgData name="ISHII Satoyuki(石井 里幸)" userId="465bc964-a335-4f80-a4fa-b5cd79bc8829" providerId="ADAL" clId="{9D3C77D1-5C5F-4A76-8A35-CCD573A02018}" dt="2020-06-03T05:11:10.947" v="9821" actId="1076"/>
          <ac:picMkLst>
            <pc:docMk/>
            <pc:sldMk cId="3405073943" sldId="819"/>
            <ac:picMk id="1026" creationId="{6910924C-3DC9-494D-BF08-34C245626639}"/>
          </ac:picMkLst>
        </pc:picChg>
      </pc:sldChg>
      <pc:sldChg chg="modSp modNotesTx">
        <pc:chgData name="ISHII Satoyuki(石井 里幸)" userId="465bc964-a335-4f80-a4fa-b5cd79bc8829" providerId="ADAL" clId="{9D3C77D1-5C5F-4A76-8A35-CCD573A02018}" dt="2020-05-21T06:52:28.497" v="6517" actId="27636"/>
        <pc:sldMkLst>
          <pc:docMk/>
          <pc:sldMk cId="2001738347" sldId="821"/>
        </pc:sldMkLst>
        <pc:spChg chg="mod">
          <ac:chgData name="ISHII Satoyuki(石井 里幸)" userId="465bc964-a335-4f80-a4fa-b5cd79bc8829" providerId="ADAL" clId="{9D3C77D1-5C5F-4A76-8A35-CCD573A02018}" dt="2020-05-21T06:52:28.497" v="6517" actId="27636"/>
          <ac:spMkLst>
            <pc:docMk/>
            <pc:sldMk cId="2001738347" sldId="821"/>
            <ac:spMk id="5" creationId="{14767592-0D4A-49BD-861C-998E9F9C330E}"/>
          </ac:spMkLst>
        </pc:spChg>
        <pc:picChg chg="mod">
          <ac:chgData name="ISHII Satoyuki(石井 里幸)" userId="465bc964-a335-4f80-a4fa-b5cd79bc8829" providerId="ADAL" clId="{9D3C77D1-5C5F-4A76-8A35-CCD573A02018}" dt="2020-05-21T06:35:23.033" v="5435" actId="14100"/>
          <ac:picMkLst>
            <pc:docMk/>
            <pc:sldMk cId="2001738347" sldId="821"/>
            <ac:picMk id="6" creationId="{2270F63C-C34E-4D4D-B5DB-358EB3BC43F6}"/>
          </ac:picMkLst>
        </pc:picChg>
      </pc:sldChg>
      <pc:sldChg chg="modSp modNotesTx">
        <pc:chgData name="ISHII Satoyuki(石井 里幸)" userId="465bc964-a335-4f80-a4fa-b5cd79bc8829" providerId="ADAL" clId="{9D3C77D1-5C5F-4A76-8A35-CCD573A02018}" dt="2020-05-21T09:51:33.417" v="7671" actId="6549"/>
        <pc:sldMkLst>
          <pc:docMk/>
          <pc:sldMk cId="1549451414" sldId="823"/>
        </pc:sldMkLst>
        <pc:spChg chg="mod">
          <ac:chgData name="ISHII Satoyuki(石井 里幸)" userId="465bc964-a335-4f80-a4fa-b5cd79bc8829" providerId="ADAL" clId="{9D3C77D1-5C5F-4A76-8A35-CCD573A02018}" dt="2020-05-21T09:51:33.417" v="7671" actId="6549"/>
          <ac:spMkLst>
            <pc:docMk/>
            <pc:sldMk cId="1549451414" sldId="823"/>
            <ac:spMk id="5" creationId="{D35EFCBD-1A22-4D26-B445-D1D22523AD09}"/>
          </ac:spMkLst>
        </pc:spChg>
      </pc:sldChg>
      <pc:sldChg chg="modNotesTx">
        <pc:chgData name="ISHII Satoyuki(石井 里幸)" userId="465bc964-a335-4f80-a4fa-b5cd79bc8829" providerId="ADAL" clId="{9D3C77D1-5C5F-4A76-8A35-CCD573A02018}" dt="2020-06-03T05:56:06.765" v="10902" actId="20577"/>
        <pc:sldMkLst>
          <pc:docMk/>
          <pc:sldMk cId="2345094608" sldId="825"/>
        </pc:sldMkLst>
      </pc:sldChg>
      <pc:sldChg chg="modSp modNotesTx">
        <pc:chgData name="ISHII Satoyuki(石井 里幸)" userId="465bc964-a335-4f80-a4fa-b5cd79bc8829" providerId="ADAL" clId="{9D3C77D1-5C5F-4A76-8A35-CCD573A02018}" dt="2020-05-21T01:55:21.102" v="747" actId="113"/>
        <pc:sldMkLst>
          <pc:docMk/>
          <pc:sldMk cId="1005284705" sldId="829"/>
        </pc:sldMkLst>
        <pc:spChg chg="mod">
          <ac:chgData name="ISHII Satoyuki(石井 里幸)" userId="465bc964-a335-4f80-a4fa-b5cd79bc8829" providerId="ADAL" clId="{9D3C77D1-5C5F-4A76-8A35-CCD573A02018}" dt="2020-05-21T01:55:21.102" v="747" actId="113"/>
          <ac:spMkLst>
            <pc:docMk/>
            <pc:sldMk cId="1005284705" sldId="829"/>
            <ac:spMk id="5" creationId="{8650B6CB-B073-41B0-BE47-91E62AA4EC30}"/>
          </ac:spMkLst>
        </pc:spChg>
        <pc:spChg chg="mod">
          <ac:chgData name="ISHII Satoyuki(石井 里幸)" userId="465bc964-a335-4f80-a4fa-b5cd79bc8829" providerId="ADAL" clId="{9D3C77D1-5C5F-4A76-8A35-CCD573A02018}" dt="2020-05-21T01:53:40.966" v="726" actId="14100"/>
          <ac:spMkLst>
            <pc:docMk/>
            <pc:sldMk cId="1005284705" sldId="829"/>
            <ac:spMk id="8" creationId="{9CA12FF1-38BC-4B69-94C3-58AC9CBA5B4A}"/>
          </ac:spMkLst>
        </pc:spChg>
        <pc:picChg chg="mod">
          <ac:chgData name="ISHII Satoyuki(石井 里幸)" userId="465bc964-a335-4f80-a4fa-b5cd79bc8829" providerId="ADAL" clId="{9D3C77D1-5C5F-4A76-8A35-CCD573A02018}" dt="2020-05-21T01:53:48.589" v="727" actId="14100"/>
          <ac:picMkLst>
            <pc:docMk/>
            <pc:sldMk cId="1005284705" sldId="829"/>
            <ac:picMk id="6" creationId="{9A2BFA7D-DFCA-4725-B3D3-D920ED16D42D}"/>
          </ac:picMkLst>
        </pc:picChg>
        <pc:picChg chg="mod">
          <ac:chgData name="ISHII Satoyuki(石井 里幸)" userId="465bc964-a335-4f80-a4fa-b5cd79bc8829" providerId="ADAL" clId="{9D3C77D1-5C5F-4A76-8A35-CCD573A02018}" dt="2020-05-21T01:53:48.589" v="727" actId="14100"/>
          <ac:picMkLst>
            <pc:docMk/>
            <pc:sldMk cId="1005284705" sldId="829"/>
            <ac:picMk id="7" creationId="{E0655652-1E6D-4668-9962-315DE743A89D}"/>
          </ac:picMkLst>
        </pc:picChg>
      </pc:sldChg>
      <pc:sldChg chg="modSp">
        <pc:chgData name="ISHII Satoyuki(石井 里幸)" userId="465bc964-a335-4f80-a4fa-b5cd79bc8829" providerId="ADAL" clId="{9D3C77D1-5C5F-4A76-8A35-CCD573A02018}" dt="2020-05-21T02:13:22.533" v="1473"/>
        <pc:sldMkLst>
          <pc:docMk/>
          <pc:sldMk cId="2886461161" sldId="830"/>
        </pc:sldMkLst>
        <pc:spChg chg="mod">
          <ac:chgData name="ISHII Satoyuki(石井 里幸)" userId="465bc964-a335-4f80-a4fa-b5cd79bc8829" providerId="ADAL" clId="{9D3C77D1-5C5F-4A76-8A35-CCD573A02018}" dt="2020-05-21T02:13:22.533" v="1473"/>
          <ac:spMkLst>
            <pc:docMk/>
            <pc:sldMk cId="2886461161" sldId="830"/>
            <ac:spMk id="2" creationId="{37E8C10C-FC24-4744-AD33-7F42B24DB47B}"/>
          </ac:spMkLst>
        </pc:spChg>
        <pc:graphicFrameChg chg="mod modGraphic">
          <ac:chgData name="ISHII Satoyuki(石井 里幸)" userId="465bc964-a335-4f80-a4fa-b5cd79bc8829" providerId="ADAL" clId="{9D3C77D1-5C5F-4A76-8A35-CCD573A02018}" dt="2020-05-21T02:11:45.327" v="1417"/>
          <ac:graphicFrameMkLst>
            <pc:docMk/>
            <pc:sldMk cId="2886461161" sldId="830"/>
            <ac:graphicFrameMk id="6" creationId="{FAF5ABE1-9992-4C79-BAB1-9461667A5AC8}"/>
          </ac:graphicFrameMkLst>
        </pc:graphicFrameChg>
      </pc:sldChg>
      <pc:sldChg chg="modSp">
        <pc:chgData name="ISHII Satoyuki(石井 里幸)" userId="465bc964-a335-4f80-a4fa-b5cd79bc8829" providerId="ADAL" clId="{9D3C77D1-5C5F-4A76-8A35-CCD573A02018}" dt="2020-05-21T05:43:28.480" v="4064" actId="6549"/>
        <pc:sldMkLst>
          <pc:docMk/>
          <pc:sldMk cId="2987477814" sldId="832"/>
        </pc:sldMkLst>
        <pc:spChg chg="mod">
          <ac:chgData name="ISHII Satoyuki(石井 里幸)" userId="465bc964-a335-4f80-a4fa-b5cd79bc8829" providerId="ADAL" clId="{9D3C77D1-5C5F-4A76-8A35-CCD573A02018}" dt="2020-05-21T05:43:28.480" v="4064" actId="6549"/>
          <ac:spMkLst>
            <pc:docMk/>
            <pc:sldMk cId="2987477814" sldId="832"/>
            <ac:spMk id="2" creationId="{71181082-BEC9-4934-B06D-72A48874567A}"/>
          </ac:spMkLst>
        </pc:spChg>
      </pc:sldChg>
      <pc:sldChg chg="modSp">
        <pc:chgData name="ISHII Satoyuki(石井 里幸)" userId="465bc964-a335-4f80-a4fa-b5cd79bc8829" providerId="ADAL" clId="{9D3C77D1-5C5F-4A76-8A35-CCD573A02018}" dt="2020-05-21T07:39:00.634" v="7075"/>
        <pc:sldMkLst>
          <pc:docMk/>
          <pc:sldMk cId="3136625145" sldId="835"/>
        </pc:sldMkLst>
        <pc:spChg chg="mod">
          <ac:chgData name="ISHII Satoyuki(石井 里幸)" userId="465bc964-a335-4f80-a4fa-b5cd79bc8829" providerId="ADAL" clId="{9D3C77D1-5C5F-4A76-8A35-CCD573A02018}" dt="2020-05-21T07:39:00.634" v="7075"/>
          <ac:spMkLst>
            <pc:docMk/>
            <pc:sldMk cId="3136625145" sldId="835"/>
            <ac:spMk id="5" creationId="{42493289-B3EC-433E-A44F-85882D641478}"/>
          </ac:spMkLst>
        </pc:spChg>
      </pc:sldChg>
      <pc:sldChg chg="del">
        <pc:chgData name="ISHII Satoyuki(石井 里幸)" userId="465bc964-a335-4f80-a4fa-b5cd79bc8829" providerId="ADAL" clId="{9D3C77D1-5C5F-4A76-8A35-CCD573A02018}" dt="2020-05-21T07:05:45.623" v="6528" actId="2696"/>
        <pc:sldMkLst>
          <pc:docMk/>
          <pc:sldMk cId="2398481058" sldId="839"/>
        </pc:sldMkLst>
      </pc:sldChg>
      <pc:sldChg chg="add modTransition">
        <pc:chgData name="ISHII Satoyuki(石井 里幸)" userId="465bc964-a335-4f80-a4fa-b5cd79bc8829" providerId="ADAL" clId="{9D3C77D1-5C5F-4A76-8A35-CCD573A02018}" dt="2020-05-21T07:05:53.971" v="6533"/>
        <pc:sldMkLst>
          <pc:docMk/>
          <pc:sldMk cId="2969528434" sldId="839"/>
        </pc:sldMkLst>
      </pc:sldChg>
      <pc:sldChg chg="modSp del ord">
        <pc:chgData name="ISHII Satoyuki(石井 里幸)" userId="465bc964-a335-4f80-a4fa-b5cd79bc8829" providerId="ADAL" clId="{9D3C77D1-5C5F-4A76-8A35-CCD573A02018}" dt="2020-05-21T07:05:45.630" v="6529" actId="2696"/>
        <pc:sldMkLst>
          <pc:docMk/>
          <pc:sldMk cId="1222643387" sldId="840"/>
        </pc:sldMkLst>
        <pc:spChg chg="mod">
          <ac:chgData name="ISHII Satoyuki(石井 里幸)" userId="465bc964-a335-4f80-a4fa-b5cd79bc8829" providerId="ADAL" clId="{9D3C77D1-5C5F-4A76-8A35-CCD573A02018}" dt="2020-05-21T07:04:21.351" v="6525"/>
          <ac:spMkLst>
            <pc:docMk/>
            <pc:sldMk cId="1222643387" sldId="840"/>
            <ac:spMk id="5" creationId="{B9BA3330-0F55-4BD6-9201-D0F896957F7F}"/>
          </ac:spMkLst>
        </pc:spChg>
      </pc:sldChg>
      <pc:sldChg chg="add modTransition">
        <pc:chgData name="ISHII Satoyuki(石井 里幸)" userId="465bc964-a335-4f80-a4fa-b5cd79bc8829" providerId="ADAL" clId="{9D3C77D1-5C5F-4A76-8A35-CCD573A02018}" dt="2020-05-21T07:05:53.971" v="6533"/>
        <pc:sldMkLst>
          <pc:docMk/>
          <pc:sldMk cId="1993186013" sldId="840"/>
        </pc:sldMkLst>
      </pc:sldChg>
      <pc:sldChg chg="add modTransition">
        <pc:chgData name="ISHII Satoyuki(石井 里幸)" userId="465bc964-a335-4f80-a4fa-b5cd79bc8829" providerId="ADAL" clId="{9D3C77D1-5C5F-4A76-8A35-CCD573A02018}" dt="2020-05-21T07:05:53.971" v="6533"/>
        <pc:sldMkLst>
          <pc:docMk/>
          <pc:sldMk cId="2514198175" sldId="841"/>
        </pc:sldMkLst>
      </pc:sldChg>
      <pc:sldChg chg="del">
        <pc:chgData name="ISHII Satoyuki(石井 里幸)" userId="465bc964-a335-4f80-a4fa-b5cd79bc8829" providerId="ADAL" clId="{9D3C77D1-5C5F-4A76-8A35-CCD573A02018}" dt="2020-05-21T07:05:45.643" v="6530" actId="2696"/>
        <pc:sldMkLst>
          <pc:docMk/>
          <pc:sldMk cId="3782900917" sldId="841"/>
        </pc:sldMkLst>
      </pc:sldChg>
      <pc:sldChg chg="del">
        <pc:chgData name="ISHII Satoyuki(石井 里幸)" userId="465bc964-a335-4f80-a4fa-b5cd79bc8829" providerId="ADAL" clId="{9D3C77D1-5C5F-4A76-8A35-CCD573A02018}" dt="2020-05-21T07:05:45.650" v="6531" actId="2696"/>
        <pc:sldMkLst>
          <pc:docMk/>
          <pc:sldMk cId="866331708" sldId="844"/>
        </pc:sldMkLst>
      </pc:sldChg>
      <pc:sldChg chg="add modTransition">
        <pc:chgData name="ISHII Satoyuki(石井 里幸)" userId="465bc964-a335-4f80-a4fa-b5cd79bc8829" providerId="ADAL" clId="{9D3C77D1-5C5F-4A76-8A35-CCD573A02018}" dt="2020-05-21T07:05:53.971" v="6533"/>
        <pc:sldMkLst>
          <pc:docMk/>
          <pc:sldMk cId="1243836488" sldId="844"/>
        </pc:sldMkLst>
      </pc:sldChg>
      <pc:sldChg chg="add modTransition">
        <pc:chgData name="ISHII Satoyuki(石井 里幸)" userId="465bc964-a335-4f80-a4fa-b5cd79bc8829" providerId="ADAL" clId="{9D3C77D1-5C5F-4A76-8A35-CCD573A02018}" dt="2020-05-21T07:05:53.971" v="6533"/>
        <pc:sldMkLst>
          <pc:docMk/>
          <pc:sldMk cId="2806204104" sldId="845"/>
        </pc:sldMkLst>
      </pc:sldChg>
      <pc:sldChg chg="del">
        <pc:chgData name="ISHII Satoyuki(石井 里幸)" userId="465bc964-a335-4f80-a4fa-b5cd79bc8829" providerId="ADAL" clId="{9D3C77D1-5C5F-4A76-8A35-CCD573A02018}" dt="2020-05-21T07:05:45.594" v="6526" actId="2696"/>
        <pc:sldMkLst>
          <pc:docMk/>
          <pc:sldMk cId="3031174201" sldId="845"/>
        </pc:sldMkLst>
      </pc:sldChg>
      <pc:sldChg chg="del">
        <pc:chgData name="ISHII Satoyuki(石井 里幸)" userId="465bc964-a335-4f80-a4fa-b5cd79bc8829" providerId="ADAL" clId="{9D3C77D1-5C5F-4A76-8A35-CCD573A02018}" dt="2020-05-21T07:19:40.567" v="6863" actId="2696"/>
        <pc:sldMkLst>
          <pc:docMk/>
          <pc:sldMk cId="2333041253" sldId="846"/>
        </pc:sldMkLst>
      </pc:sldChg>
      <pc:sldChg chg="del">
        <pc:chgData name="ISHII Satoyuki(石井 里幸)" userId="465bc964-a335-4f80-a4fa-b5cd79bc8829" providerId="ADAL" clId="{9D3C77D1-5C5F-4A76-8A35-CCD573A02018}" dt="2020-05-21T07:19:41.789" v="6864" actId="2696"/>
        <pc:sldMkLst>
          <pc:docMk/>
          <pc:sldMk cId="1826540455" sldId="847"/>
        </pc:sldMkLst>
      </pc:sldChg>
      <pc:sldChg chg="del">
        <pc:chgData name="ISHII Satoyuki(石井 里幸)" userId="465bc964-a335-4f80-a4fa-b5cd79bc8829" providerId="ADAL" clId="{9D3C77D1-5C5F-4A76-8A35-CCD573A02018}" dt="2020-05-21T07:19:42.600" v="6865" actId="2696"/>
        <pc:sldMkLst>
          <pc:docMk/>
          <pc:sldMk cId="3588590849" sldId="848"/>
        </pc:sldMkLst>
      </pc:sldChg>
      <pc:sldChg chg="del">
        <pc:chgData name="ISHII Satoyuki(石井 里幸)" userId="465bc964-a335-4f80-a4fa-b5cd79bc8829" providerId="ADAL" clId="{9D3C77D1-5C5F-4A76-8A35-CCD573A02018}" dt="2020-05-21T07:19:50.747" v="6866" actId="2696"/>
        <pc:sldMkLst>
          <pc:docMk/>
          <pc:sldMk cId="577417718" sldId="849"/>
        </pc:sldMkLst>
      </pc:sldChg>
      <pc:sldChg chg="modSp">
        <pc:chgData name="ISHII Satoyuki(石井 里幸)" userId="465bc964-a335-4f80-a4fa-b5cd79bc8829" providerId="ADAL" clId="{9D3C77D1-5C5F-4A76-8A35-CCD573A02018}" dt="2020-06-03T06:06:30.568" v="10913" actId="6549"/>
        <pc:sldMkLst>
          <pc:docMk/>
          <pc:sldMk cId="1586059924" sldId="855"/>
        </pc:sldMkLst>
        <pc:graphicFrameChg chg="modGraphic">
          <ac:chgData name="ISHII Satoyuki(石井 里幸)" userId="465bc964-a335-4f80-a4fa-b5cd79bc8829" providerId="ADAL" clId="{9D3C77D1-5C5F-4A76-8A35-CCD573A02018}" dt="2020-06-03T06:06:30.568" v="10913" actId="6549"/>
          <ac:graphicFrameMkLst>
            <pc:docMk/>
            <pc:sldMk cId="1586059924" sldId="855"/>
            <ac:graphicFrameMk id="6" creationId="{6DFA82BE-5BCE-449F-BA00-A9422EA52120}"/>
          </ac:graphicFrameMkLst>
        </pc:graphicFrameChg>
      </pc:sldChg>
      <pc:sldChg chg="modSp">
        <pc:chgData name="ISHII Satoyuki(石井 里幸)" userId="465bc964-a335-4f80-a4fa-b5cd79bc8829" providerId="ADAL" clId="{9D3C77D1-5C5F-4A76-8A35-CCD573A02018}" dt="2020-06-03T05:45:12.170" v="9918" actId="27636"/>
        <pc:sldMkLst>
          <pc:docMk/>
          <pc:sldMk cId="135891591" sldId="856"/>
        </pc:sldMkLst>
        <pc:spChg chg="mod">
          <ac:chgData name="ISHII Satoyuki(石井 里幸)" userId="465bc964-a335-4f80-a4fa-b5cd79bc8829" providerId="ADAL" clId="{9D3C77D1-5C5F-4A76-8A35-CCD573A02018}" dt="2020-06-03T05:45:12.170" v="9918" actId="27636"/>
          <ac:spMkLst>
            <pc:docMk/>
            <pc:sldMk cId="135891591" sldId="856"/>
            <ac:spMk id="5" creationId="{41D07216-5F9D-4C93-9F0F-6B8C8B6EE3FC}"/>
          </ac:spMkLst>
        </pc:spChg>
      </pc:sldChg>
      <pc:sldChg chg="modSp modNotesTx">
        <pc:chgData name="ISHII Satoyuki(石井 里幸)" userId="465bc964-a335-4f80-a4fa-b5cd79bc8829" providerId="ADAL" clId="{9D3C77D1-5C5F-4A76-8A35-CCD573A02018}" dt="2020-06-03T05:47:39.105" v="10091" actId="20577"/>
        <pc:sldMkLst>
          <pc:docMk/>
          <pc:sldMk cId="2419402087" sldId="858"/>
        </pc:sldMkLst>
        <pc:spChg chg="mod">
          <ac:chgData name="ISHII Satoyuki(石井 里幸)" userId="465bc964-a335-4f80-a4fa-b5cd79bc8829" providerId="ADAL" clId="{9D3C77D1-5C5F-4A76-8A35-CCD573A02018}" dt="2020-06-03T05:45:48.271" v="9962" actId="27636"/>
          <ac:spMkLst>
            <pc:docMk/>
            <pc:sldMk cId="2419402087" sldId="858"/>
            <ac:spMk id="5" creationId="{24571560-3EF7-43D6-BAFD-6DC549897426}"/>
          </ac:spMkLst>
        </pc:spChg>
      </pc:sldChg>
      <pc:sldChg chg="addSp delSp modSp">
        <pc:chgData name="ISHII Satoyuki(石井 里幸)" userId="465bc964-a335-4f80-a4fa-b5cd79bc8829" providerId="ADAL" clId="{9D3C77D1-5C5F-4A76-8A35-CCD573A02018}" dt="2020-05-21T07:17:41.588" v="6861"/>
        <pc:sldMkLst>
          <pc:docMk/>
          <pc:sldMk cId="78108435" sldId="867"/>
        </pc:sldMkLst>
        <pc:spChg chg="mod">
          <ac:chgData name="ISHII Satoyuki(石井 里幸)" userId="465bc964-a335-4f80-a4fa-b5cd79bc8829" providerId="ADAL" clId="{9D3C77D1-5C5F-4A76-8A35-CCD573A02018}" dt="2020-05-21T01:32:16.599" v="446" actId="20577"/>
          <ac:spMkLst>
            <pc:docMk/>
            <pc:sldMk cId="78108435" sldId="867"/>
            <ac:spMk id="2" creationId="{417104B3-CCC3-4BE3-A1BA-F01740A00F0C}"/>
          </ac:spMkLst>
        </pc:spChg>
        <pc:spChg chg="add del">
          <ac:chgData name="ISHII Satoyuki(石井 里幸)" userId="465bc964-a335-4f80-a4fa-b5cd79bc8829" providerId="ADAL" clId="{9D3C77D1-5C5F-4A76-8A35-CCD573A02018}" dt="2020-05-21T07:17:41.588" v="6861"/>
          <ac:spMkLst>
            <pc:docMk/>
            <pc:sldMk cId="78108435" sldId="867"/>
            <ac:spMk id="3" creationId="{E4B44EE7-F11F-42B4-872A-346D600DC209}"/>
          </ac:spMkLst>
        </pc:spChg>
      </pc:sldChg>
      <pc:sldChg chg="addSp delSp modSp modNotesTx">
        <pc:chgData name="ISHII Satoyuki(石井 里幸)" userId="465bc964-a335-4f80-a4fa-b5cd79bc8829" providerId="ADAL" clId="{9D3C77D1-5C5F-4A76-8A35-CCD573A02018}" dt="2020-06-10T02:34:17.419" v="16513" actId="20577"/>
        <pc:sldMkLst>
          <pc:docMk/>
          <pc:sldMk cId="3223498070" sldId="885"/>
        </pc:sldMkLst>
        <pc:spChg chg="del mod">
          <ac:chgData name="ISHII Satoyuki(石井 里幸)" userId="465bc964-a335-4f80-a4fa-b5cd79bc8829" providerId="ADAL" clId="{9D3C77D1-5C5F-4A76-8A35-CCD573A02018}" dt="2020-05-25T04:19:07.468" v="7875" actId="478"/>
          <ac:spMkLst>
            <pc:docMk/>
            <pc:sldMk cId="3223498070" sldId="885"/>
            <ac:spMk id="2" creationId="{91ADCC78-EACD-4552-B54B-173B9A745E4B}"/>
          </ac:spMkLst>
        </pc:spChg>
        <pc:spChg chg="mod">
          <ac:chgData name="ISHII Satoyuki(石井 里幸)" userId="465bc964-a335-4f80-a4fa-b5cd79bc8829" providerId="ADAL" clId="{9D3C77D1-5C5F-4A76-8A35-CCD573A02018}" dt="2020-05-25T04:19:21.396" v="7876" actId="1076"/>
          <ac:spMkLst>
            <pc:docMk/>
            <pc:sldMk cId="3223498070" sldId="885"/>
            <ac:spMk id="3" creationId="{A3398EAD-595E-4741-A8A5-30A68C38718C}"/>
          </ac:spMkLst>
        </pc:spChg>
        <pc:spChg chg="mod">
          <ac:chgData name="ISHII Satoyuki(石井 里幸)" userId="465bc964-a335-4f80-a4fa-b5cd79bc8829" providerId="ADAL" clId="{9D3C77D1-5C5F-4A76-8A35-CCD573A02018}" dt="2020-05-25T04:19:21.396" v="7876" actId="1076"/>
          <ac:spMkLst>
            <pc:docMk/>
            <pc:sldMk cId="3223498070" sldId="885"/>
            <ac:spMk id="16" creationId="{4F2CD928-DC48-40D3-946B-6F947349E1ED}"/>
          </ac:spMkLst>
        </pc:spChg>
        <pc:spChg chg="mod">
          <ac:chgData name="ISHII Satoyuki(石井 里幸)" userId="465bc964-a335-4f80-a4fa-b5cd79bc8829" providerId="ADAL" clId="{9D3C77D1-5C5F-4A76-8A35-CCD573A02018}" dt="2020-05-25T04:19:21.396" v="7876" actId="1076"/>
          <ac:spMkLst>
            <pc:docMk/>
            <pc:sldMk cId="3223498070" sldId="885"/>
            <ac:spMk id="18" creationId="{BE4A3DCF-274E-43CB-9068-2ED4D74E2D08}"/>
          </ac:spMkLst>
        </pc:spChg>
        <pc:spChg chg="mod">
          <ac:chgData name="ISHII Satoyuki(石井 里幸)" userId="465bc964-a335-4f80-a4fa-b5cd79bc8829" providerId="ADAL" clId="{9D3C77D1-5C5F-4A76-8A35-CCD573A02018}" dt="2020-05-25T04:18:55.519" v="7874" actId="14100"/>
          <ac:spMkLst>
            <pc:docMk/>
            <pc:sldMk cId="3223498070" sldId="885"/>
            <ac:spMk id="24" creationId="{85337DFC-0671-4391-AB45-BB08B2F9E8AB}"/>
          </ac:spMkLst>
        </pc:spChg>
        <pc:spChg chg="mod">
          <ac:chgData name="ISHII Satoyuki(石井 里幸)" userId="465bc964-a335-4f80-a4fa-b5cd79bc8829" providerId="ADAL" clId="{9D3C77D1-5C5F-4A76-8A35-CCD573A02018}" dt="2020-05-25T04:19:21.396" v="7876" actId="1076"/>
          <ac:spMkLst>
            <pc:docMk/>
            <pc:sldMk cId="3223498070" sldId="885"/>
            <ac:spMk id="67" creationId="{F69F5CD2-4C48-43A1-904F-4F0B70B2564B}"/>
          </ac:spMkLst>
        </pc:spChg>
        <pc:spChg chg="mod">
          <ac:chgData name="ISHII Satoyuki(石井 里幸)" userId="465bc964-a335-4f80-a4fa-b5cd79bc8829" providerId="ADAL" clId="{9D3C77D1-5C5F-4A76-8A35-CCD573A02018}" dt="2020-05-25T04:19:21.396" v="7876" actId="1076"/>
          <ac:spMkLst>
            <pc:docMk/>
            <pc:sldMk cId="3223498070" sldId="885"/>
            <ac:spMk id="102" creationId="{9F550F3B-C787-4CD9-B6EF-D762A32BDD88}"/>
          </ac:spMkLst>
        </pc:spChg>
        <pc:spChg chg="mod">
          <ac:chgData name="ISHII Satoyuki(石井 里幸)" userId="465bc964-a335-4f80-a4fa-b5cd79bc8829" providerId="ADAL" clId="{9D3C77D1-5C5F-4A76-8A35-CCD573A02018}" dt="2020-05-25T04:19:21.396" v="7876" actId="1076"/>
          <ac:spMkLst>
            <pc:docMk/>
            <pc:sldMk cId="3223498070" sldId="885"/>
            <ac:spMk id="103" creationId="{193977F8-70BB-4544-9556-F4B7B6F40971}"/>
          </ac:spMkLst>
        </pc:spChg>
        <pc:spChg chg="mod">
          <ac:chgData name="ISHII Satoyuki(石井 里幸)" userId="465bc964-a335-4f80-a4fa-b5cd79bc8829" providerId="ADAL" clId="{9D3C77D1-5C5F-4A76-8A35-CCD573A02018}" dt="2020-05-25T04:19:21.396" v="7876" actId="1076"/>
          <ac:spMkLst>
            <pc:docMk/>
            <pc:sldMk cId="3223498070" sldId="885"/>
            <ac:spMk id="104" creationId="{D941F755-B19B-480C-855B-053037EF42B5}"/>
          </ac:spMkLst>
        </pc:spChg>
        <pc:spChg chg="mod">
          <ac:chgData name="ISHII Satoyuki(石井 里幸)" userId="465bc964-a335-4f80-a4fa-b5cd79bc8829" providerId="ADAL" clId="{9D3C77D1-5C5F-4A76-8A35-CCD573A02018}" dt="2020-05-25T04:19:21.396" v="7876" actId="1076"/>
          <ac:spMkLst>
            <pc:docMk/>
            <pc:sldMk cId="3223498070" sldId="885"/>
            <ac:spMk id="105" creationId="{48CFB9FD-1B06-4C5D-A884-86828C770020}"/>
          </ac:spMkLst>
        </pc:spChg>
        <pc:spChg chg="mod">
          <ac:chgData name="ISHII Satoyuki(石井 里幸)" userId="465bc964-a335-4f80-a4fa-b5cd79bc8829" providerId="ADAL" clId="{9D3C77D1-5C5F-4A76-8A35-CCD573A02018}" dt="2020-05-25T04:19:21.396" v="7876" actId="1076"/>
          <ac:spMkLst>
            <pc:docMk/>
            <pc:sldMk cId="3223498070" sldId="885"/>
            <ac:spMk id="106" creationId="{A45FA8B7-8FE3-4DCC-860B-CF141F3627AC}"/>
          </ac:spMkLst>
        </pc:spChg>
        <pc:spChg chg="mod">
          <ac:chgData name="ISHII Satoyuki(石井 里幸)" userId="465bc964-a335-4f80-a4fa-b5cd79bc8829" providerId="ADAL" clId="{9D3C77D1-5C5F-4A76-8A35-CCD573A02018}" dt="2020-05-25T04:19:21.396" v="7876" actId="1076"/>
          <ac:spMkLst>
            <pc:docMk/>
            <pc:sldMk cId="3223498070" sldId="885"/>
            <ac:spMk id="108" creationId="{A2B9374B-4E7B-4AFF-9EC5-9550BC6606FA}"/>
          </ac:spMkLst>
        </pc:spChg>
        <pc:spChg chg="mod">
          <ac:chgData name="ISHII Satoyuki(石井 里幸)" userId="465bc964-a335-4f80-a4fa-b5cd79bc8829" providerId="ADAL" clId="{9D3C77D1-5C5F-4A76-8A35-CCD573A02018}" dt="2020-05-25T04:19:21.396" v="7876" actId="1076"/>
          <ac:spMkLst>
            <pc:docMk/>
            <pc:sldMk cId="3223498070" sldId="885"/>
            <ac:spMk id="109" creationId="{7EA83AFF-6319-4894-9EEC-BA2FD3C5BA1B}"/>
          </ac:spMkLst>
        </pc:spChg>
        <pc:spChg chg="mod">
          <ac:chgData name="ISHII Satoyuki(石井 里幸)" userId="465bc964-a335-4f80-a4fa-b5cd79bc8829" providerId="ADAL" clId="{9D3C77D1-5C5F-4A76-8A35-CCD573A02018}" dt="2020-05-25T04:19:21.396" v="7876" actId="1076"/>
          <ac:spMkLst>
            <pc:docMk/>
            <pc:sldMk cId="3223498070" sldId="885"/>
            <ac:spMk id="110" creationId="{2AB6A249-984E-4176-8A6B-5C302568A0F6}"/>
          </ac:spMkLst>
        </pc:spChg>
        <pc:spChg chg="mod">
          <ac:chgData name="ISHII Satoyuki(石井 里幸)" userId="465bc964-a335-4f80-a4fa-b5cd79bc8829" providerId="ADAL" clId="{9D3C77D1-5C5F-4A76-8A35-CCD573A02018}" dt="2020-05-25T04:19:21.396" v="7876" actId="1076"/>
          <ac:spMkLst>
            <pc:docMk/>
            <pc:sldMk cId="3223498070" sldId="885"/>
            <ac:spMk id="112" creationId="{4547163A-8A6D-42F1-AC72-687569761A3D}"/>
          </ac:spMkLst>
        </pc:spChg>
        <pc:spChg chg="mod">
          <ac:chgData name="ISHII Satoyuki(石井 里幸)" userId="465bc964-a335-4f80-a4fa-b5cd79bc8829" providerId="ADAL" clId="{9D3C77D1-5C5F-4A76-8A35-CCD573A02018}" dt="2020-05-21T01:29:01.784" v="282" actId="555"/>
          <ac:spMkLst>
            <pc:docMk/>
            <pc:sldMk cId="3223498070" sldId="885"/>
            <ac:spMk id="113" creationId="{6EF23CB4-8DFC-4F3B-9463-D1C6ECAA00ED}"/>
          </ac:spMkLst>
        </pc:spChg>
        <pc:spChg chg="mod">
          <ac:chgData name="ISHII Satoyuki(石井 里幸)" userId="465bc964-a335-4f80-a4fa-b5cd79bc8829" providerId="ADAL" clId="{9D3C77D1-5C5F-4A76-8A35-CCD573A02018}" dt="2020-05-25T04:19:21.396" v="7876" actId="1076"/>
          <ac:spMkLst>
            <pc:docMk/>
            <pc:sldMk cId="3223498070" sldId="885"/>
            <ac:spMk id="114" creationId="{94F9DBE2-23D2-4D29-8EC6-7E7260EA76DE}"/>
          </ac:spMkLst>
        </pc:spChg>
        <pc:spChg chg="mod">
          <ac:chgData name="ISHII Satoyuki(石井 里幸)" userId="465bc964-a335-4f80-a4fa-b5cd79bc8829" providerId="ADAL" clId="{9D3C77D1-5C5F-4A76-8A35-CCD573A02018}" dt="2020-05-25T04:19:21.396" v="7876" actId="1076"/>
          <ac:spMkLst>
            <pc:docMk/>
            <pc:sldMk cId="3223498070" sldId="885"/>
            <ac:spMk id="115" creationId="{E58796D2-F0D7-41FA-B7B4-BE6FDCEE86D0}"/>
          </ac:spMkLst>
        </pc:spChg>
        <pc:spChg chg="mod">
          <ac:chgData name="ISHII Satoyuki(石井 里幸)" userId="465bc964-a335-4f80-a4fa-b5cd79bc8829" providerId="ADAL" clId="{9D3C77D1-5C5F-4A76-8A35-CCD573A02018}" dt="2020-05-25T04:19:21.396" v="7876" actId="1076"/>
          <ac:spMkLst>
            <pc:docMk/>
            <pc:sldMk cId="3223498070" sldId="885"/>
            <ac:spMk id="116" creationId="{59A44FAC-0E54-46AE-8803-2FD7A3AC15D3}"/>
          </ac:spMkLst>
        </pc:spChg>
        <pc:spChg chg="add mod">
          <ac:chgData name="ISHII Satoyuki(石井 里幸)" userId="465bc964-a335-4f80-a4fa-b5cd79bc8829" providerId="ADAL" clId="{9D3C77D1-5C5F-4A76-8A35-CCD573A02018}" dt="2020-05-21T01:29:15.109" v="296"/>
          <ac:spMkLst>
            <pc:docMk/>
            <pc:sldMk cId="3223498070" sldId="885"/>
            <ac:spMk id="117" creationId="{41654B8F-6E14-4B68-A204-B73CCD8DE0A2}"/>
          </ac:spMkLst>
        </pc:spChg>
        <pc:spChg chg="mod">
          <ac:chgData name="ISHII Satoyuki(石井 里幸)" userId="465bc964-a335-4f80-a4fa-b5cd79bc8829" providerId="ADAL" clId="{9D3C77D1-5C5F-4A76-8A35-CCD573A02018}" dt="2020-05-21T01:29:08.819" v="283" actId="555"/>
          <ac:spMkLst>
            <pc:docMk/>
            <pc:sldMk cId="3223498070" sldId="885"/>
            <ac:spMk id="119" creationId="{7A16C48E-47D1-463C-81ED-FA126EB546C1}"/>
          </ac:spMkLst>
        </pc:spChg>
        <pc:spChg chg="del mod">
          <ac:chgData name="ISHII Satoyuki(石井 里幸)" userId="465bc964-a335-4f80-a4fa-b5cd79bc8829" providerId="ADAL" clId="{9D3C77D1-5C5F-4A76-8A35-CCD573A02018}" dt="2020-05-21T01:28:37.468" v="279" actId="478"/>
          <ac:spMkLst>
            <pc:docMk/>
            <pc:sldMk cId="3223498070" sldId="885"/>
            <ac:spMk id="123" creationId="{567EE53F-C896-4682-B397-276F0F1050D9}"/>
          </ac:spMkLst>
        </pc:spChg>
        <pc:spChg chg="add mod">
          <ac:chgData name="ISHII Satoyuki(石井 里幸)" userId="465bc964-a335-4f80-a4fa-b5cd79bc8829" providerId="ADAL" clId="{9D3C77D1-5C5F-4A76-8A35-CCD573A02018}" dt="2020-05-25T04:19:31.728" v="7884"/>
          <ac:spMkLst>
            <pc:docMk/>
            <pc:sldMk cId="3223498070" sldId="885"/>
            <ac:spMk id="123" creationId="{99A81CD9-E448-4A25-A224-7945770253D8}"/>
          </ac:spMkLst>
        </pc:spChg>
        <pc:spChg chg="mod">
          <ac:chgData name="ISHII Satoyuki(石井 里幸)" userId="465bc964-a335-4f80-a4fa-b5cd79bc8829" providerId="ADAL" clId="{9D3C77D1-5C5F-4A76-8A35-CCD573A02018}" dt="2020-05-21T01:29:01.784" v="282" actId="555"/>
          <ac:spMkLst>
            <pc:docMk/>
            <pc:sldMk cId="3223498070" sldId="885"/>
            <ac:spMk id="124" creationId="{74A6E70C-14B2-47AD-861A-5740D9839F28}"/>
          </ac:spMkLst>
        </pc:spChg>
        <pc:spChg chg="mod">
          <ac:chgData name="ISHII Satoyuki(石井 里幸)" userId="465bc964-a335-4f80-a4fa-b5cd79bc8829" providerId="ADAL" clId="{9D3C77D1-5C5F-4A76-8A35-CCD573A02018}" dt="2020-05-21T01:29:01.784" v="282" actId="555"/>
          <ac:spMkLst>
            <pc:docMk/>
            <pc:sldMk cId="3223498070" sldId="885"/>
            <ac:spMk id="125" creationId="{2DAB4DB4-733E-406F-8A98-D50CA5737BBF}"/>
          </ac:spMkLst>
        </pc:spChg>
        <pc:spChg chg="mod">
          <ac:chgData name="ISHII Satoyuki(石井 里幸)" userId="465bc964-a335-4f80-a4fa-b5cd79bc8829" providerId="ADAL" clId="{9D3C77D1-5C5F-4A76-8A35-CCD573A02018}" dt="2020-05-25T04:19:21.396" v="7876" actId="1076"/>
          <ac:spMkLst>
            <pc:docMk/>
            <pc:sldMk cId="3223498070" sldId="885"/>
            <ac:spMk id="126" creationId="{49166B8E-4953-47A5-ADE0-3C066E91A78B}"/>
          </ac:spMkLst>
        </pc:spChg>
        <pc:spChg chg="mod">
          <ac:chgData name="ISHII Satoyuki(石井 里幸)" userId="465bc964-a335-4f80-a4fa-b5cd79bc8829" providerId="ADAL" clId="{9D3C77D1-5C5F-4A76-8A35-CCD573A02018}" dt="2020-05-25T04:19:21.396" v="7876" actId="1076"/>
          <ac:spMkLst>
            <pc:docMk/>
            <pc:sldMk cId="3223498070" sldId="885"/>
            <ac:spMk id="129" creationId="{A92C7122-0F7B-491F-B9F0-30F83C319D2E}"/>
          </ac:spMkLst>
        </pc:spChg>
        <pc:spChg chg="mod">
          <ac:chgData name="ISHII Satoyuki(石井 里幸)" userId="465bc964-a335-4f80-a4fa-b5cd79bc8829" providerId="ADAL" clId="{9D3C77D1-5C5F-4A76-8A35-CCD573A02018}" dt="2020-05-25T04:19:21.396" v="7876" actId="1076"/>
          <ac:spMkLst>
            <pc:docMk/>
            <pc:sldMk cId="3223498070" sldId="885"/>
            <ac:spMk id="131" creationId="{640E2D9F-D96C-452D-94B5-BD0A0BD56893}"/>
          </ac:spMkLst>
        </pc:spChg>
        <pc:spChg chg="mod">
          <ac:chgData name="ISHII Satoyuki(石井 里幸)" userId="465bc964-a335-4f80-a4fa-b5cd79bc8829" providerId="ADAL" clId="{9D3C77D1-5C5F-4A76-8A35-CCD573A02018}" dt="2020-05-25T04:19:21.396" v="7876" actId="1076"/>
          <ac:spMkLst>
            <pc:docMk/>
            <pc:sldMk cId="3223498070" sldId="885"/>
            <ac:spMk id="132" creationId="{853884F2-0037-4959-BCEC-E9C451B1B85C}"/>
          </ac:spMkLst>
        </pc:spChg>
        <pc:spChg chg="mod">
          <ac:chgData name="ISHII Satoyuki(石井 里幸)" userId="465bc964-a335-4f80-a4fa-b5cd79bc8829" providerId="ADAL" clId="{9D3C77D1-5C5F-4A76-8A35-CCD573A02018}" dt="2020-05-21T01:29:08.819" v="283" actId="555"/>
          <ac:spMkLst>
            <pc:docMk/>
            <pc:sldMk cId="3223498070" sldId="885"/>
            <ac:spMk id="133" creationId="{AE57050E-EA86-4A9D-8FC5-DF67FF70F995}"/>
          </ac:spMkLst>
        </pc:spChg>
        <pc:spChg chg="mod">
          <ac:chgData name="ISHII Satoyuki(石井 里幸)" userId="465bc964-a335-4f80-a4fa-b5cd79bc8829" providerId="ADAL" clId="{9D3C77D1-5C5F-4A76-8A35-CCD573A02018}" dt="2020-05-21T01:29:08.819" v="283" actId="555"/>
          <ac:spMkLst>
            <pc:docMk/>
            <pc:sldMk cId="3223498070" sldId="885"/>
            <ac:spMk id="134" creationId="{5F86DD08-93D6-4670-9818-D7491683A9E9}"/>
          </ac:spMkLst>
        </pc:spChg>
        <pc:spChg chg="mod">
          <ac:chgData name="ISHII Satoyuki(石井 里幸)" userId="465bc964-a335-4f80-a4fa-b5cd79bc8829" providerId="ADAL" clId="{9D3C77D1-5C5F-4A76-8A35-CCD573A02018}" dt="2020-05-25T04:19:21.396" v="7876" actId="1076"/>
          <ac:spMkLst>
            <pc:docMk/>
            <pc:sldMk cId="3223498070" sldId="885"/>
            <ac:spMk id="135" creationId="{0DBE2E1E-4EEF-4447-A8DD-CB6580CDC8A0}"/>
          </ac:spMkLst>
        </pc:spChg>
        <pc:spChg chg="del mod">
          <ac:chgData name="ISHII Satoyuki(石井 里幸)" userId="465bc964-a335-4f80-a4fa-b5cd79bc8829" providerId="ADAL" clId="{9D3C77D1-5C5F-4A76-8A35-CCD573A02018}" dt="2020-05-21T07:06:48.447" v="6535" actId="478"/>
          <ac:spMkLst>
            <pc:docMk/>
            <pc:sldMk cId="3223498070" sldId="885"/>
            <ac:spMk id="136" creationId="{51392E2A-5587-4BDB-8BA0-1EB976E8E18E}"/>
          </ac:spMkLst>
        </pc:spChg>
        <pc:spChg chg="add mod">
          <ac:chgData name="ISHII Satoyuki(石井 里幸)" userId="465bc964-a335-4f80-a4fa-b5cd79bc8829" providerId="ADAL" clId="{9D3C77D1-5C5F-4A76-8A35-CCD573A02018}" dt="2020-05-25T04:19:21.396" v="7876" actId="1076"/>
          <ac:spMkLst>
            <pc:docMk/>
            <pc:sldMk cId="3223498070" sldId="885"/>
            <ac:spMk id="136" creationId="{ACE55431-2EE2-4800-AACB-60D9ABC42CA2}"/>
          </ac:spMkLst>
        </pc:spChg>
        <pc:spChg chg="add mod">
          <ac:chgData name="ISHII Satoyuki(石井 里幸)" userId="465bc964-a335-4f80-a4fa-b5cd79bc8829" providerId="ADAL" clId="{9D3C77D1-5C5F-4A76-8A35-CCD573A02018}" dt="2020-05-25T04:19:21.396" v="7876" actId="1076"/>
          <ac:spMkLst>
            <pc:docMk/>
            <pc:sldMk cId="3223498070" sldId="885"/>
            <ac:spMk id="137" creationId="{4FEA9AD4-4D89-44B7-8D52-2D253398458E}"/>
          </ac:spMkLst>
        </pc:spChg>
      </pc:sldChg>
      <pc:sldChg chg="addSp modSp ord modNotesTx">
        <pc:chgData name="ISHII Satoyuki(石井 里幸)" userId="465bc964-a335-4f80-a4fa-b5cd79bc8829" providerId="ADAL" clId="{9D3C77D1-5C5F-4A76-8A35-CCD573A02018}" dt="2020-06-10T03:21:42.898" v="17463" actId="1076"/>
        <pc:sldMkLst>
          <pc:docMk/>
          <pc:sldMk cId="78572532" sldId="887"/>
        </pc:sldMkLst>
        <pc:spChg chg="mod">
          <ac:chgData name="ISHII Satoyuki(石井 里幸)" userId="465bc964-a335-4f80-a4fa-b5cd79bc8829" providerId="ADAL" clId="{9D3C77D1-5C5F-4A76-8A35-CCD573A02018}" dt="2020-06-10T02:01:02.968" v="14629"/>
          <ac:spMkLst>
            <pc:docMk/>
            <pc:sldMk cId="78572532" sldId="887"/>
            <ac:spMk id="5" creationId="{404AAB97-4A53-433B-B1DE-7E35C582F0D8}"/>
          </ac:spMkLst>
        </pc:spChg>
        <pc:spChg chg="add mod">
          <ac:chgData name="ISHII Satoyuki(石井 里幸)" userId="465bc964-a335-4f80-a4fa-b5cd79bc8829" providerId="ADAL" clId="{9D3C77D1-5C5F-4A76-8A35-CCD573A02018}" dt="2020-06-10T03:21:42.898" v="17463" actId="1076"/>
          <ac:spMkLst>
            <pc:docMk/>
            <pc:sldMk cId="78572532" sldId="887"/>
            <ac:spMk id="6" creationId="{24998219-5F4F-4424-90B8-B4CEE79BF7E8}"/>
          </ac:spMkLst>
        </pc:spChg>
      </pc:sldChg>
      <pc:sldChg chg="del">
        <pc:chgData name="ISHII Satoyuki(石井 里幸)" userId="465bc964-a335-4f80-a4fa-b5cd79bc8829" providerId="ADAL" clId="{9D3C77D1-5C5F-4A76-8A35-CCD573A02018}" dt="2020-06-10T01:43:12.147" v="13815" actId="2696"/>
        <pc:sldMkLst>
          <pc:docMk/>
          <pc:sldMk cId="3874496444" sldId="888"/>
        </pc:sldMkLst>
      </pc:sldChg>
      <pc:sldChg chg="modSp">
        <pc:chgData name="ISHII Satoyuki(石井 里幸)" userId="465bc964-a335-4f80-a4fa-b5cd79bc8829" providerId="ADAL" clId="{9D3C77D1-5C5F-4A76-8A35-CCD573A02018}" dt="2020-06-10T03:56:44.774" v="18505" actId="20577"/>
        <pc:sldMkLst>
          <pc:docMk/>
          <pc:sldMk cId="976341342" sldId="896"/>
        </pc:sldMkLst>
        <pc:graphicFrameChg chg="mod modGraphic">
          <ac:chgData name="ISHII Satoyuki(石井 里幸)" userId="465bc964-a335-4f80-a4fa-b5cd79bc8829" providerId="ADAL" clId="{9D3C77D1-5C5F-4A76-8A35-CCD573A02018}" dt="2020-06-10T03:56:44.774" v="18505" actId="20577"/>
          <ac:graphicFrameMkLst>
            <pc:docMk/>
            <pc:sldMk cId="976341342" sldId="896"/>
            <ac:graphicFrameMk id="6" creationId="{4D56FA44-440F-4DF4-BE3D-3B21B0B7BF6F}"/>
          </ac:graphicFrameMkLst>
        </pc:graphicFrameChg>
      </pc:sldChg>
      <pc:sldChg chg="modNotesTx">
        <pc:chgData name="ISHII Satoyuki(石井 里幸)" userId="465bc964-a335-4f80-a4fa-b5cd79bc8829" providerId="ADAL" clId="{9D3C77D1-5C5F-4A76-8A35-CCD573A02018}" dt="2020-06-03T04:57:43.026" v="9416" actId="20577"/>
        <pc:sldMkLst>
          <pc:docMk/>
          <pc:sldMk cId="1588923911" sldId="899"/>
        </pc:sldMkLst>
      </pc:sldChg>
      <pc:sldChg chg="modSp">
        <pc:chgData name="ISHII Satoyuki(石井 里幸)" userId="465bc964-a335-4f80-a4fa-b5cd79bc8829" providerId="ADAL" clId="{9D3C77D1-5C5F-4A76-8A35-CCD573A02018}" dt="2020-06-03T06:01:00.427" v="10912"/>
        <pc:sldMkLst>
          <pc:docMk/>
          <pc:sldMk cId="3110926478" sldId="900"/>
        </pc:sldMkLst>
        <pc:graphicFrameChg chg="mod modGraphic">
          <ac:chgData name="ISHII Satoyuki(石井 里幸)" userId="465bc964-a335-4f80-a4fa-b5cd79bc8829" providerId="ADAL" clId="{9D3C77D1-5C5F-4A76-8A35-CCD573A02018}" dt="2020-06-03T06:01:00.427" v="10912"/>
          <ac:graphicFrameMkLst>
            <pc:docMk/>
            <pc:sldMk cId="3110926478" sldId="900"/>
            <ac:graphicFrameMk id="6" creationId="{6DFA82BE-5BCE-449F-BA00-A9422EA52120}"/>
          </ac:graphicFrameMkLst>
        </pc:graphicFrameChg>
      </pc:sldChg>
      <pc:sldChg chg="modSp modNotesTx">
        <pc:chgData name="ISHII Satoyuki(石井 里幸)" userId="465bc964-a335-4f80-a4fa-b5cd79bc8829" providerId="ADAL" clId="{9D3C77D1-5C5F-4A76-8A35-CCD573A02018}" dt="2020-06-03T05:49:40.763" v="10147" actId="20577"/>
        <pc:sldMkLst>
          <pc:docMk/>
          <pc:sldMk cId="1139164069" sldId="918"/>
        </pc:sldMkLst>
        <pc:graphicFrameChg chg="mod modGraphic">
          <ac:chgData name="ISHII Satoyuki(石井 里幸)" userId="465bc964-a335-4f80-a4fa-b5cd79bc8829" providerId="ADAL" clId="{9D3C77D1-5C5F-4A76-8A35-CCD573A02018}" dt="2020-05-21T07:06:10.070" v="6534" actId="2165"/>
          <ac:graphicFrameMkLst>
            <pc:docMk/>
            <pc:sldMk cId="1139164069" sldId="918"/>
            <ac:graphicFrameMk id="6" creationId="{3CE16567-24EC-4F16-B99B-5FE5A6F540F1}"/>
          </ac:graphicFrameMkLst>
        </pc:graphicFrameChg>
      </pc:sldChg>
      <pc:sldChg chg="modSp">
        <pc:chgData name="ISHII Satoyuki(石井 里幸)" userId="465bc964-a335-4f80-a4fa-b5cd79bc8829" providerId="ADAL" clId="{9D3C77D1-5C5F-4A76-8A35-CCD573A02018}" dt="2020-05-21T02:04:04.784" v="925"/>
        <pc:sldMkLst>
          <pc:docMk/>
          <pc:sldMk cId="1595765458" sldId="920"/>
        </pc:sldMkLst>
        <pc:spChg chg="mod">
          <ac:chgData name="ISHII Satoyuki(石井 里幸)" userId="465bc964-a335-4f80-a4fa-b5cd79bc8829" providerId="ADAL" clId="{9D3C77D1-5C5F-4A76-8A35-CCD573A02018}" dt="2020-05-21T01:55:51.646" v="758"/>
          <ac:spMkLst>
            <pc:docMk/>
            <pc:sldMk cId="1595765458" sldId="920"/>
            <ac:spMk id="2" creationId="{5ADF59DA-5729-4F2D-BFDE-D30A369F771E}"/>
          </ac:spMkLst>
        </pc:spChg>
        <pc:spChg chg="mod">
          <ac:chgData name="ISHII Satoyuki(石井 里幸)" userId="465bc964-a335-4f80-a4fa-b5cd79bc8829" providerId="ADAL" clId="{9D3C77D1-5C5F-4A76-8A35-CCD573A02018}" dt="2020-05-21T02:04:04.784" v="925"/>
          <ac:spMkLst>
            <pc:docMk/>
            <pc:sldMk cId="1595765458" sldId="920"/>
            <ac:spMk id="5" creationId="{BD5E5FF1-9A89-468F-8B58-B189D9215AFC}"/>
          </ac:spMkLst>
        </pc:spChg>
      </pc:sldChg>
      <pc:sldChg chg="modSp">
        <pc:chgData name="ISHII Satoyuki(石井 里幸)" userId="465bc964-a335-4f80-a4fa-b5cd79bc8829" providerId="ADAL" clId="{9D3C77D1-5C5F-4A76-8A35-CCD573A02018}" dt="2020-05-21T02:21:18.058" v="1591" actId="27636"/>
        <pc:sldMkLst>
          <pc:docMk/>
          <pc:sldMk cId="1817427605" sldId="921"/>
        </pc:sldMkLst>
        <pc:spChg chg="mod">
          <ac:chgData name="ISHII Satoyuki(石井 里幸)" userId="465bc964-a335-4f80-a4fa-b5cd79bc8829" providerId="ADAL" clId="{9D3C77D1-5C5F-4A76-8A35-CCD573A02018}" dt="2020-05-21T02:07:45.883" v="1047"/>
          <ac:spMkLst>
            <pc:docMk/>
            <pc:sldMk cId="1817427605" sldId="921"/>
            <ac:spMk id="2" creationId="{A5195AC6-1E04-4ABB-87D2-C1232CC99F47}"/>
          </ac:spMkLst>
        </pc:spChg>
        <pc:spChg chg="mod">
          <ac:chgData name="ISHII Satoyuki(石井 里幸)" userId="465bc964-a335-4f80-a4fa-b5cd79bc8829" providerId="ADAL" clId="{9D3C77D1-5C5F-4A76-8A35-CCD573A02018}" dt="2020-05-21T02:21:18.058" v="1591" actId="27636"/>
          <ac:spMkLst>
            <pc:docMk/>
            <pc:sldMk cId="1817427605" sldId="921"/>
            <ac:spMk id="6" creationId="{A6DBB389-A82F-40F1-A988-7575A5D519A9}"/>
          </ac:spMkLst>
        </pc:spChg>
      </pc:sldChg>
      <pc:sldChg chg="modSp">
        <pc:chgData name="ISHII Satoyuki(石井 里幸)" userId="465bc964-a335-4f80-a4fa-b5cd79bc8829" providerId="ADAL" clId="{9D3C77D1-5C5F-4A76-8A35-CCD573A02018}" dt="2020-05-21T01:31:49.441" v="425" actId="20577"/>
        <pc:sldMkLst>
          <pc:docMk/>
          <pc:sldMk cId="1132899506" sldId="922"/>
        </pc:sldMkLst>
        <pc:graphicFrameChg chg="mod modGraphic">
          <ac:chgData name="ISHII Satoyuki(石井 里幸)" userId="465bc964-a335-4f80-a4fa-b5cd79bc8829" providerId="ADAL" clId="{9D3C77D1-5C5F-4A76-8A35-CCD573A02018}" dt="2020-05-21T01:31:49.441" v="425" actId="20577"/>
          <ac:graphicFrameMkLst>
            <pc:docMk/>
            <pc:sldMk cId="1132899506" sldId="922"/>
            <ac:graphicFrameMk id="6" creationId="{3CE16567-24EC-4F16-B99B-5FE5A6F540F1}"/>
          </ac:graphicFrameMkLst>
        </pc:graphicFrameChg>
      </pc:sldChg>
      <pc:sldChg chg="del">
        <pc:chgData name="ISHII Satoyuki(石井 里幸)" userId="465bc964-a335-4f80-a4fa-b5cd79bc8829" providerId="ADAL" clId="{9D3C77D1-5C5F-4A76-8A35-CCD573A02018}" dt="2020-05-21T02:28:38.642" v="1867" actId="2696"/>
        <pc:sldMkLst>
          <pc:docMk/>
          <pc:sldMk cId="3470373771" sldId="927"/>
        </pc:sldMkLst>
      </pc:sldChg>
      <pc:sldChg chg="del">
        <pc:chgData name="ISHII Satoyuki(石井 里幸)" userId="465bc964-a335-4f80-a4fa-b5cd79bc8829" providerId="ADAL" clId="{9D3C77D1-5C5F-4A76-8A35-CCD573A02018}" dt="2020-05-21T02:28:41.649" v="1868" actId="2696"/>
        <pc:sldMkLst>
          <pc:docMk/>
          <pc:sldMk cId="1793701550" sldId="928"/>
        </pc:sldMkLst>
      </pc:sldChg>
      <pc:sldChg chg="del">
        <pc:chgData name="ISHII Satoyuki(石井 里幸)" userId="465bc964-a335-4f80-a4fa-b5cd79bc8829" providerId="ADAL" clId="{9D3C77D1-5C5F-4A76-8A35-CCD573A02018}" dt="2020-05-21T02:28:48.938" v="1869" actId="2696"/>
        <pc:sldMkLst>
          <pc:docMk/>
          <pc:sldMk cId="265306027" sldId="929"/>
        </pc:sldMkLst>
      </pc:sldChg>
      <pc:sldChg chg="del">
        <pc:chgData name="ISHII Satoyuki(石井 里幸)" userId="465bc964-a335-4f80-a4fa-b5cd79bc8829" providerId="ADAL" clId="{9D3C77D1-5C5F-4A76-8A35-CCD573A02018}" dt="2020-05-21T02:28:52.804" v="1870" actId="2696"/>
        <pc:sldMkLst>
          <pc:docMk/>
          <pc:sldMk cId="3668589710" sldId="930"/>
        </pc:sldMkLst>
      </pc:sldChg>
      <pc:sldChg chg="del">
        <pc:chgData name="ISHII Satoyuki(石井 里幸)" userId="465bc964-a335-4f80-a4fa-b5cd79bc8829" providerId="ADAL" clId="{9D3C77D1-5C5F-4A76-8A35-CCD573A02018}" dt="2020-05-21T02:28:57.979" v="1871" actId="2696"/>
        <pc:sldMkLst>
          <pc:docMk/>
          <pc:sldMk cId="3199360702" sldId="931"/>
        </pc:sldMkLst>
      </pc:sldChg>
      <pc:sldChg chg="del">
        <pc:chgData name="ISHII Satoyuki(石井 里幸)" userId="465bc964-a335-4f80-a4fa-b5cd79bc8829" providerId="ADAL" clId="{9D3C77D1-5C5F-4A76-8A35-CCD573A02018}" dt="2020-05-21T02:29:02.514" v="1872" actId="2696"/>
        <pc:sldMkLst>
          <pc:docMk/>
          <pc:sldMk cId="2273022313" sldId="932"/>
        </pc:sldMkLst>
      </pc:sldChg>
      <pc:sldChg chg="modSp">
        <pc:chgData name="ISHII Satoyuki(石井 里幸)" userId="465bc964-a335-4f80-a4fa-b5cd79bc8829" providerId="ADAL" clId="{9D3C77D1-5C5F-4A76-8A35-CCD573A02018}" dt="2020-05-21T07:02:17.728" v="6521" actId="207"/>
        <pc:sldMkLst>
          <pc:docMk/>
          <pc:sldMk cId="1207499019" sldId="933"/>
        </pc:sldMkLst>
        <pc:graphicFrameChg chg="modGraphic">
          <ac:chgData name="ISHII Satoyuki(石井 里幸)" userId="465bc964-a335-4f80-a4fa-b5cd79bc8829" providerId="ADAL" clId="{9D3C77D1-5C5F-4A76-8A35-CCD573A02018}" dt="2020-05-21T07:02:17.728" v="6521" actId="207"/>
          <ac:graphicFrameMkLst>
            <pc:docMk/>
            <pc:sldMk cId="1207499019" sldId="933"/>
            <ac:graphicFrameMk id="6" creationId="{083DF284-F1A0-43FA-BA83-A823D512087E}"/>
          </ac:graphicFrameMkLst>
        </pc:graphicFrameChg>
      </pc:sldChg>
      <pc:sldChg chg="addSp delSp modSp add modNotesTx">
        <pc:chgData name="ISHII Satoyuki(石井 里幸)" userId="465bc964-a335-4f80-a4fa-b5cd79bc8829" providerId="ADAL" clId="{9D3C77D1-5C5F-4A76-8A35-CCD573A02018}" dt="2020-05-21T05:44:08.718" v="4092"/>
        <pc:sldMkLst>
          <pc:docMk/>
          <pc:sldMk cId="2448904966" sldId="934"/>
        </pc:sldMkLst>
        <pc:spChg chg="mod">
          <ac:chgData name="ISHII Satoyuki(石井 里幸)" userId="465bc964-a335-4f80-a4fa-b5cd79bc8829" providerId="ADAL" clId="{9D3C77D1-5C5F-4A76-8A35-CCD573A02018}" dt="2020-05-21T05:44:08.718" v="4092"/>
          <ac:spMkLst>
            <pc:docMk/>
            <pc:sldMk cId="2448904966" sldId="934"/>
            <ac:spMk id="2" creationId="{37E8C10C-FC24-4744-AD33-7F42B24DB47B}"/>
          </ac:spMkLst>
        </pc:spChg>
        <pc:spChg chg="add del mod">
          <ac:chgData name="ISHII Satoyuki(石井 里幸)" userId="465bc964-a335-4f80-a4fa-b5cd79bc8829" providerId="ADAL" clId="{9D3C77D1-5C5F-4A76-8A35-CCD573A02018}" dt="2020-05-21T02:24:55.438" v="1799" actId="20577"/>
          <ac:spMkLst>
            <pc:docMk/>
            <pc:sldMk cId="2448904966" sldId="934"/>
            <ac:spMk id="7" creationId="{3AF237DF-774C-4C66-AA49-51F487CF808B}"/>
          </ac:spMkLst>
        </pc:spChg>
        <pc:graphicFrameChg chg="mod modGraphic">
          <ac:chgData name="ISHII Satoyuki(石井 里幸)" userId="465bc964-a335-4f80-a4fa-b5cd79bc8829" providerId="ADAL" clId="{9D3C77D1-5C5F-4A76-8A35-CCD573A02018}" dt="2020-05-21T02:27:20.007" v="1860"/>
          <ac:graphicFrameMkLst>
            <pc:docMk/>
            <pc:sldMk cId="2448904966" sldId="934"/>
            <ac:graphicFrameMk id="6" creationId="{FAF5ABE1-9992-4C79-BAB1-9461667A5AC8}"/>
          </ac:graphicFrameMkLst>
        </pc:graphicFrameChg>
      </pc:sldChg>
      <pc:sldChg chg="add del">
        <pc:chgData name="ISHII Satoyuki(石井 里幸)" userId="465bc964-a335-4f80-a4fa-b5cd79bc8829" providerId="ADAL" clId="{9D3C77D1-5C5F-4A76-8A35-CCD573A02018}" dt="2020-05-21T02:38:10.541" v="1895" actId="2696"/>
        <pc:sldMkLst>
          <pc:docMk/>
          <pc:sldMk cId="2941079317" sldId="935"/>
        </pc:sldMkLst>
      </pc:sldChg>
      <pc:sldChg chg="add del">
        <pc:chgData name="ISHII Satoyuki(石井 里幸)" userId="465bc964-a335-4f80-a4fa-b5cd79bc8829" providerId="ADAL" clId="{9D3C77D1-5C5F-4A76-8A35-CCD573A02018}" dt="2020-05-21T02:38:08.884" v="1894" actId="2696"/>
        <pc:sldMkLst>
          <pc:docMk/>
          <pc:sldMk cId="2440144706" sldId="936"/>
        </pc:sldMkLst>
      </pc:sldChg>
      <pc:sldChg chg="add del">
        <pc:chgData name="ISHII Satoyuki(石井 里幸)" userId="465bc964-a335-4f80-a4fa-b5cd79bc8829" providerId="ADAL" clId="{9D3C77D1-5C5F-4A76-8A35-CCD573A02018}" dt="2020-05-21T02:38:02.577" v="1893" actId="2696"/>
        <pc:sldMkLst>
          <pc:docMk/>
          <pc:sldMk cId="3628981517" sldId="937"/>
        </pc:sldMkLst>
      </pc:sldChg>
      <pc:sldChg chg="add del">
        <pc:chgData name="ISHII Satoyuki(石井 里幸)" userId="465bc964-a335-4f80-a4fa-b5cd79bc8829" providerId="ADAL" clId="{9D3C77D1-5C5F-4A76-8A35-CCD573A02018}" dt="2020-05-21T02:37:58.580" v="1892" actId="2696"/>
        <pc:sldMkLst>
          <pc:docMk/>
          <pc:sldMk cId="3111933028" sldId="938"/>
        </pc:sldMkLst>
      </pc:sldChg>
      <pc:sldChg chg="add del">
        <pc:chgData name="ISHII Satoyuki(石井 里幸)" userId="465bc964-a335-4f80-a4fa-b5cd79bc8829" providerId="ADAL" clId="{9D3C77D1-5C5F-4A76-8A35-CCD573A02018}" dt="2020-05-21T02:37:54.710" v="1891" actId="2696"/>
        <pc:sldMkLst>
          <pc:docMk/>
          <pc:sldMk cId="649826696" sldId="939"/>
        </pc:sldMkLst>
      </pc:sldChg>
      <pc:sldChg chg="add del">
        <pc:chgData name="ISHII Satoyuki(石井 里幸)" userId="465bc964-a335-4f80-a4fa-b5cd79bc8829" providerId="ADAL" clId="{9D3C77D1-5C5F-4A76-8A35-CCD573A02018}" dt="2020-05-21T02:37:51.399" v="1890" actId="2696"/>
        <pc:sldMkLst>
          <pc:docMk/>
          <pc:sldMk cId="1695010138" sldId="940"/>
        </pc:sldMkLst>
      </pc:sldChg>
      <pc:sldChg chg="add del">
        <pc:chgData name="ISHII Satoyuki(石井 里幸)" userId="465bc964-a335-4f80-a4fa-b5cd79bc8829" providerId="ADAL" clId="{9D3C77D1-5C5F-4A76-8A35-CCD573A02018}" dt="2020-05-21T07:07:53.745" v="6547" actId="2696"/>
        <pc:sldMkLst>
          <pc:docMk/>
          <pc:sldMk cId="325736317" sldId="941"/>
        </pc:sldMkLst>
      </pc:sldChg>
      <pc:sldChg chg="add del">
        <pc:chgData name="ISHII Satoyuki(石井 里幸)" userId="465bc964-a335-4f80-a4fa-b5cd79bc8829" providerId="ADAL" clId="{9D3C77D1-5C5F-4A76-8A35-CCD573A02018}" dt="2020-05-21T07:07:51.298" v="6546" actId="2696"/>
        <pc:sldMkLst>
          <pc:docMk/>
          <pc:sldMk cId="3924838765" sldId="942"/>
        </pc:sldMkLst>
      </pc:sldChg>
      <pc:sldChg chg="add del">
        <pc:chgData name="ISHII Satoyuki(石井 里幸)" userId="465bc964-a335-4f80-a4fa-b5cd79bc8829" providerId="ADAL" clId="{9D3C77D1-5C5F-4A76-8A35-CCD573A02018}" dt="2020-05-21T07:07:42.868" v="6545" actId="2696"/>
        <pc:sldMkLst>
          <pc:docMk/>
          <pc:sldMk cId="2694577058" sldId="943"/>
        </pc:sldMkLst>
      </pc:sldChg>
      <pc:sldChg chg="add del">
        <pc:chgData name="ISHII Satoyuki(石井 里幸)" userId="465bc964-a335-4f80-a4fa-b5cd79bc8829" providerId="ADAL" clId="{9D3C77D1-5C5F-4A76-8A35-CCD573A02018}" dt="2020-05-21T07:07:38.693" v="6544" actId="2696"/>
        <pc:sldMkLst>
          <pc:docMk/>
          <pc:sldMk cId="2814609483" sldId="944"/>
        </pc:sldMkLst>
      </pc:sldChg>
      <pc:sldChg chg="add del">
        <pc:chgData name="ISHII Satoyuki(石井 里幸)" userId="465bc964-a335-4f80-a4fa-b5cd79bc8829" providerId="ADAL" clId="{9D3C77D1-5C5F-4A76-8A35-CCD573A02018}" dt="2020-05-21T07:07:35.437" v="6543" actId="2696"/>
        <pc:sldMkLst>
          <pc:docMk/>
          <pc:sldMk cId="2368264043" sldId="945"/>
        </pc:sldMkLst>
      </pc:sldChg>
      <pc:sldChg chg="add del">
        <pc:chgData name="ISHII Satoyuki(石井 里幸)" userId="465bc964-a335-4f80-a4fa-b5cd79bc8829" providerId="ADAL" clId="{9D3C77D1-5C5F-4A76-8A35-CCD573A02018}" dt="2020-05-21T07:07:31.750" v="6542" actId="2696"/>
        <pc:sldMkLst>
          <pc:docMk/>
          <pc:sldMk cId="3734327445" sldId="946"/>
        </pc:sldMkLst>
      </pc:sldChg>
      <pc:sldChg chg="add del">
        <pc:chgData name="ISHII Satoyuki(石井 里幸)" userId="465bc964-a335-4f80-a4fa-b5cd79bc8829" providerId="ADAL" clId="{9D3C77D1-5C5F-4A76-8A35-CCD573A02018}" dt="2020-05-25T04:20:20.133" v="7891" actId="2696"/>
        <pc:sldMkLst>
          <pc:docMk/>
          <pc:sldMk cId="1893596574" sldId="947"/>
        </pc:sldMkLst>
      </pc:sldChg>
      <pc:sldChg chg="add del">
        <pc:chgData name="ISHII Satoyuki(石井 里幸)" userId="465bc964-a335-4f80-a4fa-b5cd79bc8829" providerId="ADAL" clId="{9D3C77D1-5C5F-4A76-8A35-CCD573A02018}" dt="2020-05-25T04:20:22.572" v="7892" actId="2696"/>
        <pc:sldMkLst>
          <pc:docMk/>
          <pc:sldMk cId="1573921925" sldId="948"/>
        </pc:sldMkLst>
      </pc:sldChg>
      <pc:sldChg chg="add del">
        <pc:chgData name="ISHII Satoyuki(石井 里幸)" userId="465bc964-a335-4f80-a4fa-b5cd79bc8829" providerId="ADAL" clId="{9D3C77D1-5C5F-4A76-8A35-CCD573A02018}" dt="2020-05-25T04:20:32.383" v="7893" actId="2696"/>
        <pc:sldMkLst>
          <pc:docMk/>
          <pc:sldMk cId="439631259" sldId="949"/>
        </pc:sldMkLst>
      </pc:sldChg>
      <pc:sldChg chg="add del">
        <pc:chgData name="ISHII Satoyuki(石井 里幸)" userId="465bc964-a335-4f80-a4fa-b5cd79bc8829" providerId="ADAL" clId="{9D3C77D1-5C5F-4A76-8A35-CCD573A02018}" dt="2020-05-25T04:20:38.534" v="7894" actId="2696"/>
        <pc:sldMkLst>
          <pc:docMk/>
          <pc:sldMk cId="4162122296" sldId="950"/>
        </pc:sldMkLst>
      </pc:sldChg>
      <pc:sldChg chg="add del">
        <pc:chgData name="ISHII Satoyuki(石井 里幸)" userId="465bc964-a335-4f80-a4fa-b5cd79bc8829" providerId="ADAL" clId="{9D3C77D1-5C5F-4A76-8A35-CCD573A02018}" dt="2020-05-25T04:20:42.336" v="7895" actId="2696"/>
        <pc:sldMkLst>
          <pc:docMk/>
          <pc:sldMk cId="3582925034" sldId="951"/>
        </pc:sldMkLst>
      </pc:sldChg>
      <pc:sldChg chg="add del">
        <pc:chgData name="ISHII Satoyuki(石井 里幸)" userId="465bc964-a335-4f80-a4fa-b5cd79bc8829" providerId="ADAL" clId="{9D3C77D1-5C5F-4A76-8A35-CCD573A02018}" dt="2020-05-25T04:20:45.998" v="7896" actId="2696"/>
        <pc:sldMkLst>
          <pc:docMk/>
          <pc:sldMk cId="1125318335" sldId="952"/>
        </pc:sldMkLst>
      </pc:sldChg>
      <pc:sldChg chg="modSp add">
        <pc:chgData name="ISHII Satoyuki(石井 里幸)" userId="465bc964-a335-4f80-a4fa-b5cd79bc8829" providerId="ADAL" clId="{9D3C77D1-5C5F-4A76-8A35-CCD573A02018}" dt="2020-05-21T07:10:52.815" v="6859"/>
        <pc:sldMkLst>
          <pc:docMk/>
          <pc:sldMk cId="3097561073" sldId="953"/>
        </pc:sldMkLst>
        <pc:spChg chg="mod">
          <ac:chgData name="ISHII Satoyuki(石井 里幸)" userId="465bc964-a335-4f80-a4fa-b5cd79bc8829" providerId="ADAL" clId="{9D3C77D1-5C5F-4A76-8A35-CCD573A02018}" dt="2020-05-21T07:08:55.171" v="6631"/>
          <ac:spMkLst>
            <pc:docMk/>
            <pc:sldMk cId="3097561073" sldId="953"/>
            <ac:spMk id="2" creationId="{EEB61AE9-09A0-4E79-951D-9B3D99EF54A2}"/>
          </ac:spMkLst>
        </pc:spChg>
        <pc:spChg chg="mod">
          <ac:chgData name="ISHII Satoyuki(石井 里幸)" userId="465bc964-a335-4f80-a4fa-b5cd79bc8829" providerId="ADAL" clId="{9D3C77D1-5C5F-4A76-8A35-CCD573A02018}" dt="2020-05-21T07:10:52.815" v="6859"/>
          <ac:spMkLst>
            <pc:docMk/>
            <pc:sldMk cId="3097561073" sldId="953"/>
            <ac:spMk id="5" creationId="{64B72801-C1D5-4B15-AD21-39D179D78596}"/>
          </ac:spMkLst>
        </pc:spChg>
      </pc:sldChg>
      <pc:sldChg chg="add">
        <pc:chgData name="ISHII Satoyuki(石井 里幸)" userId="465bc964-a335-4f80-a4fa-b5cd79bc8829" providerId="ADAL" clId="{9D3C77D1-5C5F-4A76-8A35-CCD573A02018}" dt="2020-05-21T07:19:35.810" v="6862"/>
        <pc:sldMkLst>
          <pc:docMk/>
          <pc:sldMk cId="322342424" sldId="954"/>
        </pc:sldMkLst>
      </pc:sldChg>
      <pc:sldChg chg="modSp add">
        <pc:chgData name="ISHII Satoyuki(石井 里幸)" userId="465bc964-a335-4f80-a4fa-b5cd79bc8829" providerId="ADAL" clId="{9D3C77D1-5C5F-4A76-8A35-CCD573A02018}" dt="2020-05-21T07:30:52.811" v="7060" actId="6549"/>
        <pc:sldMkLst>
          <pc:docMk/>
          <pc:sldMk cId="4054342080" sldId="955"/>
        </pc:sldMkLst>
        <pc:graphicFrameChg chg="mod modGraphic">
          <ac:chgData name="ISHII Satoyuki(石井 里幸)" userId="465bc964-a335-4f80-a4fa-b5cd79bc8829" providerId="ADAL" clId="{9D3C77D1-5C5F-4A76-8A35-CCD573A02018}" dt="2020-05-21T07:30:52.811" v="7060" actId="6549"/>
          <ac:graphicFrameMkLst>
            <pc:docMk/>
            <pc:sldMk cId="4054342080" sldId="955"/>
            <ac:graphicFrameMk id="6" creationId="{E20E0F37-C07C-4302-A8BC-6FF4A03A3C80}"/>
          </ac:graphicFrameMkLst>
        </pc:graphicFrameChg>
      </pc:sldChg>
      <pc:sldChg chg="add">
        <pc:chgData name="ISHII Satoyuki(石井 里幸)" userId="465bc964-a335-4f80-a4fa-b5cd79bc8829" providerId="ADAL" clId="{9D3C77D1-5C5F-4A76-8A35-CCD573A02018}" dt="2020-05-25T04:19:43.950" v="7885"/>
        <pc:sldMkLst>
          <pc:docMk/>
          <pc:sldMk cId="851393625" sldId="956"/>
        </pc:sldMkLst>
      </pc:sldChg>
      <pc:sldChg chg="add">
        <pc:chgData name="ISHII Satoyuki(石井 里幸)" userId="465bc964-a335-4f80-a4fa-b5cd79bc8829" providerId="ADAL" clId="{9D3C77D1-5C5F-4A76-8A35-CCD573A02018}" dt="2020-05-25T04:19:46.694" v="7886"/>
        <pc:sldMkLst>
          <pc:docMk/>
          <pc:sldMk cId="836498435" sldId="957"/>
        </pc:sldMkLst>
      </pc:sldChg>
      <pc:sldChg chg="add">
        <pc:chgData name="ISHII Satoyuki(石井 里幸)" userId="465bc964-a335-4f80-a4fa-b5cd79bc8829" providerId="ADAL" clId="{9D3C77D1-5C5F-4A76-8A35-CCD573A02018}" dt="2020-05-25T04:19:56.700" v="7887"/>
        <pc:sldMkLst>
          <pc:docMk/>
          <pc:sldMk cId="4269978524" sldId="958"/>
        </pc:sldMkLst>
      </pc:sldChg>
      <pc:sldChg chg="add">
        <pc:chgData name="ISHII Satoyuki(石井 里幸)" userId="465bc964-a335-4f80-a4fa-b5cd79bc8829" providerId="ADAL" clId="{9D3C77D1-5C5F-4A76-8A35-CCD573A02018}" dt="2020-05-25T04:20:01.899" v="7888"/>
        <pc:sldMkLst>
          <pc:docMk/>
          <pc:sldMk cId="1044509515" sldId="959"/>
        </pc:sldMkLst>
      </pc:sldChg>
      <pc:sldChg chg="add">
        <pc:chgData name="ISHII Satoyuki(石井 里幸)" userId="465bc964-a335-4f80-a4fa-b5cd79bc8829" providerId="ADAL" clId="{9D3C77D1-5C5F-4A76-8A35-CCD573A02018}" dt="2020-05-25T04:20:06.351" v="7889"/>
        <pc:sldMkLst>
          <pc:docMk/>
          <pc:sldMk cId="1338123245" sldId="960"/>
        </pc:sldMkLst>
      </pc:sldChg>
      <pc:sldChg chg="add">
        <pc:chgData name="ISHII Satoyuki(石井 里幸)" userId="465bc964-a335-4f80-a4fa-b5cd79bc8829" providerId="ADAL" clId="{9D3C77D1-5C5F-4A76-8A35-CCD573A02018}" dt="2020-05-25T04:20:11.041" v="7890"/>
        <pc:sldMkLst>
          <pc:docMk/>
          <pc:sldMk cId="2682036695" sldId="961"/>
        </pc:sldMkLst>
      </pc:sldChg>
      <pc:sldChg chg="addSp delSp modSp add modNotesTx">
        <pc:chgData name="ISHII Satoyuki(石井 里幸)" userId="465bc964-a335-4f80-a4fa-b5cd79bc8829" providerId="ADAL" clId="{9D3C77D1-5C5F-4A76-8A35-CCD573A02018}" dt="2020-06-10T03:18:39.779" v="17348"/>
        <pc:sldMkLst>
          <pc:docMk/>
          <pc:sldMk cId="18356209" sldId="962"/>
        </pc:sldMkLst>
        <pc:spChg chg="add mod">
          <ac:chgData name="ISHII Satoyuki(石井 里幸)" userId="465bc964-a335-4f80-a4fa-b5cd79bc8829" providerId="ADAL" clId="{9D3C77D1-5C5F-4A76-8A35-CCD573A02018}" dt="2020-06-04T02:39:40.781" v="11907" actId="1076"/>
          <ac:spMkLst>
            <pc:docMk/>
            <pc:sldMk cId="18356209" sldId="962"/>
            <ac:spMk id="2" creationId="{E9314184-0DB3-4493-8A5F-916B0FB80898}"/>
          </ac:spMkLst>
        </pc:spChg>
        <pc:spChg chg="del mod">
          <ac:chgData name="ISHII Satoyuki(石井 里幸)" userId="465bc964-a335-4f80-a4fa-b5cd79bc8829" providerId="ADAL" clId="{9D3C77D1-5C5F-4A76-8A35-CCD573A02018}" dt="2020-06-03T01:49:25.856" v="8103" actId="478"/>
          <ac:spMkLst>
            <pc:docMk/>
            <pc:sldMk cId="18356209" sldId="962"/>
            <ac:spMk id="3" creationId="{A3398EAD-595E-4741-A8A5-30A68C38718C}"/>
          </ac:spMkLst>
        </pc:spChg>
        <pc:spChg chg="del">
          <ac:chgData name="ISHII Satoyuki(石井 里幸)" userId="465bc964-a335-4f80-a4fa-b5cd79bc8829" providerId="ADAL" clId="{9D3C77D1-5C5F-4A76-8A35-CCD573A02018}" dt="2020-06-03T01:28:40.032" v="7941" actId="478"/>
          <ac:spMkLst>
            <pc:docMk/>
            <pc:sldMk cId="18356209" sldId="962"/>
            <ac:spMk id="4" creationId="{0DFE1B2D-B144-40C7-844E-FEA46AA4CE0C}"/>
          </ac:spMkLst>
        </pc:spChg>
        <pc:spChg chg="del">
          <ac:chgData name="ISHII Satoyuki(石井 里幸)" userId="465bc964-a335-4f80-a4fa-b5cd79bc8829" providerId="ADAL" clId="{9D3C77D1-5C5F-4A76-8A35-CCD573A02018}" dt="2020-06-03T01:28:40.032" v="7941" actId="478"/>
          <ac:spMkLst>
            <pc:docMk/>
            <pc:sldMk cId="18356209" sldId="962"/>
            <ac:spMk id="5" creationId="{5375FE7E-AC5D-4D47-B703-4D1D95C4D9A3}"/>
          </ac:spMkLst>
        </pc:spChg>
        <pc:spChg chg="del">
          <ac:chgData name="ISHII Satoyuki(石井 里幸)" userId="465bc964-a335-4f80-a4fa-b5cd79bc8829" providerId="ADAL" clId="{9D3C77D1-5C5F-4A76-8A35-CCD573A02018}" dt="2020-06-03T01:29:01.706" v="7945" actId="478"/>
          <ac:spMkLst>
            <pc:docMk/>
            <pc:sldMk cId="18356209" sldId="962"/>
            <ac:spMk id="6" creationId="{BA44BCD3-2BB5-4C0A-878F-632F6F8CD162}"/>
          </ac:spMkLst>
        </pc:spChg>
        <pc:spChg chg="del">
          <ac:chgData name="ISHII Satoyuki(石井 里幸)" userId="465bc964-a335-4f80-a4fa-b5cd79bc8829" providerId="ADAL" clId="{9D3C77D1-5C5F-4A76-8A35-CCD573A02018}" dt="2020-06-03T01:28:47.228" v="7943" actId="478"/>
          <ac:spMkLst>
            <pc:docMk/>
            <pc:sldMk cId="18356209" sldId="962"/>
            <ac:spMk id="7" creationId="{65F0ED5C-F0F1-4413-A6BD-521BBB094CAA}"/>
          </ac:spMkLst>
        </pc:spChg>
        <pc:spChg chg="del mod">
          <ac:chgData name="ISHII Satoyuki(石井 里幸)" userId="465bc964-a335-4f80-a4fa-b5cd79bc8829" providerId="ADAL" clId="{9D3C77D1-5C5F-4A76-8A35-CCD573A02018}" dt="2020-06-03T01:29:04.504" v="7946" actId="478"/>
          <ac:spMkLst>
            <pc:docMk/>
            <pc:sldMk cId="18356209" sldId="962"/>
            <ac:spMk id="10" creationId="{2E12B3E5-7095-4834-8F32-14D1D9294915}"/>
          </ac:spMkLst>
        </pc:spChg>
        <pc:spChg chg="del">
          <ac:chgData name="ISHII Satoyuki(石井 里幸)" userId="465bc964-a335-4f80-a4fa-b5cd79bc8829" providerId="ADAL" clId="{9D3C77D1-5C5F-4A76-8A35-CCD573A02018}" dt="2020-06-03T01:28:40.032" v="7941" actId="478"/>
          <ac:spMkLst>
            <pc:docMk/>
            <pc:sldMk cId="18356209" sldId="962"/>
            <ac:spMk id="11" creationId="{11DB2AED-B701-4EEF-8ECE-C2215F0F32D5}"/>
          </ac:spMkLst>
        </pc:spChg>
        <pc:spChg chg="del">
          <ac:chgData name="ISHII Satoyuki(石井 里幸)" userId="465bc964-a335-4f80-a4fa-b5cd79bc8829" providerId="ADAL" clId="{9D3C77D1-5C5F-4A76-8A35-CCD573A02018}" dt="2020-06-03T01:28:40.032" v="7941" actId="478"/>
          <ac:spMkLst>
            <pc:docMk/>
            <pc:sldMk cId="18356209" sldId="962"/>
            <ac:spMk id="12" creationId="{87261F89-398A-415D-8563-57FCC114A4CB}"/>
          </ac:spMkLst>
        </pc:spChg>
        <pc:spChg chg="del mod">
          <ac:chgData name="ISHII Satoyuki(石井 里幸)" userId="465bc964-a335-4f80-a4fa-b5cd79bc8829" providerId="ADAL" clId="{9D3C77D1-5C5F-4A76-8A35-CCD573A02018}" dt="2020-06-03T01:30:40.018" v="8031" actId="478"/>
          <ac:spMkLst>
            <pc:docMk/>
            <pc:sldMk cId="18356209" sldId="962"/>
            <ac:spMk id="13" creationId="{F07D462F-A05B-4718-81D8-CB78F9882137}"/>
          </ac:spMkLst>
        </pc:spChg>
        <pc:spChg chg="mod">
          <ac:chgData name="ISHII Satoyuki(石井 里幸)" userId="465bc964-a335-4f80-a4fa-b5cd79bc8829" providerId="ADAL" clId="{9D3C77D1-5C5F-4A76-8A35-CCD573A02018}" dt="2020-06-04T02:39:40.781" v="11907" actId="1076"/>
          <ac:spMkLst>
            <pc:docMk/>
            <pc:sldMk cId="18356209" sldId="962"/>
            <ac:spMk id="16" creationId="{4F2CD928-DC48-40D3-946B-6F947349E1ED}"/>
          </ac:spMkLst>
        </pc:spChg>
        <pc:spChg chg="del mod">
          <ac:chgData name="ISHII Satoyuki(石井 里幸)" userId="465bc964-a335-4f80-a4fa-b5cd79bc8829" providerId="ADAL" clId="{9D3C77D1-5C5F-4A76-8A35-CCD573A02018}" dt="2020-06-03T01:48:13.731" v="8099" actId="478"/>
          <ac:spMkLst>
            <pc:docMk/>
            <pc:sldMk cId="18356209" sldId="962"/>
            <ac:spMk id="18" creationId="{BE4A3DCF-274E-43CB-9068-2ED4D74E2D08}"/>
          </ac:spMkLst>
        </pc:spChg>
        <pc:spChg chg="del">
          <ac:chgData name="ISHII Satoyuki(石井 里幸)" userId="465bc964-a335-4f80-a4fa-b5cd79bc8829" providerId="ADAL" clId="{9D3C77D1-5C5F-4A76-8A35-CCD573A02018}" dt="2020-06-03T01:28:43.650" v="7942" actId="478"/>
          <ac:spMkLst>
            <pc:docMk/>
            <pc:sldMk cId="18356209" sldId="962"/>
            <ac:spMk id="20" creationId="{6DD26515-99B7-49EA-BD3E-8EFCCC05FDCC}"/>
          </ac:spMkLst>
        </pc:spChg>
        <pc:spChg chg="del mod">
          <ac:chgData name="ISHII Satoyuki(石井 里幸)" userId="465bc964-a335-4f80-a4fa-b5cd79bc8829" providerId="ADAL" clId="{9D3C77D1-5C5F-4A76-8A35-CCD573A02018}" dt="2020-06-04T02:39:11.848" v="11901" actId="478"/>
          <ac:spMkLst>
            <pc:docMk/>
            <pc:sldMk cId="18356209" sldId="962"/>
            <ac:spMk id="24" creationId="{85337DFC-0671-4391-AB45-BB08B2F9E8AB}"/>
          </ac:spMkLst>
        </pc:spChg>
        <pc:spChg chg="del">
          <ac:chgData name="ISHII Satoyuki(石井 里幸)" userId="465bc964-a335-4f80-a4fa-b5cd79bc8829" providerId="ADAL" clId="{9D3C77D1-5C5F-4A76-8A35-CCD573A02018}" dt="2020-06-03T01:28:40.032" v="7941" actId="478"/>
          <ac:spMkLst>
            <pc:docMk/>
            <pc:sldMk cId="18356209" sldId="962"/>
            <ac:spMk id="30" creationId="{F51DA3F0-214A-478B-8EB1-D808EF336558}"/>
          </ac:spMkLst>
        </pc:spChg>
        <pc:spChg chg="del mod">
          <ac:chgData name="ISHII Satoyuki(石井 里幸)" userId="465bc964-a335-4f80-a4fa-b5cd79bc8829" providerId="ADAL" clId="{9D3C77D1-5C5F-4A76-8A35-CCD573A02018}" dt="2020-06-04T02:39:23.921" v="11905" actId="478"/>
          <ac:spMkLst>
            <pc:docMk/>
            <pc:sldMk cId="18356209" sldId="962"/>
            <ac:spMk id="33" creationId="{A1E6149E-7F21-486D-A858-082646A396BD}"/>
          </ac:spMkLst>
        </pc:spChg>
        <pc:spChg chg="del">
          <ac:chgData name="ISHII Satoyuki(石井 里幸)" userId="465bc964-a335-4f80-a4fa-b5cd79bc8829" providerId="ADAL" clId="{9D3C77D1-5C5F-4A76-8A35-CCD573A02018}" dt="2020-06-03T01:29:01.706" v="7945" actId="478"/>
          <ac:spMkLst>
            <pc:docMk/>
            <pc:sldMk cId="18356209" sldId="962"/>
            <ac:spMk id="35" creationId="{CBDFAD11-8D95-431D-B788-9B071680C382}"/>
          </ac:spMkLst>
        </pc:spChg>
        <pc:spChg chg="del">
          <ac:chgData name="ISHII Satoyuki(石井 里幸)" userId="465bc964-a335-4f80-a4fa-b5cd79bc8829" providerId="ADAL" clId="{9D3C77D1-5C5F-4A76-8A35-CCD573A02018}" dt="2020-06-03T01:29:01.706" v="7945" actId="478"/>
          <ac:spMkLst>
            <pc:docMk/>
            <pc:sldMk cId="18356209" sldId="962"/>
            <ac:spMk id="36" creationId="{E9EEC53F-F9AD-4CEA-BBCD-B55CC525F29C}"/>
          </ac:spMkLst>
        </pc:spChg>
        <pc:spChg chg="del">
          <ac:chgData name="ISHII Satoyuki(石井 里幸)" userId="465bc964-a335-4f80-a4fa-b5cd79bc8829" providerId="ADAL" clId="{9D3C77D1-5C5F-4A76-8A35-CCD573A02018}" dt="2020-06-03T01:29:01.706" v="7945" actId="478"/>
          <ac:spMkLst>
            <pc:docMk/>
            <pc:sldMk cId="18356209" sldId="962"/>
            <ac:spMk id="37" creationId="{1B74C658-4FF7-4EAE-8FB4-704078C69375}"/>
          </ac:spMkLst>
        </pc:spChg>
        <pc:spChg chg="add del">
          <ac:chgData name="ISHII Satoyuki(石井 里幸)" userId="465bc964-a335-4f80-a4fa-b5cd79bc8829" providerId="ADAL" clId="{9D3C77D1-5C5F-4A76-8A35-CCD573A02018}" dt="2020-06-04T02:38:57.192" v="11898"/>
          <ac:spMkLst>
            <pc:docMk/>
            <pc:sldMk cId="18356209" sldId="962"/>
            <ac:spMk id="37" creationId="{C615ED1C-888E-4AB7-80D2-5AAE2E029364}"/>
          </ac:spMkLst>
        </pc:spChg>
        <pc:spChg chg="del">
          <ac:chgData name="ISHII Satoyuki(石井 里幸)" userId="465bc964-a335-4f80-a4fa-b5cd79bc8829" providerId="ADAL" clId="{9D3C77D1-5C5F-4A76-8A35-CCD573A02018}" dt="2020-06-03T01:29:01.706" v="7945" actId="478"/>
          <ac:spMkLst>
            <pc:docMk/>
            <pc:sldMk cId="18356209" sldId="962"/>
            <ac:spMk id="38" creationId="{8AC1939E-7AC4-4920-8E42-24EA7A9E5C3F}"/>
          </ac:spMkLst>
        </pc:spChg>
        <pc:spChg chg="add mod">
          <ac:chgData name="ISHII Satoyuki(石井 里幸)" userId="465bc964-a335-4f80-a4fa-b5cd79bc8829" providerId="ADAL" clId="{9D3C77D1-5C5F-4A76-8A35-CCD573A02018}" dt="2020-06-04T02:40:21.592" v="11920"/>
          <ac:spMkLst>
            <pc:docMk/>
            <pc:sldMk cId="18356209" sldId="962"/>
            <ac:spMk id="38" creationId="{8E449E89-143D-4811-9512-2E41681E33EC}"/>
          </ac:spMkLst>
        </pc:spChg>
        <pc:spChg chg="add mod ord">
          <ac:chgData name="ISHII Satoyuki(石井 里幸)" userId="465bc964-a335-4f80-a4fa-b5cd79bc8829" providerId="ADAL" clId="{9D3C77D1-5C5F-4A76-8A35-CCD573A02018}" dt="2020-06-04T02:39:27.081" v="11906" actId="14100"/>
          <ac:spMkLst>
            <pc:docMk/>
            <pc:sldMk cId="18356209" sldId="962"/>
            <ac:spMk id="39" creationId="{C286E416-865B-4BC2-B8EE-09BB1629E899}"/>
          </ac:spMkLst>
        </pc:spChg>
        <pc:spChg chg="add">
          <ac:chgData name="ISHII Satoyuki(石井 里幸)" userId="465bc964-a335-4f80-a4fa-b5cd79bc8829" providerId="ADAL" clId="{9D3C77D1-5C5F-4A76-8A35-CCD573A02018}" dt="2020-06-04T02:39:58.282" v="11909"/>
          <ac:spMkLst>
            <pc:docMk/>
            <pc:sldMk cId="18356209" sldId="962"/>
            <ac:spMk id="40" creationId="{5C09D71F-66CD-4C58-B4D4-DF2C98BC780B}"/>
          </ac:spMkLst>
        </pc:spChg>
        <pc:spChg chg="add mod">
          <ac:chgData name="ISHII Satoyuki(石井 里幸)" userId="465bc964-a335-4f80-a4fa-b5cd79bc8829" providerId="ADAL" clId="{9D3C77D1-5C5F-4A76-8A35-CCD573A02018}" dt="2020-06-10T03:18:39.779" v="17348"/>
          <ac:spMkLst>
            <pc:docMk/>
            <pc:sldMk cId="18356209" sldId="962"/>
            <ac:spMk id="41" creationId="{5F09FE8E-BD5E-4E3D-AD30-CE8619BD9EAA}"/>
          </ac:spMkLst>
        </pc:spChg>
        <pc:spChg chg="del">
          <ac:chgData name="ISHII Satoyuki(石井 里幸)" userId="465bc964-a335-4f80-a4fa-b5cd79bc8829" providerId="ADAL" clId="{9D3C77D1-5C5F-4A76-8A35-CCD573A02018}" dt="2020-06-03T01:29:01.706" v="7945" actId="478"/>
          <ac:spMkLst>
            <pc:docMk/>
            <pc:sldMk cId="18356209" sldId="962"/>
            <ac:spMk id="43" creationId="{52F3CDF6-3A41-47BE-A382-5E04C3C0C2A1}"/>
          </ac:spMkLst>
        </pc:spChg>
        <pc:spChg chg="del">
          <ac:chgData name="ISHII Satoyuki(石井 里幸)" userId="465bc964-a335-4f80-a4fa-b5cd79bc8829" providerId="ADAL" clId="{9D3C77D1-5C5F-4A76-8A35-CCD573A02018}" dt="2020-06-03T01:29:01.706" v="7945" actId="478"/>
          <ac:spMkLst>
            <pc:docMk/>
            <pc:sldMk cId="18356209" sldId="962"/>
            <ac:spMk id="46" creationId="{B5538583-E24E-4B6B-BC41-5354294F3DC1}"/>
          </ac:spMkLst>
        </pc:spChg>
        <pc:spChg chg="del">
          <ac:chgData name="ISHII Satoyuki(石井 里幸)" userId="465bc964-a335-4f80-a4fa-b5cd79bc8829" providerId="ADAL" clId="{9D3C77D1-5C5F-4A76-8A35-CCD573A02018}" dt="2020-06-03T01:29:01.706" v="7945" actId="478"/>
          <ac:spMkLst>
            <pc:docMk/>
            <pc:sldMk cId="18356209" sldId="962"/>
            <ac:spMk id="50" creationId="{E480212C-5813-4589-8591-61A2CE348ABA}"/>
          </ac:spMkLst>
        </pc:spChg>
        <pc:spChg chg="del">
          <ac:chgData name="ISHII Satoyuki(石井 里幸)" userId="465bc964-a335-4f80-a4fa-b5cd79bc8829" providerId="ADAL" clId="{9D3C77D1-5C5F-4A76-8A35-CCD573A02018}" dt="2020-06-03T01:29:01.706" v="7945" actId="478"/>
          <ac:spMkLst>
            <pc:docMk/>
            <pc:sldMk cId="18356209" sldId="962"/>
            <ac:spMk id="52" creationId="{BAA1D5DC-5AE5-4CC4-9611-74365AE67BDE}"/>
          </ac:spMkLst>
        </pc:spChg>
        <pc:spChg chg="del">
          <ac:chgData name="ISHII Satoyuki(石井 里幸)" userId="465bc964-a335-4f80-a4fa-b5cd79bc8829" providerId="ADAL" clId="{9D3C77D1-5C5F-4A76-8A35-CCD573A02018}" dt="2020-06-03T01:28:40.032" v="7941" actId="478"/>
          <ac:spMkLst>
            <pc:docMk/>
            <pc:sldMk cId="18356209" sldId="962"/>
            <ac:spMk id="54" creationId="{E26A83B8-0423-4DB7-8FE0-C97D26C6F5D8}"/>
          </ac:spMkLst>
        </pc:spChg>
        <pc:spChg chg="del">
          <ac:chgData name="ISHII Satoyuki(石井 里幸)" userId="465bc964-a335-4f80-a4fa-b5cd79bc8829" providerId="ADAL" clId="{9D3C77D1-5C5F-4A76-8A35-CCD573A02018}" dt="2020-06-03T01:28:40.032" v="7941" actId="478"/>
          <ac:spMkLst>
            <pc:docMk/>
            <pc:sldMk cId="18356209" sldId="962"/>
            <ac:spMk id="56" creationId="{B11BAB95-5121-45AC-BB2D-73C8C22ECA9A}"/>
          </ac:spMkLst>
        </pc:spChg>
        <pc:spChg chg="del">
          <ac:chgData name="ISHII Satoyuki(石井 里幸)" userId="465bc964-a335-4f80-a4fa-b5cd79bc8829" providerId="ADAL" clId="{9D3C77D1-5C5F-4A76-8A35-CCD573A02018}" dt="2020-06-03T01:28:40.032" v="7941" actId="478"/>
          <ac:spMkLst>
            <pc:docMk/>
            <pc:sldMk cId="18356209" sldId="962"/>
            <ac:spMk id="57" creationId="{EF84BD2E-5162-45E3-A207-1B2F1DA8058C}"/>
          </ac:spMkLst>
        </pc:spChg>
        <pc:spChg chg="del">
          <ac:chgData name="ISHII Satoyuki(石井 里幸)" userId="465bc964-a335-4f80-a4fa-b5cd79bc8829" providerId="ADAL" clId="{9D3C77D1-5C5F-4A76-8A35-CCD573A02018}" dt="2020-06-03T01:28:40.032" v="7941" actId="478"/>
          <ac:spMkLst>
            <pc:docMk/>
            <pc:sldMk cId="18356209" sldId="962"/>
            <ac:spMk id="58" creationId="{6BF3A683-183F-4863-8855-340D57D968EC}"/>
          </ac:spMkLst>
        </pc:spChg>
        <pc:spChg chg="del">
          <ac:chgData name="ISHII Satoyuki(石井 里幸)" userId="465bc964-a335-4f80-a4fa-b5cd79bc8829" providerId="ADAL" clId="{9D3C77D1-5C5F-4A76-8A35-CCD573A02018}" dt="2020-06-03T01:29:01.706" v="7945" actId="478"/>
          <ac:spMkLst>
            <pc:docMk/>
            <pc:sldMk cId="18356209" sldId="962"/>
            <ac:spMk id="59" creationId="{DC6A3F3A-A23C-4821-B62E-0F6D2909E48C}"/>
          </ac:spMkLst>
        </pc:spChg>
        <pc:spChg chg="del">
          <ac:chgData name="ISHII Satoyuki(石井 里幸)" userId="465bc964-a335-4f80-a4fa-b5cd79bc8829" providerId="ADAL" clId="{9D3C77D1-5C5F-4A76-8A35-CCD573A02018}" dt="2020-06-03T01:28:40.032" v="7941" actId="478"/>
          <ac:spMkLst>
            <pc:docMk/>
            <pc:sldMk cId="18356209" sldId="962"/>
            <ac:spMk id="61" creationId="{FB7C7F32-5D68-4865-92B7-E8FF7233A3D0}"/>
          </ac:spMkLst>
        </pc:spChg>
        <pc:spChg chg="del">
          <ac:chgData name="ISHII Satoyuki(石井 里幸)" userId="465bc964-a335-4f80-a4fa-b5cd79bc8829" providerId="ADAL" clId="{9D3C77D1-5C5F-4A76-8A35-CCD573A02018}" dt="2020-06-03T01:28:40.032" v="7941" actId="478"/>
          <ac:spMkLst>
            <pc:docMk/>
            <pc:sldMk cId="18356209" sldId="962"/>
            <ac:spMk id="62" creationId="{2DA1ACFB-E618-4A39-9CD7-D6293464F5D0}"/>
          </ac:spMkLst>
        </pc:spChg>
        <pc:spChg chg="del">
          <ac:chgData name="ISHII Satoyuki(石井 里幸)" userId="465bc964-a335-4f80-a4fa-b5cd79bc8829" providerId="ADAL" clId="{9D3C77D1-5C5F-4A76-8A35-CCD573A02018}" dt="2020-06-03T01:28:40.032" v="7941" actId="478"/>
          <ac:spMkLst>
            <pc:docMk/>
            <pc:sldMk cId="18356209" sldId="962"/>
            <ac:spMk id="63" creationId="{8DE2C809-46B3-4B2E-AE0B-2B524C4ACC66}"/>
          </ac:spMkLst>
        </pc:spChg>
        <pc:spChg chg="del">
          <ac:chgData name="ISHII Satoyuki(石井 里幸)" userId="465bc964-a335-4f80-a4fa-b5cd79bc8829" providerId="ADAL" clId="{9D3C77D1-5C5F-4A76-8A35-CCD573A02018}" dt="2020-06-03T01:28:40.032" v="7941" actId="478"/>
          <ac:spMkLst>
            <pc:docMk/>
            <pc:sldMk cId="18356209" sldId="962"/>
            <ac:spMk id="64" creationId="{D13E4E65-C7BE-4E8E-9CA1-4DBCBA6CE1C3}"/>
          </ac:spMkLst>
        </pc:spChg>
        <pc:spChg chg="del">
          <ac:chgData name="ISHII Satoyuki(石井 里幸)" userId="465bc964-a335-4f80-a4fa-b5cd79bc8829" providerId="ADAL" clId="{9D3C77D1-5C5F-4A76-8A35-CCD573A02018}" dt="2020-06-03T01:28:40.032" v="7941" actId="478"/>
          <ac:spMkLst>
            <pc:docMk/>
            <pc:sldMk cId="18356209" sldId="962"/>
            <ac:spMk id="65" creationId="{B3396E38-DC79-48D4-9A76-6F27B81FF9AC}"/>
          </ac:spMkLst>
        </pc:spChg>
        <pc:spChg chg="del">
          <ac:chgData name="ISHII Satoyuki(石井 里幸)" userId="465bc964-a335-4f80-a4fa-b5cd79bc8829" providerId="ADAL" clId="{9D3C77D1-5C5F-4A76-8A35-CCD573A02018}" dt="2020-06-03T01:28:40.032" v="7941" actId="478"/>
          <ac:spMkLst>
            <pc:docMk/>
            <pc:sldMk cId="18356209" sldId="962"/>
            <ac:spMk id="66" creationId="{DA04C01E-C56C-4E24-8160-12DC3E520A29}"/>
          </ac:spMkLst>
        </pc:spChg>
        <pc:spChg chg="mod">
          <ac:chgData name="ISHII Satoyuki(石井 里幸)" userId="465bc964-a335-4f80-a4fa-b5cd79bc8829" providerId="ADAL" clId="{9D3C77D1-5C5F-4A76-8A35-CCD573A02018}" dt="2020-06-04T02:39:40.781" v="11907" actId="1076"/>
          <ac:spMkLst>
            <pc:docMk/>
            <pc:sldMk cId="18356209" sldId="962"/>
            <ac:spMk id="67" creationId="{F69F5CD2-4C48-43A1-904F-4F0B70B2564B}"/>
          </ac:spMkLst>
        </pc:spChg>
        <pc:spChg chg="del">
          <ac:chgData name="ISHII Satoyuki(石井 里幸)" userId="465bc964-a335-4f80-a4fa-b5cd79bc8829" providerId="ADAL" clId="{9D3C77D1-5C5F-4A76-8A35-CCD573A02018}" dt="2020-06-03T01:28:40.032" v="7941" actId="478"/>
          <ac:spMkLst>
            <pc:docMk/>
            <pc:sldMk cId="18356209" sldId="962"/>
            <ac:spMk id="69" creationId="{A5AD7D3C-4D07-44B6-98BB-09E54AD4404A}"/>
          </ac:spMkLst>
        </pc:spChg>
        <pc:spChg chg="del">
          <ac:chgData name="ISHII Satoyuki(石井 里幸)" userId="465bc964-a335-4f80-a4fa-b5cd79bc8829" providerId="ADAL" clId="{9D3C77D1-5C5F-4A76-8A35-CCD573A02018}" dt="2020-06-03T01:28:40.032" v="7941" actId="478"/>
          <ac:spMkLst>
            <pc:docMk/>
            <pc:sldMk cId="18356209" sldId="962"/>
            <ac:spMk id="70" creationId="{45608EC6-F7F4-4C0D-803D-3288EBA6ABAB}"/>
          </ac:spMkLst>
        </pc:spChg>
        <pc:spChg chg="del">
          <ac:chgData name="ISHII Satoyuki(石井 里幸)" userId="465bc964-a335-4f80-a4fa-b5cd79bc8829" providerId="ADAL" clId="{9D3C77D1-5C5F-4A76-8A35-CCD573A02018}" dt="2020-06-03T01:28:40.032" v="7941" actId="478"/>
          <ac:spMkLst>
            <pc:docMk/>
            <pc:sldMk cId="18356209" sldId="962"/>
            <ac:spMk id="71" creationId="{1F75B359-1BFB-46B7-9628-3A25B383E8B5}"/>
          </ac:spMkLst>
        </pc:spChg>
        <pc:spChg chg="del">
          <ac:chgData name="ISHII Satoyuki(石井 里幸)" userId="465bc964-a335-4f80-a4fa-b5cd79bc8829" providerId="ADAL" clId="{9D3C77D1-5C5F-4A76-8A35-CCD573A02018}" dt="2020-06-03T01:28:40.032" v="7941" actId="478"/>
          <ac:spMkLst>
            <pc:docMk/>
            <pc:sldMk cId="18356209" sldId="962"/>
            <ac:spMk id="72" creationId="{A26242E0-5466-4A42-BBE1-C75C4EC98A9D}"/>
          </ac:spMkLst>
        </pc:spChg>
        <pc:spChg chg="del">
          <ac:chgData name="ISHII Satoyuki(石井 里幸)" userId="465bc964-a335-4f80-a4fa-b5cd79bc8829" providerId="ADAL" clId="{9D3C77D1-5C5F-4A76-8A35-CCD573A02018}" dt="2020-06-03T01:28:40.032" v="7941" actId="478"/>
          <ac:spMkLst>
            <pc:docMk/>
            <pc:sldMk cId="18356209" sldId="962"/>
            <ac:spMk id="73" creationId="{4BB36BC5-2F66-4011-965E-BC9DFE608EA9}"/>
          </ac:spMkLst>
        </pc:spChg>
        <pc:spChg chg="del">
          <ac:chgData name="ISHII Satoyuki(石井 里幸)" userId="465bc964-a335-4f80-a4fa-b5cd79bc8829" providerId="ADAL" clId="{9D3C77D1-5C5F-4A76-8A35-CCD573A02018}" dt="2020-06-03T01:28:40.032" v="7941" actId="478"/>
          <ac:spMkLst>
            <pc:docMk/>
            <pc:sldMk cId="18356209" sldId="962"/>
            <ac:spMk id="74" creationId="{0438B503-855E-4DFB-A751-734F586DF699}"/>
          </ac:spMkLst>
        </pc:spChg>
        <pc:spChg chg="del">
          <ac:chgData name="ISHII Satoyuki(石井 里幸)" userId="465bc964-a335-4f80-a4fa-b5cd79bc8829" providerId="ADAL" clId="{9D3C77D1-5C5F-4A76-8A35-CCD573A02018}" dt="2020-06-03T01:28:40.032" v="7941" actId="478"/>
          <ac:spMkLst>
            <pc:docMk/>
            <pc:sldMk cId="18356209" sldId="962"/>
            <ac:spMk id="77" creationId="{6ECE1190-304E-427D-9EBA-B61B3E8D51F2}"/>
          </ac:spMkLst>
        </pc:spChg>
        <pc:spChg chg="del">
          <ac:chgData name="ISHII Satoyuki(石井 里幸)" userId="465bc964-a335-4f80-a4fa-b5cd79bc8829" providerId="ADAL" clId="{9D3C77D1-5C5F-4A76-8A35-CCD573A02018}" dt="2020-06-03T01:28:40.032" v="7941" actId="478"/>
          <ac:spMkLst>
            <pc:docMk/>
            <pc:sldMk cId="18356209" sldId="962"/>
            <ac:spMk id="78" creationId="{0E599092-F3E0-4A39-96C6-0C9F939267A7}"/>
          </ac:spMkLst>
        </pc:spChg>
        <pc:spChg chg="del">
          <ac:chgData name="ISHII Satoyuki(石井 里幸)" userId="465bc964-a335-4f80-a4fa-b5cd79bc8829" providerId="ADAL" clId="{9D3C77D1-5C5F-4A76-8A35-CCD573A02018}" dt="2020-06-03T01:28:40.032" v="7941" actId="478"/>
          <ac:spMkLst>
            <pc:docMk/>
            <pc:sldMk cId="18356209" sldId="962"/>
            <ac:spMk id="79" creationId="{5A1F70DE-7FC2-4259-AA5B-B87622D6C5FE}"/>
          </ac:spMkLst>
        </pc:spChg>
        <pc:spChg chg="del">
          <ac:chgData name="ISHII Satoyuki(石井 里幸)" userId="465bc964-a335-4f80-a4fa-b5cd79bc8829" providerId="ADAL" clId="{9D3C77D1-5C5F-4A76-8A35-CCD573A02018}" dt="2020-06-03T01:28:40.032" v="7941" actId="478"/>
          <ac:spMkLst>
            <pc:docMk/>
            <pc:sldMk cId="18356209" sldId="962"/>
            <ac:spMk id="80" creationId="{405F0630-D323-4B4E-A04B-5142D81B80C8}"/>
          </ac:spMkLst>
        </pc:spChg>
        <pc:spChg chg="del">
          <ac:chgData name="ISHII Satoyuki(石井 里幸)" userId="465bc964-a335-4f80-a4fa-b5cd79bc8829" providerId="ADAL" clId="{9D3C77D1-5C5F-4A76-8A35-CCD573A02018}" dt="2020-06-03T01:28:40.032" v="7941" actId="478"/>
          <ac:spMkLst>
            <pc:docMk/>
            <pc:sldMk cId="18356209" sldId="962"/>
            <ac:spMk id="81" creationId="{CCD9A363-39E5-4626-980C-9819AFD21960}"/>
          </ac:spMkLst>
        </pc:spChg>
        <pc:spChg chg="del">
          <ac:chgData name="ISHII Satoyuki(石井 里幸)" userId="465bc964-a335-4f80-a4fa-b5cd79bc8829" providerId="ADAL" clId="{9D3C77D1-5C5F-4A76-8A35-CCD573A02018}" dt="2020-06-03T01:28:40.032" v="7941" actId="478"/>
          <ac:spMkLst>
            <pc:docMk/>
            <pc:sldMk cId="18356209" sldId="962"/>
            <ac:spMk id="82" creationId="{CA2BA4A0-E831-47BB-A6E9-41C03AF97208}"/>
          </ac:spMkLst>
        </pc:spChg>
        <pc:spChg chg="del">
          <ac:chgData name="ISHII Satoyuki(石井 里幸)" userId="465bc964-a335-4f80-a4fa-b5cd79bc8829" providerId="ADAL" clId="{9D3C77D1-5C5F-4A76-8A35-CCD573A02018}" dt="2020-06-03T01:28:40.032" v="7941" actId="478"/>
          <ac:spMkLst>
            <pc:docMk/>
            <pc:sldMk cId="18356209" sldId="962"/>
            <ac:spMk id="83" creationId="{7798ECC8-AB92-43B0-963A-8DB26E58955D}"/>
          </ac:spMkLst>
        </pc:spChg>
        <pc:spChg chg="del">
          <ac:chgData name="ISHII Satoyuki(石井 里幸)" userId="465bc964-a335-4f80-a4fa-b5cd79bc8829" providerId="ADAL" clId="{9D3C77D1-5C5F-4A76-8A35-CCD573A02018}" dt="2020-06-03T01:28:40.032" v="7941" actId="478"/>
          <ac:spMkLst>
            <pc:docMk/>
            <pc:sldMk cId="18356209" sldId="962"/>
            <ac:spMk id="85" creationId="{E08C12E6-5572-44CF-B20E-3D25892098D1}"/>
          </ac:spMkLst>
        </pc:spChg>
        <pc:spChg chg="del">
          <ac:chgData name="ISHII Satoyuki(石井 里幸)" userId="465bc964-a335-4f80-a4fa-b5cd79bc8829" providerId="ADAL" clId="{9D3C77D1-5C5F-4A76-8A35-CCD573A02018}" dt="2020-06-03T01:28:40.032" v="7941" actId="478"/>
          <ac:spMkLst>
            <pc:docMk/>
            <pc:sldMk cId="18356209" sldId="962"/>
            <ac:spMk id="86" creationId="{98371402-BB18-4F96-830C-F0D2E9074890}"/>
          </ac:spMkLst>
        </pc:spChg>
        <pc:spChg chg="del">
          <ac:chgData name="ISHII Satoyuki(石井 里幸)" userId="465bc964-a335-4f80-a4fa-b5cd79bc8829" providerId="ADAL" clId="{9D3C77D1-5C5F-4A76-8A35-CCD573A02018}" dt="2020-06-03T01:28:40.032" v="7941" actId="478"/>
          <ac:spMkLst>
            <pc:docMk/>
            <pc:sldMk cId="18356209" sldId="962"/>
            <ac:spMk id="89" creationId="{42FB4F17-E4D8-4F11-BB2D-29240B4D1D81}"/>
          </ac:spMkLst>
        </pc:spChg>
        <pc:spChg chg="del">
          <ac:chgData name="ISHII Satoyuki(石井 里幸)" userId="465bc964-a335-4f80-a4fa-b5cd79bc8829" providerId="ADAL" clId="{9D3C77D1-5C5F-4A76-8A35-CCD573A02018}" dt="2020-06-03T01:28:40.032" v="7941" actId="478"/>
          <ac:spMkLst>
            <pc:docMk/>
            <pc:sldMk cId="18356209" sldId="962"/>
            <ac:spMk id="90" creationId="{05C07832-AA65-4BD5-874F-7C9BE37E6031}"/>
          </ac:spMkLst>
        </pc:spChg>
        <pc:spChg chg="del">
          <ac:chgData name="ISHII Satoyuki(石井 里幸)" userId="465bc964-a335-4f80-a4fa-b5cd79bc8829" providerId="ADAL" clId="{9D3C77D1-5C5F-4A76-8A35-CCD573A02018}" dt="2020-06-03T01:28:40.032" v="7941" actId="478"/>
          <ac:spMkLst>
            <pc:docMk/>
            <pc:sldMk cId="18356209" sldId="962"/>
            <ac:spMk id="91" creationId="{DB6800DB-EE39-4D13-9CCA-CD386AC683E6}"/>
          </ac:spMkLst>
        </pc:spChg>
        <pc:spChg chg="del">
          <ac:chgData name="ISHII Satoyuki(石井 里幸)" userId="465bc964-a335-4f80-a4fa-b5cd79bc8829" providerId="ADAL" clId="{9D3C77D1-5C5F-4A76-8A35-CCD573A02018}" dt="2020-06-03T01:28:40.032" v="7941" actId="478"/>
          <ac:spMkLst>
            <pc:docMk/>
            <pc:sldMk cId="18356209" sldId="962"/>
            <ac:spMk id="92" creationId="{37333067-A1D1-45BB-96A3-2DC058867DB2}"/>
          </ac:spMkLst>
        </pc:spChg>
        <pc:spChg chg="del">
          <ac:chgData name="ISHII Satoyuki(石井 里幸)" userId="465bc964-a335-4f80-a4fa-b5cd79bc8829" providerId="ADAL" clId="{9D3C77D1-5C5F-4A76-8A35-CCD573A02018}" dt="2020-06-03T01:28:40.032" v="7941" actId="478"/>
          <ac:spMkLst>
            <pc:docMk/>
            <pc:sldMk cId="18356209" sldId="962"/>
            <ac:spMk id="93" creationId="{1457FB78-EA52-40CE-8267-074BA20DAF18}"/>
          </ac:spMkLst>
        </pc:spChg>
        <pc:spChg chg="del">
          <ac:chgData name="ISHII Satoyuki(石井 里幸)" userId="465bc964-a335-4f80-a4fa-b5cd79bc8829" providerId="ADAL" clId="{9D3C77D1-5C5F-4A76-8A35-CCD573A02018}" dt="2020-06-03T01:28:40.032" v="7941" actId="478"/>
          <ac:spMkLst>
            <pc:docMk/>
            <pc:sldMk cId="18356209" sldId="962"/>
            <ac:spMk id="95" creationId="{5237FFDE-12C8-41D3-B5B4-3EAE3F95CCAA}"/>
          </ac:spMkLst>
        </pc:spChg>
        <pc:spChg chg="del">
          <ac:chgData name="ISHII Satoyuki(石井 里幸)" userId="465bc964-a335-4f80-a4fa-b5cd79bc8829" providerId="ADAL" clId="{9D3C77D1-5C5F-4A76-8A35-CCD573A02018}" dt="2020-06-03T01:28:40.032" v="7941" actId="478"/>
          <ac:spMkLst>
            <pc:docMk/>
            <pc:sldMk cId="18356209" sldId="962"/>
            <ac:spMk id="96" creationId="{589F53D5-FF20-4B53-9BD0-BFFE72956881}"/>
          </ac:spMkLst>
        </pc:spChg>
        <pc:spChg chg="del">
          <ac:chgData name="ISHII Satoyuki(石井 里幸)" userId="465bc964-a335-4f80-a4fa-b5cd79bc8829" providerId="ADAL" clId="{9D3C77D1-5C5F-4A76-8A35-CCD573A02018}" dt="2020-06-03T01:28:40.032" v="7941" actId="478"/>
          <ac:spMkLst>
            <pc:docMk/>
            <pc:sldMk cId="18356209" sldId="962"/>
            <ac:spMk id="98" creationId="{F0ED496E-20E6-40DC-AAF5-13BA3244D034}"/>
          </ac:spMkLst>
        </pc:spChg>
        <pc:spChg chg="del">
          <ac:chgData name="ISHII Satoyuki(石井 里幸)" userId="465bc964-a335-4f80-a4fa-b5cd79bc8829" providerId="ADAL" clId="{9D3C77D1-5C5F-4A76-8A35-CCD573A02018}" dt="2020-06-03T01:28:40.032" v="7941" actId="478"/>
          <ac:spMkLst>
            <pc:docMk/>
            <pc:sldMk cId="18356209" sldId="962"/>
            <ac:spMk id="99" creationId="{55F7ADBB-4993-474C-AFD6-89B1E2CD665B}"/>
          </ac:spMkLst>
        </pc:spChg>
        <pc:spChg chg="del">
          <ac:chgData name="ISHII Satoyuki(石井 里幸)" userId="465bc964-a335-4f80-a4fa-b5cd79bc8829" providerId="ADAL" clId="{9D3C77D1-5C5F-4A76-8A35-CCD573A02018}" dt="2020-06-03T01:28:40.032" v="7941" actId="478"/>
          <ac:spMkLst>
            <pc:docMk/>
            <pc:sldMk cId="18356209" sldId="962"/>
            <ac:spMk id="100" creationId="{8312AC82-2ABE-4F0F-9D24-606133F73A48}"/>
          </ac:spMkLst>
        </pc:spChg>
        <pc:spChg chg="del">
          <ac:chgData name="ISHII Satoyuki(石井 里幸)" userId="465bc964-a335-4f80-a4fa-b5cd79bc8829" providerId="ADAL" clId="{9D3C77D1-5C5F-4A76-8A35-CCD573A02018}" dt="2020-06-03T01:28:40.032" v="7941" actId="478"/>
          <ac:spMkLst>
            <pc:docMk/>
            <pc:sldMk cId="18356209" sldId="962"/>
            <ac:spMk id="101" creationId="{807991C1-D982-4646-9190-E6038C92575E}"/>
          </ac:spMkLst>
        </pc:spChg>
        <pc:spChg chg="add del mod">
          <ac:chgData name="ISHII Satoyuki(石井 里幸)" userId="465bc964-a335-4f80-a4fa-b5cd79bc8829" providerId="ADAL" clId="{9D3C77D1-5C5F-4A76-8A35-CCD573A02018}" dt="2020-06-03T01:31:11.017" v="8040" actId="478"/>
          <ac:spMkLst>
            <pc:docMk/>
            <pc:sldMk cId="18356209" sldId="962"/>
            <ac:spMk id="102" creationId="{9F550F3B-C787-4CD9-B6EF-D762A32BDD88}"/>
          </ac:spMkLst>
        </pc:spChg>
        <pc:spChg chg="add del mod">
          <ac:chgData name="ISHII Satoyuki(石井 里幸)" userId="465bc964-a335-4f80-a4fa-b5cd79bc8829" providerId="ADAL" clId="{9D3C77D1-5C5F-4A76-8A35-CCD573A02018}" dt="2020-06-04T02:39:49.889" v="11908" actId="1076"/>
          <ac:spMkLst>
            <pc:docMk/>
            <pc:sldMk cId="18356209" sldId="962"/>
            <ac:spMk id="103" creationId="{193977F8-70BB-4544-9556-F4B7B6F40971}"/>
          </ac:spMkLst>
        </pc:spChg>
        <pc:spChg chg="add del mod">
          <ac:chgData name="ISHII Satoyuki(石井 里幸)" userId="465bc964-a335-4f80-a4fa-b5cd79bc8829" providerId="ADAL" clId="{9D3C77D1-5C5F-4A76-8A35-CCD573A02018}" dt="2020-06-03T01:31:11.017" v="8040" actId="478"/>
          <ac:spMkLst>
            <pc:docMk/>
            <pc:sldMk cId="18356209" sldId="962"/>
            <ac:spMk id="104" creationId="{D941F755-B19B-480C-855B-053037EF42B5}"/>
          </ac:spMkLst>
        </pc:spChg>
        <pc:spChg chg="del mod">
          <ac:chgData name="ISHII Satoyuki(石井 里幸)" userId="465bc964-a335-4f80-a4fa-b5cd79bc8829" providerId="ADAL" clId="{9D3C77D1-5C5F-4A76-8A35-CCD573A02018}" dt="2020-06-03T01:47:59.757" v="8096" actId="478"/>
          <ac:spMkLst>
            <pc:docMk/>
            <pc:sldMk cId="18356209" sldId="962"/>
            <ac:spMk id="105" creationId="{48CFB9FD-1B06-4C5D-A884-86828C770020}"/>
          </ac:spMkLst>
        </pc:spChg>
        <pc:spChg chg="del mod">
          <ac:chgData name="ISHII Satoyuki(石井 里幸)" userId="465bc964-a335-4f80-a4fa-b5cd79bc8829" providerId="ADAL" clId="{9D3C77D1-5C5F-4A76-8A35-CCD573A02018}" dt="2020-06-03T02:08:52.001" v="8396" actId="478"/>
          <ac:spMkLst>
            <pc:docMk/>
            <pc:sldMk cId="18356209" sldId="962"/>
            <ac:spMk id="106" creationId="{A45FA8B7-8FE3-4DCC-860B-CF141F3627AC}"/>
          </ac:spMkLst>
        </pc:spChg>
        <pc:spChg chg="del">
          <ac:chgData name="ISHII Satoyuki(石井 里幸)" userId="465bc964-a335-4f80-a4fa-b5cd79bc8829" providerId="ADAL" clId="{9D3C77D1-5C5F-4A76-8A35-CCD573A02018}" dt="2020-06-03T01:28:40.032" v="7941" actId="478"/>
          <ac:spMkLst>
            <pc:docMk/>
            <pc:sldMk cId="18356209" sldId="962"/>
            <ac:spMk id="107" creationId="{CA0A2504-6488-4B15-B3F2-7C19950CAC7A}"/>
          </ac:spMkLst>
        </pc:spChg>
        <pc:spChg chg="mod ord">
          <ac:chgData name="ISHII Satoyuki(石井 里幸)" userId="465bc964-a335-4f80-a4fa-b5cd79bc8829" providerId="ADAL" clId="{9D3C77D1-5C5F-4A76-8A35-CCD573A02018}" dt="2020-06-04T02:39:40.781" v="11907" actId="1076"/>
          <ac:spMkLst>
            <pc:docMk/>
            <pc:sldMk cId="18356209" sldId="962"/>
            <ac:spMk id="108" creationId="{A2B9374B-4E7B-4AFF-9EC5-9550BC6606FA}"/>
          </ac:spMkLst>
        </pc:spChg>
        <pc:spChg chg="del mod">
          <ac:chgData name="ISHII Satoyuki(石井 里幸)" userId="465bc964-a335-4f80-a4fa-b5cd79bc8829" providerId="ADAL" clId="{9D3C77D1-5C5F-4A76-8A35-CCD573A02018}" dt="2020-06-03T01:47:59.757" v="8096" actId="478"/>
          <ac:spMkLst>
            <pc:docMk/>
            <pc:sldMk cId="18356209" sldId="962"/>
            <ac:spMk id="109" creationId="{7EA83AFF-6319-4894-9EEC-BA2FD3C5BA1B}"/>
          </ac:spMkLst>
        </pc:spChg>
        <pc:spChg chg="del mod">
          <ac:chgData name="ISHII Satoyuki(石井 里幸)" userId="465bc964-a335-4f80-a4fa-b5cd79bc8829" providerId="ADAL" clId="{9D3C77D1-5C5F-4A76-8A35-CCD573A02018}" dt="2020-06-03T02:08:47.039" v="8394" actId="478"/>
          <ac:spMkLst>
            <pc:docMk/>
            <pc:sldMk cId="18356209" sldId="962"/>
            <ac:spMk id="110" creationId="{2AB6A249-984E-4176-8A6B-5C302568A0F6}"/>
          </ac:spMkLst>
        </pc:spChg>
        <pc:spChg chg="del">
          <ac:chgData name="ISHII Satoyuki(石井 里幸)" userId="465bc964-a335-4f80-a4fa-b5cd79bc8829" providerId="ADAL" clId="{9D3C77D1-5C5F-4A76-8A35-CCD573A02018}" dt="2020-06-03T01:28:40.032" v="7941" actId="478"/>
          <ac:spMkLst>
            <pc:docMk/>
            <pc:sldMk cId="18356209" sldId="962"/>
            <ac:spMk id="111" creationId="{DBF91BC0-E92E-44A1-9E1B-13F55C57BB31}"/>
          </ac:spMkLst>
        </pc:spChg>
        <pc:spChg chg="del mod">
          <ac:chgData name="ISHII Satoyuki(石井 里幸)" userId="465bc964-a335-4f80-a4fa-b5cd79bc8829" providerId="ADAL" clId="{9D3C77D1-5C5F-4A76-8A35-CCD573A02018}" dt="2020-06-03T01:49:25.856" v="8103" actId="478"/>
          <ac:spMkLst>
            <pc:docMk/>
            <pc:sldMk cId="18356209" sldId="962"/>
            <ac:spMk id="112" creationId="{4547163A-8A6D-42F1-AC72-687569761A3D}"/>
          </ac:spMkLst>
        </pc:spChg>
        <pc:spChg chg="del">
          <ac:chgData name="ISHII Satoyuki(石井 里幸)" userId="465bc964-a335-4f80-a4fa-b5cd79bc8829" providerId="ADAL" clId="{9D3C77D1-5C5F-4A76-8A35-CCD573A02018}" dt="2020-06-03T01:28:40.032" v="7941" actId="478"/>
          <ac:spMkLst>
            <pc:docMk/>
            <pc:sldMk cId="18356209" sldId="962"/>
            <ac:spMk id="113" creationId="{6EF23CB4-8DFC-4F3B-9463-D1C6ECAA00ED}"/>
          </ac:spMkLst>
        </pc:spChg>
        <pc:spChg chg="del mod">
          <ac:chgData name="ISHII Satoyuki(石井 里幸)" userId="465bc964-a335-4f80-a4fa-b5cd79bc8829" providerId="ADAL" clId="{9D3C77D1-5C5F-4A76-8A35-CCD573A02018}" dt="2020-06-03T01:49:25.856" v="8103" actId="478"/>
          <ac:spMkLst>
            <pc:docMk/>
            <pc:sldMk cId="18356209" sldId="962"/>
            <ac:spMk id="114" creationId="{94F9DBE2-23D2-4D29-8EC6-7E7260EA76DE}"/>
          </ac:spMkLst>
        </pc:spChg>
        <pc:spChg chg="del mod">
          <ac:chgData name="ISHII Satoyuki(石井 里幸)" userId="465bc964-a335-4f80-a4fa-b5cd79bc8829" providerId="ADAL" clId="{9D3C77D1-5C5F-4A76-8A35-CCD573A02018}" dt="2020-06-03T01:49:25.856" v="8103" actId="478"/>
          <ac:spMkLst>
            <pc:docMk/>
            <pc:sldMk cId="18356209" sldId="962"/>
            <ac:spMk id="115" creationId="{E58796D2-F0D7-41FA-B7B4-BE6FDCEE86D0}"/>
          </ac:spMkLst>
        </pc:spChg>
        <pc:spChg chg="del mod">
          <ac:chgData name="ISHII Satoyuki(石井 里幸)" userId="465bc964-a335-4f80-a4fa-b5cd79bc8829" providerId="ADAL" clId="{9D3C77D1-5C5F-4A76-8A35-CCD573A02018}" dt="2020-06-03T01:49:25.856" v="8103" actId="478"/>
          <ac:spMkLst>
            <pc:docMk/>
            <pc:sldMk cId="18356209" sldId="962"/>
            <ac:spMk id="116" creationId="{59A44FAC-0E54-46AE-8803-2FD7A3AC15D3}"/>
          </ac:spMkLst>
        </pc:spChg>
        <pc:spChg chg="del">
          <ac:chgData name="ISHII Satoyuki(石井 里幸)" userId="465bc964-a335-4f80-a4fa-b5cd79bc8829" providerId="ADAL" clId="{9D3C77D1-5C5F-4A76-8A35-CCD573A02018}" dt="2020-06-03T01:28:40.032" v="7941" actId="478"/>
          <ac:spMkLst>
            <pc:docMk/>
            <pc:sldMk cId="18356209" sldId="962"/>
            <ac:spMk id="117" creationId="{41654B8F-6E14-4B68-A204-B73CCD8DE0A2}"/>
          </ac:spMkLst>
        </pc:spChg>
        <pc:spChg chg="del">
          <ac:chgData name="ISHII Satoyuki(石井 里幸)" userId="465bc964-a335-4f80-a4fa-b5cd79bc8829" providerId="ADAL" clId="{9D3C77D1-5C5F-4A76-8A35-CCD573A02018}" dt="2020-06-03T01:28:47.228" v="7943" actId="478"/>
          <ac:spMkLst>
            <pc:docMk/>
            <pc:sldMk cId="18356209" sldId="962"/>
            <ac:spMk id="118" creationId="{310D5DD4-EFC2-4DFC-88FA-234902B6C2AF}"/>
          </ac:spMkLst>
        </pc:spChg>
        <pc:spChg chg="del">
          <ac:chgData name="ISHII Satoyuki(石井 里幸)" userId="465bc964-a335-4f80-a4fa-b5cd79bc8829" providerId="ADAL" clId="{9D3C77D1-5C5F-4A76-8A35-CCD573A02018}" dt="2020-06-03T01:28:40.032" v="7941" actId="478"/>
          <ac:spMkLst>
            <pc:docMk/>
            <pc:sldMk cId="18356209" sldId="962"/>
            <ac:spMk id="119" creationId="{7A16C48E-47D1-463C-81ED-FA126EB546C1}"/>
          </ac:spMkLst>
        </pc:spChg>
        <pc:spChg chg="del">
          <ac:chgData name="ISHII Satoyuki(石井 里幸)" userId="465bc964-a335-4f80-a4fa-b5cd79bc8829" providerId="ADAL" clId="{9D3C77D1-5C5F-4A76-8A35-CCD573A02018}" dt="2020-06-03T01:28:40.032" v="7941" actId="478"/>
          <ac:spMkLst>
            <pc:docMk/>
            <pc:sldMk cId="18356209" sldId="962"/>
            <ac:spMk id="120" creationId="{D35F2712-55D4-4BA2-A9EC-87D98EC22D97}"/>
          </ac:spMkLst>
        </pc:spChg>
        <pc:spChg chg="del">
          <ac:chgData name="ISHII Satoyuki(石井 里幸)" userId="465bc964-a335-4f80-a4fa-b5cd79bc8829" providerId="ADAL" clId="{9D3C77D1-5C5F-4A76-8A35-CCD573A02018}" dt="2020-06-03T01:28:40.032" v="7941" actId="478"/>
          <ac:spMkLst>
            <pc:docMk/>
            <pc:sldMk cId="18356209" sldId="962"/>
            <ac:spMk id="121" creationId="{6B6A9C43-9A25-4162-813E-D1D975578266}"/>
          </ac:spMkLst>
        </pc:spChg>
        <pc:spChg chg="del">
          <ac:chgData name="ISHII Satoyuki(石井 里幸)" userId="465bc964-a335-4f80-a4fa-b5cd79bc8829" providerId="ADAL" clId="{9D3C77D1-5C5F-4A76-8A35-CCD573A02018}" dt="2020-06-03T01:28:40.032" v="7941" actId="478"/>
          <ac:spMkLst>
            <pc:docMk/>
            <pc:sldMk cId="18356209" sldId="962"/>
            <ac:spMk id="122" creationId="{7986D5E1-7949-46D3-8CBB-7D030CD5EF9F}"/>
          </ac:spMkLst>
        </pc:spChg>
        <pc:spChg chg="mod ord">
          <ac:chgData name="ISHII Satoyuki(石井 里幸)" userId="465bc964-a335-4f80-a4fa-b5cd79bc8829" providerId="ADAL" clId="{9D3C77D1-5C5F-4A76-8A35-CCD573A02018}" dt="2020-06-04T02:39:40.781" v="11907" actId="1076"/>
          <ac:spMkLst>
            <pc:docMk/>
            <pc:sldMk cId="18356209" sldId="962"/>
            <ac:spMk id="123" creationId="{99A81CD9-E448-4A25-A224-7945770253D8}"/>
          </ac:spMkLst>
        </pc:spChg>
        <pc:spChg chg="del">
          <ac:chgData name="ISHII Satoyuki(石井 里幸)" userId="465bc964-a335-4f80-a4fa-b5cd79bc8829" providerId="ADAL" clId="{9D3C77D1-5C5F-4A76-8A35-CCD573A02018}" dt="2020-06-03T01:28:40.032" v="7941" actId="478"/>
          <ac:spMkLst>
            <pc:docMk/>
            <pc:sldMk cId="18356209" sldId="962"/>
            <ac:spMk id="124" creationId="{74A6E70C-14B2-47AD-861A-5740D9839F28}"/>
          </ac:spMkLst>
        </pc:spChg>
        <pc:spChg chg="del">
          <ac:chgData name="ISHII Satoyuki(石井 里幸)" userId="465bc964-a335-4f80-a4fa-b5cd79bc8829" providerId="ADAL" clId="{9D3C77D1-5C5F-4A76-8A35-CCD573A02018}" dt="2020-06-03T01:28:40.032" v="7941" actId="478"/>
          <ac:spMkLst>
            <pc:docMk/>
            <pc:sldMk cId="18356209" sldId="962"/>
            <ac:spMk id="125" creationId="{2DAB4DB4-733E-406F-8A98-D50CA5737BBF}"/>
          </ac:spMkLst>
        </pc:spChg>
        <pc:spChg chg="del mod">
          <ac:chgData name="ISHII Satoyuki(石井 里幸)" userId="465bc964-a335-4f80-a4fa-b5cd79bc8829" providerId="ADAL" clId="{9D3C77D1-5C5F-4A76-8A35-CCD573A02018}" dt="2020-06-03T01:48:13.731" v="8099" actId="478"/>
          <ac:spMkLst>
            <pc:docMk/>
            <pc:sldMk cId="18356209" sldId="962"/>
            <ac:spMk id="126" creationId="{49166B8E-4953-47A5-ADE0-3C066E91A78B}"/>
          </ac:spMkLst>
        </pc:spChg>
        <pc:spChg chg="del">
          <ac:chgData name="ISHII Satoyuki(石井 里幸)" userId="465bc964-a335-4f80-a4fa-b5cd79bc8829" providerId="ADAL" clId="{9D3C77D1-5C5F-4A76-8A35-CCD573A02018}" dt="2020-06-03T01:29:01.706" v="7945" actId="478"/>
          <ac:spMkLst>
            <pc:docMk/>
            <pc:sldMk cId="18356209" sldId="962"/>
            <ac:spMk id="127" creationId="{39E1689D-DFFF-40B5-82F2-4ECDC40169AD}"/>
          </ac:spMkLst>
        </pc:spChg>
        <pc:spChg chg="del">
          <ac:chgData name="ISHII Satoyuki(石井 里幸)" userId="465bc964-a335-4f80-a4fa-b5cd79bc8829" providerId="ADAL" clId="{9D3C77D1-5C5F-4A76-8A35-CCD573A02018}" dt="2020-06-03T01:28:40.032" v="7941" actId="478"/>
          <ac:spMkLst>
            <pc:docMk/>
            <pc:sldMk cId="18356209" sldId="962"/>
            <ac:spMk id="128" creationId="{1A60E8D7-1090-48DF-A445-DAEFCAC497FC}"/>
          </ac:spMkLst>
        </pc:spChg>
        <pc:spChg chg="del mod">
          <ac:chgData name="ISHII Satoyuki(石井 里幸)" userId="465bc964-a335-4f80-a4fa-b5cd79bc8829" providerId="ADAL" clId="{9D3C77D1-5C5F-4A76-8A35-CCD573A02018}" dt="2020-06-03T01:48:13.731" v="8099" actId="478"/>
          <ac:spMkLst>
            <pc:docMk/>
            <pc:sldMk cId="18356209" sldId="962"/>
            <ac:spMk id="129" creationId="{A92C7122-0F7B-491F-B9F0-30F83C319D2E}"/>
          </ac:spMkLst>
        </pc:spChg>
        <pc:spChg chg="del">
          <ac:chgData name="ISHII Satoyuki(石井 里幸)" userId="465bc964-a335-4f80-a4fa-b5cd79bc8829" providerId="ADAL" clId="{9D3C77D1-5C5F-4A76-8A35-CCD573A02018}" dt="2020-06-03T01:28:47.228" v="7943" actId="478"/>
          <ac:spMkLst>
            <pc:docMk/>
            <pc:sldMk cId="18356209" sldId="962"/>
            <ac:spMk id="130" creationId="{24D6F7B9-42A2-445B-998F-6FA4C11C9587}"/>
          </ac:spMkLst>
        </pc:spChg>
        <pc:spChg chg="del mod">
          <ac:chgData name="ISHII Satoyuki(石井 里幸)" userId="465bc964-a335-4f80-a4fa-b5cd79bc8829" providerId="ADAL" clId="{9D3C77D1-5C5F-4A76-8A35-CCD573A02018}" dt="2020-06-03T01:48:13.731" v="8099" actId="478"/>
          <ac:spMkLst>
            <pc:docMk/>
            <pc:sldMk cId="18356209" sldId="962"/>
            <ac:spMk id="131" creationId="{640E2D9F-D96C-452D-94B5-BD0A0BD56893}"/>
          </ac:spMkLst>
        </pc:spChg>
        <pc:spChg chg="del mod">
          <ac:chgData name="ISHII Satoyuki(石井 里幸)" userId="465bc964-a335-4f80-a4fa-b5cd79bc8829" providerId="ADAL" clId="{9D3C77D1-5C5F-4A76-8A35-CCD573A02018}" dt="2020-06-03T01:48:13.731" v="8099" actId="478"/>
          <ac:spMkLst>
            <pc:docMk/>
            <pc:sldMk cId="18356209" sldId="962"/>
            <ac:spMk id="132" creationId="{853884F2-0037-4959-BCEC-E9C451B1B85C}"/>
          </ac:spMkLst>
        </pc:spChg>
        <pc:spChg chg="del">
          <ac:chgData name="ISHII Satoyuki(石井 里幸)" userId="465bc964-a335-4f80-a4fa-b5cd79bc8829" providerId="ADAL" clId="{9D3C77D1-5C5F-4A76-8A35-CCD573A02018}" dt="2020-06-03T01:28:40.032" v="7941" actId="478"/>
          <ac:spMkLst>
            <pc:docMk/>
            <pc:sldMk cId="18356209" sldId="962"/>
            <ac:spMk id="133" creationId="{AE57050E-EA86-4A9D-8FC5-DF67FF70F995}"/>
          </ac:spMkLst>
        </pc:spChg>
        <pc:spChg chg="del">
          <ac:chgData name="ISHII Satoyuki(石井 里幸)" userId="465bc964-a335-4f80-a4fa-b5cd79bc8829" providerId="ADAL" clId="{9D3C77D1-5C5F-4A76-8A35-CCD573A02018}" dt="2020-06-03T01:28:40.032" v="7941" actId="478"/>
          <ac:spMkLst>
            <pc:docMk/>
            <pc:sldMk cId="18356209" sldId="962"/>
            <ac:spMk id="134" creationId="{5F86DD08-93D6-4670-9818-D7491683A9E9}"/>
          </ac:spMkLst>
        </pc:spChg>
        <pc:spChg chg="del mod">
          <ac:chgData name="ISHII Satoyuki(石井 里幸)" userId="465bc964-a335-4f80-a4fa-b5cd79bc8829" providerId="ADAL" clId="{9D3C77D1-5C5F-4A76-8A35-CCD573A02018}" dt="2020-06-03T01:49:25.856" v="8103" actId="478"/>
          <ac:spMkLst>
            <pc:docMk/>
            <pc:sldMk cId="18356209" sldId="962"/>
            <ac:spMk id="135" creationId="{0DBE2E1E-4EEF-4447-A8DD-CB6580CDC8A0}"/>
          </ac:spMkLst>
        </pc:spChg>
        <pc:spChg chg="del mod">
          <ac:chgData name="ISHII Satoyuki(石井 里幸)" userId="465bc964-a335-4f80-a4fa-b5cd79bc8829" providerId="ADAL" clId="{9D3C77D1-5C5F-4A76-8A35-CCD573A02018}" dt="2020-06-03T01:49:25.856" v="8103" actId="478"/>
          <ac:spMkLst>
            <pc:docMk/>
            <pc:sldMk cId="18356209" sldId="962"/>
            <ac:spMk id="136" creationId="{ACE55431-2EE2-4800-AACB-60D9ABC42CA2}"/>
          </ac:spMkLst>
        </pc:spChg>
        <pc:spChg chg="del mod">
          <ac:chgData name="ISHII Satoyuki(石井 里幸)" userId="465bc964-a335-4f80-a4fa-b5cd79bc8829" providerId="ADAL" clId="{9D3C77D1-5C5F-4A76-8A35-CCD573A02018}" dt="2020-06-03T01:48:13.731" v="8099" actId="478"/>
          <ac:spMkLst>
            <pc:docMk/>
            <pc:sldMk cId="18356209" sldId="962"/>
            <ac:spMk id="137" creationId="{4FEA9AD4-4D89-44B7-8D52-2D253398458E}"/>
          </ac:spMkLst>
        </pc:spChg>
        <pc:spChg chg="add mod">
          <ac:chgData name="ISHII Satoyuki(石井 里幸)" userId="465bc964-a335-4f80-a4fa-b5cd79bc8829" providerId="ADAL" clId="{9D3C77D1-5C5F-4A76-8A35-CCD573A02018}" dt="2020-06-04T02:39:49.889" v="11908" actId="1076"/>
          <ac:spMkLst>
            <pc:docMk/>
            <pc:sldMk cId="18356209" sldId="962"/>
            <ac:spMk id="138" creationId="{068C6004-F3F4-4EB3-AA44-C9F224F929A7}"/>
          </ac:spMkLst>
        </pc:spChg>
        <pc:spChg chg="del">
          <ac:chgData name="ISHII Satoyuki(石井 里幸)" userId="465bc964-a335-4f80-a4fa-b5cd79bc8829" providerId="ADAL" clId="{9D3C77D1-5C5F-4A76-8A35-CCD573A02018}" dt="2020-06-03T01:28:40.032" v="7941" actId="478"/>
          <ac:spMkLst>
            <pc:docMk/>
            <pc:sldMk cId="18356209" sldId="962"/>
            <ac:spMk id="139" creationId="{D7A09D89-91F9-4C8D-B5A2-A5CBCACDFEFD}"/>
          </ac:spMkLst>
        </pc:spChg>
        <pc:spChg chg="del">
          <ac:chgData name="ISHII Satoyuki(石井 里幸)" userId="465bc964-a335-4f80-a4fa-b5cd79bc8829" providerId="ADAL" clId="{9D3C77D1-5C5F-4A76-8A35-CCD573A02018}" dt="2020-06-03T01:28:40.032" v="7941" actId="478"/>
          <ac:spMkLst>
            <pc:docMk/>
            <pc:sldMk cId="18356209" sldId="962"/>
            <ac:spMk id="140" creationId="{2509F07E-9B3D-4660-A6BC-7EE0CB0DD8FF}"/>
          </ac:spMkLst>
        </pc:spChg>
        <pc:spChg chg="add mod">
          <ac:chgData name="ISHII Satoyuki(石井 里幸)" userId="465bc964-a335-4f80-a4fa-b5cd79bc8829" providerId="ADAL" clId="{9D3C77D1-5C5F-4A76-8A35-CCD573A02018}" dt="2020-06-04T02:39:49.889" v="11908" actId="1076"/>
          <ac:spMkLst>
            <pc:docMk/>
            <pc:sldMk cId="18356209" sldId="962"/>
            <ac:spMk id="141" creationId="{7DADA692-4B5C-447E-A025-AAD9F4ED2E49}"/>
          </ac:spMkLst>
        </pc:spChg>
        <pc:spChg chg="add mod">
          <ac:chgData name="ISHII Satoyuki(石井 里幸)" userId="465bc964-a335-4f80-a4fa-b5cd79bc8829" providerId="ADAL" clId="{9D3C77D1-5C5F-4A76-8A35-CCD573A02018}" dt="2020-06-04T02:39:40.781" v="11907" actId="1076"/>
          <ac:spMkLst>
            <pc:docMk/>
            <pc:sldMk cId="18356209" sldId="962"/>
            <ac:spMk id="142" creationId="{231FFB57-90EE-48DB-923F-C156C166350A}"/>
          </ac:spMkLst>
        </pc:spChg>
        <pc:spChg chg="add mod">
          <ac:chgData name="ISHII Satoyuki(石井 里幸)" userId="465bc964-a335-4f80-a4fa-b5cd79bc8829" providerId="ADAL" clId="{9D3C77D1-5C5F-4A76-8A35-CCD573A02018}" dt="2020-06-04T02:39:40.781" v="11907" actId="1076"/>
          <ac:spMkLst>
            <pc:docMk/>
            <pc:sldMk cId="18356209" sldId="962"/>
            <ac:spMk id="143" creationId="{9966364F-FE58-488C-91F0-3BAB4CEBF592}"/>
          </ac:spMkLst>
        </pc:spChg>
        <pc:spChg chg="add mod">
          <ac:chgData name="ISHII Satoyuki(石井 里幸)" userId="465bc964-a335-4f80-a4fa-b5cd79bc8829" providerId="ADAL" clId="{9D3C77D1-5C5F-4A76-8A35-CCD573A02018}" dt="2020-06-04T02:39:40.781" v="11907" actId="1076"/>
          <ac:spMkLst>
            <pc:docMk/>
            <pc:sldMk cId="18356209" sldId="962"/>
            <ac:spMk id="144" creationId="{ABE352E8-7B2C-4AA4-AE19-09F4E583F209}"/>
          </ac:spMkLst>
        </pc:spChg>
        <pc:spChg chg="add del mod">
          <ac:chgData name="ISHII Satoyuki(石井 里幸)" userId="465bc964-a335-4f80-a4fa-b5cd79bc8829" providerId="ADAL" clId="{9D3C77D1-5C5F-4A76-8A35-CCD573A02018}" dt="2020-06-03T01:58:28.896" v="8139" actId="478"/>
          <ac:spMkLst>
            <pc:docMk/>
            <pc:sldMk cId="18356209" sldId="962"/>
            <ac:spMk id="145" creationId="{C4AA8D9D-3433-469B-80C4-E5D00E39DF2C}"/>
          </ac:spMkLst>
        </pc:spChg>
        <pc:spChg chg="add del mod">
          <ac:chgData name="ISHII Satoyuki(石井 里幸)" userId="465bc964-a335-4f80-a4fa-b5cd79bc8829" providerId="ADAL" clId="{9D3C77D1-5C5F-4A76-8A35-CCD573A02018}" dt="2020-06-03T01:58:28.896" v="8139" actId="478"/>
          <ac:spMkLst>
            <pc:docMk/>
            <pc:sldMk cId="18356209" sldId="962"/>
            <ac:spMk id="146" creationId="{5930E3B1-0528-47E0-AA6C-2022C53F8A89}"/>
          </ac:spMkLst>
        </pc:spChg>
        <pc:spChg chg="add del mod">
          <ac:chgData name="ISHII Satoyuki(石井 里幸)" userId="465bc964-a335-4f80-a4fa-b5cd79bc8829" providerId="ADAL" clId="{9D3C77D1-5C5F-4A76-8A35-CCD573A02018}" dt="2020-06-03T01:58:28.896" v="8139" actId="478"/>
          <ac:spMkLst>
            <pc:docMk/>
            <pc:sldMk cId="18356209" sldId="962"/>
            <ac:spMk id="147" creationId="{F492B18A-76F9-4EC0-9779-81C32D00D273}"/>
          </ac:spMkLst>
        </pc:spChg>
        <pc:spChg chg="add del mod">
          <ac:chgData name="ISHII Satoyuki(石井 里幸)" userId="465bc964-a335-4f80-a4fa-b5cd79bc8829" providerId="ADAL" clId="{9D3C77D1-5C5F-4A76-8A35-CCD573A02018}" dt="2020-06-03T01:58:21.596" v="8138" actId="478"/>
          <ac:spMkLst>
            <pc:docMk/>
            <pc:sldMk cId="18356209" sldId="962"/>
            <ac:spMk id="148" creationId="{C3CFA3C4-EEB4-45A8-A3A4-2C33B4B1732E}"/>
          </ac:spMkLst>
        </pc:spChg>
        <pc:spChg chg="add mod">
          <ac:chgData name="ISHII Satoyuki(石井 里幸)" userId="465bc964-a335-4f80-a4fa-b5cd79bc8829" providerId="ADAL" clId="{9D3C77D1-5C5F-4A76-8A35-CCD573A02018}" dt="2020-06-04T02:39:40.781" v="11907" actId="1076"/>
          <ac:spMkLst>
            <pc:docMk/>
            <pc:sldMk cId="18356209" sldId="962"/>
            <ac:spMk id="149" creationId="{562826BA-CB5D-4D44-B091-7D7AF82EE73F}"/>
          </ac:spMkLst>
        </pc:spChg>
        <pc:spChg chg="add mod">
          <ac:chgData name="ISHII Satoyuki(石井 里幸)" userId="465bc964-a335-4f80-a4fa-b5cd79bc8829" providerId="ADAL" clId="{9D3C77D1-5C5F-4A76-8A35-CCD573A02018}" dt="2020-06-04T02:39:40.781" v="11907" actId="1076"/>
          <ac:spMkLst>
            <pc:docMk/>
            <pc:sldMk cId="18356209" sldId="962"/>
            <ac:spMk id="150" creationId="{B473D309-6251-4603-9863-11B0201AF10F}"/>
          </ac:spMkLst>
        </pc:spChg>
        <pc:spChg chg="add mod">
          <ac:chgData name="ISHII Satoyuki(石井 里幸)" userId="465bc964-a335-4f80-a4fa-b5cd79bc8829" providerId="ADAL" clId="{9D3C77D1-5C5F-4A76-8A35-CCD573A02018}" dt="2020-06-04T02:39:40.781" v="11907" actId="1076"/>
          <ac:spMkLst>
            <pc:docMk/>
            <pc:sldMk cId="18356209" sldId="962"/>
            <ac:spMk id="151" creationId="{30E6B31F-15CE-41F0-B5C8-3C18F07596F7}"/>
          </ac:spMkLst>
        </pc:spChg>
        <pc:spChg chg="add mod">
          <ac:chgData name="ISHII Satoyuki(石井 里幸)" userId="465bc964-a335-4f80-a4fa-b5cd79bc8829" providerId="ADAL" clId="{9D3C77D1-5C5F-4A76-8A35-CCD573A02018}" dt="2020-06-04T02:39:40.781" v="11907" actId="1076"/>
          <ac:spMkLst>
            <pc:docMk/>
            <pc:sldMk cId="18356209" sldId="962"/>
            <ac:spMk id="152" creationId="{02F26A4E-3119-4792-B411-4E8A89DD1F15}"/>
          </ac:spMkLst>
        </pc:spChg>
        <pc:spChg chg="add mod">
          <ac:chgData name="ISHII Satoyuki(石井 里幸)" userId="465bc964-a335-4f80-a4fa-b5cd79bc8829" providerId="ADAL" clId="{9D3C77D1-5C5F-4A76-8A35-CCD573A02018}" dt="2020-06-04T02:39:40.781" v="11907" actId="1076"/>
          <ac:spMkLst>
            <pc:docMk/>
            <pc:sldMk cId="18356209" sldId="962"/>
            <ac:spMk id="153" creationId="{7790D540-3F01-43EF-92B4-FA3AA69E31C8}"/>
          </ac:spMkLst>
        </pc:spChg>
        <pc:spChg chg="add mod">
          <ac:chgData name="ISHII Satoyuki(石井 里幸)" userId="465bc964-a335-4f80-a4fa-b5cd79bc8829" providerId="ADAL" clId="{9D3C77D1-5C5F-4A76-8A35-CCD573A02018}" dt="2020-06-04T02:39:40.781" v="11907" actId="1076"/>
          <ac:spMkLst>
            <pc:docMk/>
            <pc:sldMk cId="18356209" sldId="962"/>
            <ac:spMk id="154" creationId="{22C455BC-121C-43E3-978E-BB2B774F1BA8}"/>
          </ac:spMkLst>
        </pc:spChg>
        <pc:spChg chg="add mod">
          <ac:chgData name="ISHII Satoyuki(石井 里幸)" userId="465bc964-a335-4f80-a4fa-b5cd79bc8829" providerId="ADAL" clId="{9D3C77D1-5C5F-4A76-8A35-CCD573A02018}" dt="2020-06-04T02:39:40.781" v="11907" actId="1076"/>
          <ac:spMkLst>
            <pc:docMk/>
            <pc:sldMk cId="18356209" sldId="962"/>
            <ac:spMk id="155" creationId="{E34AD0F0-AD6F-4E41-8DCD-90D5789B1E1E}"/>
          </ac:spMkLst>
        </pc:spChg>
        <pc:spChg chg="add mod">
          <ac:chgData name="ISHII Satoyuki(石井 里幸)" userId="465bc964-a335-4f80-a4fa-b5cd79bc8829" providerId="ADAL" clId="{9D3C77D1-5C5F-4A76-8A35-CCD573A02018}" dt="2020-06-04T02:39:40.781" v="11907" actId="1076"/>
          <ac:spMkLst>
            <pc:docMk/>
            <pc:sldMk cId="18356209" sldId="962"/>
            <ac:spMk id="157" creationId="{CB0D189C-8E52-47D1-AE16-A47A66FF11F9}"/>
          </ac:spMkLst>
        </pc:spChg>
        <pc:spChg chg="add mod">
          <ac:chgData name="ISHII Satoyuki(石井 里幸)" userId="465bc964-a335-4f80-a4fa-b5cd79bc8829" providerId="ADAL" clId="{9D3C77D1-5C5F-4A76-8A35-CCD573A02018}" dt="2020-06-04T02:39:40.781" v="11907" actId="1076"/>
          <ac:spMkLst>
            <pc:docMk/>
            <pc:sldMk cId="18356209" sldId="962"/>
            <ac:spMk id="158" creationId="{BD29663E-CA7F-4E90-BFF6-A015000D19AD}"/>
          </ac:spMkLst>
        </pc:spChg>
        <pc:spChg chg="add mod">
          <ac:chgData name="ISHII Satoyuki(石井 里幸)" userId="465bc964-a335-4f80-a4fa-b5cd79bc8829" providerId="ADAL" clId="{9D3C77D1-5C5F-4A76-8A35-CCD573A02018}" dt="2020-06-04T02:39:40.781" v="11907" actId="1076"/>
          <ac:spMkLst>
            <pc:docMk/>
            <pc:sldMk cId="18356209" sldId="962"/>
            <ac:spMk id="159" creationId="{C78F6BCD-C01F-4D8E-AD33-782ABD7DD634}"/>
          </ac:spMkLst>
        </pc:spChg>
        <pc:spChg chg="add mod">
          <ac:chgData name="ISHII Satoyuki(石井 里幸)" userId="465bc964-a335-4f80-a4fa-b5cd79bc8829" providerId="ADAL" clId="{9D3C77D1-5C5F-4A76-8A35-CCD573A02018}" dt="2020-06-04T02:39:40.781" v="11907" actId="1076"/>
          <ac:spMkLst>
            <pc:docMk/>
            <pc:sldMk cId="18356209" sldId="962"/>
            <ac:spMk id="160" creationId="{44A5700D-D40F-420E-8D10-A94236E179A3}"/>
          </ac:spMkLst>
        </pc:spChg>
        <pc:spChg chg="add mod">
          <ac:chgData name="ISHII Satoyuki(石井 里幸)" userId="465bc964-a335-4f80-a4fa-b5cd79bc8829" providerId="ADAL" clId="{9D3C77D1-5C5F-4A76-8A35-CCD573A02018}" dt="2020-06-04T02:39:40.781" v="11907" actId="1076"/>
          <ac:spMkLst>
            <pc:docMk/>
            <pc:sldMk cId="18356209" sldId="962"/>
            <ac:spMk id="161" creationId="{3230DB32-F5FA-429B-9D65-AEAF1917994E}"/>
          </ac:spMkLst>
        </pc:spChg>
        <pc:spChg chg="add mod">
          <ac:chgData name="ISHII Satoyuki(石井 里幸)" userId="465bc964-a335-4f80-a4fa-b5cd79bc8829" providerId="ADAL" clId="{9D3C77D1-5C5F-4A76-8A35-CCD573A02018}" dt="2020-06-04T02:39:40.781" v="11907" actId="1076"/>
          <ac:spMkLst>
            <pc:docMk/>
            <pc:sldMk cId="18356209" sldId="962"/>
            <ac:spMk id="162" creationId="{B9D7A123-3AEB-4F7D-91D4-502D7E4672B1}"/>
          </ac:spMkLst>
        </pc:spChg>
        <pc:spChg chg="add mod">
          <ac:chgData name="ISHII Satoyuki(石井 里幸)" userId="465bc964-a335-4f80-a4fa-b5cd79bc8829" providerId="ADAL" clId="{9D3C77D1-5C5F-4A76-8A35-CCD573A02018}" dt="2020-06-04T02:39:40.781" v="11907" actId="1076"/>
          <ac:spMkLst>
            <pc:docMk/>
            <pc:sldMk cId="18356209" sldId="962"/>
            <ac:spMk id="163" creationId="{646FC81A-2746-47EF-9538-9678D516E53D}"/>
          </ac:spMkLst>
        </pc:spChg>
        <pc:spChg chg="add del mod">
          <ac:chgData name="ISHII Satoyuki(石井 里幸)" userId="465bc964-a335-4f80-a4fa-b5cd79bc8829" providerId="ADAL" clId="{9D3C77D1-5C5F-4A76-8A35-CCD573A02018}" dt="2020-06-03T02:40:22.510" v="8836" actId="478"/>
          <ac:spMkLst>
            <pc:docMk/>
            <pc:sldMk cId="18356209" sldId="962"/>
            <ac:spMk id="164" creationId="{E7C3170A-C724-452A-912F-6F66A38B335A}"/>
          </ac:spMkLst>
        </pc:spChg>
        <pc:spChg chg="add del mod">
          <ac:chgData name="ISHII Satoyuki(石井 里幸)" userId="465bc964-a335-4f80-a4fa-b5cd79bc8829" providerId="ADAL" clId="{9D3C77D1-5C5F-4A76-8A35-CCD573A02018}" dt="2020-06-03T02:40:22.510" v="8836" actId="478"/>
          <ac:spMkLst>
            <pc:docMk/>
            <pc:sldMk cId="18356209" sldId="962"/>
            <ac:spMk id="165" creationId="{A932D6AB-6AC7-49C3-98C7-87F4EA6116A8}"/>
          </ac:spMkLst>
        </pc:spChg>
        <pc:spChg chg="add mod">
          <ac:chgData name="ISHII Satoyuki(石井 里幸)" userId="465bc964-a335-4f80-a4fa-b5cd79bc8829" providerId="ADAL" clId="{9D3C77D1-5C5F-4A76-8A35-CCD573A02018}" dt="2020-06-04T02:39:40.781" v="11907" actId="1076"/>
          <ac:spMkLst>
            <pc:docMk/>
            <pc:sldMk cId="18356209" sldId="962"/>
            <ac:spMk id="166" creationId="{5CFADBC9-3BA7-415D-B4EA-1026CCA3AFF8}"/>
          </ac:spMkLst>
        </pc:spChg>
        <pc:spChg chg="add mod">
          <ac:chgData name="ISHII Satoyuki(石井 里幸)" userId="465bc964-a335-4f80-a4fa-b5cd79bc8829" providerId="ADAL" clId="{9D3C77D1-5C5F-4A76-8A35-CCD573A02018}" dt="2020-06-04T02:39:40.781" v="11907" actId="1076"/>
          <ac:spMkLst>
            <pc:docMk/>
            <pc:sldMk cId="18356209" sldId="962"/>
            <ac:spMk id="167" creationId="{1F26F279-9C45-4E05-89C0-66114CD2D8E7}"/>
          </ac:spMkLst>
        </pc:spChg>
        <pc:spChg chg="add del mod">
          <ac:chgData name="ISHII Satoyuki(石井 里幸)" userId="465bc964-a335-4f80-a4fa-b5cd79bc8829" providerId="ADAL" clId="{9D3C77D1-5C5F-4A76-8A35-CCD573A02018}" dt="2020-06-03T02:43:12.582" v="8912" actId="478"/>
          <ac:spMkLst>
            <pc:docMk/>
            <pc:sldMk cId="18356209" sldId="962"/>
            <ac:spMk id="168" creationId="{A40F7CAA-786E-46D9-9311-124D1AD5B5E8}"/>
          </ac:spMkLst>
        </pc:spChg>
        <pc:spChg chg="add mod">
          <ac:chgData name="ISHII Satoyuki(石井 里幸)" userId="465bc964-a335-4f80-a4fa-b5cd79bc8829" providerId="ADAL" clId="{9D3C77D1-5C5F-4A76-8A35-CCD573A02018}" dt="2020-06-04T02:39:40.781" v="11907" actId="1076"/>
          <ac:spMkLst>
            <pc:docMk/>
            <pc:sldMk cId="18356209" sldId="962"/>
            <ac:spMk id="169" creationId="{2C8AF039-B81E-4374-8342-886D3FC57C85}"/>
          </ac:spMkLst>
        </pc:spChg>
        <pc:spChg chg="add mod">
          <ac:chgData name="ISHII Satoyuki(石井 里幸)" userId="465bc964-a335-4f80-a4fa-b5cd79bc8829" providerId="ADAL" clId="{9D3C77D1-5C5F-4A76-8A35-CCD573A02018}" dt="2020-06-04T02:39:40.781" v="11907" actId="1076"/>
          <ac:spMkLst>
            <pc:docMk/>
            <pc:sldMk cId="18356209" sldId="962"/>
            <ac:spMk id="170" creationId="{4B066162-5FB8-4242-81AC-3A4A93C8D5EB}"/>
          </ac:spMkLst>
        </pc:spChg>
        <pc:spChg chg="add mod">
          <ac:chgData name="ISHII Satoyuki(石井 里幸)" userId="465bc964-a335-4f80-a4fa-b5cd79bc8829" providerId="ADAL" clId="{9D3C77D1-5C5F-4A76-8A35-CCD573A02018}" dt="2020-06-04T02:39:40.781" v="11907" actId="1076"/>
          <ac:spMkLst>
            <pc:docMk/>
            <pc:sldMk cId="18356209" sldId="962"/>
            <ac:spMk id="171" creationId="{6B7766D9-B4FC-4170-BBC8-5F114D9A417F}"/>
          </ac:spMkLst>
        </pc:spChg>
        <pc:spChg chg="add mod">
          <ac:chgData name="ISHII Satoyuki(石井 里幸)" userId="465bc964-a335-4f80-a4fa-b5cd79bc8829" providerId="ADAL" clId="{9D3C77D1-5C5F-4A76-8A35-CCD573A02018}" dt="2020-06-04T02:39:40.781" v="11907" actId="1076"/>
          <ac:spMkLst>
            <pc:docMk/>
            <pc:sldMk cId="18356209" sldId="962"/>
            <ac:spMk id="172" creationId="{AC5CB662-AA4A-412B-BF11-4DA62B77AEDC}"/>
          </ac:spMkLst>
        </pc:spChg>
        <pc:cxnChg chg="add mod">
          <ac:chgData name="ISHII Satoyuki(石井 里幸)" userId="465bc964-a335-4f80-a4fa-b5cd79bc8829" providerId="ADAL" clId="{9D3C77D1-5C5F-4A76-8A35-CCD573A02018}" dt="2020-06-04T02:39:40.781" v="11907" actId="1076"/>
          <ac:cxnSpMkLst>
            <pc:docMk/>
            <pc:sldMk cId="18356209" sldId="962"/>
            <ac:cxnSpMk id="9" creationId="{CED14D18-BF26-4B01-90B6-B709BA0EC743}"/>
          </ac:cxnSpMkLst>
        </pc:cxnChg>
        <pc:cxnChg chg="del">
          <ac:chgData name="ISHII Satoyuki(石井 里幸)" userId="465bc964-a335-4f80-a4fa-b5cd79bc8829" providerId="ADAL" clId="{9D3C77D1-5C5F-4A76-8A35-CCD573A02018}" dt="2020-06-03T01:29:01.706" v="7945" actId="478"/>
          <ac:cxnSpMkLst>
            <pc:docMk/>
            <pc:sldMk cId="18356209" sldId="962"/>
            <ac:cxnSpMk id="40" creationId="{73B43910-762D-4FC5-A67F-96844A360097}"/>
          </ac:cxnSpMkLst>
        </pc:cxnChg>
        <pc:cxnChg chg="del">
          <ac:chgData name="ISHII Satoyuki(石井 里幸)" userId="465bc964-a335-4f80-a4fa-b5cd79bc8829" providerId="ADAL" clId="{9D3C77D1-5C5F-4A76-8A35-CCD573A02018}" dt="2020-06-03T01:29:01.706" v="7945" actId="478"/>
          <ac:cxnSpMkLst>
            <pc:docMk/>
            <pc:sldMk cId="18356209" sldId="962"/>
            <ac:cxnSpMk id="44" creationId="{EF598B3C-AB2C-4A7E-985E-BC3C89359FD4}"/>
          </ac:cxnSpMkLst>
        </pc:cxnChg>
        <pc:cxnChg chg="del">
          <ac:chgData name="ISHII Satoyuki(石井 里幸)" userId="465bc964-a335-4f80-a4fa-b5cd79bc8829" providerId="ADAL" clId="{9D3C77D1-5C5F-4A76-8A35-CCD573A02018}" dt="2020-06-03T01:29:01.706" v="7945" actId="478"/>
          <ac:cxnSpMkLst>
            <pc:docMk/>
            <pc:sldMk cId="18356209" sldId="962"/>
            <ac:cxnSpMk id="47" creationId="{D75E0EFB-AA02-436B-B552-C4EB5BE57ABF}"/>
          </ac:cxnSpMkLst>
        </pc:cxnChg>
        <pc:cxnChg chg="del">
          <ac:chgData name="ISHII Satoyuki(石井 里幸)" userId="465bc964-a335-4f80-a4fa-b5cd79bc8829" providerId="ADAL" clId="{9D3C77D1-5C5F-4A76-8A35-CCD573A02018}" dt="2020-06-03T01:29:01.706" v="7945" actId="478"/>
          <ac:cxnSpMkLst>
            <pc:docMk/>
            <pc:sldMk cId="18356209" sldId="962"/>
            <ac:cxnSpMk id="51" creationId="{8E9B3844-9B91-417F-BEB0-D9AD20861F8B}"/>
          </ac:cxnSpMkLst>
        </pc:cxnChg>
        <pc:cxnChg chg="del">
          <ac:chgData name="ISHII Satoyuki(石井 里幸)" userId="465bc964-a335-4f80-a4fa-b5cd79bc8829" providerId="ADAL" clId="{9D3C77D1-5C5F-4A76-8A35-CCD573A02018}" dt="2020-06-03T01:29:01.706" v="7945" actId="478"/>
          <ac:cxnSpMkLst>
            <pc:docMk/>
            <pc:sldMk cId="18356209" sldId="962"/>
            <ac:cxnSpMk id="55" creationId="{84E879F6-8230-40D3-B827-E70E2B4BEB75}"/>
          </ac:cxnSpMkLst>
        </pc:cxnChg>
        <pc:cxnChg chg="del">
          <ac:chgData name="ISHII Satoyuki(石井 里幸)" userId="465bc964-a335-4f80-a4fa-b5cd79bc8829" providerId="ADAL" clId="{9D3C77D1-5C5F-4A76-8A35-CCD573A02018}" dt="2020-06-03T01:29:01.706" v="7945" actId="478"/>
          <ac:cxnSpMkLst>
            <pc:docMk/>
            <pc:sldMk cId="18356209" sldId="962"/>
            <ac:cxnSpMk id="60" creationId="{8E5976E1-8D75-41F0-8EA5-F8D191532F45}"/>
          </ac:cxnSpMkLst>
        </pc:cxnChg>
        <pc:cxnChg chg="add mod">
          <ac:chgData name="ISHII Satoyuki(石井 里幸)" userId="465bc964-a335-4f80-a4fa-b5cd79bc8829" providerId="ADAL" clId="{9D3C77D1-5C5F-4A76-8A35-CCD573A02018}" dt="2020-06-04T02:39:40.781" v="11907" actId="1076"/>
          <ac:cxnSpMkLst>
            <pc:docMk/>
            <pc:sldMk cId="18356209" sldId="962"/>
            <ac:cxnSpMk id="156" creationId="{B7D4EA19-E5C2-431F-BDD9-19A16062C70A}"/>
          </ac:cxnSpMkLst>
        </pc:cxnChg>
      </pc:sldChg>
      <pc:sldChg chg="add modTransition">
        <pc:chgData name="ISHII Satoyuki(石井 里幸)" userId="465bc964-a335-4f80-a4fa-b5cd79bc8829" providerId="ADAL" clId="{9D3C77D1-5C5F-4A76-8A35-CCD573A02018}" dt="2020-06-04T02:19:16.442" v="11024"/>
        <pc:sldMkLst>
          <pc:docMk/>
          <pc:sldMk cId="450755533" sldId="963"/>
        </pc:sldMkLst>
      </pc:sldChg>
      <pc:sldChg chg="addSp delSp modSp add del ord modNotesTx">
        <pc:chgData name="ISHII Satoyuki(石井 里幸)" userId="465bc964-a335-4f80-a4fa-b5cd79bc8829" providerId="ADAL" clId="{9D3C77D1-5C5F-4A76-8A35-CCD573A02018}" dt="2020-06-04T02:19:11.047" v="11022" actId="2696"/>
        <pc:sldMkLst>
          <pc:docMk/>
          <pc:sldMk cId="3639126270" sldId="963"/>
        </pc:sldMkLst>
        <pc:spChg chg="del">
          <ac:chgData name="ISHII Satoyuki(石井 里幸)" userId="465bc964-a335-4f80-a4fa-b5cd79bc8829" providerId="ADAL" clId="{9D3C77D1-5C5F-4A76-8A35-CCD573A02018}" dt="2020-06-03T03:57:59.635" v="9302" actId="478"/>
          <ac:spMkLst>
            <pc:docMk/>
            <pc:sldMk cId="3639126270" sldId="963"/>
            <ac:spMk id="2" creationId="{E9314184-0DB3-4493-8A5F-916B0FB80898}"/>
          </ac:spMkLst>
        </pc:spChg>
        <pc:spChg chg="del">
          <ac:chgData name="ISHII Satoyuki(石井 里幸)" userId="465bc964-a335-4f80-a4fa-b5cd79bc8829" providerId="ADAL" clId="{9D3C77D1-5C5F-4A76-8A35-CCD573A02018}" dt="2020-06-03T03:57:59.635" v="9302" actId="478"/>
          <ac:spMkLst>
            <pc:docMk/>
            <pc:sldMk cId="3639126270" sldId="963"/>
            <ac:spMk id="16" creationId="{4F2CD928-DC48-40D3-946B-6F947349E1ED}"/>
          </ac:spMkLst>
        </pc:spChg>
        <pc:spChg chg="del">
          <ac:chgData name="ISHII Satoyuki(石井 里幸)" userId="465bc964-a335-4f80-a4fa-b5cd79bc8829" providerId="ADAL" clId="{9D3C77D1-5C5F-4A76-8A35-CCD573A02018}" dt="2020-06-03T03:57:59.635" v="9302" actId="478"/>
          <ac:spMkLst>
            <pc:docMk/>
            <pc:sldMk cId="3639126270" sldId="963"/>
            <ac:spMk id="24" creationId="{85337DFC-0671-4391-AB45-BB08B2F9E8AB}"/>
          </ac:spMkLst>
        </pc:spChg>
        <pc:spChg chg="mod">
          <ac:chgData name="ISHII Satoyuki(石井 里幸)" userId="465bc964-a335-4f80-a4fa-b5cd79bc8829" providerId="ADAL" clId="{9D3C77D1-5C5F-4A76-8A35-CCD573A02018}" dt="2020-06-03T03:59:53.731" v="9336"/>
          <ac:spMkLst>
            <pc:docMk/>
            <pc:sldMk cId="3639126270" sldId="963"/>
            <ac:spMk id="33" creationId="{A1E6149E-7F21-486D-A858-082646A396BD}"/>
          </ac:spMkLst>
        </pc:spChg>
        <pc:spChg chg="add del mod">
          <ac:chgData name="ISHII Satoyuki(石井 里幸)" userId="465bc964-a335-4f80-a4fa-b5cd79bc8829" providerId="ADAL" clId="{9D3C77D1-5C5F-4A76-8A35-CCD573A02018}" dt="2020-06-03T03:59:00.190" v="9325" actId="478"/>
          <ac:spMkLst>
            <pc:docMk/>
            <pc:sldMk cId="3639126270" sldId="963"/>
            <ac:spMk id="37" creationId="{90FA0F22-0DC8-4F32-A89A-F52B2E9DE6B5}"/>
          </ac:spMkLst>
        </pc:spChg>
        <pc:spChg chg="add mod">
          <ac:chgData name="ISHII Satoyuki(石井 里幸)" userId="465bc964-a335-4f80-a4fa-b5cd79bc8829" providerId="ADAL" clId="{9D3C77D1-5C5F-4A76-8A35-CCD573A02018}" dt="2020-06-03T03:58:21.253" v="9308" actId="1076"/>
          <ac:spMkLst>
            <pc:docMk/>
            <pc:sldMk cId="3639126270" sldId="963"/>
            <ac:spMk id="38" creationId="{58423237-75DA-4219-A723-1D6595E09ABC}"/>
          </ac:spMkLst>
        </pc:spChg>
        <pc:spChg chg="add mod">
          <ac:chgData name="ISHII Satoyuki(石井 里幸)" userId="465bc964-a335-4f80-a4fa-b5cd79bc8829" providerId="ADAL" clId="{9D3C77D1-5C5F-4A76-8A35-CCD573A02018}" dt="2020-06-03T03:58:21.253" v="9308" actId="1076"/>
          <ac:spMkLst>
            <pc:docMk/>
            <pc:sldMk cId="3639126270" sldId="963"/>
            <ac:spMk id="39" creationId="{A9611121-591C-4071-9762-E463E12DA5F4}"/>
          </ac:spMkLst>
        </pc:spChg>
        <pc:spChg chg="add mod">
          <ac:chgData name="ISHII Satoyuki(石井 里幸)" userId="465bc964-a335-4f80-a4fa-b5cd79bc8829" providerId="ADAL" clId="{9D3C77D1-5C5F-4A76-8A35-CCD573A02018}" dt="2020-06-03T03:58:21.253" v="9308" actId="1076"/>
          <ac:spMkLst>
            <pc:docMk/>
            <pc:sldMk cId="3639126270" sldId="963"/>
            <ac:spMk id="40" creationId="{9A75417D-376D-49C4-9C8E-670CE62788E1}"/>
          </ac:spMkLst>
        </pc:spChg>
        <pc:spChg chg="add mod">
          <ac:chgData name="ISHII Satoyuki(石井 里幸)" userId="465bc964-a335-4f80-a4fa-b5cd79bc8829" providerId="ADAL" clId="{9D3C77D1-5C5F-4A76-8A35-CCD573A02018}" dt="2020-06-03T03:58:21.253" v="9308" actId="1076"/>
          <ac:spMkLst>
            <pc:docMk/>
            <pc:sldMk cId="3639126270" sldId="963"/>
            <ac:spMk id="41" creationId="{F0B6D696-46B2-4C0C-8B13-B58C0CA5F9CB}"/>
          </ac:spMkLst>
        </pc:spChg>
        <pc:spChg chg="add mod">
          <ac:chgData name="ISHII Satoyuki(石井 里幸)" userId="465bc964-a335-4f80-a4fa-b5cd79bc8829" providerId="ADAL" clId="{9D3C77D1-5C5F-4A76-8A35-CCD573A02018}" dt="2020-06-03T03:58:21.253" v="9308" actId="1076"/>
          <ac:spMkLst>
            <pc:docMk/>
            <pc:sldMk cId="3639126270" sldId="963"/>
            <ac:spMk id="42" creationId="{C6C78F0F-6CDB-4BCC-A531-C99741DFF787}"/>
          </ac:spMkLst>
        </pc:spChg>
        <pc:spChg chg="add mod">
          <ac:chgData name="ISHII Satoyuki(石井 里幸)" userId="465bc964-a335-4f80-a4fa-b5cd79bc8829" providerId="ADAL" clId="{9D3C77D1-5C5F-4A76-8A35-CCD573A02018}" dt="2020-06-03T03:58:21.253" v="9308" actId="1076"/>
          <ac:spMkLst>
            <pc:docMk/>
            <pc:sldMk cId="3639126270" sldId="963"/>
            <ac:spMk id="43" creationId="{2BE0E6E0-7E3F-417A-AA97-536DF23D644C}"/>
          </ac:spMkLst>
        </pc:spChg>
        <pc:spChg chg="add mod">
          <ac:chgData name="ISHII Satoyuki(石井 里幸)" userId="465bc964-a335-4f80-a4fa-b5cd79bc8829" providerId="ADAL" clId="{9D3C77D1-5C5F-4A76-8A35-CCD573A02018}" dt="2020-06-03T03:58:21.253" v="9308" actId="1076"/>
          <ac:spMkLst>
            <pc:docMk/>
            <pc:sldMk cId="3639126270" sldId="963"/>
            <ac:spMk id="44" creationId="{351FC5BD-FB62-4A87-85E0-54C9A0F39021}"/>
          </ac:spMkLst>
        </pc:spChg>
        <pc:spChg chg="add mod">
          <ac:chgData name="ISHII Satoyuki(石井 里幸)" userId="465bc964-a335-4f80-a4fa-b5cd79bc8829" providerId="ADAL" clId="{9D3C77D1-5C5F-4A76-8A35-CCD573A02018}" dt="2020-06-03T03:58:21.253" v="9308" actId="1076"/>
          <ac:spMkLst>
            <pc:docMk/>
            <pc:sldMk cId="3639126270" sldId="963"/>
            <ac:spMk id="45" creationId="{0D468F1F-28FC-4839-AD96-96C6EF462076}"/>
          </ac:spMkLst>
        </pc:spChg>
        <pc:spChg chg="add mod">
          <ac:chgData name="ISHII Satoyuki(石井 里幸)" userId="465bc964-a335-4f80-a4fa-b5cd79bc8829" providerId="ADAL" clId="{9D3C77D1-5C5F-4A76-8A35-CCD573A02018}" dt="2020-06-03T03:58:21.253" v="9308" actId="1076"/>
          <ac:spMkLst>
            <pc:docMk/>
            <pc:sldMk cId="3639126270" sldId="963"/>
            <ac:spMk id="46" creationId="{66A1A321-FE3F-4A3F-8B32-C8E2215FC524}"/>
          </ac:spMkLst>
        </pc:spChg>
        <pc:spChg chg="add mod">
          <ac:chgData name="ISHII Satoyuki(石井 里幸)" userId="465bc964-a335-4f80-a4fa-b5cd79bc8829" providerId="ADAL" clId="{9D3C77D1-5C5F-4A76-8A35-CCD573A02018}" dt="2020-06-03T03:58:21.253" v="9308" actId="1076"/>
          <ac:spMkLst>
            <pc:docMk/>
            <pc:sldMk cId="3639126270" sldId="963"/>
            <ac:spMk id="47" creationId="{BDDAFDDA-B48D-455B-8BF8-D3FD9E9A1DDC}"/>
          </ac:spMkLst>
        </pc:spChg>
        <pc:spChg chg="add mod">
          <ac:chgData name="ISHII Satoyuki(石井 里幸)" userId="465bc964-a335-4f80-a4fa-b5cd79bc8829" providerId="ADAL" clId="{9D3C77D1-5C5F-4A76-8A35-CCD573A02018}" dt="2020-06-03T03:58:21.253" v="9308" actId="1076"/>
          <ac:spMkLst>
            <pc:docMk/>
            <pc:sldMk cId="3639126270" sldId="963"/>
            <ac:spMk id="48" creationId="{D0AB7176-E464-4284-A62A-20F3818DDC76}"/>
          </ac:spMkLst>
        </pc:spChg>
        <pc:spChg chg="add mod">
          <ac:chgData name="ISHII Satoyuki(石井 里幸)" userId="465bc964-a335-4f80-a4fa-b5cd79bc8829" providerId="ADAL" clId="{9D3C77D1-5C5F-4A76-8A35-CCD573A02018}" dt="2020-06-03T03:58:21.253" v="9308" actId="1076"/>
          <ac:spMkLst>
            <pc:docMk/>
            <pc:sldMk cId="3639126270" sldId="963"/>
            <ac:spMk id="49" creationId="{828DE57A-EB72-42B1-85FA-D248B301C725}"/>
          </ac:spMkLst>
        </pc:spChg>
        <pc:spChg chg="add mod">
          <ac:chgData name="ISHII Satoyuki(石井 里幸)" userId="465bc964-a335-4f80-a4fa-b5cd79bc8829" providerId="ADAL" clId="{9D3C77D1-5C5F-4A76-8A35-CCD573A02018}" dt="2020-06-03T03:58:21.253" v="9308" actId="1076"/>
          <ac:spMkLst>
            <pc:docMk/>
            <pc:sldMk cId="3639126270" sldId="963"/>
            <ac:spMk id="50" creationId="{74429D4E-C6D4-4A77-BB3B-8A863D41CD2C}"/>
          </ac:spMkLst>
        </pc:spChg>
        <pc:spChg chg="add mod">
          <ac:chgData name="ISHII Satoyuki(石井 里幸)" userId="465bc964-a335-4f80-a4fa-b5cd79bc8829" providerId="ADAL" clId="{9D3C77D1-5C5F-4A76-8A35-CCD573A02018}" dt="2020-06-03T03:58:21.253" v="9308" actId="1076"/>
          <ac:spMkLst>
            <pc:docMk/>
            <pc:sldMk cId="3639126270" sldId="963"/>
            <ac:spMk id="51" creationId="{E107AEC3-933E-4A54-948E-85B3D8DEE3E5}"/>
          </ac:spMkLst>
        </pc:spChg>
        <pc:spChg chg="add mod">
          <ac:chgData name="ISHII Satoyuki(石井 里幸)" userId="465bc964-a335-4f80-a4fa-b5cd79bc8829" providerId="ADAL" clId="{9D3C77D1-5C5F-4A76-8A35-CCD573A02018}" dt="2020-06-03T03:58:21.253" v="9308" actId="1076"/>
          <ac:spMkLst>
            <pc:docMk/>
            <pc:sldMk cId="3639126270" sldId="963"/>
            <ac:spMk id="52" creationId="{6F87CAFE-C02A-44B5-9EC9-C0648BBF4BC0}"/>
          </ac:spMkLst>
        </pc:spChg>
        <pc:spChg chg="add mod">
          <ac:chgData name="ISHII Satoyuki(石井 里幸)" userId="465bc964-a335-4f80-a4fa-b5cd79bc8829" providerId="ADAL" clId="{9D3C77D1-5C5F-4A76-8A35-CCD573A02018}" dt="2020-06-03T03:58:21.253" v="9308" actId="1076"/>
          <ac:spMkLst>
            <pc:docMk/>
            <pc:sldMk cId="3639126270" sldId="963"/>
            <ac:spMk id="53" creationId="{FACA0861-65D7-495B-B00E-C0BD675153D7}"/>
          </ac:spMkLst>
        </pc:spChg>
        <pc:spChg chg="add mod">
          <ac:chgData name="ISHII Satoyuki(石井 里幸)" userId="465bc964-a335-4f80-a4fa-b5cd79bc8829" providerId="ADAL" clId="{9D3C77D1-5C5F-4A76-8A35-CCD573A02018}" dt="2020-06-03T03:58:21.253" v="9308" actId="1076"/>
          <ac:spMkLst>
            <pc:docMk/>
            <pc:sldMk cId="3639126270" sldId="963"/>
            <ac:spMk id="54" creationId="{0388D78A-69C4-4370-BAB3-CB200F07D1FD}"/>
          </ac:spMkLst>
        </pc:spChg>
        <pc:spChg chg="add mod">
          <ac:chgData name="ISHII Satoyuki(石井 里幸)" userId="465bc964-a335-4f80-a4fa-b5cd79bc8829" providerId="ADAL" clId="{9D3C77D1-5C5F-4A76-8A35-CCD573A02018}" dt="2020-06-03T03:58:21.253" v="9308" actId="1076"/>
          <ac:spMkLst>
            <pc:docMk/>
            <pc:sldMk cId="3639126270" sldId="963"/>
            <ac:spMk id="55" creationId="{19866CE0-3CB1-4556-9DB7-9BDC7414CCDC}"/>
          </ac:spMkLst>
        </pc:spChg>
        <pc:spChg chg="add mod">
          <ac:chgData name="ISHII Satoyuki(石井 里幸)" userId="465bc964-a335-4f80-a4fa-b5cd79bc8829" providerId="ADAL" clId="{9D3C77D1-5C5F-4A76-8A35-CCD573A02018}" dt="2020-06-03T03:58:21.253" v="9308" actId="1076"/>
          <ac:spMkLst>
            <pc:docMk/>
            <pc:sldMk cId="3639126270" sldId="963"/>
            <ac:spMk id="56" creationId="{0E8A2CBC-F021-4C73-8E38-CC24159B3A1E}"/>
          </ac:spMkLst>
        </pc:spChg>
        <pc:spChg chg="add mod">
          <ac:chgData name="ISHII Satoyuki(石井 里幸)" userId="465bc964-a335-4f80-a4fa-b5cd79bc8829" providerId="ADAL" clId="{9D3C77D1-5C5F-4A76-8A35-CCD573A02018}" dt="2020-06-03T03:58:21.253" v="9308" actId="1076"/>
          <ac:spMkLst>
            <pc:docMk/>
            <pc:sldMk cId="3639126270" sldId="963"/>
            <ac:spMk id="57" creationId="{1CF117DC-71B8-4797-9F3B-C6EF1791BA07}"/>
          </ac:spMkLst>
        </pc:spChg>
        <pc:spChg chg="add mod">
          <ac:chgData name="ISHII Satoyuki(石井 里幸)" userId="465bc964-a335-4f80-a4fa-b5cd79bc8829" providerId="ADAL" clId="{9D3C77D1-5C5F-4A76-8A35-CCD573A02018}" dt="2020-06-03T03:58:21.253" v="9308" actId="1076"/>
          <ac:spMkLst>
            <pc:docMk/>
            <pc:sldMk cId="3639126270" sldId="963"/>
            <ac:spMk id="58" creationId="{AA398F0C-077F-41F6-86EF-966A8D1A9B13}"/>
          </ac:spMkLst>
        </pc:spChg>
        <pc:spChg chg="add mod">
          <ac:chgData name="ISHII Satoyuki(石井 里幸)" userId="465bc964-a335-4f80-a4fa-b5cd79bc8829" providerId="ADAL" clId="{9D3C77D1-5C5F-4A76-8A35-CCD573A02018}" dt="2020-06-03T03:58:21.253" v="9308" actId="1076"/>
          <ac:spMkLst>
            <pc:docMk/>
            <pc:sldMk cId="3639126270" sldId="963"/>
            <ac:spMk id="59" creationId="{C484242F-908F-4702-921B-20374B61D270}"/>
          </ac:spMkLst>
        </pc:spChg>
        <pc:spChg chg="add mod">
          <ac:chgData name="ISHII Satoyuki(石井 里幸)" userId="465bc964-a335-4f80-a4fa-b5cd79bc8829" providerId="ADAL" clId="{9D3C77D1-5C5F-4A76-8A35-CCD573A02018}" dt="2020-06-03T03:58:21.253" v="9308" actId="1076"/>
          <ac:spMkLst>
            <pc:docMk/>
            <pc:sldMk cId="3639126270" sldId="963"/>
            <ac:spMk id="60" creationId="{989E28C5-0757-46C3-A742-A565AE84CE1D}"/>
          </ac:spMkLst>
        </pc:spChg>
        <pc:spChg chg="add mod">
          <ac:chgData name="ISHII Satoyuki(石井 里幸)" userId="465bc964-a335-4f80-a4fa-b5cd79bc8829" providerId="ADAL" clId="{9D3C77D1-5C5F-4A76-8A35-CCD573A02018}" dt="2020-06-03T03:58:21.253" v="9308" actId="1076"/>
          <ac:spMkLst>
            <pc:docMk/>
            <pc:sldMk cId="3639126270" sldId="963"/>
            <ac:spMk id="61" creationId="{80A049A4-F6DF-4CF5-99FA-E61D603F60B8}"/>
          </ac:spMkLst>
        </pc:spChg>
        <pc:spChg chg="add mod">
          <ac:chgData name="ISHII Satoyuki(石井 里幸)" userId="465bc964-a335-4f80-a4fa-b5cd79bc8829" providerId="ADAL" clId="{9D3C77D1-5C5F-4A76-8A35-CCD573A02018}" dt="2020-06-03T03:58:21.253" v="9308" actId="1076"/>
          <ac:spMkLst>
            <pc:docMk/>
            <pc:sldMk cId="3639126270" sldId="963"/>
            <ac:spMk id="62" creationId="{70C48A57-B801-4B31-9875-6F1D48F0E1A6}"/>
          </ac:spMkLst>
        </pc:spChg>
        <pc:spChg chg="add mod">
          <ac:chgData name="ISHII Satoyuki(石井 里幸)" userId="465bc964-a335-4f80-a4fa-b5cd79bc8829" providerId="ADAL" clId="{9D3C77D1-5C5F-4A76-8A35-CCD573A02018}" dt="2020-06-03T03:58:21.253" v="9308" actId="1076"/>
          <ac:spMkLst>
            <pc:docMk/>
            <pc:sldMk cId="3639126270" sldId="963"/>
            <ac:spMk id="63" creationId="{4C4726D6-65B1-4B23-9348-3E1247BD5932}"/>
          </ac:spMkLst>
        </pc:spChg>
        <pc:spChg chg="add mod">
          <ac:chgData name="ISHII Satoyuki(石井 里幸)" userId="465bc964-a335-4f80-a4fa-b5cd79bc8829" providerId="ADAL" clId="{9D3C77D1-5C5F-4A76-8A35-CCD573A02018}" dt="2020-06-03T03:58:21.253" v="9308" actId="1076"/>
          <ac:spMkLst>
            <pc:docMk/>
            <pc:sldMk cId="3639126270" sldId="963"/>
            <ac:spMk id="64" creationId="{E875818E-0580-45AF-BA20-12AFA92AEF58}"/>
          </ac:spMkLst>
        </pc:spChg>
        <pc:spChg chg="add mod">
          <ac:chgData name="ISHII Satoyuki(石井 里幸)" userId="465bc964-a335-4f80-a4fa-b5cd79bc8829" providerId="ADAL" clId="{9D3C77D1-5C5F-4A76-8A35-CCD573A02018}" dt="2020-06-03T03:58:21.253" v="9308" actId="1076"/>
          <ac:spMkLst>
            <pc:docMk/>
            <pc:sldMk cId="3639126270" sldId="963"/>
            <ac:spMk id="65" creationId="{0C719E24-3ED9-4857-9A3D-DAC0113C139F}"/>
          </ac:spMkLst>
        </pc:spChg>
        <pc:spChg chg="add mod">
          <ac:chgData name="ISHII Satoyuki(石井 里幸)" userId="465bc964-a335-4f80-a4fa-b5cd79bc8829" providerId="ADAL" clId="{9D3C77D1-5C5F-4A76-8A35-CCD573A02018}" dt="2020-06-03T03:58:21.253" v="9308" actId="1076"/>
          <ac:spMkLst>
            <pc:docMk/>
            <pc:sldMk cId="3639126270" sldId="963"/>
            <ac:spMk id="66" creationId="{651577ED-3B96-43D6-9651-1488841DE971}"/>
          </ac:spMkLst>
        </pc:spChg>
        <pc:spChg chg="del">
          <ac:chgData name="ISHII Satoyuki(石井 里幸)" userId="465bc964-a335-4f80-a4fa-b5cd79bc8829" providerId="ADAL" clId="{9D3C77D1-5C5F-4A76-8A35-CCD573A02018}" dt="2020-06-03T03:57:59.635" v="9302" actId="478"/>
          <ac:spMkLst>
            <pc:docMk/>
            <pc:sldMk cId="3639126270" sldId="963"/>
            <ac:spMk id="67" creationId="{F69F5CD2-4C48-43A1-904F-4F0B70B2564B}"/>
          </ac:spMkLst>
        </pc:spChg>
        <pc:spChg chg="add mod">
          <ac:chgData name="ISHII Satoyuki(石井 里幸)" userId="465bc964-a335-4f80-a4fa-b5cd79bc8829" providerId="ADAL" clId="{9D3C77D1-5C5F-4A76-8A35-CCD573A02018}" dt="2020-06-03T03:58:21.253" v="9308" actId="1076"/>
          <ac:spMkLst>
            <pc:docMk/>
            <pc:sldMk cId="3639126270" sldId="963"/>
            <ac:spMk id="68" creationId="{569A8211-751B-4DBB-BC66-A16E0FEDCFEC}"/>
          </ac:spMkLst>
        </pc:spChg>
        <pc:spChg chg="add mod">
          <ac:chgData name="ISHII Satoyuki(石井 里幸)" userId="465bc964-a335-4f80-a4fa-b5cd79bc8829" providerId="ADAL" clId="{9D3C77D1-5C5F-4A76-8A35-CCD573A02018}" dt="2020-06-03T03:58:21.253" v="9308" actId="1076"/>
          <ac:spMkLst>
            <pc:docMk/>
            <pc:sldMk cId="3639126270" sldId="963"/>
            <ac:spMk id="69" creationId="{F1D1D21A-1CAC-449D-ABF8-936418EB1649}"/>
          </ac:spMkLst>
        </pc:spChg>
        <pc:spChg chg="add mod">
          <ac:chgData name="ISHII Satoyuki(石井 里幸)" userId="465bc964-a335-4f80-a4fa-b5cd79bc8829" providerId="ADAL" clId="{9D3C77D1-5C5F-4A76-8A35-CCD573A02018}" dt="2020-06-03T03:58:21.253" v="9308" actId="1076"/>
          <ac:spMkLst>
            <pc:docMk/>
            <pc:sldMk cId="3639126270" sldId="963"/>
            <ac:spMk id="70" creationId="{E99F48CF-0EF9-469A-9121-CFBC215E844B}"/>
          </ac:spMkLst>
        </pc:spChg>
        <pc:spChg chg="add mod">
          <ac:chgData name="ISHII Satoyuki(石井 里幸)" userId="465bc964-a335-4f80-a4fa-b5cd79bc8829" providerId="ADAL" clId="{9D3C77D1-5C5F-4A76-8A35-CCD573A02018}" dt="2020-06-03T03:58:21.253" v="9308" actId="1076"/>
          <ac:spMkLst>
            <pc:docMk/>
            <pc:sldMk cId="3639126270" sldId="963"/>
            <ac:spMk id="71" creationId="{85414113-A636-46F1-A9B3-49F094237433}"/>
          </ac:spMkLst>
        </pc:spChg>
        <pc:spChg chg="add mod">
          <ac:chgData name="ISHII Satoyuki(石井 里幸)" userId="465bc964-a335-4f80-a4fa-b5cd79bc8829" providerId="ADAL" clId="{9D3C77D1-5C5F-4A76-8A35-CCD573A02018}" dt="2020-06-03T03:59:31.178" v="9328" actId="1036"/>
          <ac:spMkLst>
            <pc:docMk/>
            <pc:sldMk cId="3639126270" sldId="963"/>
            <ac:spMk id="72" creationId="{1AF210CD-D48F-4F92-8DE4-40308D06FD00}"/>
          </ac:spMkLst>
        </pc:spChg>
        <pc:spChg chg="add mod">
          <ac:chgData name="ISHII Satoyuki(石井 里幸)" userId="465bc964-a335-4f80-a4fa-b5cd79bc8829" providerId="ADAL" clId="{9D3C77D1-5C5F-4A76-8A35-CCD573A02018}" dt="2020-06-03T03:58:21.253" v="9308" actId="1076"/>
          <ac:spMkLst>
            <pc:docMk/>
            <pc:sldMk cId="3639126270" sldId="963"/>
            <ac:spMk id="73" creationId="{9721D432-82CC-4A7B-8A97-594188D94424}"/>
          </ac:spMkLst>
        </pc:spChg>
        <pc:spChg chg="add mod">
          <ac:chgData name="ISHII Satoyuki(石井 里幸)" userId="465bc964-a335-4f80-a4fa-b5cd79bc8829" providerId="ADAL" clId="{9D3C77D1-5C5F-4A76-8A35-CCD573A02018}" dt="2020-06-03T03:58:21.253" v="9308" actId="1076"/>
          <ac:spMkLst>
            <pc:docMk/>
            <pc:sldMk cId="3639126270" sldId="963"/>
            <ac:spMk id="74" creationId="{F6677335-4CCF-4F76-835E-2D85230B3F7E}"/>
          </ac:spMkLst>
        </pc:spChg>
        <pc:spChg chg="add mod">
          <ac:chgData name="ISHII Satoyuki(石井 里幸)" userId="465bc964-a335-4f80-a4fa-b5cd79bc8829" providerId="ADAL" clId="{9D3C77D1-5C5F-4A76-8A35-CCD573A02018}" dt="2020-06-03T03:58:21.253" v="9308" actId="1076"/>
          <ac:spMkLst>
            <pc:docMk/>
            <pc:sldMk cId="3639126270" sldId="963"/>
            <ac:spMk id="75" creationId="{9C041D2C-7CE5-4C0E-AED8-8D3FE4E55114}"/>
          </ac:spMkLst>
        </pc:spChg>
        <pc:spChg chg="add mod">
          <ac:chgData name="ISHII Satoyuki(石井 里幸)" userId="465bc964-a335-4f80-a4fa-b5cd79bc8829" providerId="ADAL" clId="{9D3C77D1-5C5F-4A76-8A35-CCD573A02018}" dt="2020-06-03T03:58:21.253" v="9308" actId="1076"/>
          <ac:spMkLst>
            <pc:docMk/>
            <pc:sldMk cId="3639126270" sldId="963"/>
            <ac:spMk id="76" creationId="{B46094B0-A5D3-4F66-B5C5-BAA0E27AB810}"/>
          </ac:spMkLst>
        </pc:spChg>
        <pc:spChg chg="add mod">
          <ac:chgData name="ISHII Satoyuki(石井 里幸)" userId="465bc964-a335-4f80-a4fa-b5cd79bc8829" providerId="ADAL" clId="{9D3C77D1-5C5F-4A76-8A35-CCD573A02018}" dt="2020-06-03T03:58:21.253" v="9308" actId="1076"/>
          <ac:spMkLst>
            <pc:docMk/>
            <pc:sldMk cId="3639126270" sldId="963"/>
            <ac:spMk id="77" creationId="{BE66ECD9-0FD8-41CF-9090-9021CEB70CDB}"/>
          </ac:spMkLst>
        </pc:spChg>
        <pc:spChg chg="add mod">
          <ac:chgData name="ISHII Satoyuki(石井 里幸)" userId="465bc964-a335-4f80-a4fa-b5cd79bc8829" providerId="ADAL" clId="{9D3C77D1-5C5F-4A76-8A35-CCD573A02018}" dt="2020-06-03T03:58:21.253" v="9308" actId="1076"/>
          <ac:spMkLst>
            <pc:docMk/>
            <pc:sldMk cId="3639126270" sldId="963"/>
            <ac:spMk id="78" creationId="{425DD0F5-672E-49BC-94BB-3C1F350F51BC}"/>
          </ac:spMkLst>
        </pc:spChg>
        <pc:spChg chg="add mod">
          <ac:chgData name="ISHII Satoyuki(石井 里幸)" userId="465bc964-a335-4f80-a4fa-b5cd79bc8829" providerId="ADAL" clId="{9D3C77D1-5C5F-4A76-8A35-CCD573A02018}" dt="2020-06-03T03:58:21.253" v="9308" actId="1076"/>
          <ac:spMkLst>
            <pc:docMk/>
            <pc:sldMk cId="3639126270" sldId="963"/>
            <ac:spMk id="79" creationId="{006FE698-C6F4-41E9-BF0D-791B89BCC5F2}"/>
          </ac:spMkLst>
        </pc:spChg>
        <pc:spChg chg="add mod">
          <ac:chgData name="ISHII Satoyuki(石井 里幸)" userId="465bc964-a335-4f80-a4fa-b5cd79bc8829" providerId="ADAL" clId="{9D3C77D1-5C5F-4A76-8A35-CCD573A02018}" dt="2020-06-03T03:58:21.253" v="9308" actId="1076"/>
          <ac:spMkLst>
            <pc:docMk/>
            <pc:sldMk cId="3639126270" sldId="963"/>
            <ac:spMk id="80" creationId="{07668456-1572-4947-A1C8-3E985B5974E1}"/>
          </ac:spMkLst>
        </pc:spChg>
        <pc:spChg chg="add mod">
          <ac:chgData name="ISHII Satoyuki(石井 里幸)" userId="465bc964-a335-4f80-a4fa-b5cd79bc8829" providerId="ADAL" clId="{9D3C77D1-5C5F-4A76-8A35-CCD573A02018}" dt="2020-06-03T03:58:21.253" v="9308" actId="1076"/>
          <ac:spMkLst>
            <pc:docMk/>
            <pc:sldMk cId="3639126270" sldId="963"/>
            <ac:spMk id="81" creationId="{EDD5C8A7-EDEC-4C38-AF46-1B74CE178A09}"/>
          </ac:spMkLst>
        </pc:spChg>
        <pc:spChg chg="add mod">
          <ac:chgData name="ISHII Satoyuki(石井 里幸)" userId="465bc964-a335-4f80-a4fa-b5cd79bc8829" providerId="ADAL" clId="{9D3C77D1-5C5F-4A76-8A35-CCD573A02018}" dt="2020-06-03T03:58:21.253" v="9308" actId="1076"/>
          <ac:spMkLst>
            <pc:docMk/>
            <pc:sldMk cId="3639126270" sldId="963"/>
            <ac:spMk id="82" creationId="{984B3B19-B48D-4CED-8BE1-4E00EC251229}"/>
          </ac:spMkLst>
        </pc:spChg>
        <pc:spChg chg="add mod">
          <ac:chgData name="ISHII Satoyuki(石井 里幸)" userId="465bc964-a335-4f80-a4fa-b5cd79bc8829" providerId="ADAL" clId="{9D3C77D1-5C5F-4A76-8A35-CCD573A02018}" dt="2020-06-03T03:58:21.253" v="9308" actId="1076"/>
          <ac:spMkLst>
            <pc:docMk/>
            <pc:sldMk cId="3639126270" sldId="963"/>
            <ac:spMk id="83" creationId="{C803B7FA-DDB6-4E6E-88E5-1C7FC6167355}"/>
          </ac:spMkLst>
        </pc:spChg>
        <pc:spChg chg="add mod">
          <ac:chgData name="ISHII Satoyuki(石井 里幸)" userId="465bc964-a335-4f80-a4fa-b5cd79bc8829" providerId="ADAL" clId="{9D3C77D1-5C5F-4A76-8A35-CCD573A02018}" dt="2020-06-03T03:58:21.253" v="9308" actId="1076"/>
          <ac:spMkLst>
            <pc:docMk/>
            <pc:sldMk cId="3639126270" sldId="963"/>
            <ac:spMk id="84" creationId="{BDE84CDD-9541-4386-BFC9-6B8FFBFFC74D}"/>
          </ac:spMkLst>
        </pc:spChg>
        <pc:spChg chg="add mod">
          <ac:chgData name="ISHII Satoyuki(石井 里幸)" userId="465bc964-a335-4f80-a4fa-b5cd79bc8829" providerId="ADAL" clId="{9D3C77D1-5C5F-4A76-8A35-CCD573A02018}" dt="2020-06-03T03:58:21.253" v="9308" actId="1076"/>
          <ac:spMkLst>
            <pc:docMk/>
            <pc:sldMk cId="3639126270" sldId="963"/>
            <ac:spMk id="85" creationId="{36C2EDDA-6AE1-47C4-8F84-E38BB981CE99}"/>
          </ac:spMkLst>
        </pc:spChg>
        <pc:spChg chg="add mod">
          <ac:chgData name="ISHII Satoyuki(石井 里幸)" userId="465bc964-a335-4f80-a4fa-b5cd79bc8829" providerId="ADAL" clId="{9D3C77D1-5C5F-4A76-8A35-CCD573A02018}" dt="2020-06-03T03:58:21.253" v="9308" actId="1076"/>
          <ac:spMkLst>
            <pc:docMk/>
            <pc:sldMk cId="3639126270" sldId="963"/>
            <ac:spMk id="86" creationId="{E5061ACF-304A-4172-845A-3FD60D76AE1A}"/>
          </ac:spMkLst>
        </pc:spChg>
        <pc:spChg chg="add mod">
          <ac:chgData name="ISHII Satoyuki(石井 里幸)" userId="465bc964-a335-4f80-a4fa-b5cd79bc8829" providerId="ADAL" clId="{9D3C77D1-5C5F-4A76-8A35-CCD573A02018}" dt="2020-06-03T03:58:21.253" v="9308" actId="1076"/>
          <ac:spMkLst>
            <pc:docMk/>
            <pc:sldMk cId="3639126270" sldId="963"/>
            <ac:spMk id="87" creationId="{80948332-1DA2-4711-98C0-3E367056127A}"/>
          </ac:spMkLst>
        </pc:spChg>
        <pc:spChg chg="add mod">
          <ac:chgData name="ISHII Satoyuki(石井 里幸)" userId="465bc964-a335-4f80-a4fa-b5cd79bc8829" providerId="ADAL" clId="{9D3C77D1-5C5F-4A76-8A35-CCD573A02018}" dt="2020-06-03T03:58:21.253" v="9308" actId="1076"/>
          <ac:spMkLst>
            <pc:docMk/>
            <pc:sldMk cId="3639126270" sldId="963"/>
            <ac:spMk id="88" creationId="{83CC22C8-A55E-40C7-909D-5D1BA87FA7B7}"/>
          </ac:spMkLst>
        </pc:spChg>
        <pc:spChg chg="add mod">
          <ac:chgData name="ISHII Satoyuki(石井 里幸)" userId="465bc964-a335-4f80-a4fa-b5cd79bc8829" providerId="ADAL" clId="{9D3C77D1-5C5F-4A76-8A35-CCD573A02018}" dt="2020-06-03T03:58:21.253" v="9308" actId="1076"/>
          <ac:spMkLst>
            <pc:docMk/>
            <pc:sldMk cId="3639126270" sldId="963"/>
            <ac:spMk id="89" creationId="{AC23239C-4F65-42FC-83E2-F412E1C76F52}"/>
          </ac:spMkLst>
        </pc:spChg>
        <pc:spChg chg="add del mod">
          <ac:chgData name="ISHII Satoyuki(石井 里幸)" userId="465bc964-a335-4f80-a4fa-b5cd79bc8829" providerId="ADAL" clId="{9D3C77D1-5C5F-4A76-8A35-CCD573A02018}" dt="2020-06-03T03:59:00.190" v="9325" actId="478"/>
          <ac:spMkLst>
            <pc:docMk/>
            <pc:sldMk cId="3639126270" sldId="963"/>
            <ac:spMk id="90" creationId="{E85BADD0-4CF0-4A83-852D-2B0A601D9618}"/>
          </ac:spMkLst>
        </pc:spChg>
        <pc:spChg chg="add del mod">
          <ac:chgData name="ISHII Satoyuki(石井 里幸)" userId="465bc964-a335-4f80-a4fa-b5cd79bc8829" providerId="ADAL" clId="{9D3C77D1-5C5F-4A76-8A35-CCD573A02018}" dt="2020-06-03T03:59:00.190" v="9325" actId="478"/>
          <ac:spMkLst>
            <pc:docMk/>
            <pc:sldMk cId="3639126270" sldId="963"/>
            <ac:spMk id="91" creationId="{90184615-EC7D-4430-85B7-218AD645AD08}"/>
          </ac:spMkLst>
        </pc:spChg>
        <pc:spChg chg="add del mod">
          <ac:chgData name="ISHII Satoyuki(石井 里幸)" userId="465bc964-a335-4f80-a4fa-b5cd79bc8829" providerId="ADAL" clId="{9D3C77D1-5C5F-4A76-8A35-CCD573A02018}" dt="2020-06-03T03:59:00.190" v="9325" actId="478"/>
          <ac:spMkLst>
            <pc:docMk/>
            <pc:sldMk cId="3639126270" sldId="963"/>
            <ac:spMk id="92" creationId="{DB028A5E-7538-415A-82F7-F36114E3B916}"/>
          </ac:spMkLst>
        </pc:spChg>
        <pc:spChg chg="add del mod">
          <ac:chgData name="ISHII Satoyuki(石井 里幸)" userId="465bc964-a335-4f80-a4fa-b5cd79bc8829" providerId="ADAL" clId="{9D3C77D1-5C5F-4A76-8A35-CCD573A02018}" dt="2020-06-03T03:59:00.190" v="9325" actId="478"/>
          <ac:spMkLst>
            <pc:docMk/>
            <pc:sldMk cId="3639126270" sldId="963"/>
            <ac:spMk id="93" creationId="{703F84F9-4E6E-4DC5-8FD4-A1FBECC05D9C}"/>
          </ac:spMkLst>
        </pc:spChg>
        <pc:spChg chg="add mod">
          <ac:chgData name="ISHII Satoyuki(石井 里幸)" userId="465bc964-a335-4f80-a4fa-b5cd79bc8829" providerId="ADAL" clId="{9D3C77D1-5C5F-4A76-8A35-CCD573A02018}" dt="2020-06-03T03:58:21.253" v="9308" actId="1076"/>
          <ac:spMkLst>
            <pc:docMk/>
            <pc:sldMk cId="3639126270" sldId="963"/>
            <ac:spMk id="94" creationId="{EC17FCEF-57DC-4351-811E-8951FCF53B24}"/>
          </ac:spMkLst>
        </pc:spChg>
        <pc:spChg chg="add mod">
          <ac:chgData name="ISHII Satoyuki(石井 里幸)" userId="465bc964-a335-4f80-a4fa-b5cd79bc8829" providerId="ADAL" clId="{9D3C77D1-5C5F-4A76-8A35-CCD573A02018}" dt="2020-06-03T03:58:21.253" v="9308" actId="1076"/>
          <ac:spMkLst>
            <pc:docMk/>
            <pc:sldMk cId="3639126270" sldId="963"/>
            <ac:spMk id="95" creationId="{B06F349D-C497-46B6-B591-3A586125916E}"/>
          </ac:spMkLst>
        </pc:spChg>
        <pc:spChg chg="add mod">
          <ac:chgData name="ISHII Satoyuki(石井 里幸)" userId="465bc964-a335-4f80-a4fa-b5cd79bc8829" providerId="ADAL" clId="{9D3C77D1-5C5F-4A76-8A35-CCD573A02018}" dt="2020-06-03T03:58:21.253" v="9308" actId="1076"/>
          <ac:spMkLst>
            <pc:docMk/>
            <pc:sldMk cId="3639126270" sldId="963"/>
            <ac:spMk id="96" creationId="{52EEA587-7261-4F52-AF92-C37E55088549}"/>
          </ac:spMkLst>
        </pc:spChg>
        <pc:spChg chg="add mod">
          <ac:chgData name="ISHII Satoyuki(石井 里幸)" userId="465bc964-a335-4f80-a4fa-b5cd79bc8829" providerId="ADAL" clId="{9D3C77D1-5C5F-4A76-8A35-CCD573A02018}" dt="2020-06-03T03:58:21.253" v="9308" actId="1076"/>
          <ac:spMkLst>
            <pc:docMk/>
            <pc:sldMk cId="3639126270" sldId="963"/>
            <ac:spMk id="97" creationId="{356169FC-6BE1-46D6-909D-A4CB3CE6A49D}"/>
          </ac:spMkLst>
        </pc:spChg>
        <pc:spChg chg="add mod">
          <ac:chgData name="ISHII Satoyuki(石井 里幸)" userId="465bc964-a335-4f80-a4fa-b5cd79bc8829" providerId="ADAL" clId="{9D3C77D1-5C5F-4A76-8A35-CCD573A02018}" dt="2020-06-03T03:58:21.253" v="9308" actId="1076"/>
          <ac:spMkLst>
            <pc:docMk/>
            <pc:sldMk cId="3639126270" sldId="963"/>
            <ac:spMk id="98" creationId="{D81EE88A-6CB5-4C45-8214-3D6DAE4D8B99}"/>
          </ac:spMkLst>
        </pc:spChg>
        <pc:spChg chg="add mod">
          <ac:chgData name="ISHII Satoyuki(石井 里幸)" userId="465bc964-a335-4f80-a4fa-b5cd79bc8829" providerId="ADAL" clId="{9D3C77D1-5C5F-4A76-8A35-CCD573A02018}" dt="2020-06-03T03:58:21.253" v="9308" actId="1076"/>
          <ac:spMkLst>
            <pc:docMk/>
            <pc:sldMk cId="3639126270" sldId="963"/>
            <ac:spMk id="99" creationId="{7F9D5FFB-BD4C-49AB-9D6C-416A77F73961}"/>
          </ac:spMkLst>
        </pc:spChg>
        <pc:spChg chg="add mod">
          <ac:chgData name="ISHII Satoyuki(石井 里幸)" userId="465bc964-a335-4f80-a4fa-b5cd79bc8829" providerId="ADAL" clId="{9D3C77D1-5C5F-4A76-8A35-CCD573A02018}" dt="2020-06-03T03:58:21.253" v="9308" actId="1076"/>
          <ac:spMkLst>
            <pc:docMk/>
            <pc:sldMk cId="3639126270" sldId="963"/>
            <ac:spMk id="100" creationId="{CAE6D5D4-6B51-478A-B26A-64A38614BA58}"/>
          </ac:spMkLst>
        </pc:spChg>
        <pc:spChg chg="add mod">
          <ac:chgData name="ISHII Satoyuki(石井 里幸)" userId="465bc964-a335-4f80-a4fa-b5cd79bc8829" providerId="ADAL" clId="{9D3C77D1-5C5F-4A76-8A35-CCD573A02018}" dt="2020-06-03T03:58:21.253" v="9308" actId="1076"/>
          <ac:spMkLst>
            <pc:docMk/>
            <pc:sldMk cId="3639126270" sldId="963"/>
            <ac:spMk id="101" creationId="{B716B9A1-369C-4721-ABE8-14C64ABD0D3F}"/>
          </ac:spMkLst>
        </pc:spChg>
        <pc:spChg chg="add mod">
          <ac:chgData name="ISHII Satoyuki(石井 里幸)" userId="465bc964-a335-4f80-a4fa-b5cd79bc8829" providerId="ADAL" clId="{9D3C77D1-5C5F-4A76-8A35-CCD573A02018}" dt="2020-06-03T03:58:21.253" v="9308" actId="1076"/>
          <ac:spMkLst>
            <pc:docMk/>
            <pc:sldMk cId="3639126270" sldId="963"/>
            <ac:spMk id="102" creationId="{84DEBF2B-58B6-4497-AE19-5CFA29C87B29}"/>
          </ac:spMkLst>
        </pc:spChg>
        <pc:spChg chg="del">
          <ac:chgData name="ISHII Satoyuki(石井 里幸)" userId="465bc964-a335-4f80-a4fa-b5cd79bc8829" providerId="ADAL" clId="{9D3C77D1-5C5F-4A76-8A35-CCD573A02018}" dt="2020-06-03T03:57:59.635" v="9302" actId="478"/>
          <ac:spMkLst>
            <pc:docMk/>
            <pc:sldMk cId="3639126270" sldId="963"/>
            <ac:spMk id="103" creationId="{193977F8-70BB-4544-9556-F4B7B6F40971}"/>
          </ac:spMkLst>
        </pc:spChg>
        <pc:spChg chg="add mod">
          <ac:chgData name="ISHII Satoyuki(石井 里幸)" userId="465bc964-a335-4f80-a4fa-b5cd79bc8829" providerId="ADAL" clId="{9D3C77D1-5C5F-4A76-8A35-CCD573A02018}" dt="2020-06-03T03:58:21.253" v="9308" actId="1076"/>
          <ac:spMkLst>
            <pc:docMk/>
            <pc:sldMk cId="3639126270" sldId="963"/>
            <ac:spMk id="104" creationId="{D396AB09-2D9D-49A3-A28C-DC3474B360F7}"/>
          </ac:spMkLst>
        </pc:spChg>
        <pc:spChg chg="add mod">
          <ac:chgData name="ISHII Satoyuki(石井 里幸)" userId="465bc964-a335-4f80-a4fa-b5cd79bc8829" providerId="ADAL" clId="{9D3C77D1-5C5F-4A76-8A35-CCD573A02018}" dt="2020-06-03T03:58:21.253" v="9308" actId="1076"/>
          <ac:spMkLst>
            <pc:docMk/>
            <pc:sldMk cId="3639126270" sldId="963"/>
            <ac:spMk id="105" creationId="{C9FE56DD-3371-46DA-90C4-DC31DF4E1967}"/>
          </ac:spMkLst>
        </pc:spChg>
        <pc:spChg chg="add mod">
          <ac:chgData name="ISHII Satoyuki(石井 里幸)" userId="465bc964-a335-4f80-a4fa-b5cd79bc8829" providerId="ADAL" clId="{9D3C77D1-5C5F-4A76-8A35-CCD573A02018}" dt="2020-06-03T03:58:21.253" v="9308" actId="1076"/>
          <ac:spMkLst>
            <pc:docMk/>
            <pc:sldMk cId="3639126270" sldId="963"/>
            <ac:spMk id="106" creationId="{445D8BE0-F3FF-40FC-9496-C1F231FF18C7}"/>
          </ac:spMkLst>
        </pc:spChg>
        <pc:spChg chg="add mod">
          <ac:chgData name="ISHII Satoyuki(石井 里幸)" userId="465bc964-a335-4f80-a4fa-b5cd79bc8829" providerId="ADAL" clId="{9D3C77D1-5C5F-4A76-8A35-CCD573A02018}" dt="2020-06-03T03:58:21.253" v="9308" actId="1076"/>
          <ac:spMkLst>
            <pc:docMk/>
            <pc:sldMk cId="3639126270" sldId="963"/>
            <ac:spMk id="107" creationId="{86393FEE-B209-4481-BE9C-28404E54BCC7}"/>
          </ac:spMkLst>
        </pc:spChg>
        <pc:spChg chg="del">
          <ac:chgData name="ISHII Satoyuki(石井 里幸)" userId="465bc964-a335-4f80-a4fa-b5cd79bc8829" providerId="ADAL" clId="{9D3C77D1-5C5F-4A76-8A35-CCD573A02018}" dt="2020-06-03T03:57:59.635" v="9302" actId="478"/>
          <ac:spMkLst>
            <pc:docMk/>
            <pc:sldMk cId="3639126270" sldId="963"/>
            <ac:spMk id="108" creationId="{A2B9374B-4E7B-4AFF-9EC5-9550BC6606FA}"/>
          </ac:spMkLst>
        </pc:spChg>
        <pc:spChg chg="add mod">
          <ac:chgData name="ISHII Satoyuki(石井 里幸)" userId="465bc964-a335-4f80-a4fa-b5cd79bc8829" providerId="ADAL" clId="{9D3C77D1-5C5F-4A76-8A35-CCD573A02018}" dt="2020-06-03T03:58:21.253" v="9308" actId="1076"/>
          <ac:spMkLst>
            <pc:docMk/>
            <pc:sldMk cId="3639126270" sldId="963"/>
            <ac:spMk id="109" creationId="{D9406A04-C355-4DC3-9F15-1BFBE78384F3}"/>
          </ac:spMkLst>
        </pc:spChg>
        <pc:spChg chg="add mod">
          <ac:chgData name="ISHII Satoyuki(石井 里幸)" userId="465bc964-a335-4f80-a4fa-b5cd79bc8829" providerId="ADAL" clId="{9D3C77D1-5C5F-4A76-8A35-CCD573A02018}" dt="2020-06-03T03:58:21.253" v="9308" actId="1076"/>
          <ac:spMkLst>
            <pc:docMk/>
            <pc:sldMk cId="3639126270" sldId="963"/>
            <ac:spMk id="110" creationId="{0F83059A-6037-4176-A70D-E2E884A6AED7}"/>
          </ac:spMkLst>
        </pc:spChg>
        <pc:spChg chg="add mod">
          <ac:chgData name="ISHII Satoyuki(石井 里幸)" userId="465bc964-a335-4f80-a4fa-b5cd79bc8829" providerId="ADAL" clId="{9D3C77D1-5C5F-4A76-8A35-CCD573A02018}" dt="2020-06-03T03:58:21.253" v="9308" actId="1076"/>
          <ac:spMkLst>
            <pc:docMk/>
            <pc:sldMk cId="3639126270" sldId="963"/>
            <ac:spMk id="111" creationId="{97FA13EB-2A0E-4E63-A202-82900EA7B912}"/>
          </ac:spMkLst>
        </pc:spChg>
        <pc:spChg chg="add mod">
          <ac:chgData name="ISHII Satoyuki(石井 里幸)" userId="465bc964-a335-4f80-a4fa-b5cd79bc8829" providerId="ADAL" clId="{9D3C77D1-5C5F-4A76-8A35-CCD573A02018}" dt="2020-06-03T03:58:21.253" v="9308" actId="1076"/>
          <ac:spMkLst>
            <pc:docMk/>
            <pc:sldMk cId="3639126270" sldId="963"/>
            <ac:spMk id="112" creationId="{58FD8C85-93B9-48A1-ABC4-DA672F79BF61}"/>
          </ac:spMkLst>
        </pc:spChg>
        <pc:spChg chg="add mod">
          <ac:chgData name="ISHII Satoyuki(石井 里幸)" userId="465bc964-a335-4f80-a4fa-b5cd79bc8829" providerId="ADAL" clId="{9D3C77D1-5C5F-4A76-8A35-CCD573A02018}" dt="2020-06-03T03:58:21.253" v="9308" actId="1076"/>
          <ac:spMkLst>
            <pc:docMk/>
            <pc:sldMk cId="3639126270" sldId="963"/>
            <ac:spMk id="113" creationId="{30EDD7B1-7CA1-452A-BAA4-ECA24B4C1B4A}"/>
          </ac:spMkLst>
        </pc:spChg>
        <pc:spChg chg="add mod">
          <ac:chgData name="ISHII Satoyuki(石井 里幸)" userId="465bc964-a335-4f80-a4fa-b5cd79bc8829" providerId="ADAL" clId="{9D3C77D1-5C5F-4A76-8A35-CCD573A02018}" dt="2020-06-03T03:58:21.253" v="9308" actId="1076"/>
          <ac:spMkLst>
            <pc:docMk/>
            <pc:sldMk cId="3639126270" sldId="963"/>
            <ac:spMk id="114" creationId="{99704C90-D42A-4F7A-B67F-E0730CC191E7}"/>
          </ac:spMkLst>
        </pc:spChg>
        <pc:spChg chg="add mod">
          <ac:chgData name="ISHII Satoyuki(石井 里幸)" userId="465bc964-a335-4f80-a4fa-b5cd79bc8829" providerId="ADAL" clId="{9D3C77D1-5C5F-4A76-8A35-CCD573A02018}" dt="2020-06-03T03:58:21.253" v="9308" actId="1076"/>
          <ac:spMkLst>
            <pc:docMk/>
            <pc:sldMk cId="3639126270" sldId="963"/>
            <ac:spMk id="115" creationId="{904F2E15-82CE-425F-BDC9-B3ADC10579FA}"/>
          </ac:spMkLst>
        </pc:spChg>
        <pc:spChg chg="add mod">
          <ac:chgData name="ISHII Satoyuki(石井 里幸)" userId="465bc964-a335-4f80-a4fa-b5cd79bc8829" providerId="ADAL" clId="{9D3C77D1-5C5F-4A76-8A35-CCD573A02018}" dt="2020-06-03T03:58:21.253" v="9308" actId="1076"/>
          <ac:spMkLst>
            <pc:docMk/>
            <pc:sldMk cId="3639126270" sldId="963"/>
            <ac:spMk id="116" creationId="{12DB667C-DEA5-4B26-A26A-CF0BD358CF8C}"/>
          </ac:spMkLst>
        </pc:spChg>
        <pc:spChg chg="add mod">
          <ac:chgData name="ISHII Satoyuki(石井 里幸)" userId="465bc964-a335-4f80-a4fa-b5cd79bc8829" providerId="ADAL" clId="{9D3C77D1-5C5F-4A76-8A35-CCD573A02018}" dt="2020-06-03T03:58:21.253" v="9308" actId="1076"/>
          <ac:spMkLst>
            <pc:docMk/>
            <pc:sldMk cId="3639126270" sldId="963"/>
            <ac:spMk id="117" creationId="{BD429708-918B-4C61-BFFF-2942C9D550CB}"/>
          </ac:spMkLst>
        </pc:spChg>
        <pc:spChg chg="add mod">
          <ac:chgData name="ISHII Satoyuki(石井 里幸)" userId="465bc964-a335-4f80-a4fa-b5cd79bc8829" providerId="ADAL" clId="{9D3C77D1-5C5F-4A76-8A35-CCD573A02018}" dt="2020-06-03T03:58:21.253" v="9308" actId="1076"/>
          <ac:spMkLst>
            <pc:docMk/>
            <pc:sldMk cId="3639126270" sldId="963"/>
            <ac:spMk id="118" creationId="{5EB45C8B-ADAE-4F48-A86E-82378304B8D3}"/>
          </ac:spMkLst>
        </pc:spChg>
        <pc:spChg chg="add mod">
          <ac:chgData name="ISHII Satoyuki(石井 里幸)" userId="465bc964-a335-4f80-a4fa-b5cd79bc8829" providerId="ADAL" clId="{9D3C77D1-5C5F-4A76-8A35-CCD573A02018}" dt="2020-06-03T03:58:21.253" v="9308" actId="1076"/>
          <ac:spMkLst>
            <pc:docMk/>
            <pc:sldMk cId="3639126270" sldId="963"/>
            <ac:spMk id="119" creationId="{3C8BB5D9-9A1B-4F49-BBA3-1E56E0AADF73}"/>
          </ac:spMkLst>
        </pc:spChg>
        <pc:spChg chg="add mod">
          <ac:chgData name="ISHII Satoyuki(石井 里幸)" userId="465bc964-a335-4f80-a4fa-b5cd79bc8829" providerId="ADAL" clId="{9D3C77D1-5C5F-4A76-8A35-CCD573A02018}" dt="2020-06-03T03:58:21.253" v="9308" actId="1076"/>
          <ac:spMkLst>
            <pc:docMk/>
            <pc:sldMk cId="3639126270" sldId="963"/>
            <ac:spMk id="120" creationId="{CFAA4423-EF36-4817-867B-2F304D3C9092}"/>
          </ac:spMkLst>
        </pc:spChg>
        <pc:spChg chg="add mod ord">
          <ac:chgData name="ISHII Satoyuki(石井 里幸)" userId="465bc964-a335-4f80-a4fa-b5cd79bc8829" providerId="ADAL" clId="{9D3C77D1-5C5F-4A76-8A35-CCD573A02018}" dt="2020-06-03T04:02:44.431" v="9374" actId="14100"/>
          <ac:spMkLst>
            <pc:docMk/>
            <pc:sldMk cId="3639126270" sldId="963"/>
            <ac:spMk id="121" creationId="{120F4E8C-9D3A-45D0-9FB0-0D1DACE1B540}"/>
          </ac:spMkLst>
        </pc:spChg>
        <pc:spChg chg="del">
          <ac:chgData name="ISHII Satoyuki(石井 里幸)" userId="465bc964-a335-4f80-a4fa-b5cd79bc8829" providerId="ADAL" clId="{9D3C77D1-5C5F-4A76-8A35-CCD573A02018}" dt="2020-06-03T03:57:59.635" v="9302" actId="478"/>
          <ac:spMkLst>
            <pc:docMk/>
            <pc:sldMk cId="3639126270" sldId="963"/>
            <ac:spMk id="123" creationId="{99A81CD9-E448-4A25-A224-7945770253D8}"/>
          </ac:spMkLst>
        </pc:spChg>
        <pc:spChg chg="del">
          <ac:chgData name="ISHII Satoyuki(石井 里幸)" userId="465bc964-a335-4f80-a4fa-b5cd79bc8829" providerId="ADAL" clId="{9D3C77D1-5C5F-4A76-8A35-CCD573A02018}" dt="2020-06-03T03:57:59.635" v="9302" actId="478"/>
          <ac:spMkLst>
            <pc:docMk/>
            <pc:sldMk cId="3639126270" sldId="963"/>
            <ac:spMk id="138" creationId="{068C6004-F3F4-4EB3-AA44-C9F224F929A7}"/>
          </ac:spMkLst>
        </pc:spChg>
        <pc:spChg chg="del">
          <ac:chgData name="ISHII Satoyuki(石井 里幸)" userId="465bc964-a335-4f80-a4fa-b5cd79bc8829" providerId="ADAL" clId="{9D3C77D1-5C5F-4A76-8A35-CCD573A02018}" dt="2020-06-03T03:57:59.635" v="9302" actId="478"/>
          <ac:spMkLst>
            <pc:docMk/>
            <pc:sldMk cId="3639126270" sldId="963"/>
            <ac:spMk id="141" creationId="{7DADA692-4B5C-447E-A025-AAD9F4ED2E49}"/>
          </ac:spMkLst>
        </pc:spChg>
        <pc:spChg chg="del">
          <ac:chgData name="ISHII Satoyuki(石井 里幸)" userId="465bc964-a335-4f80-a4fa-b5cd79bc8829" providerId="ADAL" clId="{9D3C77D1-5C5F-4A76-8A35-CCD573A02018}" dt="2020-06-03T03:57:59.635" v="9302" actId="478"/>
          <ac:spMkLst>
            <pc:docMk/>
            <pc:sldMk cId="3639126270" sldId="963"/>
            <ac:spMk id="142" creationId="{231FFB57-90EE-48DB-923F-C156C166350A}"/>
          </ac:spMkLst>
        </pc:spChg>
        <pc:spChg chg="del">
          <ac:chgData name="ISHII Satoyuki(石井 里幸)" userId="465bc964-a335-4f80-a4fa-b5cd79bc8829" providerId="ADAL" clId="{9D3C77D1-5C5F-4A76-8A35-CCD573A02018}" dt="2020-06-03T03:57:59.635" v="9302" actId="478"/>
          <ac:spMkLst>
            <pc:docMk/>
            <pc:sldMk cId="3639126270" sldId="963"/>
            <ac:spMk id="143" creationId="{9966364F-FE58-488C-91F0-3BAB4CEBF592}"/>
          </ac:spMkLst>
        </pc:spChg>
        <pc:spChg chg="del">
          <ac:chgData name="ISHII Satoyuki(石井 里幸)" userId="465bc964-a335-4f80-a4fa-b5cd79bc8829" providerId="ADAL" clId="{9D3C77D1-5C5F-4A76-8A35-CCD573A02018}" dt="2020-06-03T03:57:59.635" v="9302" actId="478"/>
          <ac:spMkLst>
            <pc:docMk/>
            <pc:sldMk cId="3639126270" sldId="963"/>
            <ac:spMk id="144" creationId="{ABE352E8-7B2C-4AA4-AE19-09F4E583F209}"/>
          </ac:spMkLst>
        </pc:spChg>
        <pc:spChg chg="del">
          <ac:chgData name="ISHII Satoyuki(石井 里幸)" userId="465bc964-a335-4f80-a4fa-b5cd79bc8829" providerId="ADAL" clId="{9D3C77D1-5C5F-4A76-8A35-CCD573A02018}" dt="2020-06-03T03:57:59.635" v="9302" actId="478"/>
          <ac:spMkLst>
            <pc:docMk/>
            <pc:sldMk cId="3639126270" sldId="963"/>
            <ac:spMk id="149" creationId="{562826BA-CB5D-4D44-B091-7D7AF82EE73F}"/>
          </ac:spMkLst>
        </pc:spChg>
        <pc:spChg chg="del">
          <ac:chgData name="ISHII Satoyuki(石井 里幸)" userId="465bc964-a335-4f80-a4fa-b5cd79bc8829" providerId="ADAL" clId="{9D3C77D1-5C5F-4A76-8A35-CCD573A02018}" dt="2020-06-03T03:57:59.635" v="9302" actId="478"/>
          <ac:spMkLst>
            <pc:docMk/>
            <pc:sldMk cId="3639126270" sldId="963"/>
            <ac:spMk id="150" creationId="{B473D309-6251-4603-9863-11B0201AF10F}"/>
          </ac:spMkLst>
        </pc:spChg>
        <pc:spChg chg="del">
          <ac:chgData name="ISHII Satoyuki(石井 里幸)" userId="465bc964-a335-4f80-a4fa-b5cd79bc8829" providerId="ADAL" clId="{9D3C77D1-5C5F-4A76-8A35-CCD573A02018}" dt="2020-06-03T03:57:59.635" v="9302" actId="478"/>
          <ac:spMkLst>
            <pc:docMk/>
            <pc:sldMk cId="3639126270" sldId="963"/>
            <ac:spMk id="151" creationId="{30E6B31F-15CE-41F0-B5C8-3C18F07596F7}"/>
          </ac:spMkLst>
        </pc:spChg>
        <pc:spChg chg="del">
          <ac:chgData name="ISHII Satoyuki(石井 里幸)" userId="465bc964-a335-4f80-a4fa-b5cd79bc8829" providerId="ADAL" clId="{9D3C77D1-5C5F-4A76-8A35-CCD573A02018}" dt="2020-06-03T03:57:59.635" v="9302" actId="478"/>
          <ac:spMkLst>
            <pc:docMk/>
            <pc:sldMk cId="3639126270" sldId="963"/>
            <ac:spMk id="152" creationId="{02F26A4E-3119-4792-B411-4E8A89DD1F15}"/>
          </ac:spMkLst>
        </pc:spChg>
        <pc:spChg chg="del">
          <ac:chgData name="ISHII Satoyuki(石井 里幸)" userId="465bc964-a335-4f80-a4fa-b5cd79bc8829" providerId="ADAL" clId="{9D3C77D1-5C5F-4A76-8A35-CCD573A02018}" dt="2020-06-03T03:57:59.635" v="9302" actId="478"/>
          <ac:spMkLst>
            <pc:docMk/>
            <pc:sldMk cId="3639126270" sldId="963"/>
            <ac:spMk id="153" creationId="{7790D540-3F01-43EF-92B4-FA3AA69E31C8}"/>
          </ac:spMkLst>
        </pc:spChg>
        <pc:spChg chg="del">
          <ac:chgData name="ISHII Satoyuki(石井 里幸)" userId="465bc964-a335-4f80-a4fa-b5cd79bc8829" providerId="ADAL" clId="{9D3C77D1-5C5F-4A76-8A35-CCD573A02018}" dt="2020-06-03T03:57:59.635" v="9302" actId="478"/>
          <ac:spMkLst>
            <pc:docMk/>
            <pc:sldMk cId="3639126270" sldId="963"/>
            <ac:spMk id="154" creationId="{22C455BC-121C-43E3-978E-BB2B774F1BA8}"/>
          </ac:spMkLst>
        </pc:spChg>
        <pc:spChg chg="del">
          <ac:chgData name="ISHII Satoyuki(石井 里幸)" userId="465bc964-a335-4f80-a4fa-b5cd79bc8829" providerId="ADAL" clId="{9D3C77D1-5C5F-4A76-8A35-CCD573A02018}" dt="2020-06-03T03:57:59.635" v="9302" actId="478"/>
          <ac:spMkLst>
            <pc:docMk/>
            <pc:sldMk cId="3639126270" sldId="963"/>
            <ac:spMk id="155" creationId="{E34AD0F0-AD6F-4E41-8DCD-90D5789B1E1E}"/>
          </ac:spMkLst>
        </pc:spChg>
        <pc:spChg chg="del">
          <ac:chgData name="ISHII Satoyuki(石井 里幸)" userId="465bc964-a335-4f80-a4fa-b5cd79bc8829" providerId="ADAL" clId="{9D3C77D1-5C5F-4A76-8A35-CCD573A02018}" dt="2020-06-03T03:57:59.635" v="9302" actId="478"/>
          <ac:spMkLst>
            <pc:docMk/>
            <pc:sldMk cId="3639126270" sldId="963"/>
            <ac:spMk id="157" creationId="{CB0D189C-8E52-47D1-AE16-A47A66FF11F9}"/>
          </ac:spMkLst>
        </pc:spChg>
        <pc:spChg chg="del">
          <ac:chgData name="ISHII Satoyuki(石井 里幸)" userId="465bc964-a335-4f80-a4fa-b5cd79bc8829" providerId="ADAL" clId="{9D3C77D1-5C5F-4A76-8A35-CCD573A02018}" dt="2020-06-03T03:57:59.635" v="9302" actId="478"/>
          <ac:spMkLst>
            <pc:docMk/>
            <pc:sldMk cId="3639126270" sldId="963"/>
            <ac:spMk id="158" creationId="{BD29663E-CA7F-4E90-BFF6-A015000D19AD}"/>
          </ac:spMkLst>
        </pc:spChg>
        <pc:spChg chg="del">
          <ac:chgData name="ISHII Satoyuki(石井 里幸)" userId="465bc964-a335-4f80-a4fa-b5cd79bc8829" providerId="ADAL" clId="{9D3C77D1-5C5F-4A76-8A35-CCD573A02018}" dt="2020-06-03T03:57:59.635" v="9302" actId="478"/>
          <ac:spMkLst>
            <pc:docMk/>
            <pc:sldMk cId="3639126270" sldId="963"/>
            <ac:spMk id="159" creationId="{C78F6BCD-C01F-4D8E-AD33-782ABD7DD634}"/>
          </ac:spMkLst>
        </pc:spChg>
        <pc:spChg chg="del">
          <ac:chgData name="ISHII Satoyuki(石井 里幸)" userId="465bc964-a335-4f80-a4fa-b5cd79bc8829" providerId="ADAL" clId="{9D3C77D1-5C5F-4A76-8A35-CCD573A02018}" dt="2020-06-03T03:57:59.635" v="9302" actId="478"/>
          <ac:spMkLst>
            <pc:docMk/>
            <pc:sldMk cId="3639126270" sldId="963"/>
            <ac:spMk id="160" creationId="{44A5700D-D40F-420E-8D10-A94236E179A3}"/>
          </ac:spMkLst>
        </pc:spChg>
        <pc:spChg chg="del">
          <ac:chgData name="ISHII Satoyuki(石井 里幸)" userId="465bc964-a335-4f80-a4fa-b5cd79bc8829" providerId="ADAL" clId="{9D3C77D1-5C5F-4A76-8A35-CCD573A02018}" dt="2020-06-03T03:57:59.635" v="9302" actId="478"/>
          <ac:spMkLst>
            <pc:docMk/>
            <pc:sldMk cId="3639126270" sldId="963"/>
            <ac:spMk id="161" creationId="{3230DB32-F5FA-429B-9D65-AEAF1917994E}"/>
          </ac:spMkLst>
        </pc:spChg>
        <pc:spChg chg="del">
          <ac:chgData name="ISHII Satoyuki(石井 里幸)" userId="465bc964-a335-4f80-a4fa-b5cd79bc8829" providerId="ADAL" clId="{9D3C77D1-5C5F-4A76-8A35-CCD573A02018}" dt="2020-06-03T03:57:59.635" v="9302" actId="478"/>
          <ac:spMkLst>
            <pc:docMk/>
            <pc:sldMk cId="3639126270" sldId="963"/>
            <ac:spMk id="162" creationId="{B9D7A123-3AEB-4F7D-91D4-502D7E4672B1}"/>
          </ac:spMkLst>
        </pc:spChg>
        <pc:spChg chg="del">
          <ac:chgData name="ISHII Satoyuki(石井 里幸)" userId="465bc964-a335-4f80-a4fa-b5cd79bc8829" providerId="ADAL" clId="{9D3C77D1-5C5F-4A76-8A35-CCD573A02018}" dt="2020-06-03T03:57:59.635" v="9302" actId="478"/>
          <ac:spMkLst>
            <pc:docMk/>
            <pc:sldMk cId="3639126270" sldId="963"/>
            <ac:spMk id="163" creationId="{646FC81A-2746-47EF-9538-9678D516E53D}"/>
          </ac:spMkLst>
        </pc:spChg>
        <pc:spChg chg="del">
          <ac:chgData name="ISHII Satoyuki(石井 里幸)" userId="465bc964-a335-4f80-a4fa-b5cd79bc8829" providerId="ADAL" clId="{9D3C77D1-5C5F-4A76-8A35-CCD573A02018}" dt="2020-06-03T03:57:59.635" v="9302" actId="478"/>
          <ac:spMkLst>
            <pc:docMk/>
            <pc:sldMk cId="3639126270" sldId="963"/>
            <ac:spMk id="166" creationId="{5CFADBC9-3BA7-415D-B4EA-1026CCA3AFF8}"/>
          </ac:spMkLst>
        </pc:spChg>
        <pc:spChg chg="del">
          <ac:chgData name="ISHII Satoyuki(石井 里幸)" userId="465bc964-a335-4f80-a4fa-b5cd79bc8829" providerId="ADAL" clId="{9D3C77D1-5C5F-4A76-8A35-CCD573A02018}" dt="2020-06-03T03:57:59.635" v="9302" actId="478"/>
          <ac:spMkLst>
            <pc:docMk/>
            <pc:sldMk cId="3639126270" sldId="963"/>
            <ac:spMk id="167" creationId="{1F26F279-9C45-4E05-89C0-66114CD2D8E7}"/>
          </ac:spMkLst>
        </pc:spChg>
        <pc:spChg chg="del">
          <ac:chgData name="ISHII Satoyuki(石井 里幸)" userId="465bc964-a335-4f80-a4fa-b5cd79bc8829" providerId="ADAL" clId="{9D3C77D1-5C5F-4A76-8A35-CCD573A02018}" dt="2020-06-03T03:57:59.635" v="9302" actId="478"/>
          <ac:spMkLst>
            <pc:docMk/>
            <pc:sldMk cId="3639126270" sldId="963"/>
            <ac:spMk id="169" creationId="{2C8AF039-B81E-4374-8342-886D3FC57C85}"/>
          </ac:spMkLst>
        </pc:spChg>
        <pc:spChg chg="del">
          <ac:chgData name="ISHII Satoyuki(石井 里幸)" userId="465bc964-a335-4f80-a4fa-b5cd79bc8829" providerId="ADAL" clId="{9D3C77D1-5C5F-4A76-8A35-CCD573A02018}" dt="2020-06-03T03:57:59.635" v="9302" actId="478"/>
          <ac:spMkLst>
            <pc:docMk/>
            <pc:sldMk cId="3639126270" sldId="963"/>
            <ac:spMk id="170" creationId="{4B066162-5FB8-4242-81AC-3A4A93C8D5EB}"/>
          </ac:spMkLst>
        </pc:spChg>
        <pc:spChg chg="del">
          <ac:chgData name="ISHII Satoyuki(石井 里幸)" userId="465bc964-a335-4f80-a4fa-b5cd79bc8829" providerId="ADAL" clId="{9D3C77D1-5C5F-4A76-8A35-CCD573A02018}" dt="2020-06-03T03:57:59.635" v="9302" actId="478"/>
          <ac:spMkLst>
            <pc:docMk/>
            <pc:sldMk cId="3639126270" sldId="963"/>
            <ac:spMk id="171" creationId="{6B7766D9-B4FC-4170-BBC8-5F114D9A417F}"/>
          </ac:spMkLst>
        </pc:spChg>
        <pc:spChg chg="del">
          <ac:chgData name="ISHII Satoyuki(石井 里幸)" userId="465bc964-a335-4f80-a4fa-b5cd79bc8829" providerId="ADAL" clId="{9D3C77D1-5C5F-4A76-8A35-CCD573A02018}" dt="2020-06-03T03:57:59.635" v="9302" actId="478"/>
          <ac:spMkLst>
            <pc:docMk/>
            <pc:sldMk cId="3639126270" sldId="963"/>
            <ac:spMk id="172" creationId="{AC5CB662-AA4A-412B-BF11-4DA62B77AEDC}"/>
          </ac:spMkLst>
        </pc:spChg>
        <pc:cxnChg chg="del mod">
          <ac:chgData name="ISHII Satoyuki(石井 里幸)" userId="465bc964-a335-4f80-a4fa-b5cd79bc8829" providerId="ADAL" clId="{9D3C77D1-5C5F-4A76-8A35-CCD573A02018}" dt="2020-06-03T03:57:59.635" v="9302" actId="478"/>
          <ac:cxnSpMkLst>
            <pc:docMk/>
            <pc:sldMk cId="3639126270" sldId="963"/>
            <ac:cxnSpMk id="9" creationId="{CED14D18-BF26-4B01-90B6-B709BA0EC743}"/>
          </ac:cxnSpMkLst>
        </pc:cxnChg>
        <pc:cxnChg chg="del mod">
          <ac:chgData name="ISHII Satoyuki(石井 里幸)" userId="465bc964-a335-4f80-a4fa-b5cd79bc8829" providerId="ADAL" clId="{9D3C77D1-5C5F-4A76-8A35-CCD573A02018}" dt="2020-06-03T03:57:59.635" v="9302" actId="478"/>
          <ac:cxnSpMkLst>
            <pc:docMk/>
            <pc:sldMk cId="3639126270" sldId="963"/>
            <ac:cxnSpMk id="156" creationId="{B7D4EA19-E5C2-431F-BDD9-19A16062C70A}"/>
          </ac:cxnSpMkLst>
        </pc:cxnChg>
      </pc:sldChg>
      <pc:sldChg chg="modSp add del modNotesTx">
        <pc:chgData name="ISHII Satoyuki(石井 里幸)" userId="465bc964-a335-4f80-a4fa-b5cd79bc8829" providerId="ADAL" clId="{9D3C77D1-5C5F-4A76-8A35-CCD573A02018}" dt="2020-06-10T02:25:15.962" v="15804" actId="2696"/>
        <pc:sldMkLst>
          <pc:docMk/>
          <pc:sldMk cId="958308447" sldId="964"/>
        </pc:sldMkLst>
        <pc:spChg chg="mod">
          <ac:chgData name="ISHII Satoyuki(石井 里幸)" userId="465bc964-a335-4f80-a4fa-b5cd79bc8829" providerId="ADAL" clId="{9D3C77D1-5C5F-4A76-8A35-CCD573A02018}" dt="2020-06-04T02:38:04.043" v="11896"/>
          <ac:spMkLst>
            <pc:docMk/>
            <pc:sldMk cId="958308447" sldId="964"/>
            <ac:spMk id="2" creationId="{F95F5979-8E39-43D1-8D2E-4FFFF37B3C50}"/>
          </ac:spMkLst>
        </pc:spChg>
        <pc:spChg chg="mod">
          <ac:chgData name="ISHII Satoyuki(石井 里幸)" userId="465bc964-a335-4f80-a4fa-b5cd79bc8829" providerId="ADAL" clId="{9D3C77D1-5C5F-4A76-8A35-CCD573A02018}" dt="2020-06-04T02:36:59.866" v="11884"/>
          <ac:spMkLst>
            <pc:docMk/>
            <pc:sldMk cId="958308447" sldId="964"/>
            <ac:spMk id="5" creationId="{FD7CCB20-8017-48E9-8BC4-0F48DDFF52FC}"/>
          </ac:spMkLst>
        </pc:spChg>
      </pc:sldChg>
      <pc:sldChg chg="modSp add del">
        <pc:chgData name="ISHII Satoyuki(石井 里幸)" userId="465bc964-a335-4f80-a4fa-b5cd79bc8829" providerId="ADAL" clId="{9D3C77D1-5C5F-4A76-8A35-CCD573A02018}" dt="2020-06-04T02:04:24.111" v="10928"/>
        <pc:sldMkLst>
          <pc:docMk/>
          <pc:sldMk cId="2029744848" sldId="964"/>
        </pc:sldMkLst>
        <pc:spChg chg="mod">
          <ac:chgData name="ISHII Satoyuki(石井 里幸)" userId="465bc964-a335-4f80-a4fa-b5cd79bc8829" providerId="ADAL" clId="{9D3C77D1-5C5F-4A76-8A35-CCD573A02018}" dt="2020-06-04T02:04:24.111" v="10928"/>
          <ac:spMkLst>
            <pc:docMk/>
            <pc:sldMk cId="2029744848" sldId="964"/>
            <ac:spMk id="2" creationId="{9E9859A4-8FF9-414A-AAD7-F3FF4DAADC37}"/>
          </ac:spMkLst>
        </pc:spChg>
      </pc:sldChg>
      <pc:sldChg chg="addSp delSp modSp add modNotesTx">
        <pc:chgData name="ISHII Satoyuki(石井 里幸)" userId="465bc964-a335-4f80-a4fa-b5cd79bc8829" providerId="ADAL" clId="{9D3C77D1-5C5F-4A76-8A35-CCD573A02018}" dt="2020-06-10T03:10:23.238" v="17335"/>
        <pc:sldMkLst>
          <pc:docMk/>
          <pc:sldMk cId="2589958911" sldId="965"/>
        </pc:sldMkLst>
        <pc:spChg chg="add mod">
          <ac:chgData name="ISHII Satoyuki(石井 里幸)" userId="465bc964-a335-4f80-a4fa-b5cd79bc8829" providerId="ADAL" clId="{9D3C77D1-5C5F-4A76-8A35-CCD573A02018}" dt="2020-06-10T02:57:46.739" v="16592"/>
          <ac:spMkLst>
            <pc:docMk/>
            <pc:sldMk cId="2589958911" sldId="965"/>
            <ac:spMk id="2" creationId="{7CC622FD-E011-4998-95D5-252867A8CB1F}"/>
          </ac:spMkLst>
        </pc:spChg>
        <pc:spChg chg="del">
          <ac:chgData name="ISHII Satoyuki(石井 里幸)" userId="465bc964-a335-4f80-a4fa-b5cd79bc8829" providerId="ADAL" clId="{9D3C77D1-5C5F-4A76-8A35-CCD573A02018}" dt="2020-06-04T02:29:10.424" v="11502" actId="478"/>
          <ac:spMkLst>
            <pc:docMk/>
            <pc:sldMk cId="2589958911" sldId="965"/>
            <ac:spMk id="3" creationId="{A3398EAD-595E-4741-A8A5-30A68C38718C}"/>
          </ac:spMkLst>
        </pc:spChg>
        <pc:spChg chg="add del mod">
          <ac:chgData name="ISHII Satoyuki(石井 里幸)" userId="465bc964-a335-4f80-a4fa-b5cd79bc8829" providerId="ADAL" clId="{9D3C77D1-5C5F-4A76-8A35-CCD573A02018}" dt="2020-06-10T02:58:01.358" v="16598"/>
          <ac:spMkLst>
            <pc:docMk/>
            <pc:sldMk cId="2589958911" sldId="965"/>
            <ac:spMk id="3" creationId="{AE08FF3C-C638-4475-AA4B-FC7A5D332DCC}"/>
          </ac:spMkLst>
        </pc:spChg>
        <pc:spChg chg="del mod">
          <ac:chgData name="ISHII Satoyuki(石井 里幸)" userId="465bc964-a335-4f80-a4fa-b5cd79bc8829" providerId="ADAL" clId="{9D3C77D1-5C5F-4A76-8A35-CCD573A02018}" dt="2020-06-04T02:30:15.227" v="11515" actId="478"/>
          <ac:spMkLst>
            <pc:docMk/>
            <pc:sldMk cId="2589958911" sldId="965"/>
            <ac:spMk id="4" creationId="{0DFE1B2D-B144-40C7-844E-FEA46AA4CE0C}"/>
          </ac:spMkLst>
        </pc:spChg>
        <pc:spChg chg="del mod">
          <ac:chgData name="ISHII Satoyuki(石井 里幸)" userId="465bc964-a335-4f80-a4fa-b5cd79bc8829" providerId="ADAL" clId="{9D3C77D1-5C5F-4A76-8A35-CCD573A02018}" dt="2020-06-04T02:30:12.976" v="11514" actId="478"/>
          <ac:spMkLst>
            <pc:docMk/>
            <pc:sldMk cId="2589958911" sldId="965"/>
            <ac:spMk id="5" creationId="{5375FE7E-AC5D-4D47-B703-4D1D95C4D9A3}"/>
          </ac:spMkLst>
        </pc:spChg>
        <pc:spChg chg="mod">
          <ac:chgData name="ISHII Satoyuki(石井 里幸)" userId="465bc964-a335-4f80-a4fa-b5cd79bc8829" providerId="ADAL" clId="{9D3C77D1-5C5F-4A76-8A35-CCD573A02018}" dt="2020-06-04T02:32:42.034" v="11549" actId="1076"/>
          <ac:spMkLst>
            <pc:docMk/>
            <pc:sldMk cId="2589958911" sldId="965"/>
            <ac:spMk id="6" creationId="{BA44BCD3-2BB5-4C0A-878F-632F6F8CD162}"/>
          </ac:spMkLst>
        </pc:spChg>
        <pc:spChg chg="del">
          <ac:chgData name="ISHII Satoyuki(石井 里幸)" userId="465bc964-a335-4f80-a4fa-b5cd79bc8829" providerId="ADAL" clId="{9D3C77D1-5C5F-4A76-8A35-CCD573A02018}" dt="2020-06-04T02:28:04.465" v="11411" actId="478"/>
          <ac:spMkLst>
            <pc:docMk/>
            <pc:sldMk cId="2589958911" sldId="965"/>
            <ac:spMk id="7" creationId="{65F0ED5C-F0F1-4413-A6BD-521BBB094CAA}"/>
          </ac:spMkLst>
        </pc:spChg>
        <pc:spChg chg="add mod">
          <ac:chgData name="ISHII Satoyuki(石井 里幸)" userId="465bc964-a335-4f80-a4fa-b5cd79bc8829" providerId="ADAL" clId="{9D3C77D1-5C5F-4A76-8A35-CCD573A02018}" dt="2020-06-10T02:58:38.909" v="16669"/>
          <ac:spMkLst>
            <pc:docMk/>
            <pc:sldMk cId="2589958911" sldId="965"/>
            <ac:spMk id="8" creationId="{C0A99BBA-50FA-4685-9B6C-5EFCDA02171B}"/>
          </ac:spMkLst>
        </pc:spChg>
        <pc:spChg chg="mod">
          <ac:chgData name="ISHII Satoyuki(石井 里幸)" userId="465bc964-a335-4f80-a4fa-b5cd79bc8829" providerId="ADAL" clId="{9D3C77D1-5C5F-4A76-8A35-CCD573A02018}" dt="2020-06-04T02:32:37.386" v="11548" actId="14100"/>
          <ac:spMkLst>
            <pc:docMk/>
            <pc:sldMk cId="2589958911" sldId="965"/>
            <ac:spMk id="10" creationId="{2E12B3E5-7095-4834-8F32-14D1D9294915}"/>
          </ac:spMkLst>
        </pc:spChg>
        <pc:spChg chg="del">
          <ac:chgData name="ISHII Satoyuki(石井 里幸)" userId="465bc964-a335-4f80-a4fa-b5cd79bc8829" providerId="ADAL" clId="{9D3C77D1-5C5F-4A76-8A35-CCD573A02018}" dt="2020-06-04T02:27:59.226" v="11409" actId="478"/>
          <ac:spMkLst>
            <pc:docMk/>
            <pc:sldMk cId="2589958911" sldId="965"/>
            <ac:spMk id="11" creationId="{11DB2AED-B701-4EEF-8ECE-C2215F0F32D5}"/>
          </ac:spMkLst>
        </pc:spChg>
        <pc:spChg chg="del">
          <ac:chgData name="ISHII Satoyuki(石井 里幸)" userId="465bc964-a335-4f80-a4fa-b5cd79bc8829" providerId="ADAL" clId="{9D3C77D1-5C5F-4A76-8A35-CCD573A02018}" dt="2020-06-04T02:28:04.465" v="11411" actId="478"/>
          <ac:spMkLst>
            <pc:docMk/>
            <pc:sldMk cId="2589958911" sldId="965"/>
            <ac:spMk id="12" creationId="{87261F89-398A-415D-8563-57FCC114A4CB}"/>
          </ac:spMkLst>
        </pc:spChg>
        <pc:spChg chg="mod">
          <ac:chgData name="ISHII Satoyuki(石井 里幸)" userId="465bc964-a335-4f80-a4fa-b5cd79bc8829" providerId="ADAL" clId="{9D3C77D1-5C5F-4A76-8A35-CCD573A02018}" dt="2020-06-10T02:15:32.149" v="15223"/>
          <ac:spMkLst>
            <pc:docMk/>
            <pc:sldMk cId="2589958911" sldId="965"/>
            <ac:spMk id="13" creationId="{F07D462F-A05B-4718-81D8-CB78F9882137}"/>
          </ac:spMkLst>
        </pc:spChg>
        <pc:spChg chg="del">
          <ac:chgData name="ISHII Satoyuki(石井 里幸)" userId="465bc964-a335-4f80-a4fa-b5cd79bc8829" providerId="ADAL" clId="{9D3C77D1-5C5F-4A76-8A35-CCD573A02018}" dt="2020-06-04T02:29:10.424" v="11502" actId="478"/>
          <ac:spMkLst>
            <pc:docMk/>
            <pc:sldMk cId="2589958911" sldId="965"/>
            <ac:spMk id="16" creationId="{4F2CD928-DC48-40D3-946B-6F947349E1ED}"/>
          </ac:spMkLst>
        </pc:spChg>
        <pc:spChg chg="del">
          <ac:chgData name="ISHII Satoyuki(石井 里幸)" userId="465bc964-a335-4f80-a4fa-b5cd79bc8829" providerId="ADAL" clId="{9D3C77D1-5C5F-4A76-8A35-CCD573A02018}" dt="2020-06-04T02:29:10.424" v="11502" actId="478"/>
          <ac:spMkLst>
            <pc:docMk/>
            <pc:sldMk cId="2589958911" sldId="965"/>
            <ac:spMk id="18" creationId="{BE4A3DCF-274E-43CB-9068-2ED4D74E2D08}"/>
          </ac:spMkLst>
        </pc:spChg>
        <pc:spChg chg="add mod">
          <ac:chgData name="ISHII Satoyuki(石井 里幸)" userId="465bc964-a335-4f80-a4fa-b5cd79bc8829" providerId="ADAL" clId="{9D3C77D1-5C5F-4A76-8A35-CCD573A02018}" dt="2020-06-10T03:04:25.276" v="16797" actId="20577"/>
          <ac:spMkLst>
            <pc:docMk/>
            <pc:sldMk cId="2589958911" sldId="965"/>
            <ac:spMk id="19" creationId="{08AF88E9-BE50-487F-98D6-802C564A6B4A}"/>
          </ac:spMkLst>
        </pc:spChg>
        <pc:spChg chg="add mod">
          <ac:chgData name="ISHII Satoyuki(石井 里幸)" userId="465bc964-a335-4f80-a4fa-b5cd79bc8829" providerId="ADAL" clId="{9D3C77D1-5C5F-4A76-8A35-CCD573A02018}" dt="2020-06-10T03:07:25.656" v="17086" actId="20577"/>
          <ac:spMkLst>
            <pc:docMk/>
            <pc:sldMk cId="2589958911" sldId="965"/>
            <ac:spMk id="20" creationId="{096611D8-1E38-49A4-8372-71D02B3B7812}"/>
          </ac:spMkLst>
        </pc:spChg>
        <pc:spChg chg="del">
          <ac:chgData name="ISHII Satoyuki(石井 里幸)" userId="465bc964-a335-4f80-a4fa-b5cd79bc8829" providerId="ADAL" clId="{9D3C77D1-5C5F-4A76-8A35-CCD573A02018}" dt="2020-06-04T02:28:01.507" v="11410" actId="478"/>
          <ac:spMkLst>
            <pc:docMk/>
            <pc:sldMk cId="2589958911" sldId="965"/>
            <ac:spMk id="20" creationId="{6DD26515-99B7-49EA-BD3E-8EFCCC05FDCC}"/>
          </ac:spMkLst>
        </pc:spChg>
        <pc:spChg chg="add mod">
          <ac:chgData name="ISHII Satoyuki(石井 里幸)" userId="465bc964-a335-4f80-a4fa-b5cd79bc8829" providerId="ADAL" clId="{9D3C77D1-5C5F-4A76-8A35-CCD573A02018}" dt="2020-06-10T03:10:23.238" v="17335"/>
          <ac:spMkLst>
            <pc:docMk/>
            <pc:sldMk cId="2589958911" sldId="965"/>
            <ac:spMk id="21" creationId="{552CD11D-5C0F-4240-AFB6-0DBA2CAAD2F3}"/>
          </ac:spMkLst>
        </pc:spChg>
        <pc:spChg chg="add mod">
          <ac:chgData name="ISHII Satoyuki(石井 里幸)" userId="465bc964-a335-4f80-a4fa-b5cd79bc8829" providerId="ADAL" clId="{9D3C77D1-5C5F-4A76-8A35-CCD573A02018}" dt="2020-06-10T03:09:10.281" v="17232"/>
          <ac:spMkLst>
            <pc:docMk/>
            <pc:sldMk cId="2589958911" sldId="965"/>
            <ac:spMk id="22" creationId="{776B32F3-3EB3-4340-8403-20DC037B7AF8}"/>
          </ac:spMkLst>
        </pc:spChg>
        <pc:spChg chg="add mod">
          <ac:chgData name="ISHII Satoyuki(石井 里幸)" userId="465bc964-a335-4f80-a4fa-b5cd79bc8829" providerId="ADAL" clId="{9D3C77D1-5C5F-4A76-8A35-CCD573A02018}" dt="2020-06-10T03:08:22.214" v="17150" actId="207"/>
          <ac:spMkLst>
            <pc:docMk/>
            <pc:sldMk cId="2589958911" sldId="965"/>
            <ac:spMk id="23" creationId="{F17667DB-511E-4BD8-B3F6-CAAB8DE1642A}"/>
          </ac:spMkLst>
        </pc:spChg>
        <pc:spChg chg="add mod">
          <ac:chgData name="ISHII Satoyuki(石井 里幸)" userId="465bc964-a335-4f80-a4fa-b5cd79bc8829" providerId="ADAL" clId="{9D3C77D1-5C5F-4A76-8A35-CCD573A02018}" dt="2020-06-10T03:09:59.015" v="17328"/>
          <ac:spMkLst>
            <pc:docMk/>
            <pc:sldMk cId="2589958911" sldId="965"/>
            <ac:spMk id="24" creationId="{5A34493A-509F-488E-8389-2AB37A1E0CC9}"/>
          </ac:spMkLst>
        </pc:spChg>
        <pc:spChg chg="del">
          <ac:chgData name="ISHII Satoyuki(石井 里幸)" userId="465bc964-a335-4f80-a4fa-b5cd79bc8829" providerId="ADAL" clId="{9D3C77D1-5C5F-4A76-8A35-CCD573A02018}" dt="2020-06-04T02:29:04.930" v="11501" actId="478"/>
          <ac:spMkLst>
            <pc:docMk/>
            <pc:sldMk cId="2589958911" sldId="965"/>
            <ac:spMk id="24" creationId="{85337DFC-0671-4391-AB45-BB08B2F9E8AB}"/>
          </ac:spMkLst>
        </pc:spChg>
        <pc:spChg chg="del">
          <ac:chgData name="ISHII Satoyuki(石井 里幸)" userId="465bc964-a335-4f80-a4fa-b5cd79bc8829" providerId="ADAL" clId="{9D3C77D1-5C5F-4A76-8A35-CCD573A02018}" dt="2020-06-04T02:27:59.226" v="11409" actId="478"/>
          <ac:spMkLst>
            <pc:docMk/>
            <pc:sldMk cId="2589958911" sldId="965"/>
            <ac:spMk id="30" creationId="{F51DA3F0-214A-478B-8EB1-D808EF336558}"/>
          </ac:spMkLst>
        </pc:spChg>
        <pc:spChg chg="del">
          <ac:chgData name="ISHII Satoyuki(石井 里幸)" userId="465bc964-a335-4f80-a4fa-b5cd79bc8829" providerId="ADAL" clId="{9D3C77D1-5C5F-4A76-8A35-CCD573A02018}" dt="2020-06-04T02:29:10.424" v="11502" actId="478"/>
          <ac:spMkLst>
            <pc:docMk/>
            <pc:sldMk cId="2589958911" sldId="965"/>
            <ac:spMk id="33" creationId="{A1E6149E-7F21-486D-A858-082646A396BD}"/>
          </ac:spMkLst>
        </pc:spChg>
        <pc:spChg chg="del">
          <ac:chgData name="ISHII Satoyuki(石井 里幸)" userId="465bc964-a335-4f80-a4fa-b5cd79bc8829" providerId="ADAL" clId="{9D3C77D1-5C5F-4A76-8A35-CCD573A02018}" dt="2020-06-04T02:28:19.598" v="11416" actId="478"/>
          <ac:spMkLst>
            <pc:docMk/>
            <pc:sldMk cId="2589958911" sldId="965"/>
            <ac:spMk id="35" creationId="{CBDFAD11-8D95-431D-B788-9B071680C382}"/>
          </ac:spMkLst>
        </pc:spChg>
        <pc:spChg chg="del">
          <ac:chgData name="ISHII Satoyuki(石井 里幸)" userId="465bc964-a335-4f80-a4fa-b5cd79bc8829" providerId="ADAL" clId="{9D3C77D1-5C5F-4A76-8A35-CCD573A02018}" dt="2020-06-04T02:28:19.598" v="11416" actId="478"/>
          <ac:spMkLst>
            <pc:docMk/>
            <pc:sldMk cId="2589958911" sldId="965"/>
            <ac:spMk id="36" creationId="{E9EEC53F-F9AD-4CEA-BBCD-B55CC525F29C}"/>
          </ac:spMkLst>
        </pc:spChg>
        <pc:spChg chg="del">
          <ac:chgData name="ISHII Satoyuki(石井 里幸)" userId="465bc964-a335-4f80-a4fa-b5cd79bc8829" providerId="ADAL" clId="{9D3C77D1-5C5F-4A76-8A35-CCD573A02018}" dt="2020-06-04T02:28:19.598" v="11416" actId="478"/>
          <ac:spMkLst>
            <pc:docMk/>
            <pc:sldMk cId="2589958911" sldId="965"/>
            <ac:spMk id="37" creationId="{1B74C658-4FF7-4EAE-8FB4-704078C69375}"/>
          </ac:spMkLst>
        </pc:spChg>
        <pc:spChg chg="del">
          <ac:chgData name="ISHII Satoyuki(石井 里幸)" userId="465bc964-a335-4f80-a4fa-b5cd79bc8829" providerId="ADAL" clId="{9D3C77D1-5C5F-4A76-8A35-CCD573A02018}" dt="2020-06-04T02:28:19.598" v="11416" actId="478"/>
          <ac:spMkLst>
            <pc:docMk/>
            <pc:sldMk cId="2589958911" sldId="965"/>
            <ac:spMk id="38" creationId="{8AC1939E-7AC4-4920-8E42-24EA7A9E5C3F}"/>
          </ac:spMkLst>
        </pc:spChg>
        <pc:spChg chg="del">
          <ac:chgData name="ISHII Satoyuki(石井 里幸)" userId="465bc964-a335-4f80-a4fa-b5cd79bc8829" providerId="ADAL" clId="{9D3C77D1-5C5F-4A76-8A35-CCD573A02018}" dt="2020-06-04T02:28:19.598" v="11416" actId="478"/>
          <ac:spMkLst>
            <pc:docMk/>
            <pc:sldMk cId="2589958911" sldId="965"/>
            <ac:spMk id="43" creationId="{52F3CDF6-3A41-47BE-A382-5E04C3C0C2A1}"/>
          </ac:spMkLst>
        </pc:spChg>
        <pc:spChg chg="del">
          <ac:chgData name="ISHII Satoyuki(石井 里幸)" userId="465bc964-a335-4f80-a4fa-b5cd79bc8829" providerId="ADAL" clId="{9D3C77D1-5C5F-4A76-8A35-CCD573A02018}" dt="2020-06-04T02:28:19.598" v="11416" actId="478"/>
          <ac:spMkLst>
            <pc:docMk/>
            <pc:sldMk cId="2589958911" sldId="965"/>
            <ac:spMk id="46" creationId="{B5538583-E24E-4B6B-BC41-5354294F3DC1}"/>
          </ac:spMkLst>
        </pc:spChg>
        <pc:spChg chg="del">
          <ac:chgData name="ISHII Satoyuki(石井 里幸)" userId="465bc964-a335-4f80-a4fa-b5cd79bc8829" providerId="ADAL" clId="{9D3C77D1-5C5F-4A76-8A35-CCD573A02018}" dt="2020-06-04T02:28:19.598" v="11416" actId="478"/>
          <ac:spMkLst>
            <pc:docMk/>
            <pc:sldMk cId="2589958911" sldId="965"/>
            <ac:spMk id="50" creationId="{E480212C-5813-4589-8591-61A2CE348ABA}"/>
          </ac:spMkLst>
        </pc:spChg>
        <pc:spChg chg="del">
          <ac:chgData name="ISHII Satoyuki(石井 里幸)" userId="465bc964-a335-4f80-a4fa-b5cd79bc8829" providerId="ADAL" clId="{9D3C77D1-5C5F-4A76-8A35-CCD573A02018}" dt="2020-06-04T02:28:19.598" v="11416" actId="478"/>
          <ac:spMkLst>
            <pc:docMk/>
            <pc:sldMk cId="2589958911" sldId="965"/>
            <ac:spMk id="52" creationId="{BAA1D5DC-5AE5-4CC4-9611-74365AE67BDE}"/>
          </ac:spMkLst>
        </pc:spChg>
        <pc:spChg chg="del">
          <ac:chgData name="ISHII Satoyuki(石井 里幸)" userId="465bc964-a335-4f80-a4fa-b5cd79bc8829" providerId="ADAL" clId="{9D3C77D1-5C5F-4A76-8A35-CCD573A02018}" dt="2020-06-04T02:27:59.226" v="11409" actId="478"/>
          <ac:spMkLst>
            <pc:docMk/>
            <pc:sldMk cId="2589958911" sldId="965"/>
            <ac:spMk id="54" creationId="{E26A83B8-0423-4DB7-8FE0-C97D26C6F5D8}"/>
          </ac:spMkLst>
        </pc:spChg>
        <pc:spChg chg="del">
          <ac:chgData name="ISHII Satoyuki(石井 里幸)" userId="465bc964-a335-4f80-a4fa-b5cd79bc8829" providerId="ADAL" clId="{9D3C77D1-5C5F-4A76-8A35-CCD573A02018}" dt="2020-06-04T02:27:59.226" v="11409" actId="478"/>
          <ac:spMkLst>
            <pc:docMk/>
            <pc:sldMk cId="2589958911" sldId="965"/>
            <ac:spMk id="56" creationId="{B11BAB95-5121-45AC-BB2D-73C8C22ECA9A}"/>
          </ac:spMkLst>
        </pc:spChg>
        <pc:spChg chg="del">
          <ac:chgData name="ISHII Satoyuki(石井 里幸)" userId="465bc964-a335-4f80-a4fa-b5cd79bc8829" providerId="ADAL" clId="{9D3C77D1-5C5F-4A76-8A35-CCD573A02018}" dt="2020-06-04T02:27:59.226" v="11409" actId="478"/>
          <ac:spMkLst>
            <pc:docMk/>
            <pc:sldMk cId="2589958911" sldId="965"/>
            <ac:spMk id="57" creationId="{EF84BD2E-5162-45E3-A207-1B2F1DA8058C}"/>
          </ac:spMkLst>
        </pc:spChg>
        <pc:spChg chg="del">
          <ac:chgData name="ISHII Satoyuki(石井 里幸)" userId="465bc964-a335-4f80-a4fa-b5cd79bc8829" providerId="ADAL" clId="{9D3C77D1-5C5F-4A76-8A35-CCD573A02018}" dt="2020-06-04T02:27:59.226" v="11409" actId="478"/>
          <ac:spMkLst>
            <pc:docMk/>
            <pc:sldMk cId="2589958911" sldId="965"/>
            <ac:spMk id="58" creationId="{6BF3A683-183F-4863-8855-340D57D968EC}"/>
          </ac:spMkLst>
        </pc:spChg>
        <pc:spChg chg="del">
          <ac:chgData name="ISHII Satoyuki(石井 里幸)" userId="465bc964-a335-4f80-a4fa-b5cd79bc8829" providerId="ADAL" clId="{9D3C77D1-5C5F-4A76-8A35-CCD573A02018}" dt="2020-06-04T02:28:19.598" v="11416" actId="478"/>
          <ac:spMkLst>
            <pc:docMk/>
            <pc:sldMk cId="2589958911" sldId="965"/>
            <ac:spMk id="59" creationId="{DC6A3F3A-A23C-4821-B62E-0F6D2909E48C}"/>
          </ac:spMkLst>
        </pc:spChg>
        <pc:spChg chg="del">
          <ac:chgData name="ISHII Satoyuki(石井 里幸)" userId="465bc964-a335-4f80-a4fa-b5cd79bc8829" providerId="ADAL" clId="{9D3C77D1-5C5F-4A76-8A35-CCD573A02018}" dt="2020-06-04T02:27:59.226" v="11409" actId="478"/>
          <ac:spMkLst>
            <pc:docMk/>
            <pc:sldMk cId="2589958911" sldId="965"/>
            <ac:spMk id="61" creationId="{FB7C7F32-5D68-4865-92B7-E8FF7233A3D0}"/>
          </ac:spMkLst>
        </pc:spChg>
        <pc:spChg chg="del">
          <ac:chgData name="ISHII Satoyuki(石井 里幸)" userId="465bc964-a335-4f80-a4fa-b5cd79bc8829" providerId="ADAL" clId="{9D3C77D1-5C5F-4A76-8A35-CCD573A02018}" dt="2020-06-04T02:27:59.226" v="11409" actId="478"/>
          <ac:spMkLst>
            <pc:docMk/>
            <pc:sldMk cId="2589958911" sldId="965"/>
            <ac:spMk id="62" creationId="{2DA1ACFB-E618-4A39-9CD7-D6293464F5D0}"/>
          </ac:spMkLst>
        </pc:spChg>
        <pc:spChg chg="del">
          <ac:chgData name="ISHII Satoyuki(石井 里幸)" userId="465bc964-a335-4f80-a4fa-b5cd79bc8829" providerId="ADAL" clId="{9D3C77D1-5C5F-4A76-8A35-CCD573A02018}" dt="2020-06-04T02:27:59.226" v="11409" actId="478"/>
          <ac:spMkLst>
            <pc:docMk/>
            <pc:sldMk cId="2589958911" sldId="965"/>
            <ac:spMk id="63" creationId="{8DE2C809-46B3-4B2E-AE0B-2B524C4ACC66}"/>
          </ac:spMkLst>
        </pc:spChg>
        <pc:spChg chg="del">
          <ac:chgData name="ISHII Satoyuki(石井 里幸)" userId="465bc964-a335-4f80-a4fa-b5cd79bc8829" providerId="ADAL" clId="{9D3C77D1-5C5F-4A76-8A35-CCD573A02018}" dt="2020-06-04T02:27:59.226" v="11409" actId="478"/>
          <ac:spMkLst>
            <pc:docMk/>
            <pc:sldMk cId="2589958911" sldId="965"/>
            <ac:spMk id="64" creationId="{D13E4E65-C7BE-4E8E-9CA1-4DBCBA6CE1C3}"/>
          </ac:spMkLst>
        </pc:spChg>
        <pc:spChg chg="del">
          <ac:chgData name="ISHII Satoyuki(石井 里幸)" userId="465bc964-a335-4f80-a4fa-b5cd79bc8829" providerId="ADAL" clId="{9D3C77D1-5C5F-4A76-8A35-CCD573A02018}" dt="2020-06-04T02:27:59.226" v="11409" actId="478"/>
          <ac:spMkLst>
            <pc:docMk/>
            <pc:sldMk cId="2589958911" sldId="965"/>
            <ac:spMk id="65" creationId="{B3396E38-DC79-48D4-9A76-6F27B81FF9AC}"/>
          </ac:spMkLst>
        </pc:spChg>
        <pc:spChg chg="del">
          <ac:chgData name="ISHII Satoyuki(石井 里幸)" userId="465bc964-a335-4f80-a4fa-b5cd79bc8829" providerId="ADAL" clId="{9D3C77D1-5C5F-4A76-8A35-CCD573A02018}" dt="2020-06-04T02:27:59.226" v="11409" actId="478"/>
          <ac:spMkLst>
            <pc:docMk/>
            <pc:sldMk cId="2589958911" sldId="965"/>
            <ac:spMk id="66" creationId="{DA04C01E-C56C-4E24-8160-12DC3E520A29}"/>
          </ac:spMkLst>
        </pc:spChg>
        <pc:spChg chg="del">
          <ac:chgData name="ISHII Satoyuki(石井 里幸)" userId="465bc964-a335-4f80-a4fa-b5cd79bc8829" providerId="ADAL" clId="{9D3C77D1-5C5F-4A76-8A35-CCD573A02018}" dt="2020-06-04T02:29:10.424" v="11502" actId="478"/>
          <ac:spMkLst>
            <pc:docMk/>
            <pc:sldMk cId="2589958911" sldId="965"/>
            <ac:spMk id="67" creationId="{F69F5CD2-4C48-43A1-904F-4F0B70B2564B}"/>
          </ac:spMkLst>
        </pc:spChg>
        <pc:spChg chg="del">
          <ac:chgData name="ISHII Satoyuki(石井 里幸)" userId="465bc964-a335-4f80-a4fa-b5cd79bc8829" providerId="ADAL" clId="{9D3C77D1-5C5F-4A76-8A35-CCD573A02018}" dt="2020-06-04T02:27:59.226" v="11409" actId="478"/>
          <ac:spMkLst>
            <pc:docMk/>
            <pc:sldMk cId="2589958911" sldId="965"/>
            <ac:spMk id="69" creationId="{A5AD7D3C-4D07-44B6-98BB-09E54AD4404A}"/>
          </ac:spMkLst>
        </pc:spChg>
        <pc:spChg chg="del">
          <ac:chgData name="ISHII Satoyuki(石井 里幸)" userId="465bc964-a335-4f80-a4fa-b5cd79bc8829" providerId="ADAL" clId="{9D3C77D1-5C5F-4A76-8A35-CCD573A02018}" dt="2020-06-04T02:27:59.226" v="11409" actId="478"/>
          <ac:spMkLst>
            <pc:docMk/>
            <pc:sldMk cId="2589958911" sldId="965"/>
            <ac:spMk id="70" creationId="{45608EC6-F7F4-4C0D-803D-3288EBA6ABAB}"/>
          </ac:spMkLst>
        </pc:spChg>
        <pc:spChg chg="del">
          <ac:chgData name="ISHII Satoyuki(石井 里幸)" userId="465bc964-a335-4f80-a4fa-b5cd79bc8829" providerId="ADAL" clId="{9D3C77D1-5C5F-4A76-8A35-CCD573A02018}" dt="2020-06-04T02:27:59.226" v="11409" actId="478"/>
          <ac:spMkLst>
            <pc:docMk/>
            <pc:sldMk cId="2589958911" sldId="965"/>
            <ac:spMk id="71" creationId="{1F75B359-1BFB-46B7-9628-3A25B383E8B5}"/>
          </ac:spMkLst>
        </pc:spChg>
        <pc:spChg chg="del">
          <ac:chgData name="ISHII Satoyuki(石井 里幸)" userId="465bc964-a335-4f80-a4fa-b5cd79bc8829" providerId="ADAL" clId="{9D3C77D1-5C5F-4A76-8A35-CCD573A02018}" dt="2020-06-04T02:27:59.226" v="11409" actId="478"/>
          <ac:spMkLst>
            <pc:docMk/>
            <pc:sldMk cId="2589958911" sldId="965"/>
            <ac:spMk id="72" creationId="{A26242E0-5466-4A42-BBE1-C75C4EC98A9D}"/>
          </ac:spMkLst>
        </pc:spChg>
        <pc:spChg chg="del">
          <ac:chgData name="ISHII Satoyuki(石井 里幸)" userId="465bc964-a335-4f80-a4fa-b5cd79bc8829" providerId="ADAL" clId="{9D3C77D1-5C5F-4A76-8A35-CCD573A02018}" dt="2020-06-04T02:27:59.226" v="11409" actId="478"/>
          <ac:spMkLst>
            <pc:docMk/>
            <pc:sldMk cId="2589958911" sldId="965"/>
            <ac:spMk id="73" creationId="{4BB36BC5-2F66-4011-965E-BC9DFE608EA9}"/>
          </ac:spMkLst>
        </pc:spChg>
        <pc:spChg chg="del">
          <ac:chgData name="ISHII Satoyuki(石井 里幸)" userId="465bc964-a335-4f80-a4fa-b5cd79bc8829" providerId="ADAL" clId="{9D3C77D1-5C5F-4A76-8A35-CCD573A02018}" dt="2020-06-04T02:27:59.226" v="11409" actId="478"/>
          <ac:spMkLst>
            <pc:docMk/>
            <pc:sldMk cId="2589958911" sldId="965"/>
            <ac:spMk id="74" creationId="{0438B503-855E-4DFB-A751-734F586DF699}"/>
          </ac:spMkLst>
        </pc:spChg>
        <pc:spChg chg="del">
          <ac:chgData name="ISHII Satoyuki(石井 里幸)" userId="465bc964-a335-4f80-a4fa-b5cd79bc8829" providerId="ADAL" clId="{9D3C77D1-5C5F-4A76-8A35-CCD573A02018}" dt="2020-06-04T02:27:59.226" v="11409" actId="478"/>
          <ac:spMkLst>
            <pc:docMk/>
            <pc:sldMk cId="2589958911" sldId="965"/>
            <ac:spMk id="77" creationId="{6ECE1190-304E-427D-9EBA-B61B3E8D51F2}"/>
          </ac:spMkLst>
        </pc:spChg>
        <pc:spChg chg="del">
          <ac:chgData name="ISHII Satoyuki(石井 里幸)" userId="465bc964-a335-4f80-a4fa-b5cd79bc8829" providerId="ADAL" clId="{9D3C77D1-5C5F-4A76-8A35-CCD573A02018}" dt="2020-06-04T02:27:59.226" v="11409" actId="478"/>
          <ac:spMkLst>
            <pc:docMk/>
            <pc:sldMk cId="2589958911" sldId="965"/>
            <ac:spMk id="78" creationId="{0E599092-F3E0-4A39-96C6-0C9F939267A7}"/>
          </ac:spMkLst>
        </pc:spChg>
        <pc:spChg chg="del">
          <ac:chgData name="ISHII Satoyuki(石井 里幸)" userId="465bc964-a335-4f80-a4fa-b5cd79bc8829" providerId="ADAL" clId="{9D3C77D1-5C5F-4A76-8A35-CCD573A02018}" dt="2020-06-04T02:27:59.226" v="11409" actId="478"/>
          <ac:spMkLst>
            <pc:docMk/>
            <pc:sldMk cId="2589958911" sldId="965"/>
            <ac:spMk id="79" creationId="{5A1F70DE-7FC2-4259-AA5B-B87622D6C5FE}"/>
          </ac:spMkLst>
        </pc:spChg>
        <pc:spChg chg="del">
          <ac:chgData name="ISHII Satoyuki(石井 里幸)" userId="465bc964-a335-4f80-a4fa-b5cd79bc8829" providerId="ADAL" clId="{9D3C77D1-5C5F-4A76-8A35-CCD573A02018}" dt="2020-06-04T02:27:59.226" v="11409" actId="478"/>
          <ac:spMkLst>
            <pc:docMk/>
            <pc:sldMk cId="2589958911" sldId="965"/>
            <ac:spMk id="80" creationId="{405F0630-D323-4B4E-A04B-5142D81B80C8}"/>
          </ac:spMkLst>
        </pc:spChg>
        <pc:spChg chg="del">
          <ac:chgData name="ISHII Satoyuki(石井 里幸)" userId="465bc964-a335-4f80-a4fa-b5cd79bc8829" providerId="ADAL" clId="{9D3C77D1-5C5F-4A76-8A35-CCD573A02018}" dt="2020-06-04T02:27:59.226" v="11409" actId="478"/>
          <ac:spMkLst>
            <pc:docMk/>
            <pc:sldMk cId="2589958911" sldId="965"/>
            <ac:spMk id="81" creationId="{CCD9A363-39E5-4626-980C-9819AFD21960}"/>
          </ac:spMkLst>
        </pc:spChg>
        <pc:spChg chg="del">
          <ac:chgData name="ISHII Satoyuki(石井 里幸)" userId="465bc964-a335-4f80-a4fa-b5cd79bc8829" providerId="ADAL" clId="{9D3C77D1-5C5F-4A76-8A35-CCD573A02018}" dt="2020-06-04T02:27:59.226" v="11409" actId="478"/>
          <ac:spMkLst>
            <pc:docMk/>
            <pc:sldMk cId="2589958911" sldId="965"/>
            <ac:spMk id="82" creationId="{CA2BA4A0-E831-47BB-A6E9-41C03AF97208}"/>
          </ac:spMkLst>
        </pc:spChg>
        <pc:spChg chg="del">
          <ac:chgData name="ISHII Satoyuki(石井 里幸)" userId="465bc964-a335-4f80-a4fa-b5cd79bc8829" providerId="ADAL" clId="{9D3C77D1-5C5F-4A76-8A35-CCD573A02018}" dt="2020-06-04T02:27:59.226" v="11409" actId="478"/>
          <ac:spMkLst>
            <pc:docMk/>
            <pc:sldMk cId="2589958911" sldId="965"/>
            <ac:spMk id="83" creationId="{7798ECC8-AB92-43B0-963A-8DB26E58955D}"/>
          </ac:spMkLst>
        </pc:spChg>
        <pc:spChg chg="del">
          <ac:chgData name="ISHII Satoyuki(石井 里幸)" userId="465bc964-a335-4f80-a4fa-b5cd79bc8829" providerId="ADAL" clId="{9D3C77D1-5C5F-4A76-8A35-CCD573A02018}" dt="2020-06-04T02:27:59.226" v="11409" actId="478"/>
          <ac:spMkLst>
            <pc:docMk/>
            <pc:sldMk cId="2589958911" sldId="965"/>
            <ac:spMk id="85" creationId="{E08C12E6-5572-44CF-B20E-3D25892098D1}"/>
          </ac:spMkLst>
        </pc:spChg>
        <pc:spChg chg="del">
          <ac:chgData name="ISHII Satoyuki(石井 里幸)" userId="465bc964-a335-4f80-a4fa-b5cd79bc8829" providerId="ADAL" clId="{9D3C77D1-5C5F-4A76-8A35-CCD573A02018}" dt="2020-06-04T02:27:59.226" v="11409" actId="478"/>
          <ac:spMkLst>
            <pc:docMk/>
            <pc:sldMk cId="2589958911" sldId="965"/>
            <ac:spMk id="86" creationId="{98371402-BB18-4F96-830C-F0D2E9074890}"/>
          </ac:spMkLst>
        </pc:spChg>
        <pc:spChg chg="del">
          <ac:chgData name="ISHII Satoyuki(石井 里幸)" userId="465bc964-a335-4f80-a4fa-b5cd79bc8829" providerId="ADAL" clId="{9D3C77D1-5C5F-4A76-8A35-CCD573A02018}" dt="2020-06-04T02:27:59.226" v="11409" actId="478"/>
          <ac:spMkLst>
            <pc:docMk/>
            <pc:sldMk cId="2589958911" sldId="965"/>
            <ac:spMk id="89" creationId="{42FB4F17-E4D8-4F11-BB2D-29240B4D1D81}"/>
          </ac:spMkLst>
        </pc:spChg>
        <pc:spChg chg="del">
          <ac:chgData name="ISHII Satoyuki(石井 里幸)" userId="465bc964-a335-4f80-a4fa-b5cd79bc8829" providerId="ADAL" clId="{9D3C77D1-5C5F-4A76-8A35-CCD573A02018}" dt="2020-06-04T02:27:59.226" v="11409" actId="478"/>
          <ac:spMkLst>
            <pc:docMk/>
            <pc:sldMk cId="2589958911" sldId="965"/>
            <ac:spMk id="90" creationId="{05C07832-AA65-4BD5-874F-7C9BE37E6031}"/>
          </ac:spMkLst>
        </pc:spChg>
        <pc:spChg chg="del">
          <ac:chgData name="ISHII Satoyuki(石井 里幸)" userId="465bc964-a335-4f80-a4fa-b5cd79bc8829" providerId="ADAL" clId="{9D3C77D1-5C5F-4A76-8A35-CCD573A02018}" dt="2020-06-04T02:27:59.226" v="11409" actId="478"/>
          <ac:spMkLst>
            <pc:docMk/>
            <pc:sldMk cId="2589958911" sldId="965"/>
            <ac:spMk id="91" creationId="{DB6800DB-EE39-4D13-9CCA-CD386AC683E6}"/>
          </ac:spMkLst>
        </pc:spChg>
        <pc:spChg chg="del">
          <ac:chgData name="ISHII Satoyuki(石井 里幸)" userId="465bc964-a335-4f80-a4fa-b5cd79bc8829" providerId="ADAL" clId="{9D3C77D1-5C5F-4A76-8A35-CCD573A02018}" dt="2020-06-04T02:27:59.226" v="11409" actId="478"/>
          <ac:spMkLst>
            <pc:docMk/>
            <pc:sldMk cId="2589958911" sldId="965"/>
            <ac:spMk id="92" creationId="{37333067-A1D1-45BB-96A3-2DC058867DB2}"/>
          </ac:spMkLst>
        </pc:spChg>
        <pc:spChg chg="del">
          <ac:chgData name="ISHII Satoyuki(石井 里幸)" userId="465bc964-a335-4f80-a4fa-b5cd79bc8829" providerId="ADAL" clId="{9D3C77D1-5C5F-4A76-8A35-CCD573A02018}" dt="2020-06-04T02:27:59.226" v="11409" actId="478"/>
          <ac:spMkLst>
            <pc:docMk/>
            <pc:sldMk cId="2589958911" sldId="965"/>
            <ac:spMk id="93" creationId="{1457FB78-EA52-40CE-8267-074BA20DAF18}"/>
          </ac:spMkLst>
        </pc:spChg>
        <pc:spChg chg="del">
          <ac:chgData name="ISHII Satoyuki(石井 里幸)" userId="465bc964-a335-4f80-a4fa-b5cd79bc8829" providerId="ADAL" clId="{9D3C77D1-5C5F-4A76-8A35-CCD573A02018}" dt="2020-06-04T02:27:59.226" v="11409" actId="478"/>
          <ac:spMkLst>
            <pc:docMk/>
            <pc:sldMk cId="2589958911" sldId="965"/>
            <ac:spMk id="95" creationId="{5237FFDE-12C8-41D3-B5B4-3EAE3F95CCAA}"/>
          </ac:spMkLst>
        </pc:spChg>
        <pc:spChg chg="del">
          <ac:chgData name="ISHII Satoyuki(石井 里幸)" userId="465bc964-a335-4f80-a4fa-b5cd79bc8829" providerId="ADAL" clId="{9D3C77D1-5C5F-4A76-8A35-CCD573A02018}" dt="2020-06-04T02:27:59.226" v="11409" actId="478"/>
          <ac:spMkLst>
            <pc:docMk/>
            <pc:sldMk cId="2589958911" sldId="965"/>
            <ac:spMk id="96" creationId="{589F53D5-FF20-4B53-9BD0-BFFE72956881}"/>
          </ac:spMkLst>
        </pc:spChg>
        <pc:spChg chg="del">
          <ac:chgData name="ISHII Satoyuki(石井 里幸)" userId="465bc964-a335-4f80-a4fa-b5cd79bc8829" providerId="ADAL" clId="{9D3C77D1-5C5F-4A76-8A35-CCD573A02018}" dt="2020-06-04T02:27:59.226" v="11409" actId="478"/>
          <ac:spMkLst>
            <pc:docMk/>
            <pc:sldMk cId="2589958911" sldId="965"/>
            <ac:spMk id="98" creationId="{F0ED496E-20E6-40DC-AAF5-13BA3244D034}"/>
          </ac:spMkLst>
        </pc:spChg>
        <pc:spChg chg="del">
          <ac:chgData name="ISHII Satoyuki(石井 里幸)" userId="465bc964-a335-4f80-a4fa-b5cd79bc8829" providerId="ADAL" clId="{9D3C77D1-5C5F-4A76-8A35-CCD573A02018}" dt="2020-06-04T02:27:59.226" v="11409" actId="478"/>
          <ac:spMkLst>
            <pc:docMk/>
            <pc:sldMk cId="2589958911" sldId="965"/>
            <ac:spMk id="99" creationId="{55F7ADBB-4993-474C-AFD6-89B1E2CD665B}"/>
          </ac:spMkLst>
        </pc:spChg>
        <pc:spChg chg="del">
          <ac:chgData name="ISHII Satoyuki(石井 里幸)" userId="465bc964-a335-4f80-a4fa-b5cd79bc8829" providerId="ADAL" clId="{9D3C77D1-5C5F-4A76-8A35-CCD573A02018}" dt="2020-06-04T02:27:59.226" v="11409" actId="478"/>
          <ac:spMkLst>
            <pc:docMk/>
            <pc:sldMk cId="2589958911" sldId="965"/>
            <ac:spMk id="100" creationId="{8312AC82-2ABE-4F0F-9D24-606133F73A48}"/>
          </ac:spMkLst>
        </pc:spChg>
        <pc:spChg chg="del">
          <ac:chgData name="ISHII Satoyuki(石井 里幸)" userId="465bc964-a335-4f80-a4fa-b5cd79bc8829" providerId="ADAL" clId="{9D3C77D1-5C5F-4A76-8A35-CCD573A02018}" dt="2020-06-04T02:27:59.226" v="11409" actId="478"/>
          <ac:spMkLst>
            <pc:docMk/>
            <pc:sldMk cId="2589958911" sldId="965"/>
            <ac:spMk id="101" creationId="{807991C1-D982-4646-9190-E6038C92575E}"/>
          </ac:spMkLst>
        </pc:spChg>
        <pc:spChg chg="del">
          <ac:chgData name="ISHII Satoyuki(石井 里幸)" userId="465bc964-a335-4f80-a4fa-b5cd79bc8829" providerId="ADAL" clId="{9D3C77D1-5C5F-4A76-8A35-CCD573A02018}" dt="2020-06-04T02:29:10.424" v="11502" actId="478"/>
          <ac:spMkLst>
            <pc:docMk/>
            <pc:sldMk cId="2589958911" sldId="965"/>
            <ac:spMk id="102" creationId="{9F550F3B-C787-4CD9-B6EF-D762A32BDD88}"/>
          </ac:spMkLst>
        </pc:spChg>
        <pc:spChg chg="del">
          <ac:chgData name="ISHII Satoyuki(石井 里幸)" userId="465bc964-a335-4f80-a4fa-b5cd79bc8829" providerId="ADAL" clId="{9D3C77D1-5C5F-4A76-8A35-CCD573A02018}" dt="2020-06-04T02:29:10.424" v="11502" actId="478"/>
          <ac:spMkLst>
            <pc:docMk/>
            <pc:sldMk cId="2589958911" sldId="965"/>
            <ac:spMk id="103" creationId="{193977F8-70BB-4544-9556-F4B7B6F40971}"/>
          </ac:spMkLst>
        </pc:spChg>
        <pc:spChg chg="del">
          <ac:chgData name="ISHII Satoyuki(石井 里幸)" userId="465bc964-a335-4f80-a4fa-b5cd79bc8829" providerId="ADAL" clId="{9D3C77D1-5C5F-4A76-8A35-CCD573A02018}" dt="2020-06-04T02:29:10.424" v="11502" actId="478"/>
          <ac:spMkLst>
            <pc:docMk/>
            <pc:sldMk cId="2589958911" sldId="965"/>
            <ac:spMk id="104" creationId="{D941F755-B19B-480C-855B-053037EF42B5}"/>
          </ac:spMkLst>
        </pc:spChg>
        <pc:spChg chg="del">
          <ac:chgData name="ISHII Satoyuki(石井 里幸)" userId="465bc964-a335-4f80-a4fa-b5cd79bc8829" providerId="ADAL" clId="{9D3C77D1-5C5F-4A76-8A35-CCD573A02018}" dt="2020-06-04T02:29:10.424" v="11502" actId="478"/>
          <ac:spMkLst>
            <pc:docMk/>
            <pc:sldMk cId="2589958911" sldId="965"/>
            <ac:spMk id="105" creationId="{48CFB9FD-1B06-4C5D-A884-86828C770020}"/>
          </ac:spMkLst>
        </pc:spChg>
        <pc:spChg chg="del">
          <ac:chgData name="ISHII Satoyuki(石井 里幸)" userId="465bc964-a335-4f80-a4fa-b5cd79bc8829" providerId="ADAL" clId="{9D3C77D1-5C5F-4A76-8A35-CCD573A02018}" dt="2020-06-04T02:29:10.424" v="11502" actId="478"/>
          <ac:spMkLst>
            <pc:docMk/>
            <pc:sldMk cId="2589958911" sldId="965"/>
            <ac:spMk id="106" creationId="{A45FA8B7-8FE3-4DCC-860B-CF141F3627AC}"/>
          </ac:spMkLst>
        </pc:spChg>
        <pc:spChg chg="del">
          <ac:chgData name="ISHII Satoyuki(石井 里幸)" userId="465bc964-a335-4f80-a4fa-b5cd79bc8829" providerId="ADAL" clId="{9D3C77D1-5C5F-4A76-8A35-CCD573A02018}" dt="2020-06-04T02:27:59.226" v="11409" actId="478"/>
          <ac:spMkLst>
            <pc:docMk/>
            <pc:sldMk cId="2589958911" sldId="965"/>
            <ac:spMk id="107" creationId="{CA0A2504-6488-4B15-B3F2-7C19950CAC7A}"/>
          </ac:spMkLst>
        </pc:spChg>
        <pc:spChg chg="del">
          <ac:chgData name="ISHII Satoyuki(石井 里幸)" userId="465bc964-a335-4f80-a4fa-b5cd79bc8829" providerId="ADAL" clId="{9D3C77D1-5C5F-4A76-8A35-CCD573A02018}" dt="2020-06-04T02:29:10.424" v="11502" actId="478"/>
          <ac:spMkLst>
            <pc:docMk/>
            <pc:sldMk cId="2589958911" sldId="965"/>
            <ac:spMk id="108" creationId="{A2B9374B-4E7B-4AFF-9EC5-9550BC6606FA}"/>
          </ac:spMkLst>
        </pc:spChg>
        <pc:spChg chg="del">
          <ac:chgData name="ISHII Satoyuki(石井 里幸)" userId="465bc964-a335-4f80-a4fa-b5cd79bc8829" providerId="ADAL" clId="{9D3C77D1-5C5F-4A76-8A35-CCD573A02018}" dt="2020-06-04T02:29:10.424" v="11502" actId="478"/>
          <ac:spMkLst>
            <pc:docMk/>
            <pc:sldMk cId="2589958911" sldId="965"/>
            <ac:spMk id="109" creationId="{7EA83AFF-6319-4894-9EEC-BA2FD3C5BA1B}"/>
          </ac:spMkLst>
        </pc:spChg>
        <pc:spChg chg="del">
          <ac:chgData name="ISHII Satoyuki(石井 里幸)" userId="465bc964-a335-4f80-a4fa-b5cd79bc8829" providerId="ADAL" clId="{9D3C77D1-5C5F-4A76-8A35-CCD573A02018}" dt="2020-06-04T02:29:10.424" v="11502" actId="478"/>
          <ac:spMkLst>
            <pc:docMk/>
            <pc:sldMk cId="2589958911" sldId="965"/>
            <ac:spMk id="110" creationId="{2AB6A249-984E-4176-8A6B-5C302568A0F6}"/>
          </ac:spMkLst>
        </pc:spChg>
        <pc:spChg chg="del">
          <ac:chgData name="ISHII Satoyuki(石井 里幸)" userId="465bc964-a335-4f80-a4fa-b5cd79bc8829" providerId="ADAL" clId="{9D3C77D1-5C5F-4A76-8A35-CCD573A02018}" dt="2020-06-04T02:27:59.226" v="11409" actId="478"/>
          <ac:spMkLst>
            <pc:docMk/>
            <pc:sldMk cId="2589958911" sldId="965"/>
            <ac:spMk id="111" creationId="{DBF91BC0-E92E-44A1-9E1B-13F55C57BB31}"/>
          </ac:spMkLst>
        </pc:spChg>
        <pc:spChg chg="del">
          <ac:chgData name="ISHII Satoyuki(石井 里幸)" userId="465bc964-a335-4f80-a4fa-b5cd79bc8829" providerId="ADAL" clId="{9D3C77D1-5C5F-4A76-8A35-CCD573A02018}" dt="2020-06-04T02:29:10.424" v="11502" actId="478"/>
          <ac:spMkLst>
            <pc:docMk/>
            <pc:sldMk cId="2589958911" sldId="965"/>
            <ac:spMk id="112" creationId="{4547163A-8A6D-42F1-AC72-687569761A3D}"/>
          </ac:spMkLst>
        </pc:spChg>
        <pc:spChg chg="del">
          <ac:chgData name="ISHII Satoyuki(石井 里幸)" userId="465bc964-a335-4f80-a4fa-b5cd79bc8829" providerId="ADAL" clId="{9D3C77D1-5C5F-4A76-8A35-CCD573A02018}" dt="2020-06-04T02:27:59.226" v="11409" actId="478"/>
          <ac:spMkLst>
            <pc:docMk/>
            <pc:sldMk cId="2589958911" sldId="965"/>
            <ac:spMk id="113" creationId="{6EF23CB4-8DFC-4F3B-9463-D1C6ECAA00ED}"/>
          </ac:spMkLst>
        </pc:spChg>
        <pc:spChg chg="del">
          <ac:chgData name="ISHII Satoyuki(石井 里幸)" userId="465bc964-a335-4f80-a4fa-b5cd79bc8829" providerId="ADAL" clId="{9D3C77D1-5C5F-4A76-8A35-CCD573A02018}" dt="2020-06-04T02:29:10.424" v="11502" actId="478"/>
          <ac:spMkLst>
            <pc:docMk/>
            <pc:sldMk cId="2589958911" sldId="965"/>
            <ac:spMk id="114" creationId="{94F9DBE2-23D2-4D29-8EC6-7E7260EA76DE}"/>
          </ac:spMkLst>
        </pc:spChg>
        <pc:spChg chg="del">
          <ac:chgData name="ISHII Satoyuki(石井 里幸)" userId="465bc964-a335-4f80-a4fa-b5cd79bc8829" providerId="ADAL" clId="{9D3C77D1-5C5F-4A76-8A35-CCD573A02018}" dt="2020-06-04T02:29:10.424" v="11502" actId="478"/>
          <ac:spMkLst>
            <pc:docMk/>
            <pc:sldMk cId="2589958911" sldId="965"/>
            <ac:spMk id="115" creationId="{E58796D2-F0D7-41FA-B7B4-BE6FDCEE86D0}"/>
          </ac:spMkLst>
        </pc:spChg>
        <pc:spChg chg="del">
          <ac:chgData name="ISHII Satoyuki(石井 里幸)" userId="465bc964-a335-4f80-a4fa-b5cd79bc8829" providerId="ADAL" clId="{9D3C77D1-5C5F-4A76-8A35-CCD573A02018}" dt="2020-06-04T02:29:10.424" v="11502" actId="478"/>
          <ac:spMkLst>
            <pc:docMk/>
            <pc:sldMk cId="2589958911" sldId="965"/>
            <ac:spMk id="116" creationId="{59A44FAC-0E54-46AE-8803-2FD7A3AC15D3}"/>
          </ac:spMkLst>
        </pc:spChg>
        <pc:spChg chg="del">
          <ac:chgData name="ISHII Satoyuki(石井 里幸)" userId="465bc964-a335-4f80-a4fa-b5cd79bc8829" providerId="ADAL" clId="{9D3C77D1-5C5F-4A76-8A35-CCD573A02018}" dt="2020-06-04T02:27:59.226" v="11409" actId="478"/>
          <ac:spMkLst>
            <pc:docMk/>
            <pc:sldMk cId="2589958911" sldId="965"/>
            <ac:spMk id="117" creationId="{41654B8F-6E14-4B68-A204-B73CCD8DE0A2}"/>
          </ac:spMkLst>
        </pc:spChg>
        <pc:spChg chg="del">
          <ac:chgData name="ISHII Satoyuki(石井 里幸)" userId="465bc964-a335-4f80-a4fa-b5cd79bc8829" providerId="ADAL" clId="{9D3C77D1-5C5F-4A76-8A35-CCD573A02018}" dt="2020-06-04T02:28:04.465" v="11411" actId="478"/>
          <ac:spMkLst>
            <pc:docMk/>
            <pc:sldMk cId="2589958911" sldId="965"/>
            <ac:spMk id="118" creationId="{310D5DD4-EFC2-4DFC-88FA-234902B6C2AF}"/>
          </ac:spMkLst>
        </pc:spChg>
        <pc:spChg chg="del">
          <ac:chgData name="ISHII Satoyuki(石井 里幸)" userId="465bc964-a335-4f80-a4fa-b5cd79bc8829" providerId="ADAL" clId="{9D3C77D1-5C5F-4A76-8A35-CCD573A02018}" dt="2020-06-04T02:27:59.226" v="11409" actId="478"/>
          <ac:spMkLst>
            <pc:docMk/>
            <pc:sldMk cId="2589958911" sldId="965"/>
            <ac:spMk id="119" creationId="{7A16C48E-47D1-463C-81ED-FA126EB546C1}"/>
          </ac:spMkLst>
        </pc:spChg>
        <pc:spChg chg="del">
          <ac:chgData name="ISHII Satoyuki(石井 里幸)" userId="465bc964-a335-4f80-a4fa-b5cd79bc8829" providerId="ADAL" clId="{9D3C77D1-5C5F-4A76-8A35-CCD573A02018}" dt="2020-06-04T02:27:59.226" v="11409" actId="478"/>
          <ac:spMkLst>
            <pc:docMk/>
            <pc:sldMk cId="2589958911" sldId="965"/>
            <ac:spMk id="120" creationId="{D35F2712-55D4-4BA2-A9EC-87D98EC22D97}"/>
          </ac:spMkLst>
        </pc:spChg>
        <pc:spChg chg="del">
          <ac:chgData name="ISHII Satoyuki(石井 里幸)" userId="465bc964-a335-4f80-a4fa-b5cd79bc8829" providerId="ADAL" clId="{9D3C77D1-5C5F-4A76-8A35-CCD573A02018}" dt="2020-06-04T02:27:59.226" v="11409" actId="478"/>
          <ac:spMkLst>
            <pc:docMk/>
            <pc:sldMk cId="2589958911" sldId="965"/>
            <ac:spMk id="121" creationId="{6B6A9C43-9A25-4162-813E-D1D975578266}"/>
          </ac:spMkLst>
        </pc:spChg>
        <pc:spChg chg="del">
          <ac:chgData name="ISHII Satoyuki(石井 里幸)" userId="465bc964-a335-4f80-a4fa-b5cd79bc8829" providerId="ADAL" clId="{9D3C77D1-5C5F-4A76-8A35-CCD573A02018}" dt="2020-06-04T02:27:59.226" v="11409" actId="478"/>
          <ac:spMkLst>
            <pc:docMk/>
            <pc:sldMk cId="2589958911" sldId="965"/>
            <ac:spMk id="122" creationId="{7986D5E1-7949-46D3-8CBB-7D030CD5EF9F}"/>
          </ac:spMkLst>
        </pc:spChg>
        <pc:spChg chg="del">
          <ac:chgData name="ISHII Satoyuki(石井 里幸)" userId="465bc964-a335-4f80-a4fa-b5cd79bc8829" providerId="ADAL" clId="{9D3C77D1-5C5F-4A76-8A35-CCD573A02018}" dt="2020-06-04T02:29:10.424" v="11502" actId="478"/>
          <ac:spMkLst>
            <pc:docMk/>
            <pc:sldMk cId="2589958911" sldId="965"/>
            <ac:spMk id="123" creationId="{99A81CD9-E448-4A25-A224-7945770253D8}"/>
          </ac:spMkLst>
        </pc:spChg>
        <pc:spChg chg="del">
          <ac:chgData name="ISHII Satoyuki(石井 里幸)" userId="465bc964-a335-4f80-a4fa-b5cd79bc8829" providerId="ADAL" clId="{9D3C77D1-5C5F-4A76-8A35-CCD573A02018}" dt="2020-06-04T02:27:59.226" v="11409" actId="478"/>
          <ac:spMkLst>
            <pc:docMk/>
            <pc:sldMk cId="2589958911" sldId="965"/>
            <ac:spMk id="124" creationId="{74A6E70C-14B2-47AD-861A-5740D9839F28}"/>
          </ac:spMkLst>
        </pc:spChg>
        <pc:spChg chg="del">
          <ac:chgData name="ISHII Satoyuki(石井 里幸)" userId="465bc964-a335-4f80-a4fa-b5cd79bc8829" providerId="ADAL" clId="{9D3C77D1-5C5F-4A76-8A35-CCD573A02018}" dt="2020-06-04T02:27:59.226" v="11409" actId="478"/>
          <ac:spMkLst>
            <pc:docMk/>
            <pc:sldMk cId="2589958911" sldId="965"/>
            <ac:spMk id="125" creationId="{2DAB4DB4-733E-406F-8A98-D50CA5737BBF}"/>
          </ac:spMkLst>
        </pc:spChg>
        <pc:spChg chg="del">
          <ac:chgData name="ISHII Satoyuki(石井 里幸)" userId="465bc964-a335-4f80-a4fa-b5cd79bc8829" providerId="ADAL" clId="{9D3C77D1-5C5F-4A76-8A35-CCD573A02018}" dt="2020-06-04T02:29:10.424" v="11502" actId="478"/>
          <ac:spMkLst>
            <pc:docMk/>
            <pc:sldMk cId="2589958911" sldId="965"/>
            <ac:spMk id="126" creationId="{49166B8E-4953-47A5-ADE0-3C066E91A78B}"/>
          </ac:spMkLst>
        </pc:spChg>
        <pc:spChg chg="del">
          <ac:chgData name="ISHII Satoyuki(石井 里幸)" userId="465bc964-a335-4f80-a4fa-b5cd79bc8829" providerId="ADAL" clId="{9D3C77D1-5C5F-4A76-8A35-CCD573A02018}" dt="2020-06-04T02:28:19.598" v="11416" actId="478"/>
          <ac:spMkLst>
            <pc:docMk/>
            <pc:sldMk cId="2589958911" sldId="965"/>
            <ac:spMk id="127" creationId="{39E1689D-DFFF-40B5-82F2-4ECDC40169AD}"/>
          </ac:spMkLst>
        </pc:spChg>
        <pc:spChg chg="del">
          <ac:chgData name="ISHII Satoyuki(石井 里幸)" userId="465bc964-a335-4f80-a4fa-b5cd79bc8829" providerId="ADAL" clId="{9D3C77D1-5C5F-4A76-8A35-CCD573A02018}" dt="2020-06-04T02:27:59.226" v="11409" actId="478"/>
          <ac:spMkLst>
            <pc:docMk/>
            <pc:sldMk cId="2589958911" sldId="965"/>
            <ac:spMk id="128" creationId="{1A60E8D7-1090-48DF-A445-DAEFCAC497FC}"/>
          </ac:spMkLst>
        </pc:spChg>
        <pc:spChg chg="del">
          <ac:chgData name="ISHII Satoyuki(石井 里幸)" userId="465bc964-a335-4f80-a4fa-b5cd79bc8829" providerId="ADAL" clId="{9D3C77D1-5C5F-4A76-8A35-CCD573A02018}" dt="2020-06-04T02:29:10.424" v="11502" actId="478"/>
          <ac:spMkLst>
            <pc:docMk/>
            <pc:sldMk cId="2589958911" sldId="965"/>
            <ac:spMk id="129" creationId="{A92C7122-0F7B-491F-B9F0-30F83C319D2E}"/>
          </ac:spMkLst>
        </pc:spChg>
        <pc:spChg chg="del">
          <ac:chgData name="ISHII Satoyuki(石井 里幸)" userId="465bc964-a335-4f80-a4fa-b5cd79bc8829" providerId="ADAL" clId="{9D3C77D1-5C5F-4A76-8A35-CCD573A02018}" dt="2020-06-04T02:28:04.465" v="11411" actId="478"/>
          <ac:spMkLst>
            <pc:docMk/>
            <pc:sldMk cId="2589958911" sldId="965"/>
            <ac:spMk id="130" creationId="{24D6F7B9-42A2-445B-998F-6FA4C11C9587}"/>
          </ac:spMkLst>
        </pc:spChg>
        <pc:spChg chg="del">
          <ac:chgData name="ISHII Satoyuki(石井 里幸)" userId="465bc964-a335-4f80-a4fa-b5cd79bc8829" providerId="ADAL" clId="{9D3C77D1-5C5F-4A76-8A35-CCD573A02018}" dt="2020-06-04T02:29:10.424" v="11502" actId="478"/>
          <ac:spMkLst>
            <pc:docMk/>
            <pc:sldMk cId="2589958911" sldId="965"/>
            <ac:spMk id="131" creationId="{640E2D9F-D96C-452D-94B5-BD0A0BD56893}"/>
          </ac:spMkLst>
        </pc:spChg>
        <pc:spChg chg="del">
          <ac:chgData name="ISHII Satoyuki(石井 里幸)" userId="465bc964-a335-4f80-a4fa-b5cd79bc8829" providerId="ADAL" clId="{9D3C77D1-5C5F-4A76-8A35-CCD573A02018}" dt="2020-06-04T02:29:10.424" v="11502" actId="478"/>
          <ac:spMkLst>
            <pc:docMk/>
            <pc:sldMk cId="2589958911" sldId="965"/>
            <ac:spMk id="132" creationId="{853884F2-0037-4959-BCEC-E9C451B1B85C}"/>
          </ac:spMkLst>
        </pc:spChg>
        <pc:spChg chg="del">
          <ac:chgData name="ISHII Satoyuki(石井 里幸)" userId="465bc964-a335-4f80-a4fa-b5cd79bc8829" providerId="ADAL" clId="{9D3C77D1-5C5F-4A76-8A35-CCD573A02018}" dt="2020-06-04T02:27:59.226" v="11409" actId="478"/>
          <ac:spMkLst>
            <pc:docMk/>
            <pc:sldMk cId="2589958911" sldId="965"/>
            <ac:spMk id="133" creationId="{AE57050E-EA86-4A9D-8FC5-DF67FF70F995}"/>
          </ac:spMkLst>
        </pc:spChg>
        <pc:spChg chg="del">
          <ac:chgData name="ISHII Satoyuki(石井 里幸)" userId="465bc964-a335-4f80-a4fa-b5cd79bc8829" providerId="ADAL" clId="{9D3C77D1-5C5F-4A76-8A35-CCD573A02018}" dt="2020-06-04T02:27:59.226" v="11409" actId="478"/>
          <ac:spMkLst>
            <pc:docMk/>
            <pc:sldMk cId="2589958911" sldId="965"/>
            <ac:spMk id="134" creationId="{5F86DD08-93D6-4670-9818-D7491683A9E9}"/>
          </ac:spMkLst>
        </pc:spChg>
        <pc:spChg chg="del">
          <ac:chgData name="ISHII Satoyuki(石井 里幸)" userId="465bc964-a335-4f80-a4fa-b5cd79bc8829" providerId="ADAL" clId="{9D3C77D1-5C5F-4A76-8A35-CCD573A02018}" dt="2020-06-04T02:29:10.424" v="11502" actId="478"/>
          <ac:spMkLst>
            <pc:docMk/>
            <pc:sldMk cId="2589958911" sldId="965"/>
            <ac:spMk id="135" creationId="{0DBE2E1E-4EEF-4447-A8DD-CB6580CDC8A0}"/>
          </ac:spMkLst>
        </pc:spChg>
        <pc:spChg chg="del">
          <ac:chgData name="ISHII Satoyuki(石井 里幸)" userId="465bc964-a335-4f80-a4fa-b5cd79bc8829" providerId="ADAL" clId="{9D3C77D1-5C5F-4A76-8A35-CCD573A02018}" dt="2020-06-04T02:29:10.424" v="11502" actId="478"/>
          <ac:spMkLst>
            <pc:docMk/>
            <pc:sldMk cId="2589958911" sldId="965"/>
            <ac:spMk id="136" creationId="{ACE55431-2EE2-4800-AACB-60D9ABC42CA2}"/>
          </ac:spMkLst>
        </pc:spChg>
        <pc:spChg chg="del">
          <ac:chgData name="ISHII Satoyuki(石井 里幸)" userId="465bc964-a335-4f80-a4fa-b5cd79bc8829" providerId="ADAL" clId="{9D3C77D1-5C5F-4A76-8A35-CCD573A02018}" dt="2020-06-04T02:29:10.424" v="11502" actId="478"/>
          <ac:spMkLst>
            <pc:docMk/>
            <pc:sldMk cId="2589958911" sldId="965"/>
            <ac:spMk id="137" creationId="{4FEA9AD4-4D89-44B7-8D52-2D253398458E}"/>
          </ac:spMkLst>
        </pc:spChg>
        <pc:spChg chg="add mod">
          <ac:chgData name="ISHII Satoyuki(石井 里幸)" userId="465bc964-a335-4f80-a4fa-b5cd79bc8829" providerId="ADAL" clId="{9D3C77D1-5C5F-4A76-8A35-CCD573A02018}" dt="2020-06-10T02:28:35.246" v="15832" actId="14100"/>
          <ac:spMkLst>
            <pc:docMk/>
            <pc:sldMk cId="2589958911" sldId="965"/>
            <ac:spMk id="138" creationId="{F6186F6B-023A-4DA7-B0E7-8CD5CC31BA8A}"/>
          </ac:spMkLst>
        </pc:spChg>
        <pc:spChg chg="del">
          <ac:chgData name="ISHII Satoyuki(石井 里幸)" userId="465bc964-a335-4f80-a4fa-b5cd79bc8829" providerId="ADAL" clId="{9D3C77D1-5C5F-4A76-8A35-CCD573A02018}" dt="2020-06-04T02:27:59.226" v="11409" actId="478"/>
          <ac:spMkLst>
            <pc:docMk/>
            <pc:sldMk cId="2589958911" sldId="965"/>
            <ac:spMk id="139" creationId="{D7A09D89-91F9-4C8D-B5A2-A5CBCACDFEFD}"/>
          </ac:spMkLst>
        </pc:spChg>
        <pc:spChg chg="del">
          <ac:chgData name="ISHII Satoyuki(石井 里幸)" userId="465bc964-a335-4f80-a4fa-b5cd79bc8829" providerId="ADAL" clId="{9D3C77D1-5C5F-4A76-8A35-CCD573A02018}" dt="2020-06-04T02:27:59.226" v="11409" actId="478"/>
          <ac:spMkLst>
            <pc:docMk/>
            <pc:sldMk cId="2589958911" sldId="965"/>
            <ac:spMk id="140" creationId="{2509F07E-9B3D-4660-A6BC-7EE0CB0DD8FF}"/>
          </ac:spMkLst>
        </pc:spChg>
        <pc:spChg chg="add mod">
          <ac:chgData name="ISHII Satoyuki(石井 里幸)" userId="465bc964-a335-4f80-a4fa-b5cd79bc8829" providerId="ADAL" clId="{9D3C77D1-5C5F-4A76-8A35-CCD573A02018}" dt="2020-06-10T02:28:31.942" v="15831" actId="14100"/>
          <ac:spMkLst>
            <pc:docMk/>
            <pc:sldMk cId="2589958911" sldId="965"/>
            <ac:spMk id="141" creationId="{AFF12F72-1A07-4B4C-AA52-4464BD3A70ED}"/>
          </ac:spMkLst>
        </pc:spChg>
        <pc:spChg chg="add mod">
          <ac:chgData name="ISHII Satoyuki(石井 里幸)" userId="465bc964-a335-4f80-a4fa-b5cd79bc8829" providerId="ADAL" clId="{9D3C77D1-5C5F-4A76-8A35-CCD573A02018}" dt="2020-06-04T02:37:19.157" v="11887" actId="403"/>
          <ac:spMkLst>
            <pc:docMk/>
            <pc:sldMk cId="2589958911" sldId="965"/>
            <ac:spMk id="142" creationId="{82C4318D-0423-405C-999D-CDF834BA8E60}"/>
          </ac:spMkLst>
        </pc:spChg>
        <pc:spChg chg="add mod">
          <ac:chgData name="ISHII Satoyuki(石井 里幸)" userId="465bc964-a335-4f80-a4fa-b5cd79bc8829" providerId="ADAL" clId="{9D3C77D1-5C5F-4A76-8A35-CCD573A02018}" dt="2020-06-04T02:37:19.157" v="11887" actId="403"/>
          <ac:spMkLst>
            <pc:docMk/>
            <pc:sldMk cId="2589958911" sldId="965"/>
            <ac:spMk id="143" creationId="{FE3DE8C8-11E2-48D0-BAD9-17F3DCBC30E6}"/>
          </ac:spMkLst>
        </pc:spChg>
        <pc:spChg chg="add mod">
          <ac:chgData name="ISHII Satoyuki(石井 里幸)" userId="465bc964-a335-4f80-a4fa-b5cd79bc8829" providerId="ADAL" clId="{9D3C77D1-5C5F-4A76-8A35-CCD573A02018}" dt="2020-06-04T02:37:19.157" v="11887" actId="403"/>
          <ac:spMkLst>
            <pc:docMk/>
            <pc:sldMk cId="2589958911" sldId="965"/>
            <ac:spMk id="144" creationId="{86515DE5-E0AB-409F-B304-FECB84CC91B0}"/>
          </ac:spMkLst>
        </pc:spChg>
        <pc:spChg chg="add mod">
          <ac:chgData name="ISHII Satoyuki(石井 里幸)" userId="465bc964-a335-4f80-a4fa-b5cd79bc8829" providerId="ADAL" clId="{9D3C77D1-5C5F-4A76-8A35-CCD573A02018}" dt="2020-06-04T02:37:19.157" v="11887" actId="403"/>
          <ac:spMkLst>
            <pc:docMk/>
            <pc:sldMk cId="2589958911" sldId="965"/>
            <ac:spMk id="145" creationId="{36E94CD4-2EC1-4409-B995-12B8828B6866}"/>
          </ac:spMkLst>
        </pc:spChg>
        <pc:spChg chg="add mod">
          <ac:chgData name="ISHII Satoyuki(石井 里幸)" userId="465bc964-a335-4f80-a4fa-b5cd79bc8829" providerId="ADAL" clId="{9D3C77D1-5C5F-4A76-8A35-CCD573A02018}" dt="2020-06-04T02:37:19.157" v="11887" actId="403"/>
          <ac:spMkLst>
            <pc:docMk/>
            <pc:sldMk cId="2589958911" sldId="965"/>
            <ac:spMk id="146" creationId="{86999A5A-0412-42A7-A907-946C7CE6E920}"/>
          </ac:spMkLst>
        </pc:spChg>
        <pc:spChg chg="add mod">
          <ac:chgData name="ISHII Satoyuki(石井 里幸)" userId="465bc964-a335-4f80-a4fa-b5cd79bc8829" providerId="ADAL" clId="{9D3C77D1-5C5F-4A76-8A35-CCD573A02018}" dt="2020-06-04T02:37:19.157" v="11887" actId="403"/>
          <ac:spMkLst>
            <pc:docMk/>
            <pc:sldMk cId="2589958911" sldId="965"/>
            <ac:spMk id="147" creationId="{1F0A93A8-56FB-4943-976B-3705FD81B99A}"/>
          </ac:spMkLst>
        </pc:spChg>
        <pc:spChg chg="add mod">
          <ac:chgData name="ISHII Satoyuki(石井 里幸)" userId="465bc964-a335-4f80-a4fa-b5cd79bc8829" providerId="ADAL" clId="{9D3C77D1-5C5F-4A76-8A35-CCD573A02018}" dt="2020-06-10T03:03:19.320" v="16727"/>
          <ac:spMkLst>
            <pc:docMk/>
            <pc:sldMk cId="2589958911" sldId="965"/>
            <ac:spMk id="148" creationId="{294519DD-5C6D-4F8F-8050-CAA9F8581EB5}"/>
          </ac:spMkLst>
        </pc:spChg>
        <pc:spChg chg="add del mod">
          <ac:chgData name="ISHII Satoyuki(石井 里幸)" userId="465bc964-a335-4f80-a4fa-b5cd79bc8829" providerId="ADAL" clId="{9D3C77D1-5C5F-4A76-8A35-CCD573A02018}" dt="2020-06-10T02:58:11.138" v="16615"/>
          <ac:spMkLst>
            <pc:docMk/>
            <pc:sldMk cId="2589958911" sldId="965"/>
            <ac:spMk id="149" creationId="{BEB32BC8-F221-4F96-BDC5-941CE5095107}"/>
          </ac:spMkLst>
        </pc:spChg>
        <pc:spChg chg="add mod">
          <ac:chgData name="ISHII Satoyuki(石井 里幸)" userId="465bc964-a335-4f80-a4fa-b5cd79bc8829" providerId="ADAL" clId="{9D3C77D1-5C5F-4A76-8A35-CCD573A02018}" dt="2020-06-10T03:06:23.383" v="17008"/>
          <ac:spMkLst>
            <pc:docMk/>
            <pc:sldMk cId="2589958911" sldId="965"/>
            <ac:spMk id="150" creationId="{35ACB9E7-41B1-44FD-BBA4-B8D6F0592648}"/>
          </ac:spMkLst>
        </pc:spChg>
        <pc:cxnChg chg="del">
          <ac:chgData name="ISHII Satoyuki(石井 里幸)" userId="465bc964-a335-4f80-a4fa-b5cd79bc8829" providerId="ADAL" clId="{9D3C77D1-5C5F-4A76-8A35-CCD573A02018}" dt="2020-06-04T02:28:19.598" v="11416" actId="478"/>
          <ac:cxnSpMkLst>
            <pc:docMk/>
            <pc:sldMk cId="2589958911" sldId="965"/>
            <ac:cxnSpMk id="40" creationId="{73B43910-762D-4FC5-A67F-96844A360097}"/>
          </ac:cxnSpMkLst>
        </pc:cxnChg>
        <pc:cxnChg chg="del">
          <ac:chgData name="ISHII Satoyuki(石井 里幸)" userId="465bc964-a335-4f80-a4fa-b5cd79bc8829" providerId="ADAL" clId="{9D3C77D1-5C5F-4A76-8A35-CCD573A02018}" dt="2020-06-04T02:28:19.598" v="11416" actId="478"/>
          <ac:cxnSpMkLst>
            <pc:docMk/>
            <pc:sldMk cId="2589958911" sldId="965"/>
            <ac:cxnSpMk id="44" creationId="{EF598B3C-AB2C-4A7E-985E-BC3C89359FD4}"/>
          </ac:cxnSpMkLst>
        </pc:cxnChg>
        <pc:cxnChg chg="del">
          <ac:chgData name="ISHII Satoyuki(石井 里幸)" userId="465bc964-a335-4f80-a4fa-b5cd79bc8829" providerId="ADAL" clId="{9D3C77D1-5C5F-4A76-8A35-CCD573A02018}" dt="2020-06-04T02:28:19.598" v="11416" actId="478"/>
          <ac:cxnSpMkLst>
            <pc:docMk/>
            <pc:sldMk cId="2589958911" sldId="965"/>
            <ac:cxnSpMk id="47" creationId="{D75E0EFB-AA02-436B-B552-C4EB5BE57ABF}"/>
          </ac:cxnSpMkLst>
        </pc:cxnChg>
        <pc:cxnChg chg="del">
          <ac:chgData name="ISHII Satoyuki(石井 里幸)" userId="465bc964-a335-4f80-a4fa-b5cd79bc8829" providerId="ADAL" clId="{9D3C77D1-5C5F-4A76-8A35-CCD573A02018}" dt="2020-06-04T02:28:19.598" v="11416" actId="478"/>
          <ac:cxnSpMkLst>
            <pc:docMk/>
            <pc:sldMk cId="2589958911" sldId="965"/>
            <ac:cxnSpMk id="51" creationId="{8E9B3844-9B91-417F-BEB0-D9AD20861F8B}"/>
          </ac:cxnSpMkLst>
        </pc:cxnChg>
        <pc:cxnChg chg="del">
          <ac:chgData name="ISHII Satoyuki(石井 里幸)" userId="465bc964-a335-4f80-a4fa-b5cd79bc8829" providerId="ADAL" clId="{9D3C77D1-5C5F-4A76-8A35-CCD573A02018}" dt="2020-06-04T02:28:19.598" v="11416" actId="478"/>
          <ac:cxnSpMkLst>
            <pc:docMk/>
            <pc:sldMk cId="2589958911" sldId="965"/>
            <ac:cxnSpMk id="55" creationId="{84E879F6-8230-40D3-B827-E70E2B4BEB75}"/>
          </ac:cxnSpMkLst>
        </pc:cxnChg>
        <pc:cxnChg chg="del">
          <ac:chgData name="ISHII Satoyuki(石井 里幸)" userId="465bc964-a335-4f80-a4fa-b5cd79bc8829" providerId="ADAL" clId="{9D3C77D1-5C5F-4A76-8A35-CCD573A02018}" dt="2020-06-04T02:28:19.598" v="11416" actId="478"/>
          <ac:cxnSpMkLst>
            <pc:docMk/>
            <pc:sldMk cId="2589958911" sldId="965"/>
            <ac:cxnSpMk id="60" creationId="{8E5976E1-8D75-41F0-8EA5-F8D191532F45}"/>
          </ac:cxnSpMkLst>
        </pc:cxnChg>
      </pc:sldChg>
      <pc:sldChg chg="modSp add ord modNotesTx">
        <pc:chgData name="ISHII Satoyuki(石井 里幸)" userId="465bc964-a335-4f80-a4fa-b5cd79bc8829" providerId="ADAL" clId="{9D3C77D1-5C5F-4A76-8A35-CCD573A02018}" dt="2020-06-10T01:55:17.293" v="14206" actId="20577"/>
        <pc:sldMkLst>
          <pc:docMk/>
          <pc:sldMk cId="3528087811" sldId="966"/>
        </pc:sldMkLst>
        <pc:spChg chg="mod">
          <ac:chgData name="ISHII Satoyuki(石井 里幸)" userId="465bc964-a335-4f80-a4fa-b5cd79bc8829" providerId="ADAL" clId="{9D3C77D1-5C5F-4A76-8A35-CCD573A02018}" dt="2020-06-10T01:25:05.859" v="13395"/>
          <ac:spMkLst>
            <pc:docMk/>
            <pc:sldMk cId="3528087811" sldId="966"/>
            <ac:spMk id="2" creationId="{80638312-8348-4F8A-9D39-ACC109A7C25B}"/>
          </ac:spMkLst>
        </pc:spChg>
        <pc:spChg chg="mod">
          <ac:chgData name="ISHII Satoyuki(石井 里幸)" userId="465bc964-a335-4f80-a4fa-b5cd79bc8829" providerId="ADAL" clId="{9D3C77D1-5C5F-4A76-8A35-CCD573A02018}" dt="2020-06-10T01:55:17.293" v="14206" actId="20577"/>
          <ac:spMkLst>
            <pc:docMk/>
            <pc:sldMk cId="3528087811" sldId="966"/>
            <ac:spMk id="5" creationId="{CDB427DF-37FC-445D-B880-C8FF6FAFC517}"/>
          </ac:spMkLst>
        </pc:spChg>
      </pc:sldChg>
      <pc:sldChg chg="add modTransition">
        <pc:chgData name="ISHII Satoyuki(石井 里幸)" userId="465bc964-a335-4f80-a4fa-b5cd79bc8829" providerId="ADAL" clId="{9D3C77D1-5C5F-4A76-8A35-CCD573A02018}" dt="2020-06-10T03:28:38.880" v="17750"/>
        <pc:sldMkLst>
          <pc:docMk/>
          <pc:sldMk cId="76113235" sldId="967"/>
        </pc:sldMkLst>
      </pc:sldChg>
      <pc:sldChg chg="add del">
        <pc:chgData name="ISHII Satoyuki(石井 里幸)" userId="465bc964-a335-4f80-a4fa-b5cd79bc8829" providerId="ADAL" clId="{9D3C77D1-5C5F-4A76-8A35-CCD573A02018}" dt="2020-06-10T03:28:32.172" v="17748" actId="2696"/>
        <pc:sldMkLst>
          <pc:docMk/>
          <pc:sldMk cId="1347534708" sldId="967"/>
        </pc:sldMkLst>
      </pc:sldChg>
      <pc:sldChg chg="modSp add del">
        <pc:chgData name="ISHII Satoyuki(石井 里幸)" userId="465bc964-a335-4f80-a4fa-b5cd79bc8829" providerId="ADAL" clId="{9D3C77D1-5C5F-4A76-8A35-CCD573A02018}" dt="2020-06-10T03:25:15.595" v="17712" actId="2696"/>
        <pc:sldMkLst>
          <pc:docMk/>
          <pc:sldMk cId="1636809459" sldId="967"/>
        </pc:sldMkLst>
        <pc:spChg chg="mod">
          <ac:chgData name="ISHII Satoyuki(石井 里幸)" userId="465bc964-a335-4f80-a4fa-b5cd79bc8829" providerId="ADAL" clId="{9D3C77D1-5C5F-4A76-8A35-CCD573A02018}" dt="2020-06-10T02:22:04.260" v="15693"/>
          <ac:spMkLst>
            <pc:docMk/>
            <pc:sldMk cId="1636809459" sldId="967"/>
            <ac:spMk id="2" creationId="{30FB694E-8732-4FC4-85C7-1D490D395435}"/>
          </ac:spMkLst>
        </pc:spChg>
        <pc:spChg chg="mod">
          <ac:chgData name="ISHII Satoyuki(石井 里幸)" userId="465bc964-a335-4f80-a4fa-b5cd79bc8829" providerId="ADAL" clId="{9D3C77D1-5C5F-4A76-8A35-CCD573A02018}" dt="2020-06-10T02:24:09.748" v="15794"/>
          <ac:spMkLst>
            <pc:docMk/>
            <pc:sldMk cId="1636809459" sldId="967"/>
            <ac:spMk id="5" creationId="{82D38D46-1FB1-4F4D-97CB-75CAE2832611}"/>
          </ac:spMkLst>
        </pc:spChg>
      </pc:sldChg>
      <pc:sldChg chg="modSp add del">
        <pc:chgData name="ISHII Satoyuki(石井 里幸)" userId="465bc964-a335-4f80-a4fa-b5cd79bc8829" providerId="ADAL" clId="{9D3C77D1-5C5F-4A76-8A35-CCD573A02018}" dt="2020-06-10T03:26:22.936" v="17746" actId="2696"/>
        <pc:sldMkLst>
          <pc:docMk/>
          <pc:sldMk cId="3674134315" sldId="967"/>
        </pc:sldMkLst>
        <pc:spChg chg="mod">
          <ac:chgData name="ISHII Satoyuki(石井 里幸)" userId="465bc964-a335-4f80-a4fa-b5cd79bc8829" providerId="ADAL" clId="{9D3C77D1-5C5F-4A76-8A35-CCD573A02018}" dt="2020-06-10T03:25:58.803" v="17745"/>
          <ac:spMkLst>
            <pc:docMk/>
            <pc:sldMk cId="3674134315" sldId="967"/>
            <ac:spMk id="5" creationId="{82D38D46-1FB1-4F4D-97CB-75CAE2832611}"/>
          </ac:spMkLst>
        </pc:spChg>
      </pc:sldChg>
    </pc:docChg>
  </pc:docChgLst>
  <pc:docChgLst>
    <pc:chgData name="YOSHIMURA Takuya(吉村 健矢)" userId="67bcab25-888c-44ee-ada7-285112962dd7" providerId="ADAL" clId="{18A8BB42-869F-457D-B1BE-D332037BF26E}"/>
    <pc:docChg chg="modSld">
      <pc:chgData name="YOSHIMURA Takuya(吉村 健矢)" userId="67bcab25-888c-44ee-ada7-285112962dd7" providerId="ADAL" clId="{18A8BB42-869F-457D-B1BE-D332037BF26E}" dt="2020-06-08T03:12:09.682" v="7" actId="20577"/>
      <pc:docMkLst>
        <pc:docMk/>
      </pc:docMkLst>
      <pc:sldChg chg="modSp mod">
        <pc:chgData name="YOSHIMURA Takuya(吉村 健矢)" userId="67bcab25-888c-44ee-ada7-285112962dd7" providerId="ADAL" clId="{18A8BB42-869F-457D-B1BE-D332037BF26E}" dt="2020-06-08T03:11:28.677" v="1" actId="20577"/>
        <pc:sldMkLst>
          <pc:docMk/>
          <pc:sldMk cId="3742785583" sldId="837"/>
        </pc:sldMkLst>
        <pc:spChg chg="mod">
          <ac:chgData name="YOSHIMURA Takuya(吉村 健矢)" userId="67bcab25-888c-44ee-ada7-285112962dd7" providerId="ADAL" clId="{18A8BB42-869F-457D-B1BE-D332037BF26E}" dt="2020-06-08T03:11:28.677" v="1" actId="20577"/>
          <ac:spMkLst>
            <pc:docMk/>
            <pc:sldMk cId="3742785583" sldId="837"/>
            <ac:spMk id="5" creationId="{0E76D812-E792-4583-A12E-7BA1076B889D}"/>
          </ac:spMkLst>
        </pc:spChg>
      </pc:sldChg>
      <pc:sldChg chg="modSp mod">
        <pc:chgData name="YOSHIMURA Takuya(吉村 健矢)" userId="67bcab25-888c-44ee-ada7-285112962dd7" providerId="ADAL" clId="{18A8BB42-869F-457D-B1BE-D332037BF26E}" dt="2020-06-08T03:12:09.682" v="7" actId="20577"/>
        <pc:sldMkLst>
          <pc:docMk/>
          <pc:sldMk cId="1207499019" sldId="933"/>
        </pc:sldMkLst>
        <pc:graphicFrameChg chg="modGraphic">
          <ac:chgData name="YOSHIMURA Takuya(吉村 健矢)" userId="67bcab25-888c-44ee-ada7-285112962dd7" providerId="ADAL" clId="{18A8BB42-869F-457D-B1BE-D332037BF26E}" dt="2020-06-08T03:12:09.682" v="7" actId="20577"/>
          <ac:graphicFrameMkLst>
            <pc:docMk/>
            <pc:sldMk cId="1207499019" sldId="933"/>
            <ac:graphicFrameMk id="6" creationId="{083DF284-F1A0-43FA-BA83-A823D512087E}"/>
          </ac:graphicFrameMkLst>
        </pc:graphicFrameChg>
      </pc:sldChg>
    </pc:docChg>
  </pc:docChgLst>
  <pc:docChgLst>
    <pc:chgData name="ISHII Satoyuki(石井 里幸)" userId="465bc964-a335-4f80-a4fa-b5cd79bc8829" providerId="ADAL" clId="{3DC9874E-3511-4BD6-834A-569936F8B1E3}"/>
    <pc:docChg chg="undo redo custSel mod addSld delSld modSld sldOrd">
      <pc:chgData name="ISHII Satoyuki(石井 里幸)" userId="465bc964-a335-4f80-a4fa-b5cd79bc8829" providerId="ADAL" clId="{3DC9874E-3511-4BD6-834A-569936F8B1E3}" dt="2020-03-05T04:34:09.891" v="35153" actId="404"/>
      <pc:docMkLst>
        <pc:docMk/>
      </pc:docMkLst>
      <pc:sldChg chg="addSp delSp modSp add del ord">
        <pc:chgData name="ISHII Satoyuki(石井 里幸)" userId="465bc964-a335-4f80-a4fa-b5cd79bc8829" providerId="ADAL" clId="{3DC9874E-3511-4BD6-834A-569936F8B1E3}" dt="2020-01-23T02:09:02.404" v="6774" actId="2696"/>
        <pc:sldMkLst>
          <pc:docMk/>
          <pc:sldMk cId="4291368321" sldId="257"/>
        </pc:sldMkLst>
        <pc:spChg chg="del mod">
          <ac:chgData name="ISHII Satoyuki(石井 里幸)" userId="465bc964-a335-4f80-a4fa-b5cd79bc8829" providerId="ADAL" clId="{3DC9874E-3511-4BD6-834A-569936F8B1E3}" dt="2020-01-22T09:10:21.011" v="5317" actId="20577"/>
          <ac:spMkLst>
            <pc:docMk/>
            <pc:sldMk cId="4291368321" sldId="257"/>
            <ac:spMk id="2" creationId="{3310FA93-2A41-40ED-A06D-3D3A89CE963E}"/>
          </ac:spMkLst>
        </pc:spChg>
        <pc:spChg chg="mod">
          <ac:chgData name="ISHII Satoyuki(石井 里幸)" userId="465bc964-a335-4f80-a4fa-b5cd79bc8829" providerId="ADAL" clId="{3DC9874E-3511-4BD6-834A-569936F8B1E3}" dt="2020-01-22T08:52:05.725" v="4418" actId="1076"/>
          <ac:spMkLst>
            <pc:docMk/>
            <pc:sldMk cId="4291368321" sldId="257"/>
            <ac:spMk id="3" creationId="{A2A1DDE9-7329-46A9-A35F-C4F82AC8C157}"/>
          </ac:spMkLst>
        </pc:spChg>
        <pc:spChg chg="add del mod">
          <ac:chgData name="ISHII Satoyuki(石井 里幸)" userId="465bc964-a335-4f80-a4fa-b5cd79bc8829" providerId="ADAL" clId="{3DC9874E-3511-4BD6-834A-569936F8B1E3}" dt="2020-01-22T01:14:47.210" v="64" actId="478"/>
          <ac:spMkLst>
            <pc:docMk/>
            <pc:sldMk cId="4291368321" sldId="257"/>
            <ac:spMk id="4" creationId="{06533F84-836C-40B2-9883-B10925511D11}"/>
          </ac:spMkLst>
        </pc:spChg>
        <pc:spChg chg="add mod">
          <ac:chgData name="ISHII Satoyuki(石井 里幸)" userId="465bc964-a335-4f80-a4fa-b5cd79bc8829" providerId="ADAL" clId="{3DC9874E-3511-4BD6-834A-569936F8B1E3}" dt="2020-01-22T09:23:51.862" v="5339" actId="17032"/>
          <ac:spMkLst>
            <pc:docMk/>
            <pc:sldMk cId="4291368321" sldId="257"/>
            <ac:spMk id="5" creationId="{E43375AB-BD9D-4BC0-A60A-30C1778636CB}"/>
          </ac:spMkLst>
        </pc:spChg>
        <pc:spChg chg="add del mod">
          <ac:chgData name="ISHII Satoyuki(石井 里幸)" userId="465bc964-a335-4f80-a4fa-b5cd79bc8829" providerId="ADAL" clId="{3DC9874E-3511-4BD6-834A-569936F8B1E3}" dt="2020-01-22T08:54:46.908" v="4444" actId="478"/>
          <ac:spMkLst>
            <pc:docMk/>
            <pc:sldMk cId="4291368321" sldId="257"/>
            <ac:spMk id="6" creationId="{25DC5A74-7035-4FCD-8458-D60B56A3E263}"/>
          </ac:spMkLst>
        </pc:spChg>
        <pc:spChg chg="del">
          <ac:chgData name="ISHII Satoyuki(石井 里幸)" userId="465bc964-a335-4f80-a4fa-b5cd79bc8829" providerId="ADAL" clId="{3DC9874E-3511-4BD6-834A-569936F8B1E3}" dt="2020-01-22T05:56:21.485" v="2388" actId="478"/>
          <ac:spMkLst>
            <pc:docMk/>
            <pc:sldMk cId="4291368321" sldId="257"/>
            <ac:spMk id="7" creationId="{805F1430-B86D-4C55-929C-F4B4DAA1AECF}"/>
          </ac:spMkLst>
        </pc:spChg>
        <pc:spChg chg="add mod">
          <ac:chgData name="ISHII Satoyuki(石井 里幸)" userId="465bc964-a335-4f80-a4fa-b5cd79bc8829" providerId="ADAL" clId="{3DC9874E-3511-4BD6-834A-569936F8B1E3}" dt="2020-01-22T09:11:12.404" v="5324" actId="14100"/>
          <ac:spMkLst>
            <pc:docMk/>
            <pc:sldMk cId="4291368321" sldId="257"/>
            <ac:spMk id="8" creationId="{6B903433-7EE3-4709-8417-35861ECD7AEF}"/>
          </ac:spMkLst>
        </pc:spChg>
        <pc:spChg chg="del">
          <ac:chgData name="ISHII Satoyuki(石井 里幸)" userId="465bc964-a335-4f80-a4fa-b5cd79bc8829" providerId="ADAL" clId="{3DC9874E-3511-4BD6-834A-569936F8B1E3}" dt="2020-01-22T05:56:22.288" v="2389" actId="478"/>
          <ac:spMkLst>
            <pc:docMk/>
            <pc:sldMk cId="4291368321" sldId="257"/>
            <ac:spMk id="9" creationId="{B490BD88-3027-4A58-8803-D684B3935C30}"/>
          </ac:spMkLst>
        </pc:spChg>
        <pc:spChg chg="mod">
          <ac:chgData name="ISHII Satoyuki(石井 里幸)" userId="465bc964-a335-4f80-a4fa-b5cd79bc8829" providerId="ADAL" clId="{3DC9874E-3511-4BD6-834A-569936F8B1E3}" dt="2020-01-22T09:11:12.404" v="5324" actId="14100"/>
          <ac:spMkLst>
            <pc:docMk/>
            <pc:sldMk cId="4291368321" sldId="257"/>
            <ac:spMk id="10" creationId="{848A818D-CA6D-4E3F-85C3-BD6D3D0B567C}"/>
          </ac:spMkLst>
        </pc:spChg>
        <pc:spChg chg="add mod">
          <ac:chgData name="ISHII Satoyuki(石井 里幸)" userId="465bc964-a335-4f80-a4fa-b5cd79bc8829" providerId="ADAL" clId="{3DC9874E-3511-4BD6-834A-569936F8B1E3}" dt="2020-01-22T09:11:12.404" v="5324" actId="14100"/>
          <ac:spMkLst>
            <pc:docMk/>
            <pc:sldMk cId="4291368321" sldId="257"/>
            <ac:spMk id="11" creationId="{F9BEE1BF-369F-43F9-90EC-6384B894B108}"/>
          </ac:spMkLst>
        </pc:spChg>
        <pc:spChg chg="add mod">
          <ac:chgData name="ISHII Satoyuki(石井 里幸)" userId="465bc964-a335-4f80-a4fa-b5cd79bc8829" providerId="ADAL" clId="{3DC9874E-3511-4BD6-834A-569936F8B1E3}" dt="2020-01-22T09:11:12.404" v="5324" actId="14100"/>
          <ac:spMkLst>
            <pc:docMk/>
            <pc:sldMk cId="4291368321" sldId="257"/>
            <ac:spMk id="12" creationId="{50BD75AB-409B-47BB-9ABE-F57BE56ACFB7}"/>
          </ac:spMkLst>
        </pc:spChg>
        <pc:spChg chg="mod">
          <ac:chgData name="ISHII Satoyuki(石井 里幸)" userId="465bc964-a335-4f80-a4fa-b5cd79bc8829" providerId="ADAL" clId="{3DC9874E-3511-4BD6-834A-569936F8B1E3}" dt="2020-01-22T01:00:14.410" v="9" actId="14100"/>
          <ac:spMkLst>
            <pc:docMk/>
            <pc:sldMk cId="4291368321" sldId="257"/>
            <ac:spMk id="12" creationId="{81F4AAD8-C882-4739-AD08-01E6B0AFDF39}"/>
          </ac:spMkLst>
        </pc:spChg>
        <pc:spChg chg="add mod">
          <ac:chgData name="ISHII Satoyuki(石井 里幸)" userId="465bc964-a335-4f80-a4fa-b5cd79bc8829" providerId="ADAL" clId="{3DC9874E-3511-4BD6-834A-569936F8B1E3}" dt="2020-01-22T09:23:51.862" v="5339" actId="17032"/>
          <ac:spMkLst>
            <pc:docMk/>
            <pc:sldMk cId="4291368321" sldId="257"/>
            <ac:spMk id="13" creationId="{40FDAD3A-1A6A-44F9-B52E-06A329B2B87F}"/>
          </ac:spMkLst>
        </pc:spChg>
        <pc:spChg chg="add mod">
          <ac:chgData name="ISHII Satoyuki(石井 里幸)" userId="465bc964-a335-4f80-a4fa-b5cd79bc8829" providerId="ADAL" clId="{3DC9874E-3511-4BD6-834A-569936F8B1E3}" dt="2020-01-22T09:12:35.356" v="5337" actId="1076"/>
          <ac:spMkLst>
            <pc:docMk/>
            <pc:sldMk cId="4291368321" sldId="257"/>
            <ac:spMk id="14" creationId="{469F7C01-A3DF-43EC-AE8E-B27F16600517}"/>
          </ac:spMkLst>
        </pc:spChg>
        <pc:spChg chg="add mod">
          <ac:chgData name="ISHII Satoyuki(石井 里幸)" userId="465bc964-a335-4f80-a4fa-b5cd79bc8829" providerId="ADAL" clId="{3DC9874E-3511-4BD6-834A-569936F8B1E3}" dt="2020-01-22T05:58:41.553" v="2442" actId="571"/>
          <ac:spMkLst>
            <pc:docMk/>
            <pc:sldMk cId="4291368321" sldId="257"/>
            <ac:spMk id="15" creationId="{1F8A3B0C-F7FC-462C-B24A-C73F7682E9DE}"/>
          </ac:spMkLst>
        </pc:spChg>
        <pc:spChg chg="add mod">
          <ac:chgData name="ISHII Satoyuki(石井 里幸)" userId="465bc964-a335-4f80-a4fa-b5cd79bc8829" providerId="ADAL" clId="{3DC9874E-3511-4BD6-834A-569936F8B1E3}" dt="2020-01-22T05:58:41.553" v="2442" actId="571"/>
          <ac:spMkLst>
            <pc:docMk/>
            <pc:sldMk cId="4291368321" sldId="257"/>
            <ac:spMk id="16" creationId="{A85BC9C6-06D0-4A17-9F65-E2B72150A254}"/>
          </ac:spMkLst>
        </pc:spChg>
        <pc:spChg chg="add mod">
          <ac:chgData name="ISHII Satoyuki(石井 里幸)" userId="465bc964-a335-4f80-a4fa-b5cd79bc8829" providerId="ADAL" clId="{3DC9874E-3511-4BD6-834A-569936F8B1E3}" dt="2020-01-22T09:12:35.356" v="5337" actId="1076"/>
          <ac:spMkLst>
            <pc:docMk/>
            <pc:sldMk cId="4291368321" sldId="257"/>
            <ac:spMk id="17" creationId="{E4DBC316-B831-42C0-AC79-E25D29330160}"/>
          </ac:spMkLst>
        </pc:spChg>
        <pc:spChg chg="del mod">
          <ac:chgData name="ISHII Satoyuki(石井 里幸)" userId="465bc964-a335-4f80-a4fa-b5cd79bc8829" providerId="ADAL" clId="{3DC9874E-3511-4BD6-834A-569936F8B1E3}" dt="2020-01-22T01:14:44.894" v="61" actId="478"/>
          <ac:spMkLst>
            <pc:docMk/>
            <pc:sldMk cId="4291368321" sldId="257"/>
            <ac:spMk id="18" creationId="{42484185-EF72-4D37-A334-41AF112CE4B6}"/>
          </ac:spMkLst>
        </pc:spChg>
        <pc:spChg chg="add mod">
          <ac:chgData name="ISHII Satoyuki(石井 里幸)" userId="465bc964-a335-4f80-a4fa-b5cd79bc8829" providerId="ADAL" clId="{3DC9874E-3511-4BD6-834A-569936F8B1E3}" dt="2020-01-22T09:24:06.409" v="5343" actId="1036"/>
          <ac:spMkLst>
            <pc:docMk/>
            <pc:sldMk cId="4291368321" sldId="257"/>
            <ac:spMk id="18" creationId="{AF00C978-8D5A-44A6-8674-FCBDC8AACBB5}"/>
          </ac:spMkLst>
        </pc:spChg>
        <pc:spChg chg="add mod">
          <ac:chgData name="ISHII Satoyuki(石井 里幸)" userId="465bc964-a335-4f80-a4fa-b5cd79bc8829" providerId="ADAL" clId="{3DC9874E-3511-4BD6-834A-569936F8B1E3}" dt="2020-01-22T09:24:06.409" v="5343" actId="1036"/>
          <ac:spMkLst>
            <pc:docMk/>
            <pc:sldMk cId="4291368321" sldId="257"/>
            <ac:spMk id="19" creationId="{B4D037D0-BAF3-43DA-98C2-519DCC55F432}"/>
          </ac:spMkLst>
        </pc:spChg>
        <pc:spChg chg="mod">
          <ac:chgData name="ISHII Satoyuki(石井 里幸)" userId="465bc964-a335-4f80-a4fa-b5cd79bc8829" providerId="ADAL" clId="{3DC9874E-3511-4BD6-834A-569936F8B1E3}" dt="2020-01-22T01:14:17.034" v="57" actId="1076"/>
          <ac:spMkLst>
            <pc:docMk/>
            <pc:sldMk cId="4291368321" sldId="257"/>
            <ac:spMk id="20" creationId="{12B3F8C6-6630-4A89-9E9B-28E7E800DCB3}"/>
          </ac:spMkLst>
        </pc:spChg>
        <pc:spChg chg="add mod">
          <ac:chgData name="ISHII Satoyuki(石井 里幸)" userId="465bc964-a335-4f80-a4fa-b5cd79bc8829" providerId="ADAL" clId="{3DC9874E-3511-4BD6-834A-569936F8B1E3}" dt="2020-01-22T09:12:48.117" v="5338" actId="1076"/>
          <ac:spMkLst>
            <pc:docMk/>
            <pc:sldMk cId="4291368321" sldId="257"/>
            <ac:spMk id="20" creationId="{98CA9A7D-3C50-4690-B914-10F966AD439B}"/>
          </ac:spMkLst>
        </pc:spChg>
        <pc:spChg chg="add mod">
          <ac:chgData name="ISHII Satoyuki(石井 里幸)" userId="465bc964-a335-4f80-a4fa-b5cd79bc8829" providerId="ADAL" clId="{3DC9874E-3511-4BD6-834A-569936F8B1E3}" dt="2020-01-22T09:24:29.823" v="5373"/>
          <ac:spMkLst>
            <pc:docMk/>
            <pc:sldMk cId="4291368321" sldId="257"/>
            <ac:spMk id="21" creationId="{686C9833-AF1E-417D-B6ED-CB312A0FF523}"/>
          </ac:spMkLst>
        </pc:spChg>
        <pc:spChg chg="mod">
          <ac:chgData name="ISHII Satoyuki(石井 里幸)" userId="465bc964-a335-4f80-a4fa-b5cd79bc8829" providerId="ADAL" clId="{3DC9874E-3511-4BD6-834A-569936F8B1E3}" dt="2020-01-22T01:14:17.034" v="57" actId="1076"/>
          <ac:spMkLst>
            <pc:docMk/>
            <pc:sldMk cId="4291368321" sldId="257"/>
            <ac:spMk id="21" creationId="{C6661360-1B6B-4641-BD6A-98B152DC81A4}"/>
          </ac:spMkLst>
        </pc:spChg>
        <pc:spChg chg="add mod">
          <ac:chgData name="ISHII Satoyuki(石井 里幸)" userId="465bc964-a335-4f80-a4fa-b5cd79bc8829" providerId="ADAL" clId="{3DC9874E-3511-4BD6-834A-569936F8B1E3}" dt="2020-01-22T09:10:01.722" v="5315" actId="1076"/>
          <ac:spMkLst>
            <pc:docMk/>
            <pc:sldMk cId="4291368321" sldId="257"/>
            <ac:spMk id="22" creationId="{8BBC4450-5556-43CE-A1A2-A8D09A44508F}"/>
          </ac:spMkLst>
        </pc:spChg>
        <pc:spChg chg="add mod">
          <ac:chgData name="ISHII Satoyuki(石井 里幸)" userId="465bc964-a335-4f80-a4fa-b5cd79bc8829" providerId="ADAL" clId="{3DC9874E-3511-4BD6-834A-569936F8B1E3}" dt="2020-01-22T09:12:48.117" v="5338" actId="1076"/>
          <ac:spMkLst>
            <pc:docMk/>
            <pc:sldMk cId="4291368321" sldId="257"/>
            <ac:spMk id="23" creationId="{AFFDA9C1-5CEA-472F-B3CF-02C56450F2BA}"/>
          </ac:spMkLst>
        </pc:spChg>
        <pc:spChg chg="add mod">
          <ac:chgData name="ISHII Satoyuki(石井 里幸)" userId="465bc964-a335-4f80-a4fa-b5cd79bc8829" providerId="ADAL" clId="{3DC9874E-3511-4BD6-834A-569936F8B1E3}" dt="2020-01-22T09:12:48.117" v="5338" actId="1076"/>
          <ac:spMkLst>
            <pc:docMk/>
            <pc:sldMk cId="4291368321" sldId="257"/>
            <ac:spMk id="24" creationId="{400D2BB4-0D15-4C3E-B305-441AE0FEFB2E}"/>
          </ac:spMkLst>
        </pc:spChg>
        <pc:spChg chg="mod">
          <ac:chgData name="ISHII Satoyuki(石井 里幸)" userId="465bc964-a335-4f80-a4fa-b5cd79bc8829" providerId="ADAL" clId="{3DC9874E-3511-4BD6-834A-569936F8B1E3}" dt="2020-01-22T01:14:17.034" v="57" actId="1076"/>
          <ac:spMkLst>
            <pc:docMk/>
            <pc:sldMk cId="4291368321" sldId="257"/>
            <ac:spMk id="24" creationId="{F9068915-AE5A-42B8-BE27-9B8A564AD0BA}"/>
          </ac:spMkLst>
        </pc:spChg>
        <pc:spChg chg="mod">
          <ac:chgData name="ISHII Satoyuki(石井 里幸)" userId="465bc964-a335-4f80-a4fa-b5cd79bc8829" providerId="ADAL" clId="{3DC9874E-3511-4BD6-834A-569936F8B1E3}" dt="2020-01-22T01:14:17.034" v="57" actId="1076"/>
          <ac:spMkLst>
            <pc:docMk/>
            <pc:sldMk cId="4291368321" sldId="257"/>
            <ac:spMk id="25" creationId="{FD1FF7E7-4D91-40B3-AA15-E3D106105983}"/>
          </ac:spMkLst>
        </pc:spChg>
        <pc:spChg chg="add mod">
          <ac:chgData name="ISHII Satoyuki(石井 里幸)" userId="465bc964-a335-4f80-a4fa-b5cd79bc8829" providerId="ADAL" clId="{3DC9874E-3511-4BD6-834A-569936F8B1E3}" dt="2020-01-22T09:12:48.117" v="5338" actId="1076"/>
          <ac:spMkLst>
            <pc:docMk/>
            <pc:sldMk cId="4291368321" sldId="257"/>
            <ac:spMk id="25" creationId="{FFD9DAEE-E014-4A3C-8583-F662B3B7B60A}"/>
          </ac:spMkLst>
        </pc:spChg>
        <pc:spChg chg="add mod">
          <ac:chgData name="ISHII Satoyuki(石井 里幸)" userId="465bc964-a335-4f80-a4fa-b5cd79bc8829" providerId="ADAL" clId="{3DC9874E-3511-4BD6-834A-569936F8B1E3}" dt="2020-01-22T09:10:01.722" v="5315" actId="1076"/>
          <ac:spMkLst>
            <pc:docMk/>
            <pc:sldMk cId="4291368321" sldId="257"/>
            <ac:spMk id="26" creationId="{67F6D5E4-D2FD-4A03-81C9-F484D9C89651}"/>
          </ac:spMkLst>
        </pc:spChg>
        <pc:spChg chg="add mod">
          <ac:chgData name="ISHII Satoyuki(石井 里幸)" userId="465bc964-a335-4f80-a4fa-b5cd79bc8829" providerId="ADAL" clId="{3DC9874E-3511-4BD6-834A-569936F8B1E3}" dt="2020-01-22T09:24:06.409" v="5343" actId="1036"/>
          <ac:spMkLst>
            <pc:docMk/>
            <pc:sldMk cId="4291368321" sldId="257"/>
            <ac:spMk id="27" creationId="{1DC21206-5B4B-4272-BA69-40C7853A0154}"/>
          </ac:spMkLst>
        </pc:spChg>
        <pc:spChg chg="mod">
          <ac:chgData name="ISHII Satoyuki(石井 里幸)" userId="465bc964-a335-4f80-a4fa-b5cd79bc8829" providerId="ADAL" clId="{3DC9874E-3511-4BD6-834A-569936F8B1E3}" dt="2020-01-22T01:14:17.034" v="57" actId="1076"/>
          <ac:spMkLst>
            <pc:docMk/>
            <pc:sldMk cId="4291368321" sldId="257"/>
            <ac:spMk id="27" creationId="{E7AF96A5-DD0C-4ABA-BDFF-EBC29AF8AFEA}"/>
          </ac:spMkLst>
        </pc:spChg>
        <pc:spChg chg="add mod">
          <ac:chgData name="ISHII Satoyuki(石井 里幸)" userId="465bc964-a335-4f80-a4fa-b5cd79bc8829" providerId="ADAL" clId="{3DC9874E-3511-4BD6-834A-569936F8B1E3}" dt="2020-01-22T09:24:06.409" v="5343" actId="1036"/>
          <ac:spMkLst>
            <pc:docMk/>
            <pc:sldMk cId="4291368321" sldId="257"/>
            <ac:spMk id="28" creationId="{0CCA6C44-ACF3-40A9-BA48-DB08A190CD69}"/>
          </ac:spMkLst>
        </pc:spChg>
        <pc:spChg chg="mod">
          <ac:chgData name="ISHII Satoyuki(石井 里幸)" userId="465bc964-a335-4f80-a4fa-b5cd79bc8829" providerId="ADAL" clId="{3DC9874E-3511-4BD6-834A-569936F8B1E3}" dt="2020-01-22T01:14:17.034" v="57" actId="1076"/>
          <ac:spMkLst>
            <pc:docMk/>
            <pc:sldMk cId="4291368321" sldId="257"/>
            <ac:spMk id="28" creationId="{EB321B2E-9950-4088-A7FC-2111A09F717F}"/>
          </ac:spMkLst>
        </pc:spChg>
        <pc:spChg chg="mod">
          <ac:chgData name="ISHII Satoyuki(石井 里幸)" userId="465bc964-a335-4f80-a4fa-b5cd79bc8829" providerId="ADAL" clId="{3DC9874E-3511-4BD6-834A-569936F8B1E3}" dt="2020-01-22T01:14:17.034" v="57" actId="1076"/>
          <ac:spMkLst>
            <pc:docMk/>
            <pc:sldMk cId="4291368321" sldId="257"/>
            <ac:spMk id="29" creationId="{BCAE77B6-1941-49F2-B223-A0DAE9EC4BCE}"/>
          </ac:spMkLst>
        </pc:spChg>
        <pc:spChg chg="mod">
          <ac:chgData name="ISHII Satoyuki(石井 里幸)" userId="465bc964-a335-4f80-a4fa-b5cd79bc8829" providerId="ADAL" clId="{3DC9874E-3511-4BD6-834A-569936F8B1E3}" dt="2020-01-22T01:14:17.034" v="57" actId="1076"/>
          <ac:spMkLst>
            <pc:docMk/>
            <pc:sldMk cId="4291368321" sldId="257"/>
            <ac:spMk id="30" creationId="{3423145B-DE2E-41D6-B7B8-9A462AF94C62}"/>
          </ac:spMkLst>
        </pc:spChg>
        <pc:spChg chg="mod">
          <ac:chgData name="ISHII Satoyuki(石井 里幸)" userId="465bc964-a335-4f80-a4fa-b5cd79bc8829" providerId="ADAL" clId="{3DC9874E-3511-4BD6-834A-569936F8B1E3}" dt="2020-01-22T01:14:17.034" v="57" actId="1076"/>
          <ac:spMkLst>
            <pc:docMk/>
            <pc:sldMk cId="4291368321" sldId="257"/>
            <ac:spMk id="31" creationId="{6C145ED7-359A-47EF-AFB7-D3380218F3DC}"/>
          </ac:spMkLst>
        </pc:spChg>
        <pc:spChg chg="mod">
          <ac:chgData name="ISHII Satoyuki(石井 里幸)" userId="465bc964-a335-4f80-a4fa-b5cd79bc8829" providerId="ADAL" clId="{3DC9874E-3511-4BD6-834A-569936F8B1E3}" dt="2020-01-22T01:13:02.972" v="37" actId="14100"/>
          <ac:spMkLst>
            <pc:docMk/>
            <pc:sldMk cId="4291368321" sldId="257"/>
            <ac:spMk id="32" creationId="{B4513B85-B226-4C06-8B7D-DA193FF92AFA}"/>
          </ac:spMkLst>
        </pc:spChg>
        <pc:spChg chg="mod">
          <ac:chgData name="ISHII Satoyuki(石井 里幸)" userId="465bc964-a335-4f80-a4fa-b5cd79bc8829" providerId="ADAL" clId="{3DC9874E-3511-4BD6-834A-569936F8B1E3}" dt="2020-01-22T01:13:02.972" v="37" actId="14100"/>
          <ac:spMkLst>
            <pc:docMk/>
            <pc:sldMk cId="4291368321" sldId="257"/>
            <ac:spMk id="33" creationId="{4E7AD82C-FB05-4ACA-9215-570F5465EAFD}"/>
          </ac:spMkLst>
        </pc:spChg>
        <pc:spChg chg="mod">
          <ac:chgData name="ISHII Satoyuki(石井 里幸)" userId="465bc964-a335-4f80-a4fa-b5cd79bc8829" providerId="ADAL" clId="{3DC9874E-3511-4BD6-834A-569936F8B1E3}" dt="2020-01-22T01:13:02.972" v="37" actId="14100"/>
          <ac:spMkLst>
            <pc:docMk/>
            <pc:sldMk cId="4291368321" sldId="257"/>
            <ac:spMk id="34" creationId="{57CDFD62-6B45-4A78-8B30-E67E1D584668}"/>
          </ac:spMkLst>
        </pc:spChg>
        <pc:spChg chg="mod">
          <ac:chgData name="ISHII Satoyuki(石井 里幸)" userId="465bc964-a335-4f80-a4fa-b5cd79bc8829" providerId="ADAL" clId="{3DC9874E-3511-4BD6-834A-569936F8B1E3}" dt="2020-01-22T01:13:02.972" v="37" actId="14100"/>
          <ac:spMkLst>
            <pc:docMk/>
            <pc:sldMk cId="4291368321" sldId="257"/>
            <ac:spMk id="35" creationId="{79E177FE-61D3-4413-97B7-B194CEC792BB}"/>
          </ac:spMkLst>
        </pc:spChg>
        <pc:spChg chg="mod">
          <ac:chgData name="ISHII Satoyuki(石井 里幸)" userId="465bc964-a335-4f80-a4fa-b5cd79bc8829" providerId="ADAL" clId="{3DC9874E-3511-4BD6-834A-569936F8B1E3}" dt="2020-01-22T01:13:02.972" v="37" actId="14100"/>
          <ac:spMkLst>
            <pc:docMk/>
            <pc:sldMk cId="4291368321" sldId="257"/>
            <ac:spMk id="36" creationId="{EC6F970E-8622-4AEA-88A6-4AD72066BBAE}"/>
          </ac:spMkLst>
        </pc:spChg>
      </pc:sldChg>
      <pc:sldChg chg="addSp delSp modSp add del">
        <pc:chgData name="ISHII Satoyuki(石井 里幸)" userId="465bc964-a335-4f80-a4fa-b5cd79bc8829" providerId="ADAL" clId="{3DC9874E-3511-4BD6-834A-569936F8B1E3}" dt="2020-01-29T01:24:03.616" v="7322" actId="2696"/>
        <pc:sldMkLst>
          <pc:docMk/>
          <pc:sldMk cId="2955175282" sldId="258"/>
        </pc:sldMkLst>
        <pc:spChg chg="del mod">
          <ac:chgData name="ISHII Satoyuki(石井 里幸)" userId="465bc964-a335-4f80-a4fa-b5cd79bc8829" providerId="ADAL" clId="{3DC9874E-3511-4BD6-834A-569936F8B1E3}" dt="2020-01-22T01:15:03.316" v="68" actId="478"/>
          <ac:spMkLst>
            <pc:docMk/>
            <pc:sldMk cId="2955175282" sldId="258"/>
            <ac:spMk id="2" creationId="{EE478CD3-869D-4BD8-8261-FDCAF5EDE82D}"/>
          </ac:spMkLst>
        </pc:spChg>
        <pc:spChg chg="del">
          <ac:chgData name="ISHII Satoyuki(石井 里幸)" userId="465bc964-a335-4f80-a4fa-b5cd79bc8829" providerId="ADAL" clId="{3DC9874E-3511-4BD6-834A-569936F8B1E3}" dt="2020-01-22T01:15:02.314" v="67" actId="478"/>
          <ac:spMkLst>
            <pc:docMk/>
            <pc:sldMk cId="2955175282" sldId="258"/>
            <ac:spMk id="3" creationId="{B31D221A-4149-420B-8736-23AF2701CE74}"/>
          </ac:spMkLst>
        </pc:spChg>
        <pc:spChg chg="add mod ord">
          <ac:chgData name="ISHII Satoyuki(石井 里幸)" userId="465bc964-a335-4f80-a4fa-b5cd79bc8829" providerId="ADAL" clId="{3DC9874E-3511-4BD6-834A-569936F8B1E3}" dt="2020-01-23T01:10:10.316" v="5799" actId="13822"/>
          <ac:spMkLst>
            <pc:docMk/>
            <pc:sldMk cId="2955175282" sldId="258"/>
            <ac:spMk id="4" creationId="{356643C8-EEEC-47E9-A7E0-D6808C66DBD6}"/>
          </ac:spMkLst>
        </pc:spChg>
        <pc:spChg chg="add mod">
          <ac:chgData name="ISHII Satoyuki(石井 里幸)" userId="465bc964-a335-4f80-a4fa-b5cd79bc8829" providerId="ADAL" clId="{3DC9874E-3511-4BD6-834A-569936F8B1E3}" dt="2020-01-22T03:16:07.940" v="1149"/>
          <ac:spMkLst>
            <pc:docMk/>
            <pc:sldMk cId="2955175282" sldId="258"/>
            <ac:spMk id="5" creationId="{5375FE7E-AC5D-4D47-B703-4D1D95C4D9A3}"/>
          </ac:spMkLst>
        </pc:spChg>
        <pc:spChg chg="add mod">
          <ac:chgData name="ISHII Satoyuki(石井 里幸)" userId="465bc964-a335-4f80-a4fa-b5cd79bc8829" providerId="ADAL" clId="{3DC9874E-3511-4BD6-834A-569936F8B1E3}" dt="2020-01-22T01:16:23.604" v="93" actId="1076"/>
          <ac:spMkLst>
            <pc:docMk/>
            <pc:sldMk cId="2955175282" sldId="258"/>
            <ac:spMk id="6" creationId="{E7A0F241-F317-43AA-950D-77EAFB71DC8C}"/>
          </ac:spMkLst>
        </pc:spChg>
        <pc:spChg chg="add mod">
          <ac:chgData name="ISHII Satoyuki(石井 里幸)" userId="465bc964-a335-4f80-a4fa-b5cd79bc8829" providerId="ADAL" clId="{3DC9874E-3511-4BD6-834A-569936F8B1E3}" dt="2020-01-22T02:37:31.158" v="835" actId="207"/>
          <ac:spMkLst>
            <pc:docMk/>
            <pc:sldMk cId="2955175282" sldId="258"/>
            <ac:spMk id="7" creationId="{EA9DD6C9-D18B-4D08-821A-512D4AB13DA7}"/>
          </ac:spMkLst>
        </pc:spChg>
        <pc:spChg chg="add mod">
          <ac:chgData name="ISHII Satoyuki(石井 里幸)" userId="465bc964-a335-4f80-a4fa-b5cd79bc8829" providerId="ADAL" clId="{3DC9874E-3511-4BD6-834A-569936F8B1E3}" dt="2020-01-22T02:37:31.158" v="835" actId="207"/>
          <ac:spMkLst>
            <pc:docMk/>
            <pc:sldMk cId="2955175282" sldId="258"/>
            <ac:spMk id="8" creationId="{2B72BCAD-0CD1-4524-BD7B-3C952FB55880}"/>
          </ac:spMkLst>
        </pc:spChg>
        <pc:spChg chg="add mod">
          <ac:chgData name="ISHII Satoyuki(石井 里幸)" userId="465bc964-a335-4f80-a4fa-b5cd79bc8829" providerId="ADAL" clId="{3DC9874E-3511-4BD6-834A-569936F8B1E3}" dt="2020-01-22T02:37:31.158" v="835" actId="207"/>
          <ac:spMkLst>
            <pc:docMk/>
            <pc:sldMk cId="2955175282" sldId="258"/>
            <ac:spMk id="9" creationId="{DF708645-3193-42D7-96FF-7A1699EDD0C1}"/>
          </ac:spMkLst>
        </pc:spChg>
        <pc:spChg chg="add mod">
          <ac:chgData name="ISHII Satoyuki(石井 里幸)" userId="465bc964-a335-4f80-a4fa-b5cd79bc8829" providerId="ADAL" clId="{3DC9874E-3511-4BD6-834A-569936F8B1E3}" dt="2020-01-22T03:09:48.422" v="1129" actId="6549"/>
          <ac:spMkLst>
            <pc:docMk/>
            <pc:sldMk cId="2955175282" sldId="258"/>
            <ac:spMk id="10" creationId="{2E12B3E5-7095-4834-8F32-14D1D9294915}"/>
          </ac:spMkLst>
        </pc:spChg>
        <pc:spChg chg="add mod">
          <ac:chgData name="ISHII Satoyuki(石井 里幸)" userId="465bc964-a335-4f80-a4fa-b5cd79bc8829" providerId="ADAL" clId="{3DC9874E-3511-4BD6-834A-569936F8B1E3}" dt="2020-01-22T06:23:40.772" v="3011" actId="6549"/>
          <ac:spMkLst>
            <pc:docMk/>
            <pc:sldMk cId="2955175282" sldId="258"/>
            <ac:spMk id="11" creationId="{383FA234-6CA6-4B89-A7E7-F338C1BBF56F}"/>
          </ac:spMkLst>
        </pc:spChg>
        <pc:spChg chg="add mod">
          <ac:chgData name="ISHII Satoyuki(石井 里幸)" userId="465bc964-a335-4f80-a4fa-b5cd79bc8829" providerId="ADAL" clId="{3DC9874E-3511-4BD6-834A-569936F8B1E3}" dt="2020-01-22T02:37:25.580" v="834" actId="207"/>
          <ac:spMkLst>
            <pc:docMk/>
            <pc:sldMk cId="2955175282" sldId="258"/>
            <ac:spMk id="12" creationId="{87261F89-398A-415D-8563-57FCC114A4CB}"/>
          </ac:spMkLst>
        </pc:spChg>
        <pc:spChg chg="add del mod">
          <ac:chgData name="ISHII Satoyuki(石井 里幸)" userId="465bc964-a335-4f80-a4fa-b5cd79bc8829" providerId="ADAL" clId="{3DC9874E-3511-4BD6-834A-569936F8B1E3}" dt="2020-01-22T01:16:32.415" v="97" actId="478"/>
          <ac:spMkLst>
            <pc:docMk/>
            <pc:sldMk cId="2955175282" sldId="258"/>
            <ac:spMk id="13" creationId="{1455D940-8E70-4063-9C8F-7B7034CD331E}"/>
          </ac:spMkLst>
        </pc:spChg>
        <pc:spChg chg="add mod">
          <ac:chgData name="ISHII Satoyuki(石井 里幸)" userId="465bc964-a335-4f80-a4fa-b5cd79bc8829" providerId="ADAL" clId="{3DC9874E-3511-4BD6-834A-569936F8B1E3}" dt="2020-01-22T03:10:23.418" v="1137" actId="1076"/>
          <ac:spMkLst>
            <pc:docMk/>
            <pc:sldMk cId="2955175282" sldId="258"/>
            <ac:spMk id="14" creationId="{B31FC566-16BD-4668-B322-5BDB96EA146A}"/>
          </ac:spMkLst>
        </pc:spChg>
        <pc:spChg chg="add mod ord">
          <ac:chgData name="ISHII Satoyuki(石井 里幸)" userId="465bc964-a335-4f80-a4fa-b5cd79bc8829" providerId="ADAL" clId="{3DC9874E-3511-4BD6-834A-569936F8B1E3}" dt="2020-01-22T03:10:04.166" v="1133" actId="1037"/>
          <ac:spMkLst>
            <pc:docMk/>
            <pc:sldMk cId="2955175282" sldId="258"/>
            <ac:spMk id="15" creationId="{72905531-9312-439B-B539-55F506103291}"/>
          </ac:spMkLst>
        </pc:spChg>
        <pc:spChg chg="add mod ord">
          <ac:chgData name="ISHII Satoyuki(石井 里幸)" userId="465bc964-a335-4f80-a4fa-b5cd79bc8829" providerId="ADAL" clId="{3DC9874E-3511-4BD6-834A-569936F8B1E3}" dt="2020-01-22T03:10:04.166" v="1133" actId="1037"/>
          <ac:spMkLst>
            <pc:docMk/>
            <pc:sldMk cId="2955175282" sldId="258"/>
            <ac:spMk id="16" creationId="{4F2CD928-DC48-40D3-946B-6F947349E1ED}"/>
          </ac:spMkLst>
        </pc:spChg>
        <pc:spChg chg="add mod">
          <ac:chgData name="ISHII Satoyuki(石井 里幸)" userId="465bc964-a335-4f80-a4fa-b5cd79bc8829" providerId="ADAL" clId="{3DC9874E-3511-4BD6-834A-569936F8B1E3}" dt="2020-01-22T03:10:20.802" v="1136" actId="1076"/>
          <ac:spMkLst>
            <pc:docMk/>
            <pc:sldMk cId="2955175282" sldId="258"/>
            <ac:spMk id="17" creationId="{D912E635-7BDB-48C9-BB73-1CA97CB2785F}"/>
          </ac:spMkLst>
        </pc:spChg>
        <pc:spChg chg="add mod ord">
          <ac:chgData name="ISHII Satoyuki(石井 里幸)" userId="465bc964-a335-4f80-a4fa-b5cd79bc8829" providerId="ADAL" clId="{3DC9874E-3511-4BD6-834A-569936F8B1E3}" dt="2020-01-22T03:10:04.166" v="1133" actId="1037"/>
          <ac:spMkLst>
            <pc:docMk/>
            <pc:sldMk cId="2955175282" sldId="258"/>
            <ac:spMk id="18" creationId="{BE4A3DCF-274E-43CB-9068-2ED4D74E2D08}"/>
          </ac:spMkLst>
        </pc:spChg>
        <pc:spChg chg="add mod ord">
          <ac:chgData name="ISHII Satoyuki(石井 里幸)" userId="465bc964-a335-4f80-a4fa-b5cd79bc8829" providerId="ADAL" clId="{3DC9874E-3511-4BD6-834A-569936F8B1E3}" dt="2020-01-22T03:10:04.166" v="1133" actId="1037"/>
          <ac:spMkLst>
            <pc:docMk/>
            <pc:sldMk cId="2955175282" sldId="258"/>
            <ac:spMk id="19" creationId="{DE35D588-D79B-4982-8CCE-66EEF0685E69}"/>
          </ac:spMkLst>
        </pc:spChg>
        <pc:spChg chg="add mod ord">
          <ac:chgData name="ISHII Satoyuki(石井 里幸)" userId="465bc964-a335-4f80-a4fa-b5cd79bc8829" providerId="ADAL" clId="{3DC9874E-3511-4BD6-834A-569936F8B1E3}" dt="2020-01-22T03:10:04.166" v="1133" actId="1037"/>
          <ac:spMkLst>
            <pc:docMk/>
            <pc:sldMk cId="2955175282" sldId="258"/>
            <ac:spMk id="20" creationId="{86E86121-E1C6-4EFA-A0B3-D55590CCC37F}"/>
          </ac:spMkLst>
        </pc:spChg>
        <pc:spChg chg="add mod ord">
          <ac:chgData name="ISHII Satoyuki(石井 里幸)" userId="465bc964-a335-4f80-a4fa-b5cd79bc8829" providerId="ADAL" clId="{3DC9874E-3511-4BD6-834A-569936F8B1E3}" dt="2020-01-22T03:10:04.166" v="1133" actId="1037"/>
          <ac:spMkLst>
            <pc:docMk/>
            <pc:sldMk cId="2955175282" sldId="258"/>
            <ac:spMk id="21" creationId="{8491C1E0-9A10-4FB0-A4EA-07B191A6E0B1}"/>
          </ac:spMkLst>
        </pc:spChg>
        <pc:spChg chg="add mod ord">
          <ac:chgData name="ISHII Satoyuki(石井 里幸)" userId="465bc964-a335-4f80-a4fa-b5cd79bc8829" providerId="ADAL" clId="{3DC9874E-3511-4BD6-834A-569936F8B1E3}" dt="2020-01-22T03:10:04.166" v="1133" actId="1037"/>
          <ac:spMkLst>
            <pc:docMk/>
            <pc:sldMk cId="2955175282" sldId="258"/>
            <ac:spMk id="22" creationId="{697B1E02-9CCB-4AC9-8441-FC1BE0C1394A}"/>
          </ac:spMkLst>
        </pc:spChg>
        <pc:spChg chg="add mod ord">
          <ac:chgData name="ISHII Satoyuki(石井 里幸)" userId="465bc964-a335-4f80-a4fa-b5cd79bc8829" providerId="ADAL" clId="{3DC9874E-3511-4BD6-834A-569936F8B1E3}" dt="2020-01-22T03:10:04.166" v="1133" actId="1037"/>
          <ac:spMkLst>
            <pc:docMk/>
            <pc:sldMk cId="2955175282" sldId="258"/>
            <ac:spMk id="23" creationId="{95A2134D-CDCC-40F2-B63B-33B73B5F718A}"/>
          </ac:spMkLst>
        </pc:spChg>
        <pc:spChg chg="add mod">
          <ac:chgData name="ISHII Satoyuki(石井 里幸)" userId="465bc964-a335-4f80-a4fa-b5cd79bc8829" providerId="ADAL" clId="{3DC9874E-3511-4BD6-834A-569936F8B1E3}" dt="2020-01-22T03:10:17.731" v="1135" actId="14100"/>
          <ac:spMkLst>
            <pc:docMk/>
            <pc:sldMk cId="2955175282" sldId="258"/>
            <ac:spMk id="24" creationId="{85337DFC-0671-4391-AB45-BB08B2F9E8AB}"/>
          </ac:spMkLst>
        </pc:spChg>
        <pc:spChg chg="add mod">
          <ac:chgData name="ISHII Satoyuki(石井 里幸)" userId="465bc964-a335-4f80-a4fa-b5cd79bc8829" providerId="ADAL" clId="{3DC9874E-3511-4BD6-834A-569936F8B1E3}" dt="2020-01-22T06:23:08.880" v="3005" actId="14100"/>
          <ac:spMkLst>
            <pc:docMk/>
            <pc:sldMk cId="2955175282" sldId="258"/>
            <ac:spMk id="25" creationId="{50A0635A-B023-480C-8EF6-9DD12EBFF331}"/>
          </ac:spMkLst>
        </pc:spChg>
        <pc:spChg chg="add mod">
          <ac:chgData name="ISHII Satoyuki(石井 里幸)" userId="465bc964-a335-4f80-a4fa-b5cd79bc8829" providerId="ADAL" clId="{3DC9874E-3511-4BD6-834A-569936F8B1E3}" dt="2020-01-22T06:23:08.880" v="3005" actId="14100"/>
          <ac:spMkLst>
            <pc:docMk/>
            <pc:sldMk cId="2955175282" sldId="258"/>
            <ac:spMk id="26" creationId="{5CDF61CC-1F90-451A-8CC7-6A990D5F2EF9}"/>
          </ac:spMkLst>
        </pc:spChg>
        <pc:spChg chg="add mod">
          <ac:chgData name="ISHII Satoyuki(石井 里幸)" userId="465bc964-a335-4f80-a4fa-b5cd79bc8829" providerId="ADAL" clId="{3DC9874E-3511-4BD6-834A-569936F8B1E3}" dt="2020-01-22T06:23:08.880" v="3005" actId="14100"/>
          <ac:spMkLst>
            <pc:docMk/>
            <pc:sldMk cId="2955175282" sldId="258"/>
            <ac:spMk id="27" creationId="{E93858D5-9776-412A-8CC7-D3174247FA53}"/>
          </ac:spMkLst>
        </pc:spChg>
        <pc:spChg chg="add mod">
          <ac:chgData name="ISHII Satoyuki(石井 里幸)" userId="465bc964-a335-4f80-a4fa-b5cd79bc8829" providerId="ADAL" clId="{3DC9874E-3511-4BD6-834A-569936F8B1E3}" dt="2020-01-22T06:23:08.880" v="3005" actId="14100"/>
          <ac:spMkLst>
            <pc:docMk/>
            <pc:sldMk cId="2955175282" sldId="258"/>
            <ac:spMk id="28" creationId="{80B377AB-BFC5-4D70-B803-6C7215602901}"/>
          </ac:spMkLst>
        </pc:spChg>
        <pc:spChg chg="add mod">
          <ac:chgData name="ISHII Satoyuki(石井 里幸)" userId="465bc964-a335-4f80-a4fa-b5cd79bc8829" providerId="ADAL" clId="{3DC9874E-3511-4BD6-834A-569936F8B1E3}" dt="2020-01-22T06:23:08.880" v="3005" actId="14100"/>
          <ac:spMkLst>
            <pc:docMk/>
            <pc:sldMk cId="2955175282" sldId="258"/>
            <ac:spMk id="29" creationId="{D528F4C9-CEFC-4703-91FB-A9E6BEF741BC}"/>
          </ac:spMkLst>
        </pc:spChg>
        <pc:spChg chg="add del mod">
          <ac:chgData name="ISHII Satoyuki(石井 里幸)" userId="465bc964-a335-4f80-a4fa-b5cd79bc8829" providerId="ADAL" clId="{3DC9874E-3511-4BD6-834A-569936F8B1E3}" dt="2020-01-22T03:38:56.102" v="1297" actId="14100"/>
          <ac:spMkLst>
            <pc:docMk/>
            <pc:sldMk cId="2955175282" sldId="258"/>
            <ac:spMk id="30" creationId="{F51DA3F0-214A-478B-8EB1-D808EF336558}"/>
          </ac:spMkLst>
        </pc:spChg>
        <pc:spChg chg="add mod">
          <ac:chgData name="ISHII Satoyuki(石井 里幸)" userId="465bc964-a335-4f80-a4fa-b5cd79bc8829" providerId="ADAL" clId="{3DC9874E-3511-4BD6-834A-569936F8B1E3}" dt="2020-01-22T06:23:38.116" v="3010" actId="20577"/>
          <ac:spMkLst>
            <pc:docMk/>
            <pc:sldMk cId="2955175282" sldId="258"/>
            <ac:spMk id="31" creationId="{50611A29-31C2-4CF5-8177-86E7A55A8BDC}"/>
          </ac:spMkLst>
        </pc:spChg>
        <pc:spChg chg="add del mod ord">
          <ac:chgData name="ISHII Satoyuki(石井 里幸)" userId="465bc964-a335-4f80-a4fa-b5cd79bc8829" providerId="ADAL" clId="{3DC9874E-3511-4BD6-834A-569936F8B1E3}" dt="2020-01-22T02:13:53.337" v="250" actId="478"/>
          <ac:spMkLst>
            <pc:docMk/>
            <pc:sldMk cId="2955175282" sldId="258"/>
            <ac:spMk id="32" creationId="{F8AEB3F2-3CEC-441F-A8D1-1AC8A68E6F76}"/>
          </ac:spMkLst>
        </pc:spChg>
        <pc:spChg chg="add mod">
          <ac:chgData name="ISHII Satoyuki(石井 里幸)" userId="465bc964-a335-4f80-a4fa-b5cd79bc8829" providerId="ADAL" clId="{3DC9874E-3511-4BD6-834A-569936F8B1E3}" dt="2020-01-22T03:09:46.357" v="1128" actId="1076"/>
          <ac:spMkLst>
            <pc:docMk/>
            <pc:sldMk cId="2955175282" sldId="258"/>
            <ac:spMk id="33" creationId="{A1E6149E-7F21-486D-A858-082646A396BD}"/>
          </ac:spMkLst>
        </pc:spChg>
        <pc:spChg chg="add del mod">
          <ac:chgData name="ISHII Satoyuki(石井 里幸)" userId="465bc964-a335-4f80-a4fa-b5cd79bc8829" providerId="ADAL" clId="{3DC9874E-3511-4BD6-834A-569936F8B1E3}" dt="2020-01-22T02:22:38.616" v="332" actId="767"/>
          <ac:spMkLst>
            <pc:docMk/>
            <pc:sldMk cId="2955175282" sldId="258"/>
            <ac:spMk id="34" creationId="{A6629B6C-57D4-4F66-9A62-CED61983CD0C}"/>
          </ac:spMkLst>
        </pc:spChg>
        <pc:spChg chg="add mod">
          <ac:chgData name="ISHII Satoyuki(石井 里幸)" userId="465bc964-a335-4f80-a4fa-b5cd79bc8829" providerId="ADAL" clId="{3DC9874E-3511-4BD6-834A-569936F8B1E3}" dt="2020-01-22T03:09:46.357" v="1128" actId="1076"/>
          <ac:spMkLst>
            <pc:docMk/>
            <pc:sldMk cId="2955175282" sldId="258"/>
            <ac:spMk id="35" creationId="{CBDFAD11-8D95-431D-B788-9B071680C382}"/>
          </ac:spMkLst>
        </pc:spChg>
        <pc:spChg chg="add mod">
          <ac:chgData name="ISHII Satoyuki(石井 里幸)" userId="465bc964-a335-4f80-a4fa-b5cd79bc8829" providerId="ADAL" clId="{3DC9874E-3511-4BD6-834A-569936F8B1E3}" dt="2020-01-22T03:09:46.357" v="1128" actId="1076"/>
          <ac:spMkLst>
            <pc:docMk/>
            <pc:sldMk cId="2955175282" sldId="258"/>
            <ac:spMk id="36" creationId="{E9EEC53F-F9AD-4CEA-BBCD-B55CC525F29C}"/>
          </ac:spMkLst>
        </pc:spChg>
        <pc:spChg chg="add mod">
          <ac:chgData name="ISHII Satoyuki(石井 里幸)" userId="465bc964-a335-4f80-a4fa-b5cd79bc8829" providerId="ADAL" clId="{3DC9874E-3511-4BD6-834A-569936F8B1E3}" dt="2020-01-22T03:09:46.357" v="1128" actId="1076"/>
          <ac:spMkLst>
            <pc:docMk/>
            <pc:sldMk cId="2955175282" sldId="258"/>
            <ac:spMk id="37" creationId="{1B74C658-4FF7-4EAE-8FB4-704078C69375}"/>
          </ac:spMkLst>
        </pc:spChg>
        <pc:spChg chg="add mod">
          <ac:chgData name="ISHII Satoyuki(石井 里幸)" userId="465bc964-a335-4f80-a4fa-b5cd79bc8829" providerId="ADAL" clId="{3DC9874E-3511-4BD6-834A-569936F8B1E3}" dt="2020-01-22T03:09:46.357" v="1128" actId="1076"/>
          <ac:spMkLst>
            <pc:docMk/>
            <pc:sldMk cId="2955175282" sldId="258"/>
            <ac:spMk id="38" creationId="{8AC1939E-7AC4-4920-8E42-24EA7A9E5C3F}"/>
          </ac:spMkLst>
        </pc:spChg>
        <pc:spChg chg="add mod">
          <ac:chgData name="ISHII Satoyuki(石井 里幸)" userId="465bc964-a335-4f80-a4fa-b5cd79bc8829" providerId="ADAL" clId="{3DC9874E-3511-4BD6-834A-569936F8B1E3}" dt="2020-01-22T06:21:09.935" v="2998" actId="14100"/>
          <ac:spMkLst>
            <pc:docMk/>
            <pc:sldMk cId="2955175282" sldId="258"/>
            <ac:spMk id="43" creationId="{52F3CDF6-3A41-47BE-A382-5E04C3C0C2A1}"/>
          </ac:spMkLst>
        </pc:spChg>
        <pc:spChg chg="add mod">
          <ac:chgData name="ISHII Satoyuki(石井 里幸)" userId="465bc964-a335-4f80-a4fa-b5cd79bc8829" providerId="ADAL" clId="{3DC9874E-3511-4BD6-834A-569936F8B1E3}" dt="2020-01-22T06:21:09.935" v="2998" actId="14100"/>
          <ac:spMkLst>
            <pc:docMk/>
            <pc:sldMk cId="2955175282" sldId="258"/>
            <ac:spMk id="46" creationId="{B5538583-E24E-4B6B-BC41-5354294F3DC1}"/>
          </ac:spMkLst>
        </pc:spChg>
        <pc:spChg chg="add mod">
          <ac:chgData name="ISHII Satoyuki(石井 里幸)" userId="465bc964-a335-4f80-a4fa-b5cd79bc8829" providerId="ADAL" clId="{3DC9874E-3511-4BD6-834A-569936F8B1E3}" dt="2020-01-22T06:21:09.935" v="2998" actId="14100"/>
          <ac:spMkLst>
            <pc:docMk/>
            <pc:sldMk cId="2955175282" sldId="258"/>
            <ac:spMk id="50" creationId="{E480212C-5813-4589-8591-61A2CE348ABA}"/>
          </ac:spMkLst>
        </pc:spChg>
        <pc:spChg chg="add mod">
          <ac:chgData name="ISHII Satoyuki(石井 里幸)" userId="465bc964-a335-4f80-a4fa-b5cd79bc8829" providerId="ADAL" clId="{3DC9874E-3511-4BD6-834A-569936F8B1E3}" dt="2020-01-22T06:21:09.935" v="2998" actId="14100"/>
          <ac:spMkLst>
            <pc:docMk/>
            <pc:sldMk cId="2955175282" sldId="258"/>
            <ac:spMk id="52" creationId="{BAA1D5DC-5AE5-4CC4-9611-74365AE67BDE}"/>
          </ac:spMkLst>
        </pc:spChg>
        <pc:spChg chg="add mod">
          <ac:chgData name="ISHII Satoyuki(石井 里幸)" userId="465bc964-a335-4f80-a4fa-b5cd79bc8829" providerId="ADAL" clId="{3DC9874E-3511-4BD6-834A-569936F8B1E3}" dt="2020-01-22T06:23:57.029" v="3034"/>
          <ac:spMkLst>
            <pc:docMk/>
            <pc:sldMk cId="2955175282" sldId="258"/>
            <ac:spMk id="54" creationId="{E26A83B8-0423-4DB7-8FE0-C97D26C6F5D8}"/>
          </ac:spMkLst>
        </pc:spChg>
        <pc:spChg chg="add mod">
          <ac:chgData name="ISHII Satoyuki(石井 里幸)" userId="465bc964-a335-4f80-a4fa-b5cd79bc8829" providerId="ADAL" clId="{3DC9874E-3511-4BD6-834A-569936F8B1E3}" dt="2020-01-22T06:23:52.474" v="3022"/>
          <ac:spMkLst>
            <pc:docMk/>
            <pc:sldMk cId="2955175282" sldId="258"/>
            <ac:spMk id="56" creationId="{B11BAB95-5121-45AC-BB2D-73C8C22ECA9A}"/>
          </ac:spMkLst>
        </pc:spChg>
        <pc:spChg chg="add mod">
          <ac:chgData name="ISHII Satoyuki(石井 里幸)" userId="465bc964-a335-4f80-a4fa-b5cd79bc8829" providerId="ADAL" clId="{3DC9874E-3511-4BD6-834A-569936F8B1E3}" dt="2020-01-22T06:21:09.935" v="2998" actId="14100"/>
          <ac:spMkLst>
            <pc:docMk/>
            <pc:sldMk cId="2955175282" sldId="258"/>
            <ac:spMk id="59" creationId="{DC6A3F3A-A23C-4821-B62E-0F6D2909E48C}"/>
          </ac:spMkLst>
        </pc:spChg>
        <pc:spChg chg="add mod">
          <ac:chgData name="ISHII Satoyuki(石井 里幸)" userId="465bc964-a335-4f80-a4fa-b5cd79bc8829" providerId="ADAL" clId="{3DC9874E-3511-4BD6-834A-569936F8B1E3}" dt="2020-01-22T03:39:04.769" v="1299" actId="403"/>
          <ac:spMkLst>
            <pc:docMk/>
            <pc:sldMk cId="2955175282" sldId="258"/>
            <ac:spMk id="67" creationId="{F69F5CD2-4C48-43A1-904F-4F0B70B2564B}"/>
          </ac:spMkLst>
        </pc:spChg>
        <pc:spChg chg="add mod">
          <ac:chgData name="ISHII Satoyuki(石井 里幸)" userId="465bc964-a335-4f80-a4fa-b5cd79bc8829" providerId="ADAL" clId="{3DC9874E-3511-4BD6-834A-569936F8B1E3}" dt="2020-01-22T03:39:12.872" v="1302" actId="1076"/>
          <ac:spMkLst>
            <pc:docMk/>
            <pc:sldMk cId="2955175282" sldId="258"/>
            <ac:spMk id="68" creationId="{13FD799D-0603-48E5-B5AB-295BAF0EA6C4}"/>
          </ac:spMkLst>
        </pc:spChg>
        <pc:spChg chg="add del mod">
          <ac:chgData name="ISHII Satoyuki(石井 里幸)" userId="465bc964-a335-4f80-a4fa-b5cd79bc8829" providerId="ADAL" clId="{3DC9874E-3511-4BD6-834A-569936F8B1E3}" dt="2020-01-22T03:16:29.666" v="1156"/>
          <ac:spMkLst>
            <pc:docMk/>
            <pc:sldMk cId="2955175282" sldId="258"/>
            <ac:spMk id="69" creationId="{3950DDE5-3B93-49BB-AE32-26982F10D4DB}"/>
          </ac:spMkLst>
        </pc:spChg>
        <pc:spChg chg="add mod">
          <ac:chgData name="ISHII Satoyuki(石井 里幸)" userId="465bc964-a335-4f80-a4fa-b5cd79bc8829" providerId="ADAL" clId="{3DC9874E-3511-4BD6-834A-569936F8B1E3}" dt="2020-01-22T03:39:23.144" v="1303" actId="1076"/>
          <ac:spMkLst>
            <pc:docMk/>
            <pc:sldMk cId="2955175282" sldId="258"/>
            <ac:spMk id="70" creationId="{707D1B36-F4BC-451B-99EE-D40159C39E63}"/>
          </ac:spMkLst>
        </pc:spChg>
        <pc:spChg chg="add mod">
          <ac:chgData name="ISHII Satoyuki(石井 里幸)" userId="465bc964-a335-4f80-a4fa-b5cd79bc8829" providerId="ADAL" clId="{3DC9874E-3511-4BD6-834A-569936F8B1E3}" dt="2020-01-22T03:39:23.144" v="1303" actId="1076"/>
          <ac:spMkLst>
            <pc:docMk/>
            <pc:sldMk cId="2955175282" sldId="258"/>
            <ac:spMk id="71" creationId="{601A1258-5F39-475B-B7EB-2CE4C2482A14}"/>
          </ac:spMkLst>
        </pc:spChg>
        <pc:spChg chg="add mod">
          <ac:chgData name="ISHII Satoyuki(石井 里幸)" userId="465bc964-a335-4f80-a4fa-b5cd79bc8829" providerId="ADAL" clId="{3DC9874E-3511-4BD6-834A-569936F8B1E3}" dt="2020-01-22T03:39:23.144" v="1303" actId="1076"/>
          <ac:spMkLst>
            <pc:docMk/>
            <pc:sldMk cId="2955175282" sldId="258"/>
            <ac:spMk id="72" creationId="{9A8776A3-72A8-4E8E-A9FC-AC87171D81DE}"/>
          </ac:spMkLst>
        </pc:spChg>
        <pc:spChg chg="add mod">
          <ac:chgData name="ISHII Satoyuki(石井 里幸)" userId="465bc964-a335-4f80-a4fa-b5cd79bc8829" providerId="ADAL" clId="{3DC9874E-3511-4BD6-834A-569936F8B1E3}" dt="2020-01-22T03:39:23.144" v="1303" actId="1076"/>
          <ac:spMkLst>
            <pc:docMk/>
            <pc:sldMk cId="2955175282" sldId="258"/>
            <ac:spMk id="73" creationId="{D96B1588-56F2-4098-838B-DA7195681D23}"/>
          </ac:spMkLst>
        </pc:spChg>
        <pc:spChg chg="add mod">
          <ac:chgData name="ISHII Satoyuki(石井 里幸)" userId="465bc964-a335-4f80-a4fa-b5cd79bc8829" providerId="ADAL" clId="{3DC9874E-3511-4BD6-834A-569936F8B1E3}" dt="2020-01-22T03:39:23.144" v="1303" actId="1076"/>
          <ac:spMkLst>
            <pc:docMk/>
            <pc:sldMk cId="2955175282" sldId="258"/>
            <ac:spMk id="74" creationId="{540979DB-0688-4518-84FB-F1700795F764}"/>
          </ac:spMkLst>
        </pc:spChg>
        <pc:spChg chg="add mod">
          <ac:chgData name="ISHII Satoyuki(石井 里幸)" userId="465bc964-a335-4f80-a4fa-b5cd79bc8829" providerId="ADAL" clId="{3DC9874E-3511-4BD6-834A-569936F8B1E3}" dt="2020-01-22T03:39:23.144" v="1303" actId="1076"/>
          <ac:spMkLst>
            <pc:docMk/>
            <pc:sldMk cId="2955175282" sldId="258"/>
            <ac:spMk id="75" creationId="{0A650066-261C-49D7-B498-59F3F03098EB}"/>
          </ac:spMkLst>
        </pc:spChg>
        <pc:spChg chg="add mod">
          <ac:chgData name="ISHII Satoyuki(石井 里幸)" userId="465bc964-a335-4f80-a4fa-b5cd79bc8829" providerId="ADAL" clId="{3DC9874E-3511-4BD6-834A-569936F8B1E3}" dt="2020-01-22T03:41:31.886" v="1305" actId="1076"/>
          <ac:spMkLst>
            <pc:docMk/>
            <pc:sldMk cId="2955175282" sldId="258"/>
            <ac:spMk id="76" creationId="{5AB2A828-50EA-41EC-84CC-5793D67BD1DB}"/>
          </ac:spMkLst>
        </pc:spChg>
        <pc:cxnChg chg="add mod">
          <ac:chgData name="ISHII Satoyuki(石井 里幸)" userId="465bc964-a335-4f80-a4fa-b5cd79bc8829" providerId="ADAL" clId="{3DC9874E-3511-4BD6-834A-569936F8B1E3}" dt="2020-01-22T03:09:46.357" v="1128" actId="1076"/>
          <ac:cxnSpMkLst>
            <pc:docMk/>
            <pc:sldMk cId="2955175282" sldId="258"/>
            <ac:cxnSpMk id="40" creationId="{73B43910-762D-4FC5-A67F-96844A360097}"/>
          </ac:cxnSpMkLst>
        </pc:cxnChg>
        <pc:cxnChg chg="add mod">
          <ac:chgData name="ISHII Satoyuki(石井 里幸)" userId="465bc964-a335-4f80-a4fa-b5cd79bc8829" providerId="ADAL" clId="{3DC9874E-3511-4BD6-834A-569936F8B1E3}" dt="2020-01-22T03:09:46.357" v="1128" actId="1076"/>
          <ac:cxnSpMkLst>
            <pc:docMk/>
            <pc:sldMk cId="2955175282" sldId="258"/>
            <ac:cxnSpMk id="44" creationId="{EF598B3C-AB2C-4A7E-985E-BC3C89359FD4}"/>
          </ac:cxnSpMkLst>
        </pc:cxnChg>
        <pc:cxnChg chg="add mod">
          <ac:chgData name="ISHII Satoyuki(石井 里幸)" userId="465bc964-a335-4f80-a4fa-b5cd79bc8829" providerId="ADAL" clId="{3DC9874E-3511-4BD6-834A-569936F8B1E3}" dt="2020-01-22T03:09:46.357" v="1128" actId="1076"/>
          <ac:cxnSpMkLst>
            <pc:docMk/>
            <pc:sldMk cId="2955175282" sldId="258"/>
            <ac:cxnSpMk id="47" creationId="{D75E0EFB-AA02-436B-B552-C4EB5BE57ABF}"/>
          </ac:cxnSpMkLst>
        </pc:cxnChg>
        <pc:cxnChg chg="add mod">
          <ac:chgData name="ISHII Satoyuki(石井 里幸)" userId="465bc964-a335-4f80-a4fa-b5cd79bc8829" providerId="ADAL" clId="{3DC9874E-3511-4BD6-834A-569936F8B1E3}" dt="2020-01-22T03:09:46.357" v="1128" actId="1076"/>
          <ac:cxnSpMkLst>
            <pc:docMk/>
            <pc:sldMk cId="2955175282" sldId="258"/>
            <ac:cxnSpMk id="51" creationId="{8E9B3844-9B91-417F-BEB0-D9AD20861F8B}"/>
          </ac:cxnSpMkLst>
        </pc:cxnChg>
        <pc:cxnChg chg="add mod">
          <ac:chgData name="ISHII Satoyuki(石井 里幸)" userId="465bc964-a335-4f80-a4fa-b5cd79bc8829" providerId="ADAL" clId="{3DC9874E-3511-4BD6-834A-569936F8B1E3}" dt="2020-01-22T03:09:46.357" v="1128" actId="1076"/>
          <ac:cxnSpMkLst>
            <pc:docMk/>
            <pc:sldMk cId="2955175282" sldId="258"/>
            <ac:cxnSpMk id="55" creationId="{84E879F6-8230-40D3-B827-E70E2B4BEB75}"/>
          </ac:cxnSpMkLst>
        </pc:cxnChg>
        <pc:cxnChg chg="add mod">
          <ac:chgData name="ISHII Satoyuki(石井 里幸)" userId="465bc964-a335-4f80-a4fa-b5cd79bc8829" providerId="ADAL" clId="{3DC9874E-3511-4BD6-834A-569936F8B1E3}" dt="2020-01-22T03:09:46.357" v="1128" actId="1076"/>
          <ac:cxnSpMkLst>
            <pc:docMk/>
            <pc:sldMk cId="2955175282" sldId="258"/>
            <ac:cxnSpMk id="60" creationId="{8E5976E1-8D75-41F0-8EA5-F8D191532F45}"/>
          </ac:cxnSpMkLst>
        </pc:cxnChg>
      </pc:sldChg>
      <pc:sldChg chg="modSp add del">
        <pc:chgData name="ISHII Satoyuki(石井 里幸)" userId="465bc964-a335-4f80-a4fa-b5cd79bc8829" providerId="ADAL" clId="{3DC9874E-3511-4BD6-834A-569936F8B1E3}" dt="2020-01-22T03:46:54.149" v="1310" actId="2696"/>
        <pc:sldMkLst>
          <pc:docMk/>
          <pc:sldMk cId="1162652740" sldId="259"/>
        </pc:sldMkLst>
        <pc:spChg chg="mod">
          <ac:chgData name="ISHII Satoyuki(石井 里幸)" userId="465bc964-a335-4f80-a4fa-b5cd79bc8829" providerId="ADAL" clId="{3DC9874E-3511-4BD6-834A-569936F8B1E3}" dt="2020-01-22T03:46:47.658" v="1307" actId="27636"/>
          <ac:spMkLst>
            <pc:docMk/>
            <pc:sldMk cId="1162652740" sldId="259"/>
            <ac:spMk id="2" creationId="{B29A805A-6E6E-4F8E-9F36-592E0BC75838}"/>
          </ac:spMkLst>
        </pc:spChg>
      </pc:sldChg>
      <pc:sldChg chg="modSp add del">
        <pc:chgData name="ISHII Satoyuki(石井 里幸)" userId="465bc964-a335-4f80-a4fa-b5cd79bc8829" providerId="ADAL" clId="{3DC9874E-3511-4BD6-834A-569936F8B1E3}" dt="2020-01-23T04:53:23.640" v="6822" actId="2696"/>
        <pc:sldMkLst>
          <pc:docMk/>
          <pc:sldMk cId="2743094391" sldId="259"/>
        </pc:sldMkLst>
        <pc:spChg chg="mod">
          <ac:chgData name="ISHII Satoyuki(石井 里幸)" userId="465bc964-a335-4f80-a4fa-b5cd79bc8829" providerId="ADAL" clId="{3DC9874E-3511-4BD6-834A-569936F8B1E3}" dt="2020-01-23T04:52:21.721" v="6776" actId="27636"/>
          <ac:spMkLst>
            <pc:docMk/>
            <pc:sldMk cId="2743094391" sldId="259"/>
            <ac:spMk id="2" creationId="{A2D3BC98-ADE7-4A3A-9045-62C1D418F7FC}"/>
          </ac:spMkLst>
        </pc:spChg>
      </pc:sldChg>
      <pc:sldChg chg="modSp add del">
        <pc:chgData name="ISHII Satoyuki(石井 里幸)" userId="465bc964-a335-4f80-a4fa-b5cd79bc8829" providerId="ADAL" clId="{3DC9874E-3511-4BD6-834A-569936F8B1E3}" dt="2020-03-05T03:42:26.144" v="35148"/>
        <pc:sldMkLst>
          <pc:docMk/>
          <pc:sldMk cId="455978297" sldId="260"/>
        </pc:sldMkLst>
        <pc:spChg chg="mod">
          <ac:chgData name="ISHII Satoyuki(石井 里幸)" userId="465bc964-a335-4f80-a4fa-b5cd79bc8829" providerId="ADAL" clId="{3DC9874E-3511-4BD6-834A-569936F8B1E3}" dt="2020-02-20T02:10:09.526" v="26249"/>
          <ac:spMkLst>
            <pc:docMk/>
            <pc:sldMk cId="455978297" sldId="260"/>
            <ac:spMk id="2" creationId="{4B00B94B-F466-4D7F-AF65-564351FCD39B}"/>
          </ac:spMkLst>
        </pc:spChg>
        <pc:graphicFrameChg chg="mod modGraphic">
          <ac:chgData name="ISHII Satoyuki(石井 里幸)" userId="465bc964-a335-4f80-a4fa-b5cd79bc8829" providerId="ADAL" clId="{3DC9874E-3511-4BD6-834A-569936F8B1E3}" dt="2020-02-20T05:10:37.327" v="26533" actId="207"/>
          <ac:graphicFrameMkLst>
            <pc:docMk/>
            <pc:sldMk cId="455978297" sldId="260"/>
            <ac:graphicFrameMk id="6" creationId="{D7F6EAA1-3E00-4BFB-B5C8-8535F555AD36}"/>
          </ac:graphicFrameMkLst>
        </pc:graphicFrameChg>
      </pc:sldChg>
      <pc:sldChg chg="addSp delSp modSp add del">
        <pc:chgData name="ISHII Satoyuki(石井 里幸)" userId="465bc964-a335-4f80-a4fa-b5cd79bc8829" providerId="ADAL" clId="{3DC9874E-3511-4BD6-834A-569936F8B1E3}" dt="2020-01-29T00:57:37.784" v="6824" actId="2696"/>
        <pc:sldMkLst>
          <pc:docMk/>
          <pc:sldMk cId="2235057144" sldId="260"/>
        </pc:sldMkLst>
        <pc:spChg chg="mod">
          <ac:chgData name="ISHII Satoyuki(石井 里幸)" userId="465bc964-a335-4f80-a4fa-b5cd79bc8829" providerId="ADAL" clId="{3DC9874E-3511-4BD6-834A-569936F8B1E3}" dt="2020-01-23T04:53:13.316" v="6821"/>
          <ac:spMkLst>
            <pc:docMk/>
            <pc:sldMk cId="2235057144" sldId="260"/>
            <ac:spMk id="2" creationId="{7C015046-0987-47AA-80E5-9B08903DD462}"/>
          </ac:spMkLst>
        </pc:spChg>
        <pc:spChg chg="del">
          <ac:chgData name="ISHII Satoyuki(石井 里幸)" userId="465bc964-a335-4f80-a4fa-b5cd79bc8829" providerId="ADAL" clId="{3DC9874E-3511-4BD6-834A-569936F8B1E3}" dt="2020-01-23T04:52:31.112" v="6779" actId="478"/>
          <ac:spMkLst>
            <pc:docMk/>
            <pc:sldMk cId="2235057144" sldId="260"/>
            <ac:spMk id="5" creationId="{E8C76F02-E053-4CF1-AA30-9CF26ABF15D2}"/>
          </ac:spMkLst>
        </pc:spChg>
        <pc:picChg chg="add mod">
          <ac:chgData name="ISHII Satoyuki(石井 里幸)" userId="465bc964-a335-4f80-a4fa-b5cd79bc8829" providerId="ADAL" clId="{3DC9874E-3511-4BD6-834A-569936F8B1E3}" dt="2020-01-23T04:52:59.323" v="6780"/>
          <ac:picMkLst>
            <pc:docMk/>
            <pc:sldMk cId="2235057144" sldId="260"/>
            <ac:picMk id="1026" creationId="{205A4EA4-D05F-4E1F-A149-D0C4B01C8B66}"/>
          </ac:picMkLst>
        </pc:picChg>
      </pc:sldChg>
      <pc:sldChg chg="delSp modSp add del">
        <pc:chgData name="ISHII Satoyuki(石井 里幸)" userId="465bc964-a335-4f80-a4fa-b5cd79bc8829" providerId="ADAL" clId="{3DC9874E-3511-4BD6-834A-569936F8B1E3}" dt="2020-01-22T05:56:17.395" v="2387" actId="2696"/>
        <pc:sldMkLst>
          <pc:docMk/>
          <pc:sldMk cId="1979713330" sldId="261"/>
        </pc:sldMkLst>
        <pc:spChg chg="mod">
          <ac:chgData name="ISHII Satoyuki(石井 里幸)" userId="465bc964-a335-4f80-a4fa-b5cd79bc8829" providerId="ADAL" clId="{3DC9874E-3511-4BD6-834A-569936F8B1E3}" dt="2020-01-22T05:55:44.098" v="2384" actId="27636"/>
          <ac:spMkLst>
            <pc:docMk/>
            <pc:sldMk cId="1979713330" sldId="261"/>
            <ac:spMk id="2" creationId="{F5CB5AE8-5C8A-46B2-9443-9FB3BF4134BE}"/>
          </ac:spMkLst>
        </pc:spChg>
        <pc:spChg chg="del">
          <ac:chgData name="ISHII Satoyuki(石井 里幸)" userId="465bc964-a335-4f80-a4fa-b5cd79bc8829" providerId="ADAL" clId="{3DC9874E-3511-4BD6-834A-569936F8B1E3}" dt="2020-01-22T05:55:47.212" v="2385" actId="478"/>
          <ac:spMkLst>
            <pc:docMk/>
            <pc:sldMk cId="1979713330" sldId="261"/>
            <ac:spMk id="5" creationId="{F3D2B662-C0F5-498D-A3B7-704ACE543486}"/>
          </ac:spMkLst>
        </pc:spChg>
      </pc:sldChg>
      <pc:sldChg chg="modSp add del">
        <pc:chgData name="ISHII Satoyuki(石井 里幸)" userId="465bc964-a335-4f80-a4fa-b5cd79bc8829" providerId="ADAL" clId="{3DC9874E-3511-4BD6-834A-569936F8B1E3}" dt="2020-01-23T02:09:02.266" v="6766" actId="2696"/>
        <pc:sldMkLst>
          <pc:docMk/>
          <pc:sldMk cId="2608865976" sldId="261"/>
        </pc:sldMkLst>
        <pc:spChg chg="mod">
          <ac:chgData name="ISHII Satoyuki(石井 里幸)" userId="465bc964-a335-4f80-a4fa-b5cd79bc8829" providerId="ADAL" clId="{3DC9874E-3511-4BD6-834A-569936F8B1E3}" dt="2020-01-22T07:30:55.813" v="3718"/>
          <ac:spMkLst>
            <pc:docMk/>
            <pc:sldMk cId="2608865976" sldId="261"/>
            <ac:spMk id="2" creationId="{91459F83-6AB9-4A65-B0E9-C78D11334806}"/>
          </ac:spMkLst>
        </pc:spChg>
        <pc:spChg chg="mod">
          <ac:chgData name="ISHII Satoyuki(石井 里幸)" userId="465bc964-a335-4f80-a4fa-b5cd79bc8829" providerId="ADAL" clId="{3DC9874E-3511-4BD6-834A-569936F8B1E3}" dt="2020-01-22T07:33:57.344" v="3826"/>
          <ac:spMkLst>
            <pc:docMk/>
            <pc:sldMk cId="2608865976" sldId="261"/>
            <ac:spMk id="5" creationId="{B1420414-712C-46E1-A4AE-30CDC53A23BF}"/>
          </ac:spMkLst>
        </pc:spChg>
      </pc:sldChg>
      <pc:sldChg chg="addSp delSp modSp add ord">
        <pc:chgData name="ISHII Satoyuki(石井 里幸)" userId="465bc964-a335-4f80-a4fa-b5cd79bc8829" providerId="ADAL" clId="{3DC9874E-3511-4BD6-834A-569936F8B1E3}" dt="2020-03-05T03:38:37.805" v="35144"/>
        <pc:sldMkLst>
          <pc:docMk/>
          <pc:sldMk cId="3062546623" sldId="261"/>
        </pc:sldMkLst>
        <pc:spChg chg="add mod">
          <ac:chgData name="ISHII Satoyuki(石井 里幸)" userId="465bc964-a335-4f80-a4fa-b5cd79bc8829" providerId="ADAL" clId="{3DC9874E-3511-4BD6-834A-569936F8B1E3}" dt="2020-02-06T06:21:11.037" v="24766" actId="404"/>
          <ac:spMkLst>
            <pc:docMk/>
            <pc:sldMk cId="3062546623" sldId="261"/>
            <ac:spMk id="2" creationId="{91ADCC78-EACD-4552-B54B-173B9A745E4B}"/>
          </ac:spMkLst>
        </pc:spChg>
        <pc:spChg chg="add del mod">
          <ac:chgData name="ISHII Satoyuki(石井 里幸)" userId="465bc964-a335-4f80-a4fa-b5cd79bc8829" providerId="ADAL" clId="{3DC9874E-3511-4BD6-834A-569936F8B1E3}" dt="2020-01-29T05:08:57.083" v="7641" actId="478"/>
          <ac:spMkLst>
            <pc:docMk/>
            <pc:sldMk cId="3062546623" sldId="261"/>
            <ac:spMk id="2" creationId="{A431D18E-C12A-48B8-A61F-D5CCC4E1B1FF}"/>
          </ac:spMkLst>
        </pc:spChg>
        <pc:spChg chg="add mod">
          <ac:chgData name="ISHII Satoyuki(石井 里幸)" userId="465bc964-a335-4f80-a4fa-b5cd79bc8829" providerId="ADAL" clId="{3DC9874E-3511-4BD6-834A-569936F8B1E3}" dt="2020-02-06T06:33:36.531" v="24945" actId="1076"/>
          <ac:spMkLst>
            <pc:docMk/>
            <pc:sldMk cId="3062546623" sldId="261"/>
            <ac:spMk id="3" creationId="{A3398EAD-595E-4741-A8A5-30A68C38718C}"/>
          </ac:spMkLst>
        </pc:spChg>
        <pc:spChg chg="del mod ord">
          <ac:chgData name="ISHII Satoyuki(石井 里幸)" userId="465bc964-a335-4f80-a4fa-b5cd79bc8829" providerId="ADAL" clId="{3DC9874E-3511-4BD6-834A-569936F8B1E3}" dt="2020-01-29T05:16:54.787" v="7665" actId="478"/>
          <ac:spMkLst>
            <pc:docMk/>
            <pc:sldMk cId="3062546623" sldId="261"/>
            <ac:spMk id="4" creationId="{356643C8-EEEC-47E9-A7E0-D6808C66DBD6}"/>
          </ac:spMkLst>
        </pc:spChg>
        <pc:spChg chg="add del mod ord">
          <ac:chgData name="ISHII Satoyuki(石井 里幸)" userId="465bc964-a335-4f80-a4fa-b5cd79bc8829" providerId="ADAL" clId="{3DC9874E-3511-4BD6-834A-569936F8B1E3}" dt="2020-02-26T08:21:45.650" v="29465" actId="478"/>
          <ac:spMkLst>
            <pc:docMk/>
            <pc:sldMk cId="3062546623" sldId="261"/>
            <ac:spMk id="5" creationId="{5375FE7E-AC5D-4D47-B703-4D1D95C4D9A3}"/>
          </ac:spMkLst>
        </pc:spChg>
        <pc:spChg chg="del">
          <ac:chgData name="ISHII Satoyuki(石井 里幸)" userId="465bc964-a335-4f80-a4fa-b5cd79bc8829" providerId="ADAL" clId="{3DC9874E-3511-4BD6-834A-569936F8B1E3}" dt="2020-01-29T00:59:12.532" v="6846" actId="478"/>
          <ac:spMkLst>
            <pc:docMk/>
            <pc:sldMk cId="3062546623" sldId="261"/>
            <ac:spMk id="6" creationId="{E7A0F241-F317-43AA-950D-77EAFB71DC8C}"/>
          </ac:spMkLst>
        </pc:spChg>
        <pc:spChg chg="mod">
          <ac:chgData name="ISHII Satoyuki(石井 里幸)" userId="465bc964-a335-4f80-a4fa-b5cd79bc8829" providerId="ADAL" clId="{3DC9874E-3511-4BD6-834A-569936F8B1E3}" dt="2020-02-06T06:21:22.640" v="24770" actId="1076"/>
          <ac:spMkLst>
            <pc:docMk/>
            <pc:sldMk cId="3062546623" sldId="261"/>
            <ac:spMk id="7" creationId="{EA9DD6C9-D18B-4D08-821A-512D4AB13DA7}"/>
          </ac:spMkLst>
        </pc:spChg>
        <pc:spChg chg="mod">
          <ac:chgData name="ISHII Satoyuki(石井 里幸)" userId="465bc964-a335-4f80-a4fa-b5cd79bc8829" providerId="ADAL" clId="{3DC9874E-3511-4BD6-834A-569936F8B1E3}" dt="2020-02-06T06:21:22.640" v="24770" actId="1076"/>
          <ac:spMkLst>
            <pc:docMk/>
            <pc:sldMk cId="3062546623" sldId="261"/>
            <ac:spMk id="8" creationId="{2B72BCAD-0CD1-4524-BD7B-3C952FB55880}"/>
          </ac:spMkLst>
        </pc:spChg>
        <pc:spChg chg="mod">
          <ac:chgData name="ISHII Satoyuki(石井 里幸)" userId="465bc964-a335-4f80-a4fa-b5cd79bc8829" providerId="ADAL" clId="{3DC9874E-3511-4BD6-834A-569936F8B1E3}" dt="2020-02-06T06:21:22.640" v="24770" actId="1076"/>
          <ac:spMkLst>
            <pc:docMk/>
            <pc:sldMk cId="3062546623" sldId="261"/>
            <ac:spMk id="9" creationId="{DF708645-3193-42D7-96FF-7A1699EDD0C1}"/>
          </ac:spMkLst>
        </pc:spChg>
        <pc:spChg chg="add del mod ord">
          <ac:chgData name="ISHII Satoyuki(石井 里幸)" userId="465bc964-a335-4f80-a4fa-b5cd79bc8829" providerId="ADAL" clId="{3DC9874E-3511-4BD6-834A-569936F8B1E3}" dt="2020-02-26T08:21:45.307" v="29464" actId="478"/>
          <ac:spMkLst>
            <pc:docMk/>
            <pc:sldMk cId="3062546623" sldId="261"/>
            <ac:spMk id="10" creationId="{2E12B3E5-7095-4834-8F32-14D1D9294915}"/>
          </ac:spMkLst>
        </pc:spChg>
        <pc:spChg chg="del mod ord">
          <ac:chgData name="ISHII Satoyuki(石井 里幸)" userId="465bc964-a335-4f80-a4fa-b5cd79bc8829" providerId="ADAL" clId="{3DC9874E-3511-4BD6-834A-569936F8B1E3}" dt="2020-02-14T06:08:45.103" v="26005" actId="478"/>
          <ac:spMkLst>
            <pc:docMk/>
            <pc:sldMk cId="3062546623" sldId="261"/>
            <ac:spMk id="11" creationId="{383FA234-6CA6-4B89-A7E7-F338C1BBF56F}"/>
          </ac:spMkLst>
        </pc:spChg>
        <pc:spChg chg="mod">
          <ac:chgData name="ISHII Satoyuki(石井 里幸)" userId="465bc964-a335-4f80-a4fa-b5cd79bc8829" providerId="ADAL" clId="{3DC9874E-3511-4BD6-834A-569936F8B1E3}" dt="2020-02-06T06:21:22.640" v="24770" actId="1076"/>
          <ac:spMkLst>
            <pc:docMk/>
            <pc:sldMk cId="3062546623" sldId="261"/>
            <ac:spMk id="12" creationId="{87261F89-398A-415D-8563-57FCC114A4CB}"/>
          </ac:spMkLst>
        </pc:spChg>
        <pc:spChg chg="del">
          <ac:chgData name="ISHII Satoyuki(石井 里幸)" userId="465bc964-a335-4f80-a4fa-b5cd79bc8829" providerId="ADAL" clId="{3DC9874E-3511-4BD6-834A-569936F8B1E3}" dt="2020-01-29T00:59:15.442" v="6848" actId="478"/>
          <ac:spMkLst>
            <pc:docMk/>
            <pc:sldMk cId="3062546623" sldId="261"/>
            <ac:spMk id="14" creationId="{B31FC566-16BD-4668-B322-5BDB96EA146A}"/>
          </ac:spMkLst>
        </pc:spChg>
        <pc:spChg chg="mod ord">
          <ac:chgData name="ISHII Satoyuki(石井 里幸)" userId="465bc964-a335-4f80-a4fa-b5cd79bc8829" providerId="ADAL" clId="{3DC9874E-3511-4BD6-834A-569936F8B1E3}" dt="2020-02-06T06:27:03.809" v="24896" actId="1076"/>
          <ac:spMkLst>
            <pc:docMk/>
            <pc:sldMk cId="3062546623" sldId="261"/>
            <ac:spMk id="15" creationId="{72905531-9312-439B-B539-55F506103291}"/>
          </ac:spMkLst>
        </pc:spChg>
        <pc:spChg chg="mod">
          <ac:chgData name="ISHII Satoyuki(石井 里幸)" userId="465bc964-a335-4f80-a4fa-b5cd79bc8829" providerId="ADAL" clId="{3DC9874E-3511-4BD6-834A-569936F8B1E3}" dt="2020-02-06T06:32:17.357" v="24921" actId="207"/>
          <ac:spMkLst>
            <pc:docMk/>
            <pc:sldMk cId="3062546623" sldId="261"/>
            <ac:spMk id="16" creationId="{4F2CD928-DC48-40D3-946B-6F947349E1ED}"/>
          </ac:spMkLst>
        </pc:spChg>
        <pc:spChg chg="mod">
          <ac:chgData name="ISHII Satoyuki(石井 里幸)" userId="465bc964-a335-4f80-a4fa-b5cd79bc8829" providerId="ADAL" clId="{3DC9874E-3511-4BD6-834A-569936F8B1E3}" dt="2020-02-06T06:27:03.809" v="24896" actId="1076"/>
          <ac:spMkLst>
            <pc:docMk/>
            <pc:sldMk cId="3062546623" sldId="261"/>
            <ac:spMk id="17" creationId="{D912E635-7BDB-48C9-BB73-1CA97CB2785F}"/>
          </ac:spMkLst>
        </pc:spChg>
        <pc:spChg chg="mod ord">
          <ac:chgData name="ISHII Satoyuki(石井 里幸)" userId="465bc964-a335-4f80-a4fa-b5cd79bc8829" providerId="ADAL" clId="{3DC9874E-3511-4BD6-834A-569936F8B1E3}" dt="2020-02-06T06:27:03.809" v="24896" actId="1076"/>
          <ac:spMkLst>
            <pc:docMk/>
            <pc:sldMk cId="3062546623" sldId="261"/>
            <ac:spMk id="18" creationId="{BE4A3DCF-274E-43CB-9068-2ED4D74E2D08}"/>
          </ac:spMkLst>
        </pc:spChg>
        <pc:spChg chg="mod ord">
          <ac:chgData name="ISHII Satoyuki(石井 里幸)" userId="465bc964-a335-4f80-a4fa-b5cd79bc8829" providerId="ADAL" clId="{3DC9874E-3511-4BD6-834A-569936F8B1E3}" dt="2020-02-06T06:27:03.809" v="24896" actId="1076"/>
          <ac:spMkLst>
            <pc:docMk/>
            <pc:sldMk cId="3062546623" sldId="261"/>
            <ac:spMk id="19" creationId="{DE35D588-D79B-4982-8CCE-66EEF0685E69}"/>
          </ac:spMkLst>
        </pc:spChg>
        <pc:spChg chg="mod ord">
          <ac:chgData name="ISHII Satoyuki(石井 里幸)" userId="465bc964-a335-4f80-a4fa-b5cd79bc8829" providerId="ADAL" clId="{3DC9874E-3511-4BD6-834A-569936F8B1E3}" dt="2020-02-06T06:27:03.809" v="24896" actId="1076"/>
          <ac:spMkLst>
            <pc:docMk/>
            <pc:sldMk cId="3062546623" sldId="261"/>
            <ac:spMk id="20" creationId="{86E86121-E1C6-4EFA-A0B3-D55590CCC37F}"/>
          </ac:spMkLst>
        </pc:spChg>
        <pc:spChg chg="mod ord">
          <ac:chgData name="ISHII Satoyuki(石井 里幸)" userId="465bc964-a335-4f80-a4fa-b5cd79bc8829" providerId="ADAL" clId="{3DC9874E-3511-4BD6-834A-569936F8B1E3}" dt="2020-02-06T06:27:03.809" v="24896" actId="1076"/>
          <ac:spMkLst>
            <pc:docMk/>
            <pc:sldMk cId="3062546623" sldId="261"/>
            <ac:spMk id="21" creationId="{8491C1E0-9A10-4FB0-A4EA-07B191A6E0B1}"/>
          </ac:spMkLst>
        </pc:spChg>
        <pc:spChg chg="mod ord">
          <ac:chgData name="ISHII Satoyuki(石井 里幸)" userId="465bc964-a335-4f80-a4fa-b5cd79bc8829" providerId="ADAL" clId="{3DC9874E-3511-4BD6-834A-569936F8B1E3}" dt="2020-02-06T06:27:03.809" v="24896" actId="1076"/>
          <ac:spMkLst>
            <pc:docMk/>
            <pc:sldMk cId="3062546623" sldId="261"/>
            <ac:spMk id="22" creationId="{697B1E02-9CCB-4AC9-8441-FC1BE0C1394A}"/>
          </ac:spMkLst>
        </pc:spChg>
        <pc:spChg chg="mod ord">
          <ac:chgData name="ISHII Satoyuki(石井 里幸)" userId="465bc964-a335-4f80-a4fa-b5cd79bc8829" providerId="ADAL" clId="{3DC9874E-3511-4BD6-834A-569936F8B1E3}" dt="2020-02-06T06:27:03.809" v="24896" actId="1076"/>
          <ac:spMkLst>
            <pc:docMk/>
            <pc:sldMk cId="3062546623" sldId="261"/>
            <ac:spMk id="23" creationId="{95A2134D-CDCC-40F2-B63B-33B73B5F718A}"/>
          </ac:spMkLst>
        </pc:spChg>
        <pc:spChg chg="mod">
          <ac:chgData name="ISHII Satoyuki(石井 里幸)" userId="465bc964-a335-4f80-a4fa-b5cd79bc8829" providerId="ADAL" clId="{3DC9874E-3511-4BD6-834A-569936F8B1E3}" dt="2020-02-14T03:46:37.686" v="25896" actId="554"/>
          <ac:spMkLst>
            <pc:docMk/>
            <pc:sldMk cId="3062546623" sldId="261"/>
            <ac:spMk id="24" creationId="{85337DFC-0671-4391-AB45-BB08B2F9E8AB}"/>
          </ac:spMkLst>
        </pc:spChg>
        <pc:spChg chg="mod ord">
          <ac:chgData name="ISHII Satoyuki(石井 里幸)" userId="465bc964-a335-4f80-a4fa-b5cd79bc8829" providerId="ADAL" clId="{3DC9874E-3511-4BD6-834A-569936F8B1E3}" dt="2020-02-06T06:27:03.809" v="24896" actId="1076"/>
          <ac:spMkLst>
            <pc:docMk/>
            <pc:sldMk cId="3062546623" sldId="261"/>
            <ac:spMk id="25" creationId="{50A0635A-B023-480C-8EF6-9DD12EBFF331}"/>
          </ac:spMkLst>
        </pc:spChg>
        <pc:spChg chg="mod ord">
          <ac:chgData name="ISHII Satoyuki(石井 里幸)" userId="465bc964-a335-4f80-a4fa-b5cd79bc8829" providerId="ADAL" clId="{3DC9874E-3511-4BD6-834A-569936F8B1E3}" dt="2020-02-06T06:27:03.809" v="24896" actId="1076"/>
          <ac:spMkLst>
            <pc:docMk/>
            <pc:sldMk cId="3062546623" sldId="261"/>
            <ac:spMk id="26" creationId="{5CDF61CC-1F90-451A-8CC7-6A990D5F2EF9}"/>
          </ac:spMkLst>
        </pc:spChg>
        <pc:spChg chg="mod ord">
          <ac:chgData name="ISHII Satoyuki(石井 里幸)" userId="465bc964-a335-4f80-a4fa-b5cd79bc8829" providerId="ADAL" clId="{3DC9874E-3511-4BD6-834A-569936F8B1E3}" dt="2020-02-06T06:27:03.809" v="24896" actId="1076"/>
          <ac:spMkLst>
            <pc:docMk/>
            <pc:sldMk cId="3062546623" sldId="261"/>
            <ac:spMk id="27" creationId="{E93858D5-9776-412A-8CC7-D3174247FA53}"/>
          </ac:spMkLst>
        </pc:spChg>
        <pc:spChg chg="mod ord">
          <ac:chgData name="ISHII Satoyuki(石井 里幸)" userId="465bc964-a335-4f80-a4fa-b5cd79bc8829" providerId="ADAL" clId="{3DC9874E-3511-4BD6-834A-569936F8B1E3}" dt="2020-02-06T06:27:03.809" v="24896" actId="1076"/>
          <ac:spMkLst>
            <pc:docMk/>
            <pc:sldMk cId="3062546623" sldId="261"/>
            <ac:spMk id="28" creationId="{80B377AB-BFC5-4D70-B803-6C7215602901}"/>
          </ac:spMkLst>
        </pc:spChg>
        <pc:spChg chg="mod ord">
          <ac:chgData name="ISHII Satoyuki(石井 里幸)" userId="465bc964-a335-4f80-a4fa-b5cd79bc8829" providerId="ADAL" clId="{3DC9874E-3511-4BD6-834A-569936F8B1E3}" dt="2020-02-06T06:27:03.809" v="24896" actId="1076"/>
          <ac:spMkLst>
            <pc:docMk/>
            <pc:sldMk cId="3062546623" sldId="261"/>
            <ac:spMk id="29" creationId="{D528F4C9-CEFC-4703-91FB-A9E6BEF741BC}"/>
          </ac:spMkLst>
        </pc:spChg>
        <pc:spChg chg="mod ord">
          <ac:chgData name="ISHII Satoyuki(石井 里幸)" userId="465bc964-a335-4f80-a4fa-b5cd79bc8829" providerId="ADAL" clId="{3DC9874E-3511-4BD6-834A-569936F8B1E3}" dt="2020-02-27T05:31:56.583" v="30576" actId="1076"/>
          <ac:spMkLst>
            <pc:docMk/>
            <pc:sldMk cId="3062546623" sldId="261"/>
            <ac:spMk id="30" creationId="{F51DA3F0-214A-478B-8EB1-D808EF336558}"/>
          </ac:spMkLst>
        </pc:spChg>
        <pc:spChg chg="del mod">
          <ac:chgData name="ISHII Satoyuki(石井 里幸)" userId="465bc964-a335-4f80-a4fa-b5cd79bc8829" providerId="ADAL" clId="{3DC9874E-3511-4BD6-834A-569936F8B1E3}" dt="2020-02-14T06:05:52.436" v="25996" actId="478"/>
          <ac:spMkLst>
            <pc:docMk/>
            <pc:sldMk cId="3062546623" sldId="261"/>
            <ac:spMk id="31" creationId="{50611A29-31C2-4CF5-8177-86E7A55A8BDC}"/>
          </ac:spMkLst>
        </pc:spChg>
        <pc:spChg chg="mod">
          <ac:chgData name="ISHII Satoyuki(石井 里幸)" userId="465bc964-a335-4f80-a4fa-b5cd79bc8829" providerId="ADAL" clId="{3DC9874E-3511-4BD6-834A-569936F8B1E3}" dt="2020-02-06T06:12:23.711" v="24391" actId="1076"/>
          <ac:spMkLst>
            <pc:docMk/>
            <pc:sldMk cId="3062546623" sldId="261"/>
            <ac:spMk id="33" creationId="{A1E6149E-7F21-486D-A858-082646A396BD}"/>
          </ac:spMkLst>
        </pc:spChg>
        <pc:spChg chg="mod">
          <ac:chgData name="ISHII Satoyuki(石井 里幸)" userId="465bc964-a335-4f80-a4fa-b5cd79bc8829" providerId="ADAL" clId="{3DC9874E-3511-4BD6-834A-569936F8B1E3}" dt="2020-01-29T08:25:18.777" v="8357" actId="404"/>
          <ac:spMkLst>
            <pc:docMk/>
            <pc:sldMk cId="3062546623" sldId="261"/>
            <ac:spMk id="35" creationId="{CBDFAD11-8D95-431D-B788-9B071680C382}"/>
          </ac:spMkLst>
        </pc:spChg>
        <pc:spChg chg="mod">
          <ac:chgData name="ISHII Satoyuki(石井 里幸)" userId="465bc964-a335-4f80-a4fa-b5cd79bc8829" providerId="ADAL" clId="{3DC9874E-3511-4BD6-834A-569936F8B1E3}" dt="2020-01-29T08:25:28.236" v="8360" actId="1076"/>
          <ac:spMkLst>
            <pc:docMk/>
            <pc:sldMk cId="3062546623" sldId="261"/>
            <ac:spMk id="36" creationId="{E9EEC53F-F9AD-4CEA-BBCD-B55CC525F29C}"/>
          </ac:spMkLst>
        </pc:spChg>
        <pc:spChg chg="mod">
          <ac:chgData name="ISHII Satoyuki(石井 里幸)" userId="465bc964-a335-4f80-a4fa-b5cd79bc8829" providerId="ADAL" clId="{3DC9874E-3511-4BD6-834A-569936F8B1E3}" dt="2020-01-29T08:25:18.777" v="8357" actId="404"/>
          <ac:spMkLst>
            <pc:docMk/>
            <pc:sldMk cId="3062546623" sldId="261"/>
            <ac:spMk id="37" creationId="{1B74C658-4FF7-4EAE-8FB4-704078C69375}"/>
          </ac:spMkLst>
        </pc:spChg>
        <pc:spChg chg="mod">
          <ac:chgData name="ISHII Satoyuki(石井 里幸)" userId="465bc964-a335-4f80-a4fa-b5cd79bc8829" providerId="ADAL" clId="{3DC9874E-3511-4BD6-834A-569936F8B1E3}" dt="2020-01-30T03:15:08.027" v="8848"/>
          <ac:spMkLst>
            <pc:docMk/>
            <pc:sldMk cId="3062546623" sldId="261"/>
            <ac:spMk id="38" creationId="{8AC1939E-7AC4-4920-8E42-24EA7A9E5C3F}"/>
          </ac:spMkLst>
        </pc:spChg>
        <pc:spChg chg="add del mod">
          <ac:chgData name="ISHII Satoyuki(石井 里幸)" userId="465bc964-a335-4f80-a4fa-b5cd79bc8829" providerId="ADAL" clId="{3DC9874E-3511-4BD6-834A-569936F8B1E3}" dt="2020-01-29T05:27:36.530" v="7757"/>
          <ac:spMkLst>
            <pc:docMk/>
            <pc:sldMk cId="3062546623" sldId="261"/>
            <ac:spMk id="42" creationId="{C4D3D6B4-A24F-49D2-938C-20C8437EF2E8}"/>
          </ac:spMkLst>
        </pc:spChg>
        <pc:spChg chg="mod">
          <ac:chgData name="ISHII Satoyuki(石井 里幸)" userId="465bc964-a335-4f80-a4fa-b5cd79bc8829" providerId="ADAL" clId="{3DC9874E-3511-4BD6-834A-569936F8B1E3}" dt="2020-01-30T00:57:13.718" v="8485"/>
          <ac:spMkLst>
            <pc:docMk/>
            <pc:sldMk cId="3062546623" sldId="261"/>
            <ac:spMk id="43" creationId="{52F3CDF6-3A41-47BE-A382-5E04C3C0C2A1}"/>
          </ac:spMkLst>
        </pc:spChg>
        <pc:spChg chg="mod">
          <ac:chgData name="ISHII Satoyuki(石井 里幸)" userId="465bc964-a335-4f80-a4fa-b5cd79bc8829" providerId="ADAL" clId="{3DC9874E-3511-4BD6-834A-569936F8B1E3}" dt="2020-01-30T03:15:38.617" v="8849" actId="113"/>
          <ac:spMkLst>
            <pc:docMk/>
            <pc:sldMk cId="3062546623" sldId="261"/>
            <ac:spMk id="46" creationId="{B5538583-E24E-4B6B-BC41-5354294F3DC1}"/>
          </ac:spMkLst>
        </pc:spChg>
        <pc:spChg chg="mod">
          <ac:chgData name="ISHII Satoyuki(石井 里幸)" userId="465bc964-a335-4f80-a4fa-b5cd79bc8829" providerId="ADAL" clId="{3DC9874E-3511-4BD6-834A-569936F8B1E3}" dt="2020-01-30T00:56:39.235" v="8475" actId="1076"/>
          <ac:spMkLst>
            <pc:docMk/>
            <pc:sldMk cId="3062546623" sldId="261"/>
            <ac:spMk id="50" creationId="{E480212C-5813-4589-8591-61A2CE348ABA}"/>
          </ac:spMkLst>
        </pc:spChg>
        <pc:spChg chg="mod">
          <ac:chgData name="ISHII Satoyuki(石井 里幸)" userId="465bc964-a335-4f80-a4fa-b5cd79bc8829" providerId="ADAL" clId="{3DC9874E-3511-4BD6-834A-569936F8B1E3}" dt="2020-01-29T02:27:26.230" v="7550" actId="1076"/>
          <ac:spMkLst>
            <pc:docMk/>
            <pc:sldMk cId="3062546623" sldId="261"/>
            <ac:spMk id="52" creationId="{BAA1D5DC-5AE5-4CC4-9611-74365AE67BDE}"/>
          </ac:spMkLst>
        </pc:spChg>
        <pc:spChg chg="mod">
          <ac:chgData name="ISHII Satoyuki(石井 里幸)" userId="465bc964-a335-4f80-a4fa-b5cd79bc8829" providerId="ADAL" clId="{3DC9874E-3511-4BD6-834A-569936F8B1E3}" dt="2020-02-27T05:55:03.597" v="31356" actId="552"/>
          <ac:spMkLst>
            <pc:docMk/>
            <pc:sldMk cId="3062546623" sldId="261"/>
            <ac:spMk id="54" creationId="{E26A83B8-0423-4DB7-8FE0-C97D26C6F5D8}"/>
          </ac:spMkLst>
        </pc:spChg>
        <pc:spChg chg="mod">
          <ac:chgData name="ISHII Satoyuki(石井 里幸)" userId="465bc964-a335-4f80-a4fa-b5cd79bc8829" providerId="ADAL" clId="{3DC9874E-3511-4BD6-834A-569936F8B1E3}" dt="2020-02-27T05:55:03.597" v="31356" actId="552"/>
          <ac:spMkLst>
            <pc:docMk/>
            <pc:sldMk cId="3062546623" sldId="261"/>
            <ac:spMk id="56" creationId="{B11BAB95-5121-45AC-BB2D-73C8C22ECA9A}"/>
          </ac:spMkLst>
        </pc:spChg>
        <pc:spChg chg="add mod ord">
          <ac:chgData name="ISHII Satoyuki(石井 里幸)" userId="465bc964-a335-4f80-a4fa-b5cd79bc8829" providerId="ADAL" clId="{3DC9874E-3511-4BD6-834A-569936F8B1E3}" dt="2020-02-14T05:33:22.930" v="25992" actId="1076"/>
          <ac:spMkLst>
            <pc:docMk/>
            <pc:sldMk cId="3062546623" sldId="261"/>
            <ac:spMk id="57" creationId="{EF84BD2E-5162-45E3-A207-1B2F1DA8058C}"/>
          </ac:spMkLst>
        </pc:spChg>
        <pc:spChg chg="add mod ord">
          <ac:chgData name="ISHII Satoyuki(石井 里幸)" userId="465bc964-a335-4f80-a4fa-b5cd79bc8829" providerId="ADAL" clId="{3DC9874E-3511-4BD6-834A-569936F8B1E3}" dt="2020-02-14T05:33:25.452" v="25993" actId="14100"/>
          <ac:spMkLst>
            <pc:docMk/>
            <pc:sldMk cId="3062546623" sldId="261"/>
            <ac:spMk id="58" creationId="{6BF3A683-183F-4863-8855-340D57D968EC}"/>
          </ac:spMkLst>
        </pc:spChg>
        <pc:spChg chg="mod">
          <ac:chgData name="ISHII Satoyuki(石井 里幸)" userId="465bc964-a335-4f80-a4fa-b5cd79bc8829" providerId="ADAL" clId="{3DC9874E-3511-4BD6-834A-569936F8B1E3}" dt="2020-01-29T10:01:43.178" v="8443" actId="1076"/>
          <ac:spMkLst>
            <pc:docMk/>
            <pc:sldMk cId="3062546623" sldId="261"/>
            <ac:spMk id="59" creationId="{DC6A3F3A-A23C-4821-B62E-0F6D2909E48C}"/>
          </ac:spMkLst>
        </pc:spChg>
        <pc:spChg chg="add mod">
          <ac:chgData name="ISHII Satoyuki(石井 里幸)" userId="465bc964-a335-4f80-a4fa-b5cd79bc8829" providerId="ADAL" clId="{3DC9874E-3511-4BD6-834A-569936F8B1E3}" dt="2020-02-14T03:14:52.980" v="25839" actId="1076"/>
          <ac:spMkLst>
            <pc:docMk/>
            <pc:sldMk cId="3062546623" sldId="261"/>
            <ac:spMk id="61" creationId="{FB7C7F32-5D68-4865-92B7-E8FF7233A3D0}"/>
          </ac:spMkLst>
        </pc:spChg>
        <pc:spChg chg="add mod ord">
          <ac:chgData name="ISHII Satoyuki(石井 里幸)" userId="465bc964-a335-4f80-a4fa-b5cd79bc8829" providerId="ADAL" clId="{3DC9874E-3511-4BD6-834A-569936F8B1E3}" dt="2020-02-14T05:33:22.930" v="25992" actId="1076"/>
          <ac:spMkLst>
            <pc:docMk/>
            <pc:sldMk cId="3062546623" sldId="261"/>
            <ac:spMk id="62" creationId="{2DA1ACFB-E618-4A39-9CD7-D6293464F5D0}"/>
          </ac:spMkLst>
        </pc:spChg>
        <pc:spChg chg="add mod ord">
          <ac:chgData name="ISHII Satoyuki(石井 里幸)" userId="465bc964-a335-4f80-a4fa-b5cd79bc8829" providerId="ADAL" clId="{3DC9874E-3511-4BD6-834A-569936F8B1E3}" dt="2020-02-14T05:33:22.930" v="25992" actId="1076"/>
          <ac:spMkLst>
            <pc:docMk/>
            <pc:sldMk cId="3062546623" sldId="261"/>
            <ac:spMk id="63" creationId="{8DE2C809-46B3-4B2E-AE0B-2B524C4ACC66}"/>
          </ac:spMkLst>
        </pc:spChg>
        <pc:spChg chg="add mod ord">
          <ac:chgData name="ISHII Satoyuki(石井 里幸)" userId="465bc964-a335-4f80-a4fa-b5cd79bc8829" providerId="ADAL" clId="{3DC9874E-3511-4BD6-834A-569936F8B1E3}" dt="2020-02-14T05:33:22.930" v="25992" actId="1076"/>
          <ac:spMkLst>
            <pc:docMk/>
            <pc:sldMk cId="3062546623" sldId="261"/>
            <ac:spMk id="64" creationId="{D13E4E65-C7BE-4E8E-9CA1-4DBCBA6CE1C3}"/>
          </ac:spMkLst>
        </pc:spChg>
        <pc:spChg chg="add mod ord">
          <ac:chgData name="ISHII Satoyuki(石井 里幸)" userId="465bc964-a335-4f80-a4fa-b5cd79bc8829" providerId="ADAL" clId="{3DC9874E-3511-4BD6-834A-569936F8B1E3}" dt="2020-02-14T05:33:22.930" v="25992" actId="1076"/>
          <ac:spMkLst>
            <pc:docMk/>
            <pc:sldMk cId="3062546623" sldId="261"/>
            <ac:spMk id="65" creationId="{B3396E38-DC79-48D4-9A76-6F27B81FF9AC}"/>
          </ac:spMkLst>
        </pc:spChg>
        <pc:spChg chg="add mod ord">
          <ac:chgData name="ISHII Satoyuki(石井 里幸)" userId="465bc964-a335-4f80-a4fa-b5cd79bc8829" providerId="ADAL" clId="{3DC9874E-3511-4BD6-834A-569936F8B1E3}" dt="2020-02-14T05:33:22.930" v="25992" actId="1076"/>
          <ac:spMkLst>
            <pc:docMk/>
            <pc:sldMk cId="3062546623" sldId="261"/>
            <ac:spMk id="66" creationId="{DA04C01E-C56C-4E24-8160-12DC3E520A29}"/>
          </ac:spMkLst>
        </pc:spChg>
        <pc:spChg chg="mod">
          <ac:chgData name="ISHII Satoyuki(石井 里幸)" userId="465bc964-a335-4f80-a4fa-b5cd79bc8829" providerId="ADAL" clId="{3DC9874E-3511-4BD6-834A-569936F8B1E3}" dt="2020-02-06T07:11:53.685" v="24967" actId="20577"/>
          <ac:spMkLst>
            <pc:docMk/>
            <pc:sldMk cId="3062546623" sldId="261"/>
            <ac:spMk id="67" creationId="{F69F5CD2-4C48-43A1-904F-4F0B70B2564B}"/>
          </ac:spMkLst>
        </pc:spChg>
        <pc:spChg chg="del">
          <ac:chgData name="ISHII Satoyuki(石井 里幸)" userId="465bc964-a335-4f80-a4fa-b5cd79bc8829" providerId="ADAL" clId="{3DC9874E-3511-4BD6-834A-569936F8B1E3}" dt="2020-01-29T00:59:03.175" v="6843" actId="478"/>
          <ac:spMkLst>
            <pc:docMk/>
            <pc:sldMk cId="3062546623" sldId="261"/>
            <ac:spMk id="68" creationId="{13FD799D-0603-48E5-B5AB-295BAF0EA6C4}"/>
          </ac:spMkLst>
        </pc:spChg>
        <pc:spChg chg="add del mod">
          <ac:chgData name="ISHII Satoyuki(石井 里幸)" userId="465bc964-a335-4f80-a4fa-b5cd79bc8829" providerId="ADAL" clId="{3DC9874E-3511-4BD6-834A-569936F8B1E3}" dt="2020-02-06T06:16:15.490" v="24528" actId="478"/>
          <ac:spMkLst>
            <pc:docMk/>
            <pc:sldMk cId="3062546623" sldId="261"/>
            <ac:spMk id="68" creationId="{163E71A5-2DF3-4178-AE8E-E5125CB33894}"/>
          </ac:spMkLst>
        </pc:spChg>
        <pc:spChg chg="add mod">
          <ac:chgData name="ISHII Satoyuki(石井 里幸)" userId="465bc964-a335-4f80-a4fa-b5cd79bc8829" providerId="ADAL" clId="{3DC9874E-3511-4BD6-834A-569936F8B1E3}" dt="2020-02-14T05:33:22.930" v="25992" actId="1076"/>
          <ac:spMkLst>
            <pc:docMk/>
            <pc:sldMk cId="3062546623" sldId="261"/>
            <ac:spMk id="69" creationId="{A5AD7D3C-4D07-44B6-98BB-09E54AD4404A}"/>
          </ac:spMkLst>
        </pc:spChg>
        <pc:spChg chg="add mod">
          <ac:chgData name="ISHII Satoyuki(石井 里幸)" userId="465bc964-a335-4f80-a4fa-b5cd79bc8829" providerId="ADAL" clId="{3DC9874E-3511-4BD6-834A-569936F8B1E3}" dt="2020-02-14T02:56:02.530" v="25766" actId="1076"/>
          <ac:spMkLst>
            <pc:docMk/>
            <pc:sldMk cId="3062546623" sldId="261"/>
            <ac:spMk id="70" creationId="{45608EC6-F7F4-4C0D-803D-3288EBA6ABAB}"/>
          </ac:spMkLst>
        </pc:spChg>
        <pc:spChg chg="del">
          <ac:chgData name="ISHII Satoyuki(石井 里幸)" userId="465bc964-a335-4f80-a4fa-b5cd79bc8829" providerId="ADAL" clId="{3DC9874E-3511-4BD6-834A-569936F8B1E3}" dt="2020-01-29T00:59:03.175" v="6843" actId="478"/>
          <ac:spMkLst>
            <pc:docMk/>
            <pc:sldMk cId="3062546623" sldId="261"/>
            <ac:spMk id="70" creationId="{707D1B36-F4BC-451B-99EE-D40159C39E63}"/>
          </ac:spMkLst>
        </pc:spChg>
        <pc:spChg chg="add mod">
          <ac:chgData name="ISHII Satoyuki(石井 里幸)" userId="465bc964-a335-4f80-a4fa-b5cd79bc8829" providerId="ADAL" clId="{3DC9874E-3511-4BD6-834A-569936F8B1E3}" dt="2020-02-14T02:56:02.530" v="25766" actId="1076"/>
          <ac:spMkLst>
            <pc:docMk/>
            <pc:sldMk cId="3062546623" sldId="261"/>
            <ac:spMk id="71" creationId="{1F75B359-1BFB-46B7-9628-3A25B383E8B5}"/>
          </ac:spMkLst>
        </pc:spChg>
        <pc:spChg chg="del">
          <ac:chgData name="ISHII Satoyuki(石井 里幸)" userId="465bc964-a335-4f80-a4fa-b5cd79bc8829" providerId="ADAL" clId="{3DC9874E-3511-4BD6-834A-569936F8B1E3}" dt="2020-01-29T00:59:03.175" v="6843" actId="478"/>
          <ac:spMkLst>
            <pc:docMk/>
            <pc:sldMk cId="3062546623" sldId="261"/>
            <ac:spMk id="71" creationId="{601A1258-5F39-475B-B7EB-2CE4C2482A14}"/>
          </ac:spMkLst>
        </pc:spChg>
        <pc:spChg chg="add del mod">
          <ac:chgData name="ISHII Satoyuki(石井 里幸)" userId="465bc964-a335-4f80-a4fa-b5cd79bc8829" providerId="ADAL" clId="{3DC9874E-3511-4BD6-834A-569936F8B1E3}" dt="2020-01-29T05:16:54.797" v="7667"/>
          <ac:spMkLst>
            <pc:docMk/>
            <pc:sldMk cId="3062546623" sldId="261"/>
            <ac:spMk id="71" creationId="{75BDD5D3-F978-47A6-A846-93DEE395EB61}"/>
          </ac:spMkLst>
        </pc:spChg>
        <pc:spChg chg="del">
          <ac:chgData name="ISHII Satoyuki(石井 里幸)" userId="465bc964-a335-4f80-a4fa-b5cd79bc8829" providerId="ADAL" clId="{3DC9874E-3511-4BD6-834A-569936F8B1E3}" dt="2020-01-29T00:59:03.175" v="6843" actId="478"/>
          <ac:spMkLst>
            <pc:docMk/>
            <pc:sldMk cId="3062546623" sldId="261"/>
            <ac:spMk id="72" creationId="{9A8776A3-72A8-4E8E-A9FC-AC87171D81DE}"/>
          </ac:spMkLst>
        </pc:spChg>
        <pc:spChg chg="add mod">
          <ac:chgData name="ISHII Satoyuki(石井 里幸)" userId="465bc964-a335-4f80-a4fa-b5cd79bc8829" providerId="ADAL" clId="{3DC9874E-3511-4BD6-834A-569936F8B1E3}" dt="2020-02-14T02:56:02.530" v="25766" actId="1076"/>
          <ac:spMkLst>
            <pc:docMk/>
            <pc:sldMk cId="3062546623" sldId="261"/>
            <ac:spMk id="72" creationId="{A26242E0-5466-4A42-BBE1-C75C4EC98A9D}"/>
          </ac:spMkLst>
        </pc:spChg>
        <pc:spChg chg="add mod">
          <ac:chgData name="ISHII Satoyuki(石井 里幸)" userId="465bc964-a335-4f80-a4fa-b5cd79bc8829" providerId="ADAL" clId="{3DC9874E-3511-4BD6-834A-569936F8B1E3}" dt="2020-02-26T05:23:11.176" v="28538"/>
          <ac:spMkLst>
            <pc:docMk/>
            <pc:sldMk cId="3062546623" sldId="261"/>
            <ac:spMk id="73" creationId="{4BB36BC5-2F66-4011-965E-BC9DFE608EA9}"/>
          </ac:spMkLst>
        </pc:spChg>
        <pc:spChg chg="del">
          <ac:chgData name="ISHII Satoyuki(石井 里幸)" userId="465bc964-a335-4f80-a4fa-b5cd79bc8829" providerId="ADAL" clId="{3DC9874E-3511-4BD6-834A-569936F8B1E3}" dt="2020-01-29T00:59:03.175" v="6843" actId="478"/>
          <ac:spMkLst>
            <pc:docMk/>
            <pc:sldMk cId="3062546623" sldId="261"/>
            <ac:spMk id="73" creationId="{D96B1588-56F2-4098-838B-DA7195681D23}"/>
          </ac:spMkLst>
        </pc:spChg>
        <pc:spChg chg="add mod">
          <ac:chgData name="ISHII Satoyuki(石井 里幸)" userId="465bc964-a335-4f80-a4fa-b5cd79bc8829" providerId="ADAL" clId="{3DC9874E-3511-4BD6-834A-569936F8B1E3}" dt="2020-02-27T05:46:11.360" v="31095" actId="14100"/>
          <ac:spMkLst>
            <pc:docMk/>
            <pc:sldMk cId="3062546623" sldId="261"/>
            <ac:spMk id="74" creationId="{0438B503-855E-4DFB-A751-734F586DF699}"/>
          </ac:spMkLst>
        </pc:spChg>
        <pc:spChg chg="del">
          <ac:chgData name="ISHII Satoyuki(石井 里幸)" userId="465bc964-a335-4f80-a4fa-b5cd79bc8829" providerId="ADAL" clId="{3DC9874E-3511-4BD6-834A-569936F8B1E3}" dt="2020-01-29T00:59:03.175" v="6843" actId="478"/>
          <ac:spMkLst>
            <pc:docMk/>
            <pc:sldMk cId="3062546623" sldId="261"/>
            <ac:spMk id="74" creationId="{540979DB-0688-4518-84FB-F1700795F764}"/>
          </ac:spMkLst>
        </pc:spChg>
        <pc:spChg chg="add del">
          <ac:chgData name="ISHII Satoyuki(石井 里幸)" userId="465bc964-a335-4f80-a4fa-b5cd79bc8829" providerId="ADAL" clId="{3DC9874E-3511-4BD6-834A-569936F8B1E3}" dt="2020-01-29T07:46:47.768" v="7986"/>
          <ac:spMkLst>
            <pc:docMk/>
            <pc:sldMk cId="3062546623" sldId="261"/>
            <ac:spMk id="74" creationId="{DA047AE2-4321-48D5-A9C2-CB8222AC57E4}"/>
          </ac:spMkLst>
        </pc:spChg>
        <pc:spChg chg="del">
          <ac:chgData name="ISHII Satoyuki(石井 里幸)" userId="465bc964-a335-4f80-a4fa-b5cd79bc8829" providerId="ADAL" clId="{3DC9874E-3511-4BD6-834A-569936F8B1E3}" dt="2020-01-29T00:59:03.175" v="6843" actId="478"/>
          <ac:spMkLst>
            <pc:docMk/>
            <pc:sldMk cId="3062546623" sldId="261"/>
            <ac:spMk id="75" creationId="{0A650066-261C-49D7-B498-59F3F03098EB}"/>
          </ac:spMkLst>
        </pc:spChg>
        <pc:spChg chg="add del">
          <ac:chgData name="ISHII Satoyuki(石井 里幸)" userId="465bc964-a335-4f80-a4fa-b5cd79bc8829" providerId="ADAL" clId="{3DC9874E-3511-4BD6-834A-569936F8B1E3}" dt="2020-01-29T07:46:47.768" v="7986"/>
          <ac:spMkLst>
            <pc:docMk/>
            <pc:sldMk cId="3062546623" sldId="261"/>
            <ac:spMk id="75" creationId="{75BEE13A-A82A-41D3-8D31-2CBD4465DA37}"/>
          </ac:spMkLst>
        </pc:spChg>
        <pc:spChg chg="del">
          <ac:chgData name="ISHII Satoyuki(石井 里幸)" userId="465bc964-a335-4f80-a4fa-b5cd79bc8829" providerId="ADAL" clId="{3DC9874E-3511-4BD6-834A-569936F8B1E3}" dt="2020-01-29T00:59:03.175" v="6843" actId="478"/>
          <ac:spMkLst>
            <pc:docMk/>
            <pc:sldMk cId="3062546623" sldId="261"/>
            <ac:spMk id="76" creationId="{5AB2A828-50EA-41EC-84CC-5793D67BD1DB}"/>
          </ac:spMkLst>
        </pc:spChg>
        <pc:spChg chg="add del">
          <ac:chgData name="ISHII Satoyuki(石井 里幸)" userId="465bc964-a335-4f80-a4fa-b5cd79bc8829" providerId="ADAL" clId="{3DC9874E-3511-4BD6-834A-569936F8B1E3}" dt="2020-01-29T07:46:47.768" v="7986"/>
          <ac:spMkLst>
            <pc:docMk/>
            <pc:sldMk cId="3062546623" sldId="261"/>
            <ac:spMk id="76" creationId="{8DD85301-12FA-4DCD-9D72-820553CAC484}"/>
          </ac:spMkLst>
        </pc:spChg>
        <pc:spChg chg="add mod">
          <ac:chgData name="ISHII Satoyuki(石井 里幸)" userId="465bc964-a335-4f80-a4fa-b5cd79bc8829" providerId="ADAL" clId="{3DC9874E-3511-4BD6-834A-569936F8B1E3}" dt="2020-02-14T05:33:22.930" v="25992" actId="1076"/>
          <ac:spMkLst>
            <pc:docMk/>
            <pc:sldMk cId="3062546623" sldId="261"/>
            <ac:spMk id="77" creationId="{6ECE1190-304E-427D-9EBA-B61B3E8D51F2}"/>
          </ac:spMkLst>
        </pc:spChg>
        <pc:spChg chg="add mod">
          <ac:chgData name="ISHII Satoyuki(石井 里幸)" userId="465bc964-a335-4f80-a4fa-b5cd79bc8829" providerId="ADAL" clId="{3DC9874E-3511-4BD6-834A-569936F8B1E3}" dt="2020-02-14T05:34:18.532" v="25994" actId="14100"/>
          <ac:spMkLst>
            <pc:docMk/>
            <pc:sldMk cId="3062546623" sldId="261"/>
            <ac:spMk id="78" creationId="{0E599092-F3E0-4A39-96C6-0C9F939267A7}"/>
          </ac:spMkLst>
        </pc:spChg>
        <pc:spChg chg="add mod">
          <ac:chgData name="ISHII Satoyuki(石井 里幸)" userId="465bc964-a335-4f80-a4fa-b5cd79bc8829" providerId="ADAL" clId="{3DC9874E-3511-4BD6-834A-569936F8B1E3}" dt="2020-02-14T02:56:02.530" v="25766" actId="1076"/>
          <ac:spMkLst>
            <pc:docMk/>
            <pc:sldMk cId="3062546623" sldId="261"/>
            <ac:spMk id="79" creationId="{5A1F70DE-7FC2-4259-AA5B-B87622D6C5FE}"/>
          </ac:spMkLst>
        </pc:spChg>
        <pc:spChg chg="add mod">
          <ac:chgData name="ISHII Satoyuki(石井 里幸)" userId="465bc964-a335-4f80-a4fa-b5cd79bc8829" providerId="ADAL" clId="{3DC9874E-3511-4BD6-834A-569936F8B1E3}" dt="2020-02-14T02:56:02.530" v="25766" actId="1076"/>
          <ac:spMkLst>
            <pc:docMk/>
            <pc:sldMk cId="3062546623" sldId="261"/>
            <ac:spMk id="80" creationId="{405F0630-D323-4B4E-A04B-5142D81B80C8}"/>
          </ac:spMkLst>
        </pc:spChg>
        <pc:spChg chg="add mod">
          <ac:chgData name="ISHII Satoyuki(石井 里幸)" userId="465bc964-a335-4f80-a4fa-b5cd79bc8829" providerId="ADAL" clId="{3DC9874E-3511-4BD6-834A-569936F8B1E3}" dt="2020-02-14T02:56:02.530" v="25766" actId="1076"/>
          <ac:spMkLst>
            <pc:docMk/>
            <pc:sldMk cId="3062546623" sldId="261"/>
            <ac:spMk id="81" creationId="{CCD9A363-39E5-4626-980C-9819AFD21960}"/>
          </ac:spMkLst>
        </pc:spChg>
        <pc:spChg chg="add mod">
          <ac:chgData name="ISHII Satoyuki(石井 里幸)" userId="465bc964-a335-4f80-a4fa-b5cd79bc8829" providerId="ADAL" clId="{3DC9874E-3511-4BD6-834A-569936F8B1E3}" dt="2020-02-14T02:56:02.530" v="25766" actId="1076"/>
          <ac:spMkLst>
            <pc:docMk/>
            <pc:sldMk cId="3062546623" sldId="261"/>
            <ac:spMk id="82" creationId="{CA2BA4A0-E831-47BB-A6E9-41C03AF97208}"/>
          </ac:spMkLst>
        </pc:spChg>
        <pc:spChg chg="add mod">
          <ac:chgData name="ISHII Satoyuki(石井 里幸)" userId="465bc964-a335-4f80-a4fa-b5cd79bc8829" providerId="ADAL" clId="{3DC9874E-3511-4BD6-834A-569936F8B1E3}" dt="2020-02-14T02:56:02.530" v="25766" actId="1076"/>
          <ac:spMkLst>
            <pc:docMk/>
            <pc:sldMk cId="3062546623" sldId="261"/>
            <ac:spMk id="83" creationId="{7798ECC8-AB92-43B0-963A-8DB26E58955D}"/>
          </ac:spMkLst>
        </pc:spChg>
        <pc:spChg chg="add del mod">
          <ac:chgData name="ISHII Satoyuki(石井 里幸)" userId="465bc964-a335-4f80-a4fa-b5cd79bc8829" providerId="ADAL" clId="{3DC9874E-3511-4BD6-834A-569936F8B1E3}" dt="2020-01-30T01:14:15.100" v="8627" actId="478"/>
          <ac:spMkLst>
            <pc:docMk/>
            <pc:sldMk cId="3062546623" sldId="261"/>
            <ac:spMk id="84" creationId="{1B09FA3B-3673-4E28-990D-D2B9218C6B0D}"/>
          </ac:spMkLst>
        </pc:spChg>
        <pc:spChg chg="add del">
          <ac:chgData name="ISHII Satoyuki(石井 里幸)" userId="465bc964-a335-4f80-a4fa-b5cd79bc8829" providerId="ADAL" clId="{3DC9874E-3511-4BD6-834A-569936F8B1E3}" dt="2020-01-29T07:46:47.768" v="7986"/>
          <ac:spMkLst>
            <pc:docMk/>
            <pc:sldMk cId="3062546623" sldId="261"/>
            <ac:spMk id="84" creationId="{F3AE9848-A5E7-4F0F-B047-803433DAFD48}"/>
          </ac:spMkLst>
        </pc:spChg>
        <pc:spChg chg="add mod">
          <ac:chgData name="ISHII Satoyuki(石井 里幸)" userId="465bc964-a335-4f80-a4fa-b5cd79bc8829" providerId="ADAL" clId="{3DC9874E-3511-4BD6-834A-569936F8B1E3}" dt="2020-02-14T02:56:02.530" v="25766" actId="1076"/>
          <ac:spMkLst>
            <pc:docMk/>
            <pc:sldMk cId="3062546623" sldId="261"/>
            <ac:spMk id="85" creationId="{E08C12E6-5572-44CF-B20E-3D25892098D1}"/>
          </ac:spMkLst>
        </pc:spChg>
        <pc:spChg chg="add mod">
          <ac:chgData name="ISHII Satoyuki(石井 里幸)" userId="465bc964-a335-4f80-a4fa-b5cd79bc8829" providerId="ADAL" clId="{3DC9874E-3511-4BD6-834A-569936F8B1E3}" dt="2020-02-14T02:56:02.530" v="25766" actId="1076"/>
          <ac:spMkLst>
            <pc:docMk/>
            <pc:sldMk cId="3062546623" sldId="261"/>
            <ac:spMk id="86" creationId="{98371402-BB18-4F96-830C-F0D2E9074890}"/>
          </ac:spMkLst>
        </pc:spChg>
        <pc:spChg chg="add mod">
          <ac:chgData name="ISHII Satoyuki(石井 里幸)" userId="465bc964-a335-4f80-a4fa-b5cd79bc8829" providerId="ADAL" clId="{3DC9874E-3511-4BD6-834A-569936F8B1E3}" dt="2020-02-14T02:56:02.530" v="25766" actId="1076"/>
          <ac:spMkLst>
            <pc:docMk/>
            <pc:sldMk cId="3062546623" sldId="261"/>
            <ac:spMk id="87" creationId="{26F61CDD-7AF0-4000-8566-9AD70BB7A854}"/>
          </ac:spMkLst>
        </pc:spChg>
        <pc:spChg chg="add mod">
          <ac:chgData name="ISHII Satoyuki(石井 里幸)" userId="465bc964-a335-4f80-a4fa-b5cd79bc8829" providerId="ADAL" clId="{3DC9874E-3511-4BD6-834A-569936F8B1E3}" dt="2020-02-14T02:56:02.530" v="25766" actId="1076"/>
          <ac:spMkLst>
            <pc:docMk/>
            <pc:sldMk cId="3062546623" sldId="261"/>
            <ac:spMk id="88" creationId="{29A70836-B26B-4253-A9FC-8DA2BD8C00EF}"/>
          </ac:spMkLst>
        </pc:spChg>
        <pc:spChg chg="add mod">
          <ac:chgData name="ISHII Satoyuki(石井 里幸)" userId="465bc964-a335-4f80-a4fa-b5cd79bc8829" providerId="ADAL" clId="{3DC9874E-3511-4BD6-834A-569936F8B1E3}" dt="2020-02-14T02:56:02.530" v="25766" actId="1076"/>
          <ac:spMkLst>
            <pc:docMk/>
            <pc:sldMk cId="3062546623" sldId="261"/>
            <ac:spMk id="89" creationId="{42FB4F17-E4D8-4F11-BB2D-29240B4D1D81}"/>
          </ac:spMkLst>
        </pc:spChg>
        <pc:spChg chg="add mod">
          <ac:chgData name="ISHII Satoyuki(石井 里幸)" userId="465bc964-a335-4f80-a4fa-b5cd79bc8829" providerId="ADAL" clId="{3DC9874E-3511-4BD6-834A-569936F8B1E3}" dt="2020-02-20T06:59:39.064" v="27048"/>
          <ac:spMkLst>
            <pc:docMk/>
            <pc:sldMk cId="3062546623" sldId="261"/>
            <ac:spMk id="90" creationId="{05C07832-AA65-4BD5-874F-7C9BE37E6031}"/>
          </ac:spMkLst>
        </pc:spChg>
        <pc:spChg chg="add mod">
          <ac:chgData name="ISHII Satoyuki(石井 里幸)" userId="465bc964-a335-4f80-a4fa-b5cd79bc8829" providerId="ADAL" clId="{3DC9874E-3511-4BD6-834A-569936F8B1E3}" dt="2020-02-14T02:56:02.530" v="25766" actId="1076"/>
          <ac:spMkLst>
            <pc:docMk/>
            <pc:sldMk cId="3062546623" sldId="261"/>
            <ac:spMk id="91" creationId="{DB6800DB-EE39-4D13-9CCA-CD386AC683E6}"/>
          </ac:spMkLst>
        </pc:spChg>
        <pc:spChg chg="add mod">
          <ac:chgData name="ISHII Satoyuki(石井 里幸)" userId="465bc964-a335-4f80-a4fa-b5cd79bc8829" providerId="ADAL" clId="{3DC9874E-3511-4BD6-834A-569936F8B1E3}" dt="2020-02-14T02:56:02.530" v="25766" actId="1076"/>
          <ac:spMkLst>
            <pc:docMk/>
            <pc:sldMk cId="3062546623" sldId="261"/>
            <ac:spMk id="92" creationId="{37333067-A1D1-45BB-96A3-2DC058867DB2}"/>
          </ac:spMkLst>
        </pc:spChg>
        <pc:spChg chg="add mod">
          <ac:chgData name="ISHII Satoyuki(石井 里幸)" userId="465bc964-a335-4f80-a4fa-b5cd79bc8829" providerId="ADAL" clId="{3DC9874E-3511-4BD6-834A-569936F8B1E3}" dt="2020-02-14T02:56:02.530" v="25766" actId="1076"/>
          <ac:spMkLst>
            <pc:docMk/>
            <pc:sldMk cId="3062546623" sldId="261"/>
            <ac:spMk id="93" creationId="{1457FB78-EA52-40CE-8267-074BA20DAF18}"/>
          </ac:spMkLst>
        </pc:spChg>
        <pc:spChg chg="add mod">
          <ac:chgData name="ISHII Satoyuki(石井 里幸)" userId="465bc964-a335-4f80-a4fa-b5cd79bc8829" providerId="ADAL" clId="{3DC9874E-3511-4BD6-834A-569936F8B1E3}" dt="2020-02-14T02:56:02.530" v="25766" actId="1076"/>
          <ac:spMkLst>
            <pc:docMk/>
            <pc:sldMk cId="3062546623" sldId="261"/>
            <ac:spMk id="94" creationId="{1EF74456-BAB4-4377-9EF8-941D90BC9D58}"/>
          </ac:spMkLst>
        </pc:spChg>
        <pc:spChg chg="add mod">
          <ac:chgData name="ISHII Satoyuki(石井 里幸)" userId="465bc964-a335-4f80-a4fa-b5cd79bc8829" providerId="ADAL" clId="{3DC9874E-3511-4BD6-834A-569936F8B1E3}" dt="2020-02-14T02:56:02.530" v="25766" actId="1076"/>
          <ac:spMkLst>
            <pc:docMk/>
            <pc:sldMk cId="3062546623" sldId="261"/>
            <ac:spMk id="95" creationId="{5237FFDE-12C8-41D3-B5B4-3EAE3F95CCAA}"/>
          </ac:spMkLst>
        </pc:spChg>
        <pc:spChg chg="add mod">
          <ac:chgData name="ISHII Satoyuki(石井 里幸)" userId="465bc964-a335-4f80-a4fa-b5cd79bc8829" providerId="ADAL" clId="{3DC9874E-3511-4BD6-834A-569936F8B1E3}" dt="2020-02-14T02:56:02.530" v="25766" actId="1076"/>
          <ac:spMkLst>
            <pc:docMk/>
            <pc:sldMk cId="3062546623" sldId="261"/>
            <ac:spMk id="96" creationId="{589F53D5-FF20-4B53-9BD0-BFFE72956881}"/>
          </ac:spMkLst>
        </pc:spChg>
        <pc:spChg chg="add mod">
          <ac:chgData name="ISHII Satoyuki(石井 里幸)" userId="465bc964-a335-4f80-a4fa-b5cd79bc8829" providerId="ADAL" clId="{3DC9874E-3511-4BD6-834A-569936F8B1E3}" dt="2020-02-14T02:56:02.530" v="25766" actId="1076"/>
          <ac:spMkLst>
            <pc:docMk/>
            <pc:sldMk cId="3062546623" sldId="261"/>
            <ac:spMk id="97" creationId="{EC02536C-81CA-44AD-A08A-A458A3A6A4C6}"/>
          </ac:spMkLst>
        </pc:spChg>
        <pc:spChg chg="add mod">
          <ac:chgData name="ISHII Satoyuki(石井 里幸)" userId="465bc964-a335-4f80-a4fa-b5cd79bc8829" providerId="ADAL" clId="{3DC9874E-3511-4BD6-834A-569936F8B1E3}" dt="2020-02-14T02:56:02.530" v="25766" actId="1076"/>
          <ac:spMkLst>
            <pc:docMk/>
            <pc:sldMk cId="3062546623" sldId="261"/>
            <ac:spMk id="98" creationId="{F0ED496E-20E6-40DC-AAF5-13BA3244D034}"/>
          </ac:spMkLst>
        </pc:spChg>
        <pc:spChg chg="add mod">
          <ac:chgData name="ISHII Satoyuki(石井 里幸)" userId="465bc964-a335-4f80-a4fa-b5cd79bc8829" providerId="ADAL" clId="{3DC9874E-3511-4BD6-834A-569936F8B1E3}" dt="2020-02-14T02:56:02.530" v="25766" actId="1076"/>
          <ac:spMkLst>
            <pc:docMk/>
            <pc:sldMk cId="3062546623" sldId="261"/>
            <ac:spMk id="99" creationId="{55F7ADBB-4993-474C-AFD6-89B1E2CD665B}"/>
          </ac:spMkLst>
        </pc:spChg>
        <pc:spChg chg="add mod">
          <ac:chgData name="ISHII Satoyuki(石井 里幸)" userId="465bc964-a335-4f80-a4fa-b5cd79bc8829" providerId="ADAL" clId="{3DC9874E-3511-4BD6-834A-569936F8B1E3}" dt="2020-02-17T01:30:29.426" v="26222"/>
          <ac:spMkLst>
            <pc:docMk/>
            <pc:sldMk cId="3062546623" sldId="261"/>
            <ac:spMk id="100" creationId="{8312AC82-2ABE-4F0F-9D24-606133F73A48}"/>
          </ac:spMkLst>
        </pc:spChg>
        <pc:spChg chg="add mod">
          <ac:chgData name="ISHII Satoyuki(石井 里幸)" userId="465bc964-a335-4f80-a4fa-b5cd79bc8829" providerId="ADAL" clId="{3DC9874E-3511-4BD6-834A-569936F8B1E3}" dt="2020-02-14T02:56:02.530" v="25766" actId="1076"/>
          <ac:spMkLst>
            <pc:docMk/>
            <pc:sldMk cId="3062546623" sldId="261"/>
            <ac:spMk id="101" creationId="{807991C1-D982-4646-9190-E6038C92575E}"/>
          </ac:spMkLst>
        </pc:spChg>
        <pc:spChg chg="add mod ord">
          <ac:chgData name="ISHII Satoyuki(石井 里幸)" userId="465bc964-a335-4f80-a4fa-b5cd79bc8829" providerId="ADAL" clId="{3DC9874E-3511-4BD6-834A-569936F8B1E3}" dt="2020-02-06T06:12:37.351" v="24395" actId="14100"/>
          <ac:spMkLst>
            <pc:docMk/>
            <pc:sldMk cId="3062546623" sldId="261"/>
            <ac:spMk id="102" creationId="{9F550F3B-C787-4CD9-B6EF-D762A32BDD88}"/>
          </ac:spMkLst>
        </pc:spChg>
        <pc:spChg chg="add mod ord">
          <ac:chgData name="ISHII Satoyuki(石井 里幸)" userId="465bc964-a335-4f80-a4fa-b5cd79bc8829" providerId="ADAL" clId="{3DC9874E-3511-4BD6-834A-569936F8B1E3}" dt="2020-02-06T06:12:37.351" v="24395" actId="14100"/>
          <ac:spMkLst>
            <pc:docMk/>
            <pc:sldMk cId="3062546623" sldId="261"/>
            <ac:spMk id="103" creationId="{193977F8-70BB-4544-9556-F4B7B6F40971}"/>
          </ac:spMkLst>
        </pc:spChg>
        <pc:spChg chg="add mod ord">
          <ac:chgData name="ISHII Satoyuki(石井 里幸)" userId="465bc964-a335-4f80-a4fa-b5cd79bc8829" providerId="ADAL" clId="{3DC9874E-3511-4BD6-834A-569936F8B1E3}" dt="2020-02-06T06:12:37.351" v="24395" actId="14100"/>
          <ac:spMkLst>
            <pc:docMk/>
            <pc:sldMk cId="3062546623" sldId="261"/>
            <ac:spMk id="104" creationId="{D941F755-B19B-480C-855B-053037EF42B5}"/>
          </ac:spMkLst>
        </pc:spChg>
        <pc:spChg chg="add mod">
          <ac:chgData name="ISHII Satoyuki(石井 里幸)" userId="465bc964-a335-4f80-a4fa-b5cd79bc8829" providerId="ADAL" clId="{3DC9874E-3511-4BD6-834A-569936F8B1E3}" dt="2020-02-06T06:26:46.072" v="24892" actId="1076"/>
          <ac:spMkLst>
            <pc:docMk/>
            <pc:sldMk cId="3062546623" sldId="261"/>
            <ac:spMk id="105" creationId="{48CFB9FD-1B06-4C5D-A884-86828C770020}"/>
          </ac:spMkLst>
        </pc:spChg>
        <pc:spChg chg="add mod">
          <ac:chgData name="ISHII Satoyuki(石井 里幸)" userId="465bc964-a335-4f80-a4fa-b5cd79bc8829" providerId="ADAL" clId="{3DC9874E-3511-4BD6-834A-569936F8B1E3}" dt="2020-02-14T05:33:12.625" v="25991" actId="554"/>
          <ac:spMkLst>
            <pc:docMk/>
            <pc:sldMk cId="3062546623" sldId="261"/>
            <ac:spMk id="106" creationId="{5D1BBD5A-A5A5-4C4B-880C-D46114E15206}"/>
          </ac:spMkLst>
        </pc:spChg>
        <pc:spChg chg="add del mod">
          <ac:chgData name="ISHII Satoyuki(石井 里幸)" userId="465bc964-a335-4f80-a4fa-b5cd79bc8829" providerId="ADAL" clId="{3DC9874E-3511-4BD6-834A-569936F8B1E3}" dt="2020-02-06T06:23:22.220" v="24817" actId="478"/>
          <ac:spMkLst>
            <pc:docMk/>
            <pc:sldMk cId="3062546623" sldId="261"/>
            <ac:spMk id="107" creationId="{48A0763A-AEEC-4661-AD8F-B58E1FEA01CC}"/>
          </ac:spMkLst>
        </pc:spChg>
        <pc:spChg chg="add del mod">
          <ac:chgData name="ISHII Satoyuki(石井 里幸)" userId="465bc964-a335-4f80-a4fa-b5cd79bc8829" providerId="ADAL" clId="{3DC9874E-3511-4BD6-834A-569936F8B1E3}" dt="2020-02-14T05:41:46.598" v="25995" actId="478"/>
          <ac:spMkLst>
            <pc:docMk/>
            <pc:sldMk cId="3062546623" sldId="261"/>
            <ac:spMk id="107" creationId="{55D9F5A8-C335-4E24-B96D-8DEC3FA66DF3}"/>
          </ac:spMkLst>
        </pc:spChg>
        <pc:spChg chg="add mod">
          <ac:chgData name="ISHII Satoyuki(石井 里幸)" userId="465bc964-a335-4f80-a4fa-b5cd79bc8829" providerId="ADAL" clId="{3DC9874E-3511-4BD6-834A-569936F8B1E3}" dt="2020-02-27T05:57:14.092" v="31416"/>
          <ac:spMkLst>
            <pc:docMk/>
            <pc:sldMk cId="3062546623" sldId="261"/>
            <ac:spMk id="107" creationId="{CA0A2504-6488-4B15-B3F2-7C19950CAC7A}"/>
          </ac:spMkLst>
        </pc:spChg>
        <pc:spChg chg="add mod">
          <ac:chgData name="ISHII Satoyuki(石井 里幸)" userId="465bc964-a335-4f80-a4fa-b5cd79bc8829" providerId="ADAL" clId="{3DC9874E-3511-4BD6-834A-569936F8B1E3}" dt="2020-03-05T03:38:23.450" v="35119"/>
          <ac:spMkLst>
            <pc:docMk/>
            <pc:sldMk cId="3062546623" sldId="261"/>
            <ac:spMk id="108" creationId="{02E42073-E2CC-4677-BB9D-1CC5B0911868}"/>
          </ac:spMkLst>
        </pc:spChg>
        <pc:spChg chg="add del mod">
          <ac:chgData name="ISHII Satoyuki(石井 里幸)" userId="465bc964-a335-4f80-a4fa-b5cd79bc8829" providerId="ADAL" clId="{3DC9874E-3511-4BD6-834A-569936F8B1E3}" dt="2020-02-06T06:23:02.905" v="24816" actId="478"/>
          <ac:spMkLst>
            <pc:docMk/>
            <pc:sldMk cId="3062546623" sldId="261"/>
            <ac:spMk id="108" creationId="{69981110-A44D-4BFD-A430-C774A9E723D5}"/>
          </ac:spMkLst>
        </pc:spChg>
        <pc:spChg chg="add mod">
          <ac:chgData name="ISHII Satoyuki(石井 里幸)" userId="465bc964-a335-4f80-a4fa-b5cd79bc8829" providerId="ADAL" clId="{3DC9874E-3511-4BD6-834A-569936F8B1E3}" dt="2020-02-06T06:26:47.871" v="24893" actId="1076"/>
          <ac:spMkLst>
            <pc:docMk/>
            <pc:sldMk cId="3062546623" sldId="261"/>
            <ac:spMk id="109" creationId="{7EA83AFF-6319-4894-9EEC-BA2FD3C5BA1B}"/>
          </ac:spMkLst>
        </pc:spChg>
        <pc:spChg chg="add mod">
          <ac:chgData name="ISHII Satoyuki(石井 里幸)" userId="465bc964-a335-4f80-a4fa-b5cd79bc8829" providerId="ADAL" clId="{3DC9874E-3511-4BD6-834A-569936F8B1E3}" dt="2020-02-06T06:27:03.809" v="24896" actId="1076"/>
          <ac:spMkLst>
            <pc:docMk/>
            <pc:sldMk cId="3062546623" sldId="261"/>
            <ac:spMk id="110" creationId="{D22A9557-DEA1-4F6F-A865-FC47622AE11C}"/>
          </ac:spMkLst>
        </pc:spChg>
        <pc:spChg chg="add del mod ord">
          <ac:chgData name="ISHII Satoyuki(石井 里幸)" userId="465bc964-a335-4f80-a4fa-b5cd79bc8829" providerId="ADAL" clId="{3DC9874E-3511-4BD6-834A-569936F8B1E3}" dt="2020-02-06T06:17:27.989" v="24568" actId="478"/>
          <ac:spMkLst>
            <pc:docMk/>
            <pc:sldMk cId="3062546623" sldId="261"/>
            <ac:spMk id="111" creationId="{475E9130-CCBE-4A33-835C-9973CC4925F7}"/>
          </ac:spMkLst>
        </pc:spChg>
        <pc:spChg chg="add mod ord">
          <ac:chgData name="ISHII Satoyuki(石井 里幸)" userId="465bc964-a335-4f80-a4fa-b5cd79bc8829" providerId="ADAL" clId="{3DC9874E-3511-4BD6-834A-569936F8B1E3}" dt="2020-02-27T05:52:33.838" v="31239" actId="1076"/>
          <ac:spMkLst>
            <pc:docMk/>
            <pc:sldMk cId="3062546623" sldId="261"/>
            <ac:spMk id="111" creationId="{DBF91BC0-E92E-44A1-9E1B-13F55C57BB31}"/>
          </ac:spMkLst>
        </pc:spChg>
        <pc:spChg chg="add mod">
          <ac:chgData name="ISHII Satoyuki(石井 里幸)" userId="465bc964-a335-4f80-a4fa-b5cd79bc8829" providerId="ADAL" clId="{3DC9874E-3511-4BD6-834A-569936F8B1E3}" dt="2020-02-06T06:33:42.191" v="24946" actId="1076"/>
          <ac:spMkLst>
            <pc:docMk/>
            <pc:sldMk cId="3062546623" sldId="261"/>
            <ac:spMk id="112" creationId="{4547163A-8A6D-42F1-AC72-687569761A3D}"/>
          </ac:spMkLst>
        </pc:spChg>
        <pc:spChg chg="add mod">
          <ac:chgData name="ISHII Satoyuki(石井 里幸)" userId="465bc964-a335-4f80-a4fa-b5cd79bc8829" providerId="ADAL" clId="{3DC9874E-3511-4BD6-834A-569936F8B1E3}" dt="2020-02-06T06:27:29.896" v="24902" actId="1076"/>
          <ac:spMkLst>
            <pc:docMk/>
            <pc:sldMk cId="3062546623" sldId="261"/>
            <ac:spMk id="113" creationId="{8F02438A-A894-4F4F-8BBE-D6688721FBB3}"/>
          </ac:spMkLst>
        </pc:spChg>
        <pc:spChg chg="add mod">
          <ac:chgData name="ISHII Satoyuki(石井 里幸)" userId="465bc964-a335-4f80-a4fa-b5cd79bc8829" providerId="ADAL" clId="{3DC9874E-3511-4BD6-834A-569936F8B1E3}" dt="2020-02-06T06:21:34.114" v="24781"/>
          <ac:spMkLst>
            <pc:docMk/>
            <pc:sldMk cId="3062546623" sldId="261"/>
            <ac:spMk id="114" creationId="{94F9DBE2-23D2-4D29-8EC6-7E7260EA76DE}"/>
          </ac:spMkLst>
        </pc:spChg>
        <pc:spChg chg="add mod">
          <ac:chgData name="ISHII Satoyuki(石井 里幸)" userId="465bc964-a335-4f80-a4fa-b5cd79bc8829" providerId="ADAL" clId="{3DC9874E-3511-4BD6-834A-569936F8B1E3}" dt="2020-02-06T06:21:37.243" v="24789"/>
          <ac:spMkLst>
            <pc:docMk/>
            <pc:sldMk cId="3062546623" sldId="261"/>
            <ac:spMk id="115" creationId="{E58796D2-F0D7-41FA-B7B4-BE6FDCEE86D0}"/>
          </ac:spMkLst>
        </pc:spChg>
        <pc:spChg chg="add mod">
          <ac:chgData name="ISHII Satoyuki(石井 里幸)" userId="465bc964-a335-4f80-a4fa-b5cd79bc8829" providerId="ADAL" clId="{3DC9874E-3511-4BD6-834A-569936F8B1E3}" dt="2020-02-06T06:21:48.137" v="24801" actId="404"/>
          <ac:spMkLst>
            <pc:docMk/>
            <pc:sldMk cId="3062546623" sldId="261"/>
            <ac:spMk id="116" creationId="{59A44FAC-0E54-46AE-8803-2FD7A3AC15D3}"/>
          </ac:spMkLst>
        </pc:spChg>
        <pc:spChg chg="add mod">
          <ac:chgData name="ISHII Satoyuki(石井 里幸)" userId="465bc964-a335-4f80-a4fa-b5cd79bc8829" providerId="ADAL" clId="{3DC9874E-3511-4BD6-834A-569936F8B1E3}" dt="2020-02-06T06:27:03.809" v="24896" actId="1076"/>
          <ac:spMkLst>
            <pc:docMk/>
            <pc:sldMk cId="3062546623" sldId="261"/>
            <ac:spMk id="117" creationId="{90CBD38C-CAA3-498F-A23F-44E8A5428DA1}"/>
          </ac:spMkLst>
        </pc:spChg>
        <pc:spChg chg="add mod">
          <ac:chgData name="ISHII Satoyuki(石井 里幸)" userId="465bc964-a335-4f80-a4fa-b5cd79bc8829" providerId="ADAL" clId="{3DC9874E-3511-4BD6-834A-569936F8B1E3}" dt="2020-02-14T05:33:12.625" v="25991" actId="554"/>
          <ac:spMkLst>
            <pc:docMk/>
            <pc:sldMk cId="3062546623" sldId="261"/>
            <ac:spMk id="118" creationId="{A5F2B373-B7E5-403B-92C7-A9F3BCF600E4}"/>
          </ac:spMkLst>
        </pc:spChg>
        <pc:spChg chg="add mod">
          <ac:chgData name="ISHII Satoyuki(石井 里幸)" userId="465bc964-a335-4f80-a4fa-b5cd79bc8829" providerId="ADAL" clId="{3DC9874E-3511-4BD6-834A-569936F8B1E3}" dt="2020-03-05T03:38:37.805" v="35144"/>
          <ac:spMkLst>
            <pc:docMk/>
            <pc:sldMk cId="3062546623" sldId="261"/>
            <ac:spMk id="119" creationId="{7A16C48E-47D1-463C-81ED-FA126EB546C1}"/>
          </ac:spMkLst>
        </pc:spChg>
        <pc:spChg chg="add mod ord">
          <ac:chgData name="ISHII Satoyuki(石井 里幸)" userId="465bc964-a335-4f80-a4fa-b5cd79bc8829" providerId="ADAL" clId="{3DC9874E-3511-4BD6-834A-569936F8B1E3}" dt="2020-02-27T05:52:50.666" v="31243" actId="14100"/>
          <ac:spMkLst>
            <pc:docMk/>
            <pc:sldMk cId="3062546623" sldId="261"/>
            <ac:spMk id="120" creationId="{D35F2712-55D4-4BA2-A9EC-87D98EC22D97}"/>
          </ac:spMkLst>
        </pc:spChg>
        <pc:spChg chg="add mod">
          <ac:chgData name="ISHII Satoyuki(石井 里幸)" userId="465bc964-a335-4f80-a4fa-b5cd79bc8829" providerId="ADAL" clId="{3DC9874E-3511-4BD6-834A-569936F8B1E3}" dt="2020-02-27T05:46:22.522" v="31097" actId="1076"/>
          <ac:spMkLst>
            <pc:docMk/>
            <pc:sldMk cId="3062546623" sldId="261"/>
            <ac:spMk id="121" creationId="{6B6A9C43-9A25-4162-813E-D1D975578266}"/>
          </ac:spMkLst>
        </pc:spChg>
        <pc:spChg chg="add mod">
          <ac:chgData name="ISHII Satoyuki(石井 里幸)" userId="465bc964-a335-4f80-a4fa-b5cd79bc8829" providerId="ADAL" clId="{3DC9874E-3511-4BD6-834A-569936F8B1E3}" dt="2020-02-27T05:56:31.678" v="31397" actId="6549"/>
          <ac:spMkLst>
            <pc:docMk/>
            <pc:sldMk cId="3062546623" sldId="261"/>
            <ac:spMk id="122" creationId="{7986D5E1-7949-46D3-8CBB-7D030CD5EF9F}"/>
          </ac:spMkLst>
        </pc:spChg>
        <pc:spChg chg="add mod">
          <ac:chgData name="ISHII Satoyuki(石井 里幸)" userId="465bc964-a335-4f80-a4fa-b5cd79bc8829" providerId="ADAL" clId="{3DC9874E-3511-4BD6-834A-569936F8B1E3}" dt="2020-03-05T02:25:55.100" v="34703" actId="20577"/>
          <ac:spMkLst>
            <pc:docMk/>
            <pc:sldMk cId="3062546623" sldId="261"/>
            <ac:spMk id="123" creationId="{567EE53F-C896-4682-B397-276F0F1050D9}"/>
          </ac:spMkLst>
        </pc:spChg>
        <pc:spChg chg="add mod">
          <ac:chgData name="ISHII Satoyuki(石井 里幸)" userId="465bc964-a335-4f80-a4fa-b5cd79bc8829" providerId="ADAL" clId="{3DC9874E-3511-4BD6-834A-569936F8B1E3}" dt="2020-02-27T05:58:07.352" v="31434"/>
          <ac:spMkLst>
            <pc:docMk/>
            <pc:sldMk cId="3062546623" sldId="261"/>
            <ac:spMk id="124" creationId="{74A6E70C-14B2-47AD-861A-5740D9839F28}"/>
          </ac:spMkLst>
        </pc:spChg>
        <pc:spChg chg="add mod">
          <ac:chgData name="ISHII Satoyuki(石井 里幸)" userId="465bc964-a335-4f80-a4fa-b5cd79bc8829" providerId="ADAL" clId="{3DC9874E-3511-4BD6-834A-569936F8B1E3}" dt="2020-02-27T05:58:03.400" v="31430" actId="14100"/>
          <ac:spMkLst>
            <pc:docMk/>
            <pc:sldMk cId="3062546623" sldId="261"/>
            <ac:spMk id="125" creationId="{2DAB4DB4-733E-406F-8A98-D50CA5737BBF}"/>
          </ac:spMkLst>
        </pc:spChg>
        <pc:spChg chg="add del mod">
          <ac:chgData name="ISHII Satoyuki(石井 里幸)" userId="465bc964-a335-4f80-a4fa-b5cd79bc8829" providerId="ADAL" clId="{3DC9874E-3511-4BD6-834A-569936F8B1E3}" dt="2020-03-05T02:25:41.373" v="34694" actId="478"/>
          <ac:spMkLst>
            <pc:docMk/>
            <pc:sldMk cId="3062546623" sldId="261"/>
            <ac:spMk id="126" creationId="{C7366465-8564-4301-9679-713AE9CD3218}"/>
          </ac:spMkLst>
        </pc:spChg>
        <pc:spChg chg="add mod">
          <ac:chgData name="ISHII Satoyuki(石井 里幸)" userId="465bc964-a335-4f80-a4fa-b5cd79bc8829" providerId="ADAL" clId="{3DC9874E-3511-4BD6-834A-569936F8B1E3}" dt="2020-03-05T02:21:10.347" v="34639" actId="1076"/>
          <ac:spMkLst>
            <pc:docMk/>
            <pc:sldMk cId="3062546623" sldId="261"/>
            <ac:spMk id="127" creationId="{39E1689D-DFFF-40B5-82F2-4ECDC40169AD}"/>
          </ac:spMkLst>
        </pc:spChg>
        <pc:graphicFrameChg chg="add del mod">
          <ac:chgData name="ISHII Satoyuki(石井 里幸)" userId="465bc964-a335-4f80-a4fa-b5cd79bc8829" providerId="ADAL" clId="{3DC9874E-3511-4BD6-834A-569936F8B1E3}" dt="2020-02-14T06:58:42.631" v="26194" actId="478"/>
          <ac:graphicFrameMkLst>
            <pc:docMk/>
            <pc:sldMk cId="3062546623" sldId="261"/>
            <ac:graphicFrameMk id="4" creationId="{2D5DA905-F669-43D8-8BEA-3805AB5151A1}"/>
          </ac:graphicFrameMkLst>
        </pc:graphicFrameChg>
        <pc:picChg chg="add del mod">
          <ac:chgData name="ISHII Satoyuki(石井 里幸)" userId="465bc964-a335-4f80-a4fa-b5cd79bc8829" providerId="ADAL" clId="{3DC9874E-3511-4BD6-834A-569936F8B1E3}" dt="2020-02-26T03:46:22.333" v="28392" actId="478"/>
          <ac:picMkLst>
            <pc:docMk/>
            <pc:sldMk cId="3062546623" sldId="261"/>
            <ac:picMk id="6" creationId="{D09C5B86-113A-49B9-8136-E1EF4F81C4DD}"/>
          </ac:picMkLst>
        </pc:picChg>
        <pc:cxnChg chg="mod">
          <ac:chgData name="ISHII Satoyuki(石井 里幸)" userId="465bc964-a335-4f80-a4fa-b5cd79bc8829" providerId="ADAL" clId="{3DC9874E-3511-4BD6-834A-569936F8B1E3}" dt="2020-01-29T05:09:30.364" v="7651" actId="14100"/>
          <ac:cxnSpMkLst>
            <pc:docMk/>
            <pc:sldMk cId="3062546623" sldId="261"/>
            <ac:cxnSpMk id="40" creationId="{73B43910-762D-4FC5-A67F-96844A360097}"/>
          </ac:cxnSpMkLst>
        </pc:cxnChg>
        <pc:cxnChg chg="mod">
          <ac:chgData name="ISHII Satoyuki(石井 里幸)" userId="465bc964-a335-4f80-a4fa-b5cd79bc8829" providerId="ADAL" clId="{3DC9874E-3511-4BD6-834A-569936F8B1E3}" dt="2020-01-29T05:09:28.274" v="7650" actId="14100"/>
          <ac:cxnSpMkLst>
            <pc:docMk/>
            <pc:sldMk cId="3062546623" sldId="261"/>
            <ac:cxnSpMk id="44" creationId="{EF598B3C-AB2C-4A7E-985E-BC3C89359FD4}"/>
          </ac:cxnSpMkLst>
        </pc:cxnChg>
        <pc:cxnChg chg="mod">
          <ac:chgData name="ISHII Satoyuki(石井 里幸)" userId="465bc964-a335-4f80-a4fa-b5cd79bc8829" providerId="ADAL" clId="{3DC9874E-3511-4BD6-834A-569936F8B1E3}" dt="2020-01-29T05:09:37.838" v="7653" actId="14100"/>
          <ac:cxnSpMkLst>
            <pc:docMk/>
            <pc:sldMk cId="3062546623" sldId="261"/>
            <ac:cxnSpMk id="47" creationId="{D75E0EFB-AA02-436B-B552-C4EB5BE57ABF}"/>
          </ac:cxnSpMkLst>
        </pc:cxnChg>
        <pc:cxnChg chg="mod">
          <ac:chgData name="ISHII Satoyuki(石井 里幸)" userId="465bc964-a335-4f80-a4fa-b5cd79bc8829" providerId="ADAL" clId="{3DC9874E-3511-4BD6-834A-569936F8B1E3}" dt="2020-01-29T05:25:21.881" v="7720" actId="14100"/>
          <ac:cxnSpMkLst>
            <pc:docMk/>
            <pc:sldMk cId="3062546623" sldId="261"/>
            <ac:cxnSpMk id="51" creationId="{8E9B3844-9B91-417F-BEB0-D9AD20861F8B}"/>
          </ac:cxnSpMkLst>
        </pc:cxnChg>
        <pc:cxnChg chg="mod">
          <ac:chgData name="ISHII Satoyuki(石井 里幸)" userId="465bc964-a335-4f80-a4fa-b5cd79bc8829" providerId="ADAL" clId="{3DC9874E-3511-4BD6-834A-569936F8B1E3}" dt="2020-01-29T02:27:26.230" v="7550" actId="1076"/>
          <ac:cxnSpMkLst>
            <pc:docMk/>
            <pc:sldMk cId="3062546623" sldId="261"/>
            <ac:cxnSpMk id="55" creationId="{84E879F6-8230-40D3-B827-E70E2B4BEB75}"/>
          </ac:cxnSpMkLst>
        </pc:cxnChg>
        <pc:cxnChg chg="mod">
          <ac:chgData name="ISHII Satoyuki(石井 里幸)" userId="465bc964-a335-4f80-a4fa-b5cd79bc8829" providerId="ADAL" clId="{3DC9874E-3511-4BD6-834A-569936F8B1E3}" dt="2020-01-29T02:27:26.230" v="7550" actId="1076"/>
          <ac:cxnSpMkLst>
            <pc:docMk/>
            <pc:sldMk cId="3062546623" sldId="261"/>
            <ac:cxnSpMk id="60" creationId="{8E5976E1-8D75-41F0-8EA5-F8D191532F45}"/>
          </ac:cxnSpMkLst>
        </pc:cxnChg>
        <pc:cxnChg chg="add del mod">
          <ac:chgData name="ISHII Satoyuki(石井 里幸)" userId="465bc964-a335-4f80-a4fa-b5cd79bc8829" providerId="ADAL" clId="{3DC9874E-3511-4BD6-834A-569936F8B1E3}" dt="2020-02-14T03:45:45.162" v="25879" actId="478"/>
          <ac:cxnSpMkLst>
            <pc:docMk/>
            <pc:sldMk cId="3062546623" sldId="261"/>
            <ac:cxnSpMk id="108" creationId="{6B71E19B-5883-4D4E-8771-327A41049F6A}"/>
          </ac:cxnSpMkLst>
        </pc:cxnChg>
      </pc:sldChg>
      <pc:sldChg chg="modSp add del">
        <pc:chgData name="ISHII Satoyuki(石井 里幸)" userId="465bc964-a335-4f80-a4fa-b5cd79bc8829" providerId="ADAL" clId="{3DC9874E-3511-4BD6-834A-569936F8B1E3}" dt="2020-02-05T05:25:10.717" v="8894" actId="2696"/>
        <pc:sldMkLst>
          <pc:docMk/>
          <pc:sldMk cId="2088502324" sldId="262"/>
        </pc:sldMkLst>
        <pc:spChg chg="mod">
          <ac:chgData name="ISHII Satoyuki(石井 里幸)" userId="465bc964-a335-4f80-a4fa-b5cd79bc8829" providerId="ADAL" clId="{3DC9874E-3511-4BD6-834A-569936F8B1E3}" dt="2020-02-05T05:25:05.918" v="8891" actId="27636"/>
          <ac:spMkLst>
            <pc:docMk/>
            <pc:sldMk cId="2088502324" sldId="262"/>
            <ac:spMk id="2" creationId="{AF8922A0-8C06-45D3-B81C-F55BD0D25DA5}"/>
          </ac:spMkLst>
        </pc:spChg>
      </pc:sldChg>
      <pc:sldChg chg="modSp add del">
        <pc:chgData name="ISHII Satoyuki(石井 里幸)" userId="465bc964-a335-4f80-a4fa-b5cd79bc8829" providerId="ADAL" clId="{3DC9874E-3511-4BD6-834A-569936F8B1E3}" dt="2020-01-23T02:09:02.250" v="6765" actId="2696"/>
        <pc:sldMkLst>
          <pc:docMk/>
          <pc:sldMk cId="3749533477" sldId="262"/>
        </pc:sldMkLst>
        <pc:spChg chg="mod">
          <ac:chgData name="ISHII Satoyuki(石井 里幸)" userId="465bc964-a335-4f80-a4fa-b5cd79bc8829" providerId="ADAL" clId="{3DC9874E-3511-4BD6-834A-569936F8B1E3}" dt="2020-01-22T07:30:03.301" v="3706"/>
          <ac:spMkLst>
            <pc:docMk/>
            <pc:sldMk cId="3749533477" sldId="262"/>
            <ac:spMk id="2" creationId="{70E8150B-E52C-4B37-A3D0-4E40B4F2C451}"/>
          </ac:spMkLst>
        </pc:spChg>
        <pc:spChg chg="mod">
          <ac:chgData name="ISHII Satoyuki(石井 里幸)" userId="465bc964-a335-4f80-a4fa-b5cd79bc8829" providerId="ADAL" clId="{3DC9874E-3511-4BD6-834A-569936F8B1E3}" dt="2020-01-22T07:29:18.693" v="3656"/>
          <ac:spMkLst>
            <pc:docMk/>
            <pc:sldMk cId="3749533477" sldId="262"/>
            <ac:spMk id="5" creationId="{E5FF2E3A-D963-47ED-8A55-ED798EE1F0BA}"/>
          </ac:spMkLst>
        </pc:spChg>
      </pc:sldChg>
      <pc:sldChg chg="addSp modSp add del">
        <pc:chgData name="ISHII Satoyuki(石井 里幸)" userId="465bc964-a335-4f80-a4fa-b5cd79bc8829" providerId="ADAL" clId="{3DC9874E-3511-4BD6-834A-569936F8B1E3}" dt="2020-01-23T02:09:02.271" v="6767" actId="2696"/>
        <pc:sldMkLst>
          <pc:docMk/>
          <pc:sldMk cId="1159437022" sldId="263"/>
        </pc:sldMkLst>
        <pc:spChg chg="mod">
          <ac:chgData name="ISHII Satoyuki(石井 里幸)" userId="465bc964-a335-4f80-a4fa-b5cd79bc8829" providerId="ADAL" clId="{3DC9874E-3511-4BD6-834A-569936F8B1E3}" dt="2020-01-22T07:41:27.745" v="3982" actId="27636"/>
          <ac:spMkLst>
            <pc:docMk/>
            <pc:sldMk cId="1159437022" sldId="263"/>
            <ac:spMk id="5" creationId="{B1420414-712C-46E1-A4AE-30CDC53A23BF}"/>
          </ac:spMkLst>
        </pc:spChg>
        <pc:spChg chg="add mod">
          <ac:chgData name="ISHII Satoyuki(石井 里幸)" userId="465bc964-a335-4f80-a4fa-b5cd79bc8829" providerId="ADAL" clId="{3DC9874E-3511-4BD6-834A-569936F8B1E3}" dt="2020-01-22T07:47:49.776" v="4167" actId="1076"/>
          <ac:spMkLst>
            <pc:docMk/>
            <pc:sldMk cId="1159437022" sldId="263"/>
            <ac:spMk id="6" creationId="{8D264AC0-B46E-468F-A704-5131252301AF}"/>
          </ac:spMkLst>
        </pc:spChg>
        <pc:spChg chg="add mod">
          <ac:chgData name="ISHII Satoyuki(石井 里幸)" userId="465bc964-a335-4f80-a4fa-b5cd79bc8829" providerId="ADAL" clId="{3DC9874E-3511-4BD6-834A-569936F8B1E3}" dt="2020-01-22T07:42:06.535" v="3987" actId="1076"/>
          <ac:spMkLst>
            <pc:docMk/>
            <pc:sldMk cId="1159437022" sldId="263"/>
            <ac:spMk id="7" creationId="{21B5C442-3575-4E30-A4A8-0F79722B690A}"/>
          </ac:spMkLst>
        </pc:spChg>
        <pc:spChg chg="add mod">
          <ac:chgData name="ISHII Satoyuki(石井 里幸)" userId="465bc964-a335-4f80-a4fa-b5cd79bc8829" providerId="ADAL" clId="{3DC9874E-3511-4BD6-834A-569936F8B1E3}" dt="2020-01-22T07:50:07.116" v="4252" actId="113"/>
          <ac:spMkLst>
            <pc:docMk/>
            <pc:sldMk cId="1159437022" sldId="263"/>
            <ac:spMk id="8" creationId="{1A6C7C4F-5F22-48D0-8EB6-57050F49B7F0}"/>
          </ac:spMkLst>
        </pc:spChg>
        <pc:spChg chg="add mod">
          <ac:chgData name="ISHII Satoyuki(石井 里幸)" userId="465bc964-a335-4f80-a4fa-b5cd79bc8829" providerId="ADAL" clId="{3DC9874E-3511-4BD6-834A-569936F8B1E3}" dt="2020-01-22T07:43:58.761" v="4047" actId="17032"/>
          <ac:spMkLst>
            <pc:docMk/>
            <pc:sldMk cId="1159437022" sldId="263"/>
            <ac:spMk id="9" creationId="{47F08993-250B-411D-8A63-97C58F058C3E}"/>
          </ac:spMkLst>
        </pc:spChg>
        <pc:spChg chg="add mod">
          <ac:chgData name="ISHII Satoyuki(石井 里幸)" userId="465bc964-a335-4f80-a4fa-b5cd79bc8829" providerId="ADAL" clId="{3DC9874E-3511-4BD6-834A-569936F8B1E3}" dt="2020-01-22T07:50:10.403" v="4253" actId="113"/>
          <ac:spMkLst>
            <pc:docMk/>
            <pc:sldMk cId="1159437022" sldId="263"/>
            <ac:spMk id="10" creationId="{83C84815-21E5-47DC-B3BC-ECCD404CDCEF}"/>
          </ac:spMkLst>
        </pc:spChg>
        <pc:spChg chg="add mod">
          <ac:chgData name="ISHII Satoyuki(石井 里幸)" userId="465bc964-a335-4f80-a4fa-b5cd79bc8829" providerId="ADAL" clId="{3DC9874E-3511-4BD6-834A-569936F8B1E3}" dt="2020-01-22T07:46:08.616" v="4071"/>
          <ac:spMkLst>
            <pc:docMk/>
            <pc:sldMk cId="1159437022" sldId="263"/>
            <ac:spMk id="11" creationId="{0E65AE01-C9DC-4B50-B9B8-653334F1F8A1}"/>
          </ac:spMkLst>
        </pc:spChg>
        <pc:spChg chg="add mod">
          <ac:chgData name="ISHII Satoyuki(石井 里幸)" userId="465bc964-a335-4f80-a4fa-b5cd79bc8829" providerId="ADAL" clId="{3DC9874E-3511-4BD6-834A-569936F8B1E3}" dt="2020-01-22T07:48:56.989" v="4186" actId="14100"/>
          <ac:spMkLst>
            <pc:docMk/>
            <pc:sldMk cId="1159437022" sldId="263"/>
            <ac:spMk id="12" creationId="{13025016-3C45-4846-8028-7023BA169D4F}"/>
          </ac:spMkLst>
        </pc:spChg>
        <pc:spChg chg="add mod">
          <ac:chgData name="ISHII Satoyuki(石井 里幸)" userId="465bc964-a335-4f80-a4fa-b5cd79bc8829" providerId="ADAL" clId="{3DC9874E-3511-4BD6-834A-569936F8B1E3}" dt="2020-01-22T07:49:00.056" v="4188" actId="14100"/>
          <ac:spMkLst>
            <pc:docMk/>
            <pc:sldMk cId="1159437022" sldId="263"/>
            <ac:spMk id="13" creationId="{EB99390B-C573-418E-8581-46915F1FF258}"/>
          </ac:spMkLst>
        </pc:spChg>
        <pc:spChg chg="add mod">
          <ac:chgData name="ISHII Satoyuki(石井 里幸)" userId="465bc964-a335-4f80-a4fa-b5cd79bc8829" providerId="ADAL" clId="{3DC9874E-3511-4BD6-834A-569936F8B1E3}" dt="2020-01-22T07:49:53.245" v="4249" actId="20577"/>
          <ac:spMkLst>
            <pc:docMk/>
            <pc:sldMk cId="1159437022" sldId="263"/>
            <ac:spMk id="32" creationId="{73516BDB-7FF6-488A-B6AD-5957B6A53BD7}"/>
          </ac:spMkLst>
        </pc:spChg>
        <pc:spChg chg="add mod">
          <ac:chgData name="ISHII Satoyuki(石井 里幸)" userId="465bc964-a335-4f80-a4fa-b5cd79bc8829" providerId="ADAL" clId="{3DC9874E-3511-4BD6-834A-569936F8B1E3}" dt="2020-01-22T07:49:57.837" v="4251" actId="14100"/>
          <ac:spMkLst>
            <pc:docMk/>
            <pc:sldMk cId="1159437022" sldId="263"/>
            <ac:spMk id="33" creationId="{42C32244-7C90-482F-ADDF-0AAC9F3361E0}"/>
          </ac:spMkLst>
        </pc:spChg>
        <pc:spChg chg="add mod">
          <ac:chgData name="ISHII Satoyuki(石井 里幸)" userId="465bc964-a335-4f80-a4fa-b5cd79bc8829" providerId="ADAL" clId="{3DC9874E-3511-4BD6-834A-569936F8B1E3}" dt="2020-01-22T07:50:31.318" v="4277"/>
          <ac:spMkLst>
            <pc:docMk/>
            <pc:sldMk cId="1159437022" sldId="263"/>
            <ac:spMk id="34" creationId="{92E784BC-C5A7-491A-930C-1CFFEDCE1D95}"/>
          </ac:spMkLst>
        </pc:spChg>
        <pc:cxnChg chg="add mod">
          <ac:chgData name="ISHII Satoyuki(石井 里幸)" userId="465bc964-a335-4f80-a4fa-b5cd79bc8829" providerId="ADAL" clId="{3DC9874E-3511-4BD6-834A-569936F8B1E3}" dt="2020-01-22T07:48:38.844" v="4178" actId="14100"/>
          <ac:cxnSpMkLst>
            <pc:docMk/>
            <pc:sldMk cId="1159437022" sldId="263"/>
            <ac:cxnSpMk id="15" creationId="{2D5688D2-63BB-4075-9FA4-71D5D24A4B1C}"/>
          </ac:cxnSpMkLst>
        </pc:cxnChg>
        <pc:cxnChg chg="add mod">
          <ac:chgData name="ISHII Satoyuki(石井 里幸)" userId="465bc964-a335-4f80-a4fa-b5cd79bc8829" providerId="ADAL" clId="{3DC9874E-3511-4BD6-834A-569936F8B1E3}" dt="2020-01-22T07:48:21.994" v="4175" actId="14100"/>
          <ac:cxnSpMkLst>
            <pc:docMk/>
            <pc:sldMk cId="1159437022" sldId="263"/>
            <ac:cxnSpMk id="17" creationId="{A689F64A-BB52-455D-B60E-729603AE112A}"/>
          </ac:cxnSpMkLst>
        </pc:cxnChg>
        <pc:cxnChg chg="add mod">
          <ac:chgData name="ISHII Satoyuki(石井 里幸)" userId="465bc964-a335-4f80-a4fa-b5cd79bc8829" providerId="ADAL" clId="{3DC9874E-3511-4BD6-834A-569936F8B1E3}" dt="2020-01-22T07:48:46.555" v="4181" actId="14100"/>
          <ac:cxnSpMkLst>
            <pc:docMk/>
            <pc:sldMk cId="1159437022" sldId="263"/>
            <ac:cxnSpMk id="24" creationId="{FB918188-878C-4A13-A810-833DDCC59033}"/>
          </ac:cxnSpMkLst>
        </pc:cxnChg>
        <pc:cxnChg chg="add mod">
          <ac:chgData name="ISHII Satoyuki(石井 里幸)" userId="465bc964-a335-4f80-a4fa-b5cd79bc8829" providerId="ADAL" clId="{3DC9874E-3511-4BD6-834A-569936F8B1E3}" dt="2020-01-22T07:49:06.636" v="4191" actId="14100"/>
          <ac:cxnSpMkLst>
            <pc:docMk/>
            <pc:sldMk cId="1159437022" sldId="263"/>
            <ac:cxnSpMk id="27" creationId="{F18D32E2-5B08-4B21-9760-CC1390515D94}"/>
          </ac:cxnSpMkLst>
        </pc:cxnChg>
      </pc:sldChg>
      <pc:sldChg chg="addSp modSp add ord">
        <pc:chgData name="ISHII Satoyuki(石井 里幸)" userId="465bc964-a335-4f80-a4fa-b5cd79bc8829" providerId="ADAL" clId="{3DC9874E-3511-4BD6-834A-569936F8B1E3}" dt="2020-02-05T09:18:53.634" v="20457"/>
        <pc:sldMkLst>
          <pc:docMk/>
          <pc:sldMk cId="3725024725" sldId="263"/>
        </pc:sldMkLst>
        <pc:spChg chg="mod">
          <ac:chgData name="ISHII Satoyuki(石井 里幸)" userId="465bc964-a335-4f80-a4fa-b5cd79bc8829" providerId="ADAL" clId="{3DC9874E-3511-4BD6-834A-569936F8B1E3}" dt="2020-02-05T05:54:10.643" v="10056"/>
          <ac:spMkLst>
            <pc:docMk/>
            <pc:sldMk cId="3725024725" sldId="263"/>
            <ac:spMk id="2" creationId="{B8B654E0-2F08-4B5F-83FE-D946E6085F8D}"/>
          </ac:spMkLst>
        </pc:spChg>
        <pc:spChg chg="mod">
          <ac:chgData name="ISHII Satoyuki(石井 里幸)" userId="465bc964-a335-4f80-a4fa-b5cd79bc8829" providerId="ADAL" clId="{3DC9874E-3511-4BD6-834A-569936F8B1E3}" dt="2020-02-05T07:11:47.052" v="13947" actId="27636"/>
          <ac:spMkLst>
            <pc:docMk/>
            <pc:sldMk cId="3725024725" sldId="263"/>
            <ac:spMk id="5" creationId="{074F4E57-4A5C-46C2-B8EF-FAC83175E2EA}"/>
          </ac:spMkLst>
        </pc:spChg>
        <pc:picChg chg="add mod">
          <ac:chgData name="ISHII Satoyuki(石井 里幸)" userId="465bc964-a335-4f80-a4fa-b5cd79bc8829" providerId="ADAL" clId="{3DC9874E-3511-4BD6-834A-569936F8B1E3}" dt="2020-02-05T07:12:17.111" v="13952" actId="14100"/>
          <ac:picMkLst>
            <pc:docMk/>
            <pc:sldMk cId="3725024725" sldId="263"/>
            <ac:picMk id="6" creationId="{F781035A-CDB6-4162-9A44-9622A17C1E89}"/>
          </ac:picMkLst>
        </pc:picChg>
      </pc:sldChg>
      <pc:sldChg chg="modSp add del ord">
        <pc:chgData name="ISHII Satoyuki(石井 里幸)" userId="465bc964-a335-4f80-a4fa-b5cd79bc8829" providerId="ADAL" clId="{3DC9874E-3511-4BD6-834A-569936F8B1E3}" dt="2020-01-23T02:09:02.287" v="6768" actId="2696"/>
        <pc:sldMkLst>
          <pc:docMk/>
          <pc:sldMk cId="240718567" sldId="264"/>
        </pc:sldMkLst>
        <pc:spChg chg="mod">
          <ac:chgData name="ISHII Satoyuki(石井 里幸)" userId="465bc964-a335-4f80-a4fa-b5cd79bc8829" providerId="ADAL" clId="{3DC9874E-3511-4BD6-834A-569936F8B1E3}" dt="2020-01-23T01:59:01.885" v="6601" actId="6549"/>
          <ac:spMkLst>
            <pc:docMk/>
            <pc:sldMk cId="240718567" sldId="264"/>
            <ac:spMk id="2" creationId="{70E8150B-E52C-4B37-A3D0-4E40B4F2C451}"/>
          </ac:spMkLst>
        </pc:spChg>
        <pc:spChg chg="mod">
          <ac:chgData name="ISHII Satoyuki(石井 里幸)" userId="465bc964-a335-4f80-a4fa-b5cd79bc8829" providerId="ADAL" clId="{3DC9874E-3511-4BD6-834A-569936F8B1E3}" dt="2020-01-22T08:27:01.711" v="4398"/>
          <ac:spMkLst>
            <pc:docMk/>
            <pc:sldMk cId="240718567" sldId="264"/>
            <ac:spMk id="5" creationId="{E5FF2E3A-D963-47ED-8A55-ED798EE1F0BA}"/>
          </ac:spMkLst>
        </pc:spChg>
      </pc:sldChg>
      <pc:sldChg chg="modSp add del">
        <pc:chgData name="ISHII Satoyuki(石井 里幸)" userId="465bc964-a335-4f80-a4fa-b5cd79bc8829" providerId="ADAL" clId="{3DC9874E-3511-4BD6-834A-569936F8B1E3}" dt="2020-02-05T05:54:02.678" v="10048" actId="2696"/>
        <pc:sldMkLst>
          <pc:docMk/>
          <pc:sldMk cId="2765210487" sldId="264"/>
        </pc:sldMkLst>
        <pc:spChg chg="mod">
          <ac:chgData name="ISHII Satoyuki(石井 里幸)" userId="465bc964-a335-4f80-a4fa-b5cd79bc8829" providerId="ADAL" clId="{3DC9874E-3511-4BD6-834A-569936F8B1E3}" dt="2020-02-05T05:53:51.268" v="10046" actId="27636"/>
          <ac:spMkLst>
            <pc:docMk/>
            <pc:sldMk cId="2765210487" sldId="264"/>
            <ac:spMk id="2" creationId="{D1B425A9-19B7-45EE-87B2-575C3B346284}"/>
          </ac:spMkLst>
        </pc:spChg>
      </pc:sldChg>
      <pc:sldChg chg="modSp add">
        <pc:chgData name="ISHII Satoyuki(石井 里幸)" userId="465bc964-a335-4f80-a4fa-b5cd79bc8829" providerId="ADAL" clId="{3DC9874E-3511-4BD6-834A-569936F8B1E3}" dt="2020-02-05T06:01:21.026" v="10208"/>
        <pc:sldMkLst>
          <pc:docMk/>
          <pc:sldMk cId="280289047" sldId="265"/>
        </pc:sldMkLst>
        <pc:spChg chg="mod">
          <ac:chgData name="ISHII Satoyuki(石井 里幸)" userId="465bc964-a335-4f80-a4fa-b5cd79bc8829" providerId="ADAL" clId="{3DC9874E-3511-4BD6-834A-569936F8B1E3}" dt="2020-02-05T05:54:06.305" v="10052"/>
          <ac:spMkLst>
            <pc:docMk/>
            <pc:sldMk cId="280289047" sldId="265"/>
            <ac:spMk id="2" creationId="{B8B654E0-2F08-4B5F-83FE-D946E6085F8D}"/>
          </ac:spMkLst>
        </pc:spChg>
        <pc:spChg chg="mod">
          <ac:chgData name="ISHII Satoyuki(石井 里幸)" userId="465bc964-a335-4f80-a4fa-b5cd79bc8829" providerId="ADAL" clId="{3DC9874E-3511-4BD6-834A-569936F8B1E3}" dt="2020-02-05T06:01:21.026" v="10208"/>
          <ac:spMkLst>
            <pc:docMk/>
            <pc:sldMk cId="280289047" sldId="265"/>
            <ac:spMk id="5" creationId="{074F4E57-4A5C-46C2-B8EF-FAC83175E2EA}"/>
          </ac:spMkLst>
        </pc:spChg>
      </pc:sldChg>
      <pc:sldChg chg="modSp add del">
        <pc:chgData name="ISHII Satoyuki(石井 里幸)" userId="465bc964-a335-4f80-a4fa-b5cd79bc8829" providerId="ADAL" clId="{3DC9874E-3511-4BD6-834A-569936F8B1E3}" dt="2020-01-23T02:09:02.304" v="6769" actId="2696"/>
        <pc:sldMkLst>
          <pc:docMk/>
          <pc:sldMk cId="1224212936" sldId="265"/>
        </pc:sldMkLst>
        <pc:spChg chg="mod">
          <ac:chgData name="ISHII Satoyuki(石井 里幸)" userId="465bc964-a335-4f80-a4fa-b5cd79bc8829" providerId="ADAL" clId="{3DC9874E-3511-4BD6-834A-569936F8B1E3}" dt="2020-01-23T02:02:22.648" v="6706" actId="6549"/>
          <ac:spMkLst>
            <pc:docMk/>
            <pc:sldMk cId="1224212936" sldId="265"/>
            <ac:spMk id="2" creationId="{70E8150B-E52C-4B37-A3D0-4E40B4F2C451}"/>
          </ac:spMkLst>
        </pc:spChg>
        <pc:spChg chg="mod">
          <ac:chgData name="ISHII Satoyuki(石井 里幸)" userId="465bc964-a335-4f80-a4fa-b5cd79bc8829" providerId="ADAL" clId="{3DC9874E-3511-4BD6-834A-569936F8B1E3}" dt="2020-01-22T08:58:59.592" v="4654" actId="6549"/>
          <ac:spMkLst>
            <pc:docMk/>
            <pc:sldMk cId="1224212936" sldId="265"/>
            <ac:spMk id="5" creationId="{E5FF2E3A-D963-47ED-8A55-ED798EE1F0BA}"/>
          </ac:spMkLst>
        </pc:spChg>
      </pc:sldChg>
      <pc:sldChg chg="addSp modSp add">
        <pc:chgData name="ISHII Satoyuki(石井 里幸)" userId="465bc964-a335-4f80-a4fa-b5cd79bc8829" providerId="ADAL" clId="{3DC9874E-3511-4BD6-834A-569936F8B1E3}" dt="2020-02-05T09:27:40.033" v="20583"/>
        <pc:sldMkLst>
          <pc:docMk/>
          <pc:sldMk cId="1415842665" sldId="266"/>
        </pc:sldMkLst>
        <pc:spChg chg="mod">
          <ac:chgData name="ISHII Satoyuki(石井 里幸)" userId="465bc964-a335-4f80-a4fa-b5cd79bc8829" providerId="ADAL" clId="{3DC9874E-3511-4BD6-834A-569936F8B1E3}" dt="2020-02-05T06:09:54.946" v="10268"/>
          <ac:spMkLst>
            <pc:docMk/>
            <pc:sldMk cId="1415842665" sldId="266"/>
            <ac:spMk id="2" creationId="{1F8E2D92-D7E3-43DA-B780-B2E67C416EDC}"/>
          </ac:spMkLst>
        </pc:spChg>
        <pc:spChg chg="mod">
          <ac:chgData name="ISHII Satoyuki(石井 里幸)" userId="465bc964-a335-4f80-a4fa-b5cd79bc8829" providerId="ADAL" clId="{3DC9874E-3511-4BD6-834A-569936F8B1E3}" dt="2020-02-05T09:27:40.033" v="20583"/>
          <ac:spMkLst>
            <pc:docMk/>
            <pc:sldMk cId="1415842665" sldId="266"/>
            <ac:spMk id="5" creationId="{3BEA7F98-FB45-46EB-94C5-39BFB54345FC}"/>
          </ac:spMkLst>
        </pc:spChg>
        <pc:picChg chg="add mod">
          <ac:chgData name="ISHII Satoyuki(石井 里幸)" userId="465bc964-a335-4f80-a4fa-b5cd79bc8829" providerId="ADAL" clId="{3DC9874E-3511-4BD6-834A-569936F8B1E3}" dt="2020-02-05T07:11:58.722" v="13950" actId="1076"/>
          <ac:picMkLst>
            <pc:docMk/>
            <pc:sldMk cId="1415842665" sldId="266"/>
            <ac:picMk id="6" creationId="{BEA02DEC-2C5E-4EB5-80CB-D962AC559F2B}"/>
          </ac:picMkLst>
        </pc:picChg>
      </pc:sldChg>
      <pc:sldChg chg="modSp add del">
        <pc:chgData name="ISHII Satoyuki(石井 里幸)" userId="465bc964-a335-4f80-a4fa-b5cd79bc8829" providerId="ADAL" clId="{3DC9874E-3511-4BD6-834A-569936F8B1E3}" dt="2020-01-23T02:09:02.304" v="6770" actId="2696"/>
        <pc:sldMkLst>
          <pc:docMk/>
          <pc:sldMk cId="1928123279" sldId="266"/>
        </pc:sldMkLst>
        <pc:spChg chg="mod">
          <ac:chgData name="ISHII Satoyuki(石井 里幸)" userId="465bc964-a335-4f80-a4fa-b5cd79bc8829" providerId="ADAL" clId="{3DC9874E-3511-4BD6-834A-569936F8B1E3}" dt="2020-01-22T09:25:42.904" v="5398"/>
          <ac:spMkLst>
            <pc:docMk/>
            <pc:sldMk cId="1928123279" sldId="266"/>
            <ac:spMk id="2" creationId="{70E8150B-E52C-4B37-A3D0-4E40B4F2C451}"/>
          </ac:spMkLst>
        </pc:spChg>
        <pc:spChg chg="mod">
          <ac:chgData name="ISHII Satoyuki(石井 里幸)" userId="465bc964-a335-4f80-a4fa-b5cd79bc8829" providerId="ADAL" clId="{3DC9874E-3511-4BD6-834A-569936F8B1E3}" dt="2020-01-22T09:34:21.058" v="5498"/>
          <ac:spMkLst>
            <pc:docMk/>
            <pc:sldMk cId="1928123279" sldId="266"/>
            <ac:spMk id="5" creationId="{E5FF2E3A-D963-47ED-8A55-ED798EE1F0BA}"/>
          </ac:spMkLst>
        </pc:spChg>
      </pc:sldChg>
      <pc:sldChg chg="modSp add del">
        <pc:chgData name="ISHII Satoyuki(石井 里幸)" userId="465bc964-a335-4f80-a4fa-b5cd79bc8829" providerId="ADAL" clId="{3DC9874E-3511-4BD6-834A-569936F8B1E3}" dt="2020-01-23T02:09:02.320" v="6771" actId="2696"/>
        <pc:sldMkLst>
          <pc:docMk/>
          <pc:sldMk cId="1062339227" sldId="267"/>
        </pc:sldMkLst>
        <pc:spChg chg="mod">
          <ac:chgData name="ISHII Satoyuki(石井 里幸)" userId="465bc964-a335-4f80-a4fa-b5cd79bc8829" providerId="ADAL" clId="{3DC9874E-3511-4BD6-834A-569936F8B1E3}" dt="2020-01-22T09:48:59.458" v="5549"/>
          <ac:spMkLst>
            <pc:docMk/>
            <pc:sldMk cId="1062339227" sldId="267"/>
            <ac:spMk id="2" creationId="{70E8150B-E52C-4B37-A3D0-4E40B4F2C451}"/>
          </ac:spMkLst>
        </pc:spChg>
        <pc:spChg chg="mod">
          <ac:chgData name="ISHII Satoyuki(石井 里幸)" userId="465bc964-a335-4f80-a4fa-b5cd79bc8829" providerId="ADAL" clId="{3DC9874E-3511-4BD6-834A-569936F8B1E3}" dt="2020-01-22T09:50:12.351" v="5654"/>
          <ac:spMkLst>
            <pc:docMk/>
            <pc:sldMk cId="1062339227" sldId="267"/>
            <ac:spMk id="5" creationId="{E5FF2E3A-D963-47ED-8A55-ED798EE1F0BA}"/>
          </ac:spMkLst>
        </pc:spChg>
      </pc:sldChg>
      <pc:sldChg chg="addSp modSp add">
        <pc:chgData name="ISHII Satoyuki(石井 里幸)" userId="465bc964-a335-4f80-a4fa-b5cd79bc8829" providerId="ADAL" clId="{3DC9874E-3511-4BD6-834A-569936F8B1E3}" dt="2020-02-05T07:14:48.204" v="13964" actId="20577"/>
        <pc:sldMkLst>
          <pc:docMk/>
          <pc:sldMk cId="2059806704" sldId="267"/>
        </pc:sldMkLst>
        <pc:spChg chg="mod">
          <ac:chgData name="ISHII Satoyuki(石井 里幸)" userId="465bc964-a335-4f80-a4fa-b5cd79bc8829" providerId="ADAL" clId="{3DC9874E-3511-4BD6-834A-569936F8B1E3}" dt="2020-02-05T07:14:48.204" v="13964" actId="20577"/>
          <ac:spMkLst>
            <pc:docMk/>
            <pc:sldMk cId="2059806704" sldId="267"/>
            <ac:spMk id="2" creationId="{1F8E2D92-D7E3-43DA-B780-B2E67C416EDC}"/>
          </ac:spMkLst>
        </pc:spChg>
        <pc:spChg chg="mod">
          <ac:chgData name="ISHII Satoyuki(石井 里幸)" userId="465bc964-a335-4f80-a4fa-b5cd79bc8829" providerId="ADAL" clId="{3DC9874E-3511-4BD6-834A-569936F8B1E3}" dt="2020-02-05T07:14:28.595" v="13962" actId="14100"/>
          <ac:spMkLst>
            <pc:docMk/>
            <pc:sldMk cId="2059806704" sldId="267"/>
            <ac:spMk id="5" creationId="{3BEA7F98-FB45-46EB-94C5-39BFB54345FC}"/>
          </ac:spMkLst>
        </pc:spChg>
        <pc:picChg chg="add mod">
          <ac:chgData name="ISHII Satoyuki(石井 里幸)" userId="465bc964-a335-4f80-a4fa-b5cd79bc8829" providerId="ADAL" clId="{3DC9874E-3511-4BD6-834A-569936F8B1E3}" dt="2020-02-05T07:14:21.444" v="13961" actId="14100"/>
          <ac:picMkLst>
            <pc:docMk/>
            <pc:sldMk cId="2059806704" sldId="267"/>
            <ac:picMk id="1026" creationId="{416CB7AF-2A54-4DF7-A1E6-BACE369520F3}"/>
          </ac:picMkLst>
        </pc:picChg>
      </pc:sldChg>
      <pc:sldChg chg="modSp add del">
        <pc:chgData name="ISHII Satoyuki(石井 里幸)" userId="465bc964-a335-4f80-a4fa-b5cd79bc8829" providerId="ADAL" clId="{3DC9874E-3511-4BD6-834A-569936F8B1E3}" dt="2020-01-23T02:09:02.335" v="6772" actId="2696"/>
        <pc:sldMkLst>
          <pc:docMk/>
          <pc:sldMk cId="575249390" sldId="268"/>
        </pc:sldMkLst>
        <pc:spChg chg="mod">
          <ac:chgData name="ISHII Satoyuki(石井 里幸)" userId="465bc964-a335-4f80-a4fa-b5cd79bc8829" providerId="ADAL" clId="{3DC9874E-3511-4BD6-834A-569936F8B1E3}" dt="2020-01-22T09:57:02.976" v="5703"/>
          <ac:spMkLst>
            <pc:docMk/>
            <pc:sldMk cId="575249390" sldId="268"/>
            <ac:spMk id="2" creationId="{70E8150B-E52C-4B37-A3D0-4E40B4F2C451}"/>
          </ac:spMkLst>
        </pc:spChg>
        <pc:spChg chg="mod">
          <ac:chgData name="ISHII Satoyuki(石井 里幸)" userId="465bc964-a335-4f80-a4fa-b5cd79bc8829" providerId="ADAL" clId="{3DC9874E-3511-4BD6-834A-569936F8B1E3}" dt="2020-01-22T09:58:38.381" v="5797"/>
          <ac:spMkLst>
            <pc:docMk/>
            <pc:sldMk cId="575249390" sldId="268"/>
            <ac:spMk id="5" creationId="{E5FF2E3A-D963-47ED-8A55-ED798EE1F0BA}"/>
          </ac:spMkLst>
        </pc:spChg>
      </pc:sldChg>
      <pc:sldChg chg="addSp delSp modSp add mod setBg">
        <pc:chgData name="ISHII Satoyuki(石井 里幸)" userId="465bc964-a335-4f80-a4fa-b5cd79bc8829" providerId="ADAL" clId="{3DC9874E-3511-4BD6-834A-569936F8B1E3}" dt="2020-02-13T05:16:35.770" v="24981"/>
        <pc:sldMkLst>
          <pc:docMk/>
          <pc:sldMk cId="1502086402" sldId="268"/>
        </pc:sldMkLst>
        <pc:spChg chg="mod">
          <ac:chgData name="ISHII Satoyuki(石井 里幸)" userId="465bc964-a335-4f80-a4fa-b5cd79bc8829" providerId="ADAL" clId="{3DC9874E-3511-4BD6-834A-569936F8B1E3}" dt="2020-02-13T05:16:35.770" v="24981"/>
          <ac:spMkLst>
            <pc:docMk/>
            <pc:sldMk cId="1502086402" sldId="268"/>
            <ac:spMk id="2" creationId="{18FB2CE2-E69D-497C-A3AB-DC1C5544E936}"/>
          </ac:spMkLst>
        </pc:spChg>
        <pc:spChg chg="mod ord">
          <ac:chgData name="ISHII Satoyuki(石井 里幸)" userId="465bc964-a335-4f80-a4fa-b5cd79bc8829" providerId="ADAL" clId="{3DC9874E-3511-4BD6-834A-569936F8B1E3}" dt="2020-02-05T07:16:49.785" v="14044" actId="26606"/>
          <ac:spMkLst>
            <pc:docMk/>
            <pc:sldMk cId="1502086402" sldId="268"/>
            <ac:spMk id="3" creationId="{1DD9E47A-ABDF-4369-817F-473CDFBB35AE}"/>
          </ac:spMkLst>
        </pc:spChg>
        <pc:spChg chg="mod ord">
          <ac:chgData name="ISHII Satoyuki(石井 里幸)" userId="465bc964-a335-4f80-a4fa-b5cd79bc8829" providerId="ADAL" clId="{3DC9874E-3511-4BD6-834A-569936F8B1E3}" dt="2020-02-05T07:16:49.785" v="14044" actId="26606"/>
          <ac:spMkLst>
            <pc:docMk/>
            <pc:sldMk cId="1502086402" sldId="268"/>
            <ac:spMk id="4" creationId="{7F61CD43-B01A-48DD-B1B1-D44390CF6DC2}"/>
          </ac:spMkLst>
        </pc:spChg>
        <pc:spChg chg="mod">
          <ac:chgData name="ISHII Satoyuki(石井 里幸)" userId="465bc964-a335-4f80-a4fa-b5cd79bc8829" providerId="ADAL" clId="{3DC9874E-3511-4BD6-834A-569936F8B1E3}" dt="2020-02-05T07:16:49.785" v="14044" actId="26606"/>
          <ac:spMkLst>
            <pc:docMk/>
            <pc:sldMk cId="1502086402" sldId="268"/>
            <ac:spMk id="5" creationId="{0A0AB589-C2AA-4BEA-BF85-16F9B7B27872}"/>
          </ac:spMkLst>
        </pc:spChg>
        <pc:picChg chg="add mod">
          <ac:chgData name="ISHII Satoyuki(石井 里幸)" userId="465bc964-a335-4f80-a4fa-b5cd79bc8829" providerId="ADAL" clId="{3DC9874E-3511-4BD6-834A-569936F8B1E3}" dt="2020-02-05T07:16:59.332" v="14047" actId="1076"/>
          <ac:picMkLst>
            <pc:docMk/>
            <pc:sldMk cId="1502086402" sldId="268"/>
            <ac:picMk id="7" creationId="{D5A81129-B6BC-45C2-B388-B3F6D6AF0F05}"/>
          </ac:picMkLst>
        </pc:picChg>
        <pc:picChg chg="add del mod">
          <ac:chgData name="ISHII Satoyuki(石井 里幸)" userId="465bc964-a335-4f80-a4fa-b5cd79bc8829" providerId="ADAL" clId="{3DC9874E-3511-4BD6-834A-569936F8B1E3}" dt="2020-02-05T07:16:51.357" v="14045"/>
          <ac:picMkLst>
            <pc:docMk/>
            <pc:sldMk cId="1502086402" sldId="268"/>
            <ac:picMk id="3074" creationId="{069DB537-FB23-4470-8ED2-F0D3819BA00D}"/>
          </ac:picMkLst>
        </pc:picChg>
      </pc:sldChg>
      <pc:sldChg chg="addSp delSp modSp add mod setBg">
        <pc:chgData name="ISHII Satoyuki(石井 里幸)" userId="465bc964-a335-4f80-a4fa-b5cd79bc8829" providerId="ADAL" clId="{3DC9874E-3511-4BD6-834A-569936F8B1E3}" dt="2020-02-05T07:16:21.476" v="14039" actId="26606"/>
        <pc:sldMkLst>
          <pc:docMk/>
          <pc:sldMk cId="379050252" sldId="269"/>
        </pc:sldMkLst>
        <pc:spChg chg="mod">
          <ac:chgData name="ISHII Satoyuki(石井 里幸)" userId="465bc964-a335-4f80-a4fa-b5cd79bc8829" providerId="ADAL" clId="{3DC9874E-3511-4BD6-834A-569936F8B1E3}" dt="2020-02-05T07:16:21.476" v="14039" actId="26606"/>
          <ac:spMkLst>
            <pc:docMk/>
            <pc:sldMk cId="379050252" sldId="269"/>
            <ac:spMk id="2" creationId="{FF6FEEB5-711E-4086-8E23-947865036063}"/>
          </ac:spMkLst>
        </pc:spChg>
        <pc:spChg chg="mod ord">
          <ac:chgData name="ISHII Satoyuki(石井 里幸)" userId="465bc964-a335-4f80-a4fa-b5cd79bc8829" providerId="ADAL" clId="{3DC9874E-3511-4BD6-834A-569936F8B1E3}" dt="2020-02-05T07:16:21.476" v="14039" actId="26606"/>
          <ac:spMkLst>
            <pc:docMk/>
            <pc:sldMk cId="379050252" sldId="269"/>
            <ac:spMk id="3" creationId="{0F609923-1BBB-46BC-9673-6C3C1C2D012F}"/>
          </ac:spMkLst>
        </pc:spChg>
        <pc:spChg chg="mod ord">
          <ac:chgData name="ISHII Satoyuki(石井 里幸)" userId="465bc964-a335-4f80-a4fa-b5cd79bc8829" providerId="ADAL" clId="{3DC9874E-3511-4BD6-834A-569936F8B1E3}" dt="2020-02-05T07:16:21.476" v="14039" actId="26606"/>
          <ac:spMkLst>
            <pc:docMk/>
            <pc:sldMk cId="379050252" sldId="269"/>
            <ac:spMk id="4" creationId="{EE521929-F364-45C3-B4A5-25D98F515B62}"/>
          </ac:spMkLst>
        </pc:spChg>
        <pc:spChg chg="mod">
          <ac:chgData name="ISHII Satoyuki(石井 里幸)" userId="465bc964-a335-4f80-a4fa-b5cd79bc8829" providerId="ADAL" clId="{3DC9874E-3511-4BD6-834A-569936F8B1E3}" dt="2020-02-05T07:16:21.476" v="14039" actId="26606"/>
          <ac:spMkLst>
            <pc:docMk/>
            <pc:sldMk cId="379050252" sldId="269"/>
            <ac:spMk id="5" creationId="{1E006A9E-0545-46FB-B045-DE1648484FDA}"/>
          </ac:spMkLst>
        </pc:spChg>
        <pc:picChg chg="add mod">
          <ac:chgData name="ISHII Satoyuki(石井 里幸)" userId="465bc964-a335-4f80-a4fa-b5cd79bc8829" providerId="ADAL" clId="{3DC9874E-3511-4BD6-834A-569936F8B1E3}" dt="2020-02-05T07:16:21.476" v="14039" actId="26606"/>
          <ac:picMkLst>
            <pc:docMk/>
            <pc:sldMk cId="379050252" sldId="269"/>
            <ac:picMk id="7" creationId="{38D98778-C102-4044-9D10-FA0FF28C21D1}"/>
          </ac:picMkLst>
        </pc:picChg>
        <pc:picChg chg="add del mod">
          <ac:chgData name="ISHII Satoyuki(石井 里幸)" userId="465bc964-a335-4f80-a4fa-b5cd79bc8829" providerId="ADAL" clId="{3DC9874E-3511-4BD6-834A-569936F8B1E3}" dt="2020-02-05T07:16:15.171" v="14035"/>
          <ac:picMkLst>
            <pc:docMk/>
            <pc:sldMk cId="379050252" sldId="269"/>
            <ac:picMk id="2050" creationId="{4562EC67-BE61-47B2-85D3-D8DAED879BCB}"/>
          </ac:picMkLst>
        </pc:picChg>
      </pc:sldChg>
      <pc:sldChg chg="addSp delSp modSp add del">
        <pc:chgData name="ISHII Satoyuki(石井 里幸)" userId="465bc964-a335-4f80-a4fa-b5cd79bc8829" providerId="ADAL" clId="{3DC9874E-3511-4BD6-834A-569936F8B1E3}" dt="2020-01-23T02:09:02.367" v="6773" actId="2696"/>
        <pc:sldMkLst>
          <pc:docMk/>
          <pc:sldMk cId="590038262" sldId="269"/>
        </pc:sldMkLst>
        <pc:spChg chg="mod">
          <ac:chgData name="ISHII Satoyuki(石井 里幸)" userId="465bc964-a335-4f80-a4fa-b5cd79bc8829" providerId="ADAL" clId="{3DC9874E-3511-4BD6-834A-569936F8B1E3}" dt="2020-01-23T01:22:02.493" v="5860"/>
          <ac:spMkLst>
            <pc:docMk/>
            <pc:sldMk cId="590038262" sldId="269"/>
            <ac:spMk id="2" creationId="{70E8150B-E52C-4B37-A3D0-4E40B4F2C451}"/>
          </ac:spMkLst>
        </pc:spChg>
        <pc:spChg chg="mod">
          <ac:chgData name="ISHII Satoyuki(石井 里幸)" userId="465bc964-a335-4f80-a4fa-b5cd79bc8829" providerId="ADAL" clId="{3DC9874E-3511-4BD6-834A-569936F8B1E3}" dt="2020-01-23T01:59:58.922" v="6645" actId="6549"/>
          <ac:spMkLst>
            <pc:docMk/>
            <pc:sldMk cId="590038262" sldId="269"/>
            <ac:spMk id="5" creationId="{E5FF2E3A-D963-47ED-8A55-ED798EE1F0BA}"/>
          </ac:spMkLst>
        </pc:spChg>
        <pc:graphicFrameChg chg="add del mod">
          <ac:chgData name="ISHII Satoyuki(石井 里幸)" userId="465bc964-a335-4f80-a4fa-b5cd79bc8829" providerId="ADAL" clId="{3DC9874E-3511-4BD6-834A-569936F8B1E3}" dt="2020-01-23T01:21:54.672" v="5844" actId="478"/>
          <ac:graphicFrameMkLst>
            <pc:docMk/>
            <pc:sldMk cId="590038262" sldId="269"/>
            <ac:graphicFrameMk id="6" creationId="{A56D89D0-0BE2-42C6-B905-6B3B4263614D}"/>
          </ac:graphicFrameMkLst>
        </pc:graphicFrameChg>
      </pc:sldChg>
      <pc:sldChg chg="addSp delSp modSp add mod setBg">
        <pc:chgData name="ISHII Satoyuki(石井 里幸)" userId="465bc964-a335-4f80-a4fa-b5cd79bc8829" providerId="ADAL" clId="{3DC9874E-3511-4BD6-834A-569936F8B1E3}" dt="2020-02-05T09:26:05.314" v="20561"/>
        <pc:sldMkLst>
          <pc:docMk/>
          <pc:sldMk cId="3691103331" sldId="270"/>
        </pc:sldMkLst>
        <pc:spChg chg="mod">
          <ac:chgData name="ISHII Satoyuki(石井 里幸)" userId="465bc964-a335-4f80-a4fa-b5cd79bc8829" providerId="ADAL" clId="{3DC9874E-3511-4BD6-834A-569936F8B1E3}" dt="2020-02-05T07:38:54.571" v="14898" actId="26606"/>
          <ac:spMkLst>
            <pc:docMk/>
            <pc:sldMk cId="3691103331" sldId="270"/>
            <ac:spMk id="2" creationId="{B8B654E0-2F08-4B5F-83FE-D946E6085F8D}"/>
          </ac:spMkLst>
        </pc:spChg>
        <pc:spChg chg="mod ord">
          <ac:chgData name="ISHII Satoyuki(石井 里幸)" userId="465bc964-a335-4f80-a4fa-b5cd79bc8829" providerId="ADAL" clId="{3DC9874E-3511-4BD6-834A-569936F8B1E3}" dt="2020-02-05T07:38:54.571" v="14898" actId="26606"/>
          <ac:spMkLst>
            <pc:docMk/>
            <pc:sldMk cId="3691103331" sldId="270"/>
            <ac:spMk id="3" creationId="{37626305-35F8-4FD3-971E-4B27C96C3ADB}"/>
          </ac:spMkLst>
        </pc:spChg>
        <pc:spChg chg="mod ord">
          <ac:chgData name="ISHII Satoyuki(石井 里幸)" userId="465bc964-a335-4f80-a4fa-b5cd79bc8829" providerId="ADAL" clId="{3DC9874E-3511-4BD6-834A-569936F8B1E3}" dt="2020-02-05T07:38:54.571" v="14898" actId="26606"/>
          <ac:spMkLst>
            <pc:docMk/>
            <pc:sldMk cId="3691103331" sldId="270"/>
            <ac:spMk id="4" creationId="{479278FF-D18E-48C9-8485-9537A86E822C}"/>
          </ac:spMkLst>
        </pc:spChg>
        <pc:spChg chg="mod">
          <ac:chgData name="ISHII Satoyuki(石井 里幸)" userId="465bc964-a335-4f80-a4fa-b5cd79bc8829" providerId="ADAL" clId="{3DC9874E-3511-4BD6-834A-569936F8B1E3}" dt="2020-02-05T09:26:05.314" v="20561"/>
          <ac:spMkLst>
            <pc:docMk/>
            <pc:sldMk cId="3691103331" sldId="270"/>
            <ac:spMk id="5" creationId="{074F4E57-4A5C-46C2-B8EF-FAC83175E2EA}"/>
          </ac:spMkLst>
        </pc:spChg>
        <pc:spChg chg="add del">
          <ac:chgData name="ISHII Satoyuki(石井 里幸)" userId="465bc964-a335-4f80-a4fa-b5cd79bc8829" providerId="ADAL" clId="{3DC9874E-3511-4BD6-834A-569936F8B1E3}" dt="2020-02-05T07:38:54.571" v="14898" actId="26606"/>
          <ac:spMkLst>
            <pc:docMk/>
            <pc:sldMk cId="3691103331" sldId="270"/>
            <ac:spMk id="71" creationId="{ACBE1851-2230-47A9-B000-CE9046EA61B9}"/>
          </ac:spMkLst>
        </pc:spChg>
        <pc:picChg chg="add mod">
          <ac:chgData name="ISHII Satoyuki(石井 里幸)" userId="465bc964-a335-4f80-a4fa-b5cd79bc8829" providerId="ADAL" clId="{3DC9874E-3511-4BD6-834A-569936F8B1E3}" dt="2020-02-05T07:39:02.696" v="14902" actId="14100"/>
          <ac:picMkLst>
            <pc:docMk/>
            <pc:sldMk cId="3691103331" sldId="270"/>
            <ac:picMk id="9" creationId="{0F8C5C1B-C3FB-4683-8577-C732CBE163E2}"/>
          </ac:picMkLst>
        </pc:picChg>
        <pc:picChg chg="add del mod">
          <ac:chgData name="ISHII Satoyuki(石井 里幸)" userId="465bc964-a335-4f80-a4fa-b5cd79bc8829" providerId="ADAL" clId="{3DC9874E-3511-4BD6-834A-569936F8B1E3}" dt="2020-02-05T07:38:56.380" v="14899"/>
          <ac:picMkLst>
            <pc:docMk/>
            <pc:sldMk cId="3691103331" sldId="270"/>
            <ac:picMk id="5122" creationId="{FB4FF7B7-E8FD-411E-AB78-E53CDB6B6DEB}"/>
          </ac:picMkLst>
        </pc:picChg>
        <pc:cxnChg chg="add del">
          <ac:chgData name="ISHII Satoyuki(石井 里幸)" userId="465bc964-a335-4f80-a4fa-b5cd79bc8829" providerId="ADAL" clId="{3DC9874E-3511-4BD6-834A-569936F8B1E3}" dt="2020-02-05T07:38:54.571" v="14898" actId="26606"/>
          <ac:cxnSpMkLst>
            <pc:docMk/>
            <pc:sldMk cId="3691103331" sldId="270"/>
            <ac:cxnSpMk id="73" creationId="{23B93832-6514-44F4-849B-5EE2C8A2337D}"/>
          </ac:cxnSpMkLst>
        </pc:cxnChg>
      </pc:sldChg>
      <pc:sldChg chg="addSp delSp modSp add">
        <pc:chgData name="ISHII Satoyuki(石井 里幸)" userId="465bc964-a335-4f80-a4fa-b5cd79bc8829" providerId="ADAL" clId="{3DC9874E-3511-4BD6-834A-569936F8B1E3}" dt="2020-02-20T03:28:11.364" v="26471" actId="27636"/>
        <pc:sldMkLst>
          <pc:docMk/>
          <pc:sldMk cId="874462745" sldId="271"/>
        </pc:sldMkLst>
        <pc:spChg chg="mod">
          <ac:chgData name="ISHII Satoyuki(石井 里幸)" userId="465bc964-a335-4f80-a4fa-b5cd79bc8829" providerId="ADAL" clId="{3DC9874E-3511-4BD6-834A-569936F8B1E3}" dt="2020-02-05T07:19:56.881" v="14150"/>
          <ac:spMkLst>
            <pc:docMk/>
            <pc:sldMk cId="874462745" sldId="271"/>
            <ac:spMk id="2" creationId="{FF6FEEB5-711E-4086-8E23-947865036063}"/>
          </ac:spMkLst>
        </pc:spChg>
        <pc:spChg chg="mod">
          <ac:chgData name="ISHII Satoyuki(石井 里幸)" userId="465bc964-a335-4f80-a4fa-b5cd79bc8829" providerId="ADAL" clId="{3DC9874E-3511-4BD6-834A-569936F8B1E3}" dt="2020-02-20T03:28:11.364" v="26471" actId="27636"/>
          <ac:spMkLst>
            <pc:docMk/>
            <pc:sldMk cId="874462745" sldId="271"/>
            <ac:spMk id="5" creationId="{1E006A9E-0545-46FB-B045-DE1648484FDA}"/>
          </ac:spMkLst>
        </pc:spChg>
        <pc:picChg chg="del">
          <ac:chgData name="ISHII Satoyuki(石井 里幸)" userId="465bc964-a335-4f80-a4fa-b5cd79bc8829" providerId="ADAL" clId="{3DC9874E-3511-4BD6-834A-569936F8B1E3}" dt="2020-02-05T07:18:45.877" v="14121" actId="478"/>
          <ac:picMkLst>
            <pc:docMk/>
            <pc:sldMk cId="874462745" sldId="271"/>
            <ac:picMk id="7" creationId="{38D98778-C102-4044-9D10-FA0FF28C21D1}"/>
          </ac:picMkLst>
        </pc:picChg>
        <pc:picChg chg="add mod">
          <ac:chgData name="ISHII Satoyuki(石井 里幸)" userId="465bc964-a335-4f80-a4fa-b5cd79bc8829" providerId="ADAL" clId="{3DC9874E-3511-4BD6-834A-569936F8B1E3}" dt="2020-02-05T07:26:30.447" v="14769" actId="1076"/>
          <ac:picMkLst>
            <pc:docMk/>
            <pc:sldMk cId="874462745" sldId="271"/>
            <ac:picMk id="8" creationId="{9E0CDA33-63DF-4451-B0A1-90B47F1054D1}"/>
          </ac:picMkLst>
        </pc:picChg>
        <pc:picChg chg="add del mod">
          <ac:chgData name="ISHII Satoyuki(石井 里幸)" userId="465bc964-a335-4f80-a4fa-b5cd79bc8829" providerId="ADAL" clId="{3DC9874E-3511-4BD6-834A-569936F8B1E3}" dt="2020-02-05T07:18:55.588" v="14125"/>
          <ac:picMkLst>
            <pc:docMk/>
            <pc:sldMk cId="874462745" sldId="271"/>
            <ac:picMk id="4098" creationId="{D2BED9E6-9C2F-44F6-A010-30AD8B6DF8FE}"/>
          </ac:picMkLst>
        </pc:picChg>
      </pc:sldChg>
      <pc:sldChg chg="addSp modSp add">
        <pc:chgData name="ISHII Satoyuki(石井 里幸)" userId="465bc964-a335-4f80-a4fa-b5cd79bc8829" providerId="ADAL" clId="{3DC9874E-3511-4BD6-834A-569936F8B1E3}" dt="2020-02-05T08:11:40.361" v="17196"/>
        <pc:sldMkLst>
          <pc:docMk/>
          <pc:sldMk cId="2150383654" sldId="272"/>
        </pc:sldMkLst>
        <pc:spChg chg="mod">
          <ac:chgData name="ISHII Satoyuki(石井 里幸)" userId="465bc964-a335-4f80-a4fa-b5cd79bc8829" providerId="ADAL" clId="{3DC9874E-3511-4BD6-834A-569936F8B1E3}" dt="2020-02-05T08:04:50.924" v="16602"/>
          <ac:spMkLst>
            <pc:docMk/>
            <pc:sldMk cId="2150383654" sldId="272"/>
            <ac:spMk id="2" creationId="{CB0DE120-789C-4FFE-87C0-2B6DAAC6AEDB}"/>
          </ac:spMkLst>
        </pc:spChg>
        <pc:spChg chg="mod">
          <ac:chgData name="ISHII Satoyuki(石井 里幸)" userId="465bc964-a335-4f80-a4fa-b5cd79bc8829" providerId="ADAL" clId="{3DC9874E-3511-4BD6-834A-569936F8B1E3}" dt="2020-02-05T08:11:40.361" v="17196"/>
          <ac:spMkLst>
            <pc:docMk/>
            <pc:sldMk cId="2150383654" sldId="272"/>
            <ac:spMk id="5" creationId="{556F3E8B-DF65-4F65-9717-7AE8929D4D17}"/>
          </ac:spMkLst>
        </pc:spChg>
        <pc:picChg chg="add mod">
          <ac:chgData name="ISHII Satoyuki(石井 里幸)" userId="465bc964-a335-4f80-a4fa-b5cd79bc8829" providerId="ADAL" clId="{3DC9874E-3511-4BD6-834A-569936F8B1E3}" dt="2020-02-05T07:54:53.258" v="15634" actId="14100"/>
          <ac:picMkLst>
            <pc:docMk/>
            <pc:sldMk cId="2150383654" sldId="272"/>
            <ac:picMk id="6146" creationId="{0FE1C639-DE85-4289-9409-755000F9EEB0}"/>
          </ac:picMkLst>
        </pc:picChg>
      </pc:sldChg>
      <pc:sldChg chg="addSp modSp add">
        <pc:chgData name="ISHII Satoyuki(石井 里幸)" userId="465bc964-a335-4f80-a4fa-b5cd79bc8829" providerId="ADAL" clId="{3DC9874E-3511-4BD6-834A-569936F8B1E3}" dt="2020-02-06T05:00:14.798" v="23116" actId="20577"/>
        <pc:sldMkLst>
          <pc:docMk/>
          <pc:sldMk cId="1271284779" sldId="273"/>
        </pc:sldMkLst>
        <pc:spChg chg="mod">
          <ac:chgData name="ISHII Satoyuki(石井 里幸)" userId="465bc964-a335-4f80-a4fa-b5cd79bc8829" providerId="ADAL" clId="{3DC9874E-3511-4BD6-834A-569936F8B1E3}" dt="2020-02-05T08:27:10.135" v="17257"/>
          <ac:spMkLst>
            <pc:docMk/>
            <pc:sldMk cId="1271284779" sldId="273"/>
            <ac:spMk id="2" creationId="{AFCADC93-4958-48E9-85D6-5D593DD886A6}"/>
          </ac:spMkLst>
        </pc:spChg>
        <pc:spChg chg="mod">
          <ac:chgData name="ISHII Satoyuki(石井 里幸)" userId="465bc964-a335-4f80-a4fa-b5cd79bc8829" providerId="ADAL" clId="{3DC9874E-3511-4BD6-834A-569936F8B1E3}" dt="2020-02-06T05:00:14.798" v="23116" actId="20577"/>
          <ac:spMkLst>
            <pc:docMk/>
            <pc:sldMk cId="1271284779" sldId="273"/>
            <ac:spMk id="5" creationId="{AAF72ED3-8CA1-4F29-BB69-5E318D7C474A}"/>
          </ac:spMkLst>
        </pc:spChg>
        <pc:picChg chg="add mod">
          <ac:chgData name="ISHII Satoyuki(石井 里幸)" userId="465bc964-a335-4f80-a4fa-b5cd79bc8829" providerId="ADAL" clId="{3DC9874E-3511-4BD6-834A-569936F8B1E3}" dt="2020-02-06T04:57:51.940" v="23062" actId="1076"/>
          <ac:picMkLst>
            <pc:docMk/>
            <pc:sldMk cId="1271284779" sldId="273"/>
            <ac:picMk id="7170" creationId="{CB8E03E6-6633-4F3E-A73F-DCD5DABE7C80}"/>
          </ac:picMkLst>
        </pc:picChg>
      </pc:sldChg>
      <pc:sldChg chg="addSp modSp add">
        <pc:chgData name="ISHII Satoyuki(石井 里幸)" userId="465bc964-a335-4f80-a4fa-b5cd79bc8829" providerId="ADAL" clId="{3DC9874E-3511-4BD6-834A-569936F8B1E3}" dt="2020-02-05T09:19:44.496" v="20549" actId="20577"/>
        <pc:sldMkLst>
          <pc:docMk/>
          <pc:sldMk cId="2376009538" sldId="274"/>
        </pc:sldMkLst>
        <pc:spChg chg="mod">
          <ac:chgData name="ISHII Satoyuki(石井 里幸)" userId="465bc964-a335-4f80-a4fa-b5cd79bc8829" providerId="ADAL" clId="{3DC9874E-3511-4BD6-834A-569936F8B1E3}" dt="2020-02-05T09:02:45.943" v="19235"/>
          <ac:spMkLst>
            <pc:docMk/>
            <pc:sldMk cId="2376009538" sldId="274"/>
            <ac:spMk id="2" creationId="{9A3C787A-B32B-4708-8CAF-B0F7336F72C5}"/>
          </ac:spMkLst>
        </pc:spChg>
        <pc:spChg chg="mod">
          <ac:chgData name="ISHII Satoyuki(石井 里幸)" userId="465bc964-a335-4f80-a4fa-b5cd79bc8829" providerId="ADAL" clId="{3DC9874E-3511-4BD6-834A-569936F8B1E3}" dt="2020-02-05T09:19:44.496" v="20549" actId="20577"/>
          <ac:spMkLst>
            <pc:docMk/>
            <pc:sldMk cId="2376009538" sldId="274"/>
            <ac:spMk id="5" creationId="{B5BDA48F-C0C2-41BE-AED0-DF337E2F7DAE}"/>
          </ac:spMkLst>
        </pc:spChg>
        <pc:picChg chg="add mod">
          <ac:chgData name="ISHII Satoyuki(石井 里幸)" userId="465bc964-a335-4f80-a4fa-b5cd79bc8829" providerId="ADAL" clId="{3DC9874E-3511-4BD6-834A-569936F8B1E3}" dt="2020-02-05T09:04:23.296" v="19240" actId="14100"/>
          <ac:picMkLst>
            <pc:docMk/>
            <pc:sldMk cId="2376009538" sldId="274"/>
            <ac:picMk id="8194" creationId="{CD7658F5-D301-4895-B312-E2452DB23862}"/>
          </ac:picMkLst>
        </pc:picChg>
      </pc:sldChg>
      <pc:sldChg chg="modSp add del">
        <pc:chgData name="ISHII Satoyuki(石井 里幸)" userId="465bc964-a335-4f80-a4fa-b5cd79bc8829" providerId="ADAL" clId="{3DC9874E-3511-4BD6-834A-569936F8B1E3}" dt="2020-02-06T01:38:48.403" v="20588" actId="2696"/>
        <pc:sldMkLst>
          <pc:docMk/>
          <pc:sldMk cId="2967179032" sldId="275"/>
        </pc:sldMkLst>
        <pc:spChg chg="mod">
          <ac:chgData name="ISHII Satoyuki(石井 里幸)" userId="465bc964-a335-4f80-a4fa-b5cd79bc8829" providerId="ADAL" clId="{3DC9874E-3511-4BD6-834A-569936F8B1E3}" dt="2020-02-06T01:38:43.340" v="20585" actId="27636"/>
          <ac:spMkLst>
            <pc:docMk/>
            <pc:sldMk cId="2967179032" sldId="275"/>
            <ac:spMk id="2" creationId="{5D4D56CB-B31C-445B-A238-04CC104251B7}"/>
          </ac:spMkLst>
        </pc:spChg>
      </pc:sldChg>
      <pc:sldChg chg="modSp add ord">
        <pc:chgData name="ISHII Satoyuki(石井 里幸)" userId="465bc964-a335-4f80-a4fa-b5cd79bc8829" providerId="ADAL" clId="{3DC9874E-3511-4BD6-834A-569936F8B1E3}" dt="2020-02-06T03:09:08.096" v="22254"/>
        <pc:sldMkLst>
          <pc:docMk/>
          <pc:sldMk cId="2146904690" sldId="276"/>
        </pc:sldMkLst>
        <pc:spChg chg="mod">
          <ac:chgData name="ISHII Satoyuki(石井 里幸)" userId="465bc964-a335-4f80-a4fa-b5cd79bc8829" providerId="ADAL" clId="{3DC9874E-3511-4BD6-834A-569936F8B1E3}" dt="2020-02-06T02:42:25.827" v="20620"/>
          <ac:spMkLst>
            <pc:docMk/>
            <pc:sldMk cId="2146904690" sldId="276"/>
            <ac:spMk id="2" creationId="{6FE375AC-AF69-48E7-B4CD-30FB5F69AE7B}"/>
          </ac:spMkLst>
        </pc:spChg>
        <pc:spChg chg="mod">
          <ac:chgData name="ISHII Satoyuki(石井 里幸)" userId="465bc964-a335-4f80-a4fa-b5cd79bc8829" providerId="ADAL" clId="{3DC9874E-3511-4BD6-834A-569936F8B1E3}" dt="2020-02-06T03:08:22.642" v="22252"/>
          <ac:spMkLst>
            <pc:docMk/>
            <pc:sldMk cId="2146904690" sldId="276"/>
            <ac:spMk id="5" creationId="{B34AEE3D-2D71-4B45-9B33-ED642992BA3C}"/>
          </ac:spMkLst>
        </pc:spChg>
      </pc:sldChg>
      <pc:sldChg chg="addSp delSp modSp add mod setBg setClrOvrMap">
        <pc:chgData name="ISHII Satoyuki(石井 里幸)" userId="465bc964-a335-4f80-a4fa-b5cd79bc8829" providerId="ADAL" clId="{3DC9874E-3511-4BD6-834A-569936F8B1E3}" dt="2020-02-06T03:58:20.617" v="23061"/>
        <pc:sldMkLst>
          <pc:docMk/>
          <pc:sldMk cId="3792716954" sldId="277"/>
        </pc:sldMkLst>
        <pc:spChg chg="mod">
          <ac:chgData name="ISHII Satoyuki(石井 里幸)" userId="465bc964-a335-4f80-a4fa-b5cd79bc8829" providerId="ADAL" clId="{3DC9874E-3511-4BD6-834A-569936F8B1E3}" dt="2020-02-06T03:40:27.878" v="22333" actId="26606"/>
          <ac:spMkLst>
            <pc:docMk/>
            <pc:sldMk cId="3792716954" sldId="277"/>
            <ac:spMk id="2" creationId="{CC78191A-8B95-43C4-BFB1-8FEE538AD594}"/>
          </ac:spMkLst>
        </pc:spChg>
        <pc:spChg chg="mod ord">
          <ac:chgData name="ISHII Satoyuki(石井 里幸)" userId="465bc964-a335-4f80-a4fa-b5cd79bc8829" providerId="ADAL" clId="{3DC9874E-3511-4BD6-834A-569936F8B1E3}" dt="2020-02-06T03:40:27.878" v="22333" actId="26606"/>
          <ac:spMkLst>
            <pc:docMk/>
            <pc:sldMk cId="3792716954" sldId="277"/>
            <ac:spMk id="3" creationId="{A24E6A3A-5653-4F3C-9C2E-9A6CA5EF1331}"/>
          </ac:spMkLst>
        </pc:spChg>
        <pc:spChg chg="mod ord">
          <ac:chgData name="ISHII Satoyuki(石井 里幸)" userId="465bc964-a335-4f80-a4fa-b5cd79bc8829" providerId="ADAL" clId="{3DC9874E-3511-4BD6-834A-569936F8B1E3}" dt="2020-02-06T03:40:27.878" v="22333" actId="26606"/>
          <ac:spMkLst>
            <pc:docMk/>
            <pc:sldMk cId="3792716954" sldId="277"/>
            <ac:spMk id="4" creationId="{5387E72D-74DF-4878-A132-9664902C9D1D}"/>
          </ac:spMkLst>
        </pc:spChg>
        <pc:spChg chg="mod">
          <ac:chgData name="ISHII Satoyuki(石井 里幸)" userId="465bc964-a335-4f80-a4fa-b5cd79bc8829" providerId="ADAL" clId="{3DC9874E-3511-4BD6-834A-569936F8B1E3}" dt="2020-02-06T03:58:20.617" v="23061"/>
          <ac:spMkLst>
            <pc:docMk/>
            <pc:sldMk cId="3792716954" sldId="277"/>
            <ac:spMk id="5" creationId="{DF65AF1C-9FBB-492B-9F2E-A42F21A4867D}"/>
          </ac:spMkLst>
        </pc:spChg>
        <pc:spChg chg="add del">
          <ac:chgData name="ISHII Satoyuki(石井 里幸)" userId="465bc964-a335-4f80-a4fa-b5cd79bc8829" providerId="ADAL" clId="{3DC9874E-3511-4BD6-834A-569936F8B1E3}" dt="2020-02-06T03:40:27.878" v="22333" actId="26606"/>
          <ac:spMkLst>
            <pc:docMk/>
            <pc:sldMk cId="3792716954" sldId="277"/>
            <ac:spMk id="71" creationId="{867D4867-5BA7-4462-B2F6-A23F4A622AA7}"/>
          </ac:spMkLst>
        </pc:spChg>
        <pc:picChg chg="add mod">
          <ac:chgData name="ISHII Satoyuki(石井 里幸)" userId="465bc964-a335-4f80-a4fa-b5cd79bc8829" providerId="ADAL" clId="{3DC9874E-3511-4BD6-834A-569936F8B1E3}" dt="2020-02-06T03:40:38.472" v="22336" actId="14100"/>
          <ac:picMkLst>
            <pc:docMk/>
            <pc:sldMk cId="3792716954" sldId="277"/>
            <ac:picMk id="1026" creationId="{CA8E34AB-3BCD-4260-959E-77D1614BC7A3}"/>
          </ac:picMkLst>
        </pc:picChg>
      </pc:sldChg>
      <pc:sldChg chg="addSp delSp modSp add">
        <pc:chgData name="ISHII Satoyuki(石井 里幸)" userId="465bc964-a335-4f80-a4fa-b5cd79bc8829" providerId="ADAL" clId="{3DC9874E-3511-4BD6-834A-569936F8B1E3}" dt="2020-02-06T05:20:44.874" v="23961"/>
        <pc:sldMkLst>
          <pc:docMk/>
          <pc:sldMk cId="2328727243" sldId="278"/>
        </pc:sldMkLst>
        <pc:spChg chg="mod">
          <ac:chgData name="ISHII Satoyuki(石井 里幸)" userId="465bc964-a335-4f80-a4fa-b5cd79bc8829" providerId="ADAL" clId="{3DC9874E-3511-4BD6-834A-569936F8B1E3}" dt="2020-02-06T05:20:44.874" v="23961"/>
          <ac:spMkLst>
            <pc:docMk/>
            <pc:sldMk cId="2328727243" sldId="278"/>
            <ac:spMk id="2" creationId="{CC78191A-8B95-43C4-BFB1-8FEE538AD594}"/>
          </ac:spMkLst>
        </pc:spChg>
        <pc:spChg chg="mod">
          <ac:chgData name="ISHII Satoyuki(石井 里幸)" userId="465bc964-a335-4f80-a4fa-b5cd79bc8829" providerId="ADAL" clId="{3DC9874E-3511-4BD6-834A-569936F8B1E3}" dt="2020-02-06T05:19:02.847" v="23949"/>
          <ac:spMkLst>
            <pc:docMk/>
            <pc:sldMk cId="2328727243" sldId="278"/>
            <ac:spMk id="5" creationId="{DF65AF1C-9FBB-492B-9F2E-A42F21A4867D}"/>
          </ac:spMkLst>
        </pc:spChg>
        <pc:picChg chg="del">
          <ac:chgData name="ISHII Satoyuki(石井 里幸)" userId="465bc964-a335-4f80-a4fa-b5cd79bc8829" providerId="ADAL" clId="{3DC9874E-3511-4BD6-834A-569936F8B1E3}" dt="2020-02-06T05:07:17.164" v="23170" actId="478"/>
          <ac:picMkLst>
            <pc:docMk/>
            <pc:sldMk cId="2328727243" sldId="278"/>
            <ac:picMk id="1026" creationId="{CA8E34AB-3BCD-4260-959E-77D1614BC7A3}"/>
          </ac:picMkLst>
        </pc:picChg>
        <pc:picChg chg="add mod">
          <ac:chgData name="ISHII Satoyuki(石井 里幸)" userId="465bc964-a335-4f80-a4fa-b5cd79bc8829" providerId="ADAL" clId="{3DC9874E-3511-4BD6-834A-569936F8B1E3}" dt="2020-02-06T05:07:50.307" v="23174" actId="14100"/>
          <ac:picMkLst>
            <pc:docMk/>
            <pc:sldMk cId="2328727243" sldId="278"/>
            <ac:picMk id="2050" creationId="{33E970F3-0AF9-4A1F-BA91-4909856694FF}"/>
          </ac:picMkLst>
        </pc:picChg>
      </pc:sldChg>
      <pc:sldChg chg="addSp delSp modSp add mod setBg">
        <pc:chgData name="ISHII Satoyuki(石井 里幸)" userId="465bc964-a335-4f80-a4fa-b5cd79bc8829" providerId="ADAL" clId="{3DC9874E-3511-4BD6-834A-569936F8B1E3}" dt="2020-02-13T09:23:25.616" v="25116" actId="14100"/>
        <pc:sldMkLst>
          <pc:docMk/>
          <pc:sldMk cId="3543250755" sldId="279"/>
        </pc:sldMkLst>
        <pc:spChg chg="mod">
          <ac:chgData name="ISHII Satoyuki(石井 里幸)" userId="465bc964-a335-4f80-a4fa-b5cd79bc8829" providerId="ADAL" clId="{3DC9874E-3511-4BD6-834A-569936F8B1E3}" dt="2020-02-13T05:56:10.636" v="25092"/>
          <ac:spMkLst>
            <pc:docMk/>
            <pc:sldMk cId="3543250755" sldId="279"/>
            <ac:spMk id="2" creationId="{F1867334-4D7C-4E28-8137-08FBCEFC7165}"/>
          </ac:spMkLst>
        </pc:spChg>
        <pc:spChg chg="mod ord">
          <ac:chgData name="ISHII Satoyuki(石井 里幸)" userId="465bc964-a335-4f80-a4fa-b5cd79bc8829" providerId="ADAL" clId="{3DC9874E-3511-4BD6-834A-569936F8B1E3}" dt="2020-02-06T06:05:04.229" v="24157" actId="26606"/>
          <ac:spMkLst>
            <pc:docMk/>
            <pc:sldMk cId="3543250755" sldId="279"/>
            <ac:spMk id="3" creationId="{312A714A-70AC-4E7D-A1E0-25DA7210FC7A}"/>
          </ac:spMkLst>
        </pc:spChg>
        <pc:spChg chg="mod ord">
          <ac:chgData name="ISHII Satoyuki(石井 里幸)" userId="465bc964-a335-4f80-a4fa-b5cd79bc8829" providerId="ADAL" clId="{3DC9874E-3511-4BD6-834A-569936F8B1E3}" dt="2020-02-06T06:05:04.229" v="24157" actId="26606"/>
          <ac:spMkLst>
            <pc:docMk/>
            <pc:sldMk cId="3543250755" sldId="279"/>
            <ac:spMk id="4" creationId="{B2EF1464-63CF-4213-835D-AF710DC16860}"/>
          </ac:spMkLst>
        </pc:spChg>
        <pc:spChg chg="mod">
          <ac:chgData name="ISHII Satoyuki(石井 里幸)" userId="465bc964-a335-4f80-a4fa-b5cd79bc8829" providerId="ADAL" clId="{3DC9874E-3511-4BD6-834A-569936F8B1E3}" dt="2020-02-13T09:23:25.616" v="25116" actId="14100"/>
          <ac:spMkLst>
            <pc:docMk/>
            <pc:sldMk cId="3543250755" sldId="279"/>
            <ac:spMk id="5" creationId="{4CB48205-8F94-4EE2-9174-6FCA8BD03EEC}"/>
          </ac:spMkLst>
        </pc:spChg>
        <pc:spChg chg="add del">
          <ac:chgData name="ISHII Satoyuki(石井 里幸)" userId="465bc964-a335-4f80-a4fa-b5cd79bc8829" providerId="ADAL" clId="{3DC9874E-3511-4BD6-834A-569936F8B1E3}" dt="2020-02-06T06:05:04.229" v="24157" actId="26606"/>
          <ac:spMkLst>
            <pc:docMk/>
            <pc:sldMk cId="3543250755" sldId="279"/>
            <ac:spMk id="11" creationId="{73DE2CFE-42F2-48F0-8706-5264E012B10C}"/>
          </ac:spMkLst>
        </pc:spChg>
        <pc:picChg chg="add mod">
          <ac:chgData name="ISHII Satoyuki(石井 里幸)" userId="465bc964-a335-4f80-a4fa-b5cd79bc8829" providerId="ADAL" clId="{3DC9874E-3511-4BD6-834A-569936F8B1E3}" dt="2020-02-06T06:09:20.623" v="24371" actId="1076"/>
          <ac:picMkLst>
            <pc:docMk/>
            <pc:sldMk cId="3543250755" sldId="279"/>
            <ac:picMk id="6" creationId="{1D828845-AD10-4CD8-BE7D-EC3E94EA5A96}"/>
          </ac:picMkLst>
        </pc:picChg>
        <pc:picChg chg="add mod">
          <ac:chgData name="ISHII Satoyuki(石井 里幸)" userId="465bc964-a335-4f80-a4fa-b5cd79bc8829" providerId="ADAL" clId="{3DC9874E-3511-4BD6-834A-569936F8B1E3}" dt="2020-02-06T06:05:40.342" v="24163" actId="14100"/>
          <ac:picMkLst>
            <pc:docMk/>
            <pc:sldMk cId="3543250755" sldId="279"/>
            <ac:picMk id="3074" creationId="{AB6EA652-792B-4130-A30A-B412333D0A8C}"/>
          </ac:picMkLst>
        </pc:picChg>
      </pc:sldChg>
      <pc:sldChg chg="addSp delSp modSp add">
        <pc:chgData name="ISHII Satoyuki(石井 里幸)" userId="465bc964-a335-4f80-a4fa-b5cd79bc8829" providerId="ADAL" clId="{3DC9874E-3511-4BD6-834A-569936F8B1E3}" dt="2020-02-27T06:49:39.725" v="34622"/>
        <pc:sldMkLst>
          <pc:docMk/>
          <pc:sldMk cId="1984815601" sldId="280"/>
        </pc:sldMkLst>
        <pc:spChg chg="mod">
          <ac:chgData name="ISHII Satoyuki(石井 里幸)" userId="465bc964-a335-4f80-a4fa-b5cd79bc8829" providerId="ADAL" clId="{3DC9874E-3511-4BD6-834A-569936F8B1E3}" dt="2020-02-27T05:34:51.063" v="30707" actId="20577"/>
          <ac:spMkLst>
            <pc:docMk/>
            <pc:sldMk cId="1984815601" sldId="280"/>
            <ac:spMk id="2" creationId="{A451E10C-0D35-42DB-BD33-E1A95C42B663}"/>
          </ac:spMkLst>
        </pc:spChg>
        <pc:spChg chg="add del mod">
          <ac:chgData name="ISHII Satoyuki(石井 里幸)" userId="465bc964-a335-4f80-a4fa-b5cd79bc8829" providerId="ADAL" clId="{3DC9874E-3511-4BD6-834A-569936F8B1E3}" dt="2020-02-27T05:36:51.581" v="30718"/>
          <ac:spMkLst>
            <pc:docMk/>
            <pc:sldMk cId="1984815601" sldId="280"/>
            <ac:spMk id="5" creationId="{4E378F44-D3E3-41BF-AA50-337191B4EAEE}"/>
          </ac:spMkLst>
        </pc:spChg>
        <pc:spChg chg="del">
          <ac:chgData name="ISHII Satoyuki(石井 里幸)" userId="465bc964-a335-4f80-a4fa-b5cd79bc8829" providerId="ADAL" clId="{3DC9874E-3511-4BD6-834A-569936F8B1E3}" dt="2020-02-14T02:22:12.328" v="25119" actId="3680"/>
          <ac:spMkLst>
            <pc:docMk/>
            <pc:sldMk cId="1984815601" sldId="280"/>
            <ac:spMk id="5" creationId="{97BC9640-4431-448C-A201-07B498C79125}"/>
          </ac:spMkLst>
        </pc:spChg>
        <pc:spChg chg="add del mod">
          <ac:chgData name="ISHII Satoyuki(石井 里幸)" userId="465bc964-a335-4f80-a4fa-b5cd79bc8829" providerId="ADAL" clId="{3DC9874E-3511-4BD6-834A-569936F8B1E3}" dt="2020-02-27T05:39:39.500" v="30820" actId="478"/>
          <ac:spMkLst>
            <pc:docMk/>
            <pc:sldMk cId="1984815601" sldId="280"/>
            <ac:spMk id="7" creationId="{E85BC045-29CF-4B19-8AD2-A9F384C64E5D}"/>
          </ac:spMkLst>
        </pc:spChg>
        <pc:spChg chg="add mod">
          <ac:chgData name="ISHII Satoyuki(石井 里幸)" userId="465bc964-a335-4f80-a4fa-b5cd79bc8829" providerId="ADAL" clId="{3DC9874E-3511-4BD6-834A-569936F8B1E3}" dt="2020-02-27T06:49:39.725" v="34622"/>
          <ac:spMkLst>
            <pc:docMk/>
            <pc:sldMk cId="1984815601" sldId="280"/>
            <ac:spMk id="9" creationId="{CBB6D34B-F8DF-43CE-AE54-962C61D0A35A}"/>
          </ac:spMkLst>
        </pc:spChg>
        <pc:spChg chg="add del">
          <ac:chgData name="ISHII Satoyuki(石井 里幸)" userId="465bc964-a335-4f80-a4fa-b5cd79bc8829" providerId="ADAL" clId="{3DC9874E-3511-4BD6-834A-569936F8B1E3}" dt="2020-02-27T05:40:59.896" v="30849"/>
          <ac:spMkLst>
            <pc:docMk/>
            <pc:sldMk cId="1984815601" sldId="280"/>
            <ac:spMk id="10" creationId="{670D82E6-8715-4F4F-BB2C-E1001E7CCEC1}"/>
          </ac:spMkLst>
        </pc:spChg>
        <pc:graphicFrameChg chg="add del mod ord modGraphic">
          <ac:chgData name="ISHII Satoyuki(石井 里幸)" userId="465bc964-a335-4f80-a4fa-b5cd79bc8829" providerId="ADAL" clId="{3DC9874E-3511-4BD6-834A-569936F8B1E3}" dt="2020-02-27T05:39:29.377" v="30816" actId="478"/>
          <ac:graphicFrameMkLst>
            <pc:docMk/>
            <pc:sldMk cId="1984815601" sldId="280"/>
            <ac:graphicFrameMk id="6" creationId="{C743568D-B109-4E25-97F0-48C404E313EE}"/>
          </ac:graphicFrameMkLst>
        </pc:graphicFrameChg>
        <pc:picChg chg="add mod">
          <ac:chgData name="ISHII Satoyuki(石井 里幸)" userId="465bc964-a335-4f80-a4fa-b5cd79bc8829" providerId="ADAL" clId="{3DC9874E-3511-4BD6-834A-569936F8B1E3}" dt="2020-02-27T06:23:36.789" v="34235" actId="1076"/>
          <ac:picMkLst>
            <pc:docMk/>
            <pc:sldMk cId="1984815601" sldId="280"/>
            <ac:picMk id="1026" creationId="{B7120F3F-B687-4D6F-8F7D-654C49250871}"/>
          </ac:picMkLst>
        </pc:picChg>
        <pc:picChg chg="add del">
          <ac:chgData name="ISHII Satoyuki(石井 里幸)" userId="465bc964-a335-4f80-a4fa-b5cd79bc8829" providerId="ADAL" clId="{3DC9874E-3511-4BD6-834A-569936F8B1E3}" dt="2020-02-27T05:37:40.472" v="30725"/>
          <ac:picMkLst>
            <pc:docMk/>
            <pc:sldMk cId="1984815601" sldId="280"/>
            <ac:picMk id="1028" creationId="{521C4AFA-E98D-46F7-8AA0-949110D9CD8E}"/>
          </ac:picMkLst>
        </pc:picChg>
      </pc:sldChg>
      <pc:sldChg chg="modSp add del">
        <pc:chgData name="ISHII Satoyuki(石井 里幸)" userId="465bc964-a335-4f80-a4fa-b5cd79bc8829" providerId="ADAL" clId="{3DC9874E-3511-4BD6-834A-569936F8B1E3}" dt="2020-03-05T03:41:54.978" v="35147" actId="2696"/>
        <pc:sldMkLst>
          <pc:docMk/>
          <pc:sldMk cId="1385560434" sldId="281"/>
        </pc:sldMkLst>
        <pc:spChg chg="mod">
          <ac:chgData name="ISHII Satoyuki(石井 里幸)" userId="465bc964-a335-4f80-a4fa-b5cd79bc8829" providerId="ADAL" clId="{3DC9874E-3511-4BD6-834A-569936F8B1E3}" dt="2020-02-20T02:10:30.349" v="26267" actId="20577"/>
          <ac:spMkLst>
            <pc:docMk/>
            <pc:sldMk cId="1385560434" sldId="281"/>
            <ac:spMk id="2" creationId="{B64CFDF3-B9DF-41A6-B003-EB061F48AD7B}"/>
          </ac:spMkLst>
        </pc:spChg>
      </pc:sldChg>
      <pc:sldChg chg="modSp add del">
        <pc:chgData name="ISHII Satoyuki(石井 里幸)" userId="465bc964-a335-4f80-a4fa-b5cd79bc8829" providerId="ADAL" clId="{3DC9874E-3511-4BD6-834A-569936F8B1E3}" dt="2020-02-20T02:09:57.822" v="26233" actId="2696"/>
        <pc:sldMkLst>
          <pc:docMk/>
          <pc:sldMk cId="2872564718" sldId="281"/>
        </pc:sldMkLst>
        <pc:spChg chg="mod">
          <ac:chgData name="ISHII Satoyuki(石井 里幸)" userId="465bc964-a335-4f80-a4fa-b5cd79bc8829" providerId="ADAL" clId="{3DC9874E-3511-4BD6-834A-569936F8B1E3}" dt="2020-02-20T02:09:48.880" v="26232"/>
          <ac:spMkLst>
            <pc:docMk/>
            <pc:sldMk cId="2872564718" sldId="281"/>
            <ac:spMk id="2" creationId="{5D2C1303-98A1-4BA6-8FAE-575BEEACD751}"/>
          </ac:spMkLst>
        </pc:spChg>
      </pc:sldChg>
      <pc:sldChg chg="modSp add del">
        <pc:chgData name="ISHII Satoyuki(石井 里幸)" userId="465bc964-a335-4f80-a4fa-b5cd79bc8829" providerId="ADAL" clId="{3DC9874E-3511-4BD6-834A-569936F8B1E3}" dt="2020-03-05T03:41:51.651" v="35145" actId="2696"/>
        <pc:sldMkLst>
          <pc:docMk/>
          <pc:sldMk cId="1860356695" sldId="282"/>
        </pc:sldMkLst>
        <pc:spChg chg="mod">
          <ac:chgData name="ISHII Satoyuki(石井 里幸)" userId="465bc964-a335-4f80-a4fa-b5cd79bc8829" providerId="ADAL" clId="{3DC9874E-3511-4BD6-834A-569936F8B1E3}" dt="2020-02-20T05:10:52.839" v="26572"/>
          <ac:spMkLst>
            <pc:docMk/>
            <pc:sldMk cId="1860356695" sldId="282"/>
            <ac:spMk id="2" creationId="{A899BD3C-D91E-47DC-891E-AD297BBCDEE6}"/>
          </ac:spMkLst>
        </pc:spChg>
        <pc:spChg chg="mod">
          <ac:chgData name="ISHII Satoyuki(石井 里幸)" userId="465bc964-a335-4f80-a4fa-b5cd79bc8829" providerId="ADAL" clId="{3DC9874E-3511-4BD6-834A-569936F8B1E3}" dt="2020-02-26T02:23:21.516" v="28370" actId="20577"/>
          <ac:spMkLst>
            <pc:docMk/>
            <pc:sldMk cId="1860356695" sldId="282"/>
            <ac:spMk id="5" creationId="{71B09ADE-CBCD-4D4D-A254-6F66D1F16998}"/>
          </ac:spMkLst>
        </pc:spChg>
      </pc:sldChg>
      <pc:sldChg chg="addSp delSp modSp add">
        <pc:chgData name="ISHII Satoyuki(石井 里幸)" userId="465bc964-a335-4f80-a4fa-b5cd79bc8829" providerId="ADAL" clId="{3DC9874E-3511-4BD6-834A-569936F8B1E3}" dt="2020-02-20T07:13:43.559" v="28337" actId="20577"/>
        <pc:sldMkLst>
          <pc:docMk/>
          <pc:sldMk cId="2920991225" sldId="283"/>
        </pc:sldMkLst>
        <pc:spChg chg="mod">
          <ac:chgData name="ISHII Satoyuki(石井 里幸)" userId="465bc964-a335-4f80-a4fa-b5cd79bc8829" providerId="ADAL" clId="{3DC9874E-3511-4BD6-834A-569936F8B1E3}" dt="2020-02-20T06:59:24.765" v="27037" actId="6549"/>
          <ac:spMkLst>
            <pc:docMk/>
            <pc:sldMk cId="2920991225" sldId="283"/>
            <ac:spMk id="2" creationId="{CC78191A-8B95-43C4-BFB1-8FEE538AD594}"/>
          </ac:spMkLst>
        </pc:spChg>
        <pc:spChg chg="mod">
          <ac:chgData name="ISHII Satoyuki(石井 里幸)" userId="465bc964-a335-4f80-a4fa-b5cd79bc8829" providerId="ADAL" clId="{3DC9874E-3511-4BD6-834A-569936F8B1E3}" dt="2020-02-20T07:13:43.559" v="28337" actId="20577"/>
          <ac:spMkLst>
            <pc:docMk/>
            <pc:sldMk cId="2920991225" sldId="283"/>
            <ac:spMk id="5" creationId="{DF65AF1C-9FBB-492B-9F2E-A42F21A4867D}"/>
          </ac:spMkLst>
        </pc:spChg>
        <pc:picChg chg="add mod">
          <ac:chgData name="ISHII Satoyuki(石井 里幸)" userId="465bc964-a335-4f80-a4fa-b5cd79bc8829" providerId="ADAL" clId="{3DC9874E-3511-4BD6-834A-569936F8B1E3}" dt="2020-02-20T07:08:57.079" v="27660" actId="14100"/>
          <ac:picMkLst>
            <pc:docMk/>
            <pc:sldMk cId="2920991225" sldId="283"/>
            <ac:picMk id="6" creationId="{D3A95D3D-B5F0-4204-8BA7-8B4DE45C4F5B}"/>
          </ac:picMkLst>
        </pc:picChg>
        <pc:picChg chg="del">
          <ac:chgData name="ISHII Satoyuki(石井 里幸)" userId="465bc964-a335-4f80-a4fa-b5cd79bc8829" providerId="ADAL" clId="{3DC9874E-3511-4BD6-834A-569936F8B1E3}" dt="2020-02-20T06:58:11.740" v="26885" actId="478"/>
          <ac:picMkLst>
            <pc:docMk/>
            <pc:sldMk cId="2920991225" sldId="283"/>
            <ac:picMk id="1026" creationId="{CA8E34AB-3BCD-4260-959E-77D1614BC7A3}"/>
          </ac:picMkLst>
        </pc:picChg>
      </pc:sldChg>
      <pc:sldChg chg="addSp modSp add">
        <pc:chgData name="ISHII Satoyuki(石井 里幸)" userId="465bc964-a335-4f80-a4fa-b5cd79bc8829" providerId="ADAL" clId="{3DC9874E-3511-4BD6-834A-569936F8B1E3}" dt="2020-02-26T05:36:40.556" v="29094"/>
        <pc:sldMkLst>
          <pc:docMk/>
          <pc:sldMk cId="2753022255" sldId="284"/>
        </pc:sldMkLst>
        <pc:spChg chg="mod">
          <ac:chgData name="ISHII Satoyuki(石井 里幸)" userId="465bc964-a335-4f80-a4fa-b5cd79bc8829" providerId="ADAL" clId="{3DC9874E-3511-4BD6-834A-569936F8B1E3}" dt="2020-02-26T05:23:29.818" v="28571"/>
          <ac:spMkLst>
            <pc:docMk/>
            <pc:sldMk cId="2753022255" sldId="284"/>
            <ac:spMk id="2" creationId="{58D5A955-4043-4B93-8933-E6E667489313}"/>
          </ac:spMkLst>
        </pc:spChg>
        <pc:spChg chg="mod">
          <ac:chgData name="ISHII Satoyuki(石井 里幸)" userId="465bc964-a335-4f80-a4fa-b5cd79bc8829" providerId="ADAL" clId="{3DC9874E-3511-4BD6-834A-569936F8B1E3}" dt="2020-02-26T05:36:40.556" v="29094"/>
          <ac:spMkLst>
            <pc:docMk/>
            <pc:sldMk cId="2753022255" sldId="284"/>
            <ac:spMk id="5" creationId="{DA76387E-DDD3-46BA-B009-08C1849571FE}"/>
          </ac:spMkLst>
        </pc:spChg>
        <pc:picChg chg="add mod">
          <ac:chgData name="ISHII Satoyuki(石井 里幸)" userId="465bc964-a335-4f80-a4fa-b5cd79bc8829" providerId="ADAL" clId="{3DC9874E-3511-4BD6-834A-569936F8B1E3}" dt="2020-02-26T05:24:08.679" v="28575" actId="14100"/>
          <ac:picMkLst>
            <pc:docMk/>
            <pc:sldMk cId="2753022255" sldId="284"/>
            <ac:picMk id="1026" creationId="{F5CADE55-BA41-4F0F-8BF7-30F6A51C119C}"/>
          </ac:picMkLst>
        </pc:picChg>
      </pc:sldChg>
      <pc:sldChg chg="modSp add ord">
        <pc:chgData name="ISHII Satoyuki(石井 里幸)" userId="465bc964-a335-4f80-a4fa-b5cd79bc8829" providerId="ADAL" clId="{3DC9874E-3511-4BD6-834A-569936F8B1E3}" dt="2020-03-05T02:46:57.495" v="34814"/>
        <pc:sldMkLst>
          <pc:docMk/>
          <pc:sldMk cId="724064940" sldId="285"/>
        </pc:sldMkLst>
        <pc:spChg chg="mod">
          <ac:chgData name="ISHII Satoyuki(石井 里幸)" userId="465bc964-a335-4f80-a4fa-b5cd79bc8829" providerId="ADAL" clId="{3DC9874E-3511-4BD6-834A-569936F8B1E3}" dt="2020-02-27T05:29:47.285" v="30476"/>
          <ac:spMkLst>
            <pc:docMk/>
            <pc:sldMk cId="724064940" sldId="285"/>
            <ac:spMk id="2" creationId="{A2EAB67C-AE11-4C0F-BAA3-1BF1BB80A3DD}"/>
          </ac:spMkLst>
        </pc:spChg>
        <pc:spChg chg="mod">
          <ac:chgData name="ISHII Satoyuki(石井 里幸)" userId="465bc964-a335-4f80-a4fa-b5cd79bc8829" providerId="ADAL" clId="{3DC9874E-3511-4BD6-834A-569936F8B1E3}" dt="2020-03-05T02:46:57.495" v="34814"/>
          <ac:spMkLst>
            <pc:docMk/>
            <pc:sldMk cId="724064940" sldId="285"/>
            <ac:spMk id="5" creationId="{746A7519-8A73-4704-BA93-DDE1F3AA0744}"/>
          </ac:spMkLst>
        </pc:spChg>
      </pc:sldChg>
      <pc:sldChg chg="modSp add del">
        <pc:chgData name="ISHII Satoyuki(石井 里幸)" userId="465bc964-a335-4f80-a4fa-b5cd79bc8829" providerId="ADAL" clId="{3DC9874E-3511-4BD6-834A-569936F8B1E3}" dt="2020-02-26T07:45:42.492" v="29121"/>
        <pc:sldMkLst>
          <pc:docMk/>
          <pc:sldMk cId="1339009764" sldId="285"/>
        </pc:sldMkLst>
        <pc:spChg chg="mod">
          <ac:chgData name="ISHII Satoyuki(石井 里幸)" userId="465bc964-a335-4f80-a4fa-b5cd79bc8829" providerId="ADAL" clId="{3DC9874E-3511-4BD6-834A-569936F8B1E3}" dt="2020-02-26T07:45:42.492" v="29121"/>
          <ac:spMkLst>
            <pc:docMk/>
            <pc:sldMk cId="1339009764" sldId="285"/>
            <ac:spMk id="2" creationId="{160B8A7B-C84E-4DB3-8ACC-1E6B96BD97E9}"/>
          </ac:spMkLst>
        </pc:spChg>
      </pc:sldChg>
      <pc:sldChg chg="modSp add del">
        <pc:chgData name="ISHII Satoyuki(石井 里幸)" userId="465bc964-a335-4f80-a4fa-b5cd79bc8829" providerId="ADAL" clId="{3DC9874E-3511-4BD6-834A-569936F8B1E3}" dt="2020-02-27T05:30:05.962" v="30480"/>
        <pc:sldMkLst>
          <pc:docMk/>
          <pc:sldMk cId="858918856" sldId="286"/>
        </pc:sldMkLst>
        <pc:spChg chg="mod">
          <ac:chgData name="ISHII Satoyuki(石井 里幸)" userId="465bc964-a335-4f80-a4fa-b5cd79bc8829" providerId="ADAL" clId="{3DC9874E-3511-4BD6-834A-569936F8B1E3}" dt="2020-02-27T05:30:05.962" v="30480"/>
          <ac:spMkLst>
            <pc:docMk/>
            <pc:sldMk cId="858918856" sldId="286"/>
            <ac:spMk id="2" creationId="{C31BD704-B220-470D-9661-577FFC9ABBCF}"/>
          </ac:spMkLst>
        </pc:spChg>
      </pc:sldChg>
      <pc:sldChg chg="modSp add ord">
        <pc:chgData name="ISHII Satoyuki(石井 里幸)" userId="465bc964-a335-4f80-a4fa-b5cd79bc8829" providerId="ADAL" clId="{3DC9874E-3511-4BD6-834A-569936F8B1E3}" dt="2020-03-05T04:34:09.891" v="35153" actId="404"/>
        <pc:sldMkLst>
          <pc:docMk/>
          <pc:sldMk cId="965019596" sldId="286"/>
        </pc:sldMkLst>
        <pc:spChg chg="mod">
          <ac:chgData name="ISHII Satoyuki(石井 里幸)" userId="465bc964-a335-4f80-a4fa-b5cd79bc8829" providerId="ADAL" clId="{3DC9874E-3511-4BD6-834A-569936F8B1E3}" dt="2020-03-05T04:34:09.891" v="35153" actId="404"/>
          <ac:spMkLst>
            <pc:docMk/>
            <pc:sldMk cId="965019596" sldId="286"/>
            <ac:spMk id="2" creationId="{2F7A8F5C-560F-4CE6-8CC5-7A524909758A}"/>
          </ac:spMkLst>
        </pc:spChg>
      </pc:sldChg>
      <pc:sldChg chg="modSp add del">
        <pc:chgData name="ISHII Satoyuki(石井 里幸)" userId="465bc964-a335-4f80-a4fa-b5cd79bc8829" providerId="ADAL" clId="{3DC9874E-3511-4BD6-834A-569936F8B1E3}" dt="2020-02-27T05:30:09.262" v="30484"/>
        <pc:sldMkLst>
          <pc:docMk/>
          <pc:sldMk cId="1591649776" sldId="286"/>
        </pc:sldMkLst>
        <pc:spChg chg="mod">
          <ac:chgData name="ISHII Satoyuki(石井 里幸)" userId="465bc964-a335-4f80-a4fa-b5cd79bc8829" providerId="ADAL" clId="{3DC9874E-3511-4BD6-834A-569936F8B1E3}" dt="2020-02-27T05:30:09.262" v="30484"/>
          <ac:spMkLst>
            <pc:docMk/>
            <pc:sldMk cId="1591649776" sldId="286"/>
            <ac:spMk id="2" creationId="{6E18A19D-A3E3-48DE-83B0-495F0373878F}"/>
          </ac:spMkLst>
        </pc:spChg>
      </pc:sldChg>
      <pc:sldChg chg="addSp delSp modSp add">
        <pc:chgData name="ISHII Satoyuki(石井 里幸)" userId="465bc964-a335-4f80-a4fa-b5cd79bc8829" providerId="ADAL" clId="{3DC9874E-3511-4BD6-834A-569936F8B1E3}" dt="2020-02-27T06:44:54.950" v="34484" actId="207"/>
        <pc:sldMkLst>
          <pc:docMk/>
          <pc:sldMk cId="677446764" sldId="287"/>
        </pc:sldMkLst>
        <pc:spChg chg="add del mod">
          <ac:chgData name="ISHII Satoyuki(石井 里幸)" userId="465bc964-a335-4f80-a4fa-b5cd79bc8829" providerId="ADAL" clId="{3DC9874E-3511-4BD6-834A-569936F8B1E3}" dt="2020-02-27T05:41:30.145" v="30852" actId="3680"/>
          <ac:spMkLst>
            <pc:docMk/>
            <pc:sldMk cId="677446764" sldId="287"/>
            <ac:spMk id="5" creationId="{ECF8FFD1-9289-41F9-8055-8F9454A20A0D}"/>
          </ac:spMkLst>
        </pc:spChg>
        <pc:spChg chg="del">
          <ac:chgData name="ISHII Satoyuki(石井 里幸)" userId="465bc964-a335-4f80-a4fa-b5cd79bc8829" providerId="ADAL" clId="{3DC9874E-3511-4BD6-834A-569936F8B1E3}" dt="2020-02-27T05:41:05.485" v="30851" actId="478"/>
          <ac:spMkLst>
            <pc:docMk/>
            <pc:sldMk cId="677446764" sldId="287"/>
            <ac:spMk id="9" creationId="{CBB6D34B-F8DF-43CE-AE54-962C61D0A35A}"/>
          </ac:spMkLst>
        </pc:spChg>
        <pc:graphicFrameChg chg="add mod ord modGraphic">
          <ac:chgData name="ISHII Satoyuki(石井 里幸)" userId="465bc964-a335-4f80-a4fa-b5cd79bc8829" providerId="ADAL" clId="{3DC9874E-3511-4BD6-834A-569936F8B1E3}" dt="2020-02-27T06:44:54.950" v="34484" actId="207"/>
          <ac:graphicFrameMkLst>
            <pc:docMk/>
            <pc:sldMk cId="677446764" sldId="287"/>
            <ac:graphicFrameMk id="6" creationId="{576E5FAE-8A71-4531-8D01-C5BA7995256E}"/>
          </ac:graphicFrameMkLst>
        </pc:graphicFrameChg>
        <pc:picChg chg="del">
          <ac:chgData name="ISHII Satoyuki(石井 里幸)" userId="465bc964-a335-4f80-a4fa-b5cd79bc8829" providerId="ADAL" clId="{3DC9874E-3511-4BD6-834A-569936F8B1E3}" dt="2020-02-27T05:41:05.485" v="30851" actId="478"/>
          <ac:picMkLst>
            <pc:docMk/>
            <pc:sldMk cId="677446764" sldId="287"/>
            <ac:picMk id="1026" creationId="{B7120F3F-B687-4D6F-8F7D-654C49250871}"/>
          </ac:picMkLst>
        </pc:picChg>
      </pc:sldChg>
      <pc:sldChg chg="delSp modSp add ord">
        <pc:chgData name="ISHII Satoyuki(石井 里幸)" userId="465bc964-a335-4f80-a4fa-b5cd79bc8829" providerId="ADAL" clId="{3DC9874E-3511-4BD6-834A-569936F8B1E3}" dt="2020-02-27T06:31:00.560" v="34356"/>
        <pc:sldMkLst>
          <pc:docMk/>
          <pc:sldMk cId="1679389347" sldId="288"/>
        </pc:sldMkLst>
        <pc:spChg chg="mod">
          <ac:chgData name="ISHII Satoyuki(石井 里幸)" userId="465bc964-a335-4f80-a4fa-b5cd79bc8829" providerId="ADAL" clId="{3DC9874E-3511-4BD6-834A-569936F8B1E3}" dt="2020-02-27T06:31:00.560" v="34356"/>
          <ac:spMkLst>
            <pc:docMk/>
            <pc:sldMk cId="1679389347" sldId="288"/>
            <ac:spMk id="9" creationId="{CBB6D34B-F8DF-43CE-AE54-962C61D0A35A}"/>
          </ac:spMkLst>
        </pc:spChg>
        <pc:picChg chg="del">
          <ac:chgData name="ISHII Satoyuki(石井 里幸)" userId="465bc964-a335-4f80-a4fa-b5cd79bc8829" providerId="ADAL" clId="{3DC9874E-3511-4BD6-834A-569936F8B1E3}" dt="2020-02-27T06:23:43.494" v="34236" actId="478"/>
          <ac:picMkLst>
            <pc:docMk/>
            <pc:sldMk cId="1679389347" sldId="288"/>
            <ac:picMk id="1026" creationId="{B7120F3F-B687-4D6F-8F7D-654C49250871}"/>
          </ac:picMkLst>
        </pc:picChg>
      </pc:sldChg>
      <pc:sldChg chg="modSp add">
        <pc:chgData name="ISHII Satoyuki(石井 里幸)" userId="465bc964-a335-4f80-a4fa-b5cd79bc8829" providerId="ADAL" clId="{3DC9874E-3511-4BD6-834A-569936F8B1E3}" dt="2020-03-05T02:55:36.964" v="35089" actId="20577"/>
        <pc:sldMkLst>
          <pc:docMk/>
          <pc:sldMk cId="865532137" sldId="289"/>
        </pc:sldMkLst>
        <pc:spChg chg="mod">
          <ac:chgData name="ISHII Satoyuki(石井 里幸)" userId="465bc964-a335-4f80-a4fa-b5cd79bc8829" providerId="ADAL" clId="{3DC9874E-3511-4BD6-834A-569936F8B1E3}" dt="2020-03-05T02:45:42.766" v="34745"/>
          <ac:spMkLst>
            <pc:docMk/>
            <pc:sldMk cId="865532137" sldId="289"/>
            <ac:spMk id="2" creationId="{A2EAB67C-AE11-4C0F-BAA3-1BF1BB80A3DD}"/>
          </ac:spMkLst>
        </pc:spChg>
        <pc:spChg chg="mod">
          <ac:chgData name="ISHII Satoyuki(石井 里幸)" userId="465bc964-a335-4f80-a4fa-b5cd79bc8829" providerId="ADAL" clId="{3DC9874E-3511-4BD6-834A-569936F8B1E3}" dt="2020-03-05T02:55:36.964" v="35089" actId="20577"/>
          <ac:spMkLst>
            <pc:docMk/>
            <pc:sldMk cId="865532137" sldId="289"/>
            <ac:spMk id="5" creationId="{746A7519-8A73-4704-BA93-DDE1F3AA0744}"/>
          </ac:spMkLst>
        </pc:spChg>
      </pc:sldChg>
      <pc:sldChg chg="add">
        <pc:chgData name="ISHII Satoyuki(石井 里幸)" userId="465bc964-a335-4f80-a4fa-b5cd79bc8829" providerId="ADAL" clId="{3DC9874E-3511-4BD6-834A-569936F8B1E3}" dt="2020-03-05T03:42:26.144" v="35148"/>
        <pc:sldMkLst>
          <pc:docMk/>
          <pc:sldMk cId="1385560434" sldId="290"/>
        </pc:sldMkLst>
      </pc:sldChg>
      <pc:sldChg chg="addSp delSp modSp add del">
        <pc:chgData name="ISHII Satoyuki(石井 里幸)" userId="465bc964-a335-4f80-a4fa-b5cd79bc8829" providerId="ADAL" clId="{3DC9874E-3511-4BD6-834A-569936F8B1E3}" dt="2020-03-05T02:54:13.254" v="35000" actId="2696"/>
        <pc:sldMkLst>
          <pc:docMk/>
          <pc:sldMk cId="3173548570" sldId="290"/>
        </pc:sldMkLst>
        <pc:spChg chg="mod">
          <ac:chgData name="ISHII Satoyuki(石井 里幸)" userId="465bc964-a335-4f80-a4fa-b5cd79bc8829" providerId="ADAL" clId="{3DC9874E-3511-4BD6-834A-569936F8B1E3}" dt="2020-03-05T02:51:04.233" v="34917"/>
          <ac:spMkLst>
            <pc:docMk/>
            <pc:sldMk cId="3173548570" sldId="290"/>
            <ac:spMk id="2" creationId="{6321FCF6-003D-4F57-8842-2E2EF14B2213}"/>
          </ac:spMkLst>
        </pc:spChg>
        <pc:spChg chg="del">
          <ac:chgData name="ISHII Satoyuki(石井 里幸)" userId="465bc964-a335-4f80-a4fa-b5cd79bc8829" providerId="ADAL" clId="{3DC9874E-3511-4BD6-834A-569936F8B1E3}" dt="2020-03-05T02:48:41.735" v="34819" actId="1032"/>
          <ac:spMkLst>
            <pc:docMk/>
            <pc:sldMk cId="3173548570" sldId="290"/>
            <ac:spMk id="5" creationId="{E8578BB7-9625-49CB-B755-FE8966E6A4BB}"/>
          </ac:spMkLst>
        </pc:spChg>
        <pc:spChg chg="add mod">
          <ac:chgData name="ISHII Satoyuki(石井 里幸)" userId="465bc964-a335-4f80-a4fa-b5cd79bc8829" providerId="ADAL" clId="{3DC9874E-3511-4BD6-834A-569936F8B1E3}" dt="2020-03-05T02:50:52.047" v="34902"/>
          <ac:spMkLst>
            <pc:docMk/>
            <pc:sldMk cId="3173548570" sldId="290"/>
            <ac:spMk id="7" creationId="{F32AA209-86D2-44BD-A2E3-5F2177A53FEF}"/>
          </ac:spMkLst>
        </pc:spChg>
        <pc:spChg chg="add mod">
          <ac:chgData name="ISHII Satoyuki(石井 里幸)" userId="465bc964-a335-4f80-a4fa-b5cd79bc8829" providerId="ADAL" clId="{3DC9874E-3511-4BD6-834A-569936F8B1E3}" dt="2020-03-05T02:51:57.844" v="34996" actId="20577"/>
          <ac:spMkLst>
            <pc:docMk/>
            <pc:sldMk cId="3173548570" sldId="290"/>
            <ac:spMk id="8" creationId="{7206B0CC-CCCB-48E7-9DF3-3F7E26EEEB4E}"/>
          </ac:spMkLst>
        </pc:spChg>
        <pc:graphicFrameChg chg="add mod">
          <ac:chgData name="ISHII Satoyuki(石井 里幸)" userId="465bc964-a335-4f80-a4fa-b5cd79bc8829" providerId="ADAL" clId="{3DC9874E-3511-4BD6-834A-569936F8B1E3}" dt="2020-03-05T02:50:10.208" v="34870" actId="14100"/>
          <ac:graphicFrameMkLst>
            <pc:docMk/>
            <pc:sldMk cId="3173548570" sldId="290"/>
            <ac:graphicFrameMk id="6" creationId="{7FACE1AC-C1C2-4544-95EE-AF795F05A25F}"/>
          </ac:graphicFrameMkLst>
        </pc:graphicFrameChg>
      </pc:sldChg>
      <pc:sldChg chg="add">
        <pc:chgData name="ISHII Satoyuki(石井 里幸)" userId="465bc964-a335-4f80-a4fa-b5cd79bc8829" providerId="ADAL" clId="{3DC9874E-3511-4BD6-834A-569936F8B1E3}" dt="2020-03-05T03:42:56.525" v="35149"/>
        <pc:sldMkLst>
          <pc:docMk/>
          <pc:sldMk cId="814897124" sldId="291"/>
        </pc:sldMkLst>
      </pc:sldChg>
    </pc:docChg>
  </pc:docChgLst>
  <pc:docChgLst>
    <pc:chgData name="ISHII Satoyuki(石井 里幸)" userId="465bc964-a335-4f80-a4fa-b5cd79bc8829" providerId="ADAL" clId="{CE555EC1-678E-45F9-882B-DC27AA6A3B8B}"/>
    <pc:docChg chg="undo custSel addSld modSld">
      <pc:chgData name="ISHII Satoyuki(石井 里幸)" userId="465bc964-a335-4f80-a4fa-b5cd79bc8829" providerId="ADAL" clId="{CE555EC1-678E-45F9-882B-DC27AA6A3B8B}" dt="2020-03-19T01:53:08.144" v="924"/>
      <pc:docMkLst>
        <pc:docMk/>
      </pc:docMkLst>
      <pc:sldChg chg="modSp">
        <pc:chgData name="ISHII Satoyuki(石井 里幸)" userId="465bc964-a335-4f80-a4fa-b5cd79bc8829" providerId="ADAL" clId="{CE555EC1-678E-45F9-882B-DC27AA6A3B8B}" dt="2020-03-18T09:57:41.098" v="897"/>
        <pc:sldMkLst>
          <pc:docMk/>
          <pc:sldMk cId="3062546623" sldId="261"/>
        </pc:sldMkLst>
        <pc:spChg chg="mod">
          <ac:chgData name="ISHII Satoyuki(石井 里幸)" userId="465bc964-a335-4f80-a4fa-b5cd79bc8829" providerId="ADAL" clId="{CE555EC1-678E-45F9-882B-DC27AA6A3B8B}" dt="2020-03-18T09:57:41.098" v="897"/>
          <ac:spMkLst>
            <pc:docMk/>
            <pc:sldMk cId="3062546623" sldId="261"/>
            <ac:spMk id="101" creationId="{807991C1-D982-4646-9190-E6038C92575E}"/>
          </ac:spMkLst>
        </pc:spChg>
      </pc:sldChg>
      <pc:sldChg chg="addSp delSp modSp">
        <pc:chgData name="ISHII Satoyuki(石井 里幸)" userId="465bc964-a335-4f80-a4fa-b5cd79bc8829" providerId="ADAL" clId="{CE555EC1-678E-45F9-882B-DC27AA6A3B8B}" dt="2020-03-18T09:05:07.809" v="763" actId="1076"/>
        <pc:sldMkLst>
          <pc:docMk/>
          <pc:sldMk cId="874462745" sldId="271"/>
        </pc:sldMkLst>
        <pc:picChg chg="del">
          <ac:chgData name="ISHII Satoyuki(石井 里幸)" userId="465bc964-a335-4f80-a4fa-b5cd79bc8829" providerId="ADAL" clId="{CE555EC1-678E-45F9-882B-DC27AA6A3B8B}" dt="2020-03-18T09:05:00.405" v="760" actId="478"/>
          <ac:picMkLst>
            <pc:docMk/>
            <pc:sldMk cId="874462745" sldId="271"/>
            <ac:picMk id="8" creationId="{9E0CDA33-63DF-4451-B0A1-90B47F1054D1}"/>
          </ac:picMkLst>
        </pc:picChg>
        <pc:picChg chg="add mod">
          <ac:chgData name="ISHII Satoyuki(石井 里幸)" userId="465bc964-a335-4f80-a4fa-b5cd79bc8829" providerId="ADAL" clId="{CE555EC1-678E-45F9-882B-DC27AA6A3B8B}" dt="2020-03-18T09:05:07.809" v="763" actId="1076"/>
          <ac:picMkLst>
            <pc:docMk/>
            <pc:sldMk cId="874462745" sldId="271"/>
            <ac:picMk id="2050" creationId="{2F3A6CA4-5E3E-4FCF-AE66-93FFFEC2B49C}"/>
          </ac:picMkLst>
        </pc:picChg>
      </pc:sldChg>
      <pc:sldChg chg="addSp modSp">
        <pc:chgData name="ISHII Satoyuki(石井 里幸)" userId="465bc964-a335-4f80-a4fa-b5cd79bc8829" providerId="ADAL" clId="{CE555EC1-678E-45F9-882B-DC27AA6A3B8B}" dt="2020-03-18T08:59:45.036" v="717" actId="27636"/>
        <pc:sldMkLst>
          <pc:docMk/>
          <pc:sldMk cId="2146904690" sldId="276"/>
        </pc:sldMkLst>
        <pc:spChg chg="mod">
          <ac:chgData name="ISHII Satoyuki(石井 里幸)" userId="465bc964-a335-4f80-a4fa-b5cd79bc8829" providerId="ADAL" clId="{CE555EC1-678E-45F9-882B-DC27AA6A3B8B}" dt="2020-03-18T08:59:45.036" v="717" actId="27636"/>
          <ac:spMkLst>
            <pc:docMk/>
            <pc:sldMk cId="2146904690" sldId="276"/>
            <ac:spMk id="5" creationId="{B34AEE3D-2D71-4B45-9B33-ED642992BA3C}"/>
          </ac:spMkLst>
        </pc:spChg>
        <pc:picChg chg="add mod">
          <ac:chgData name="ISHII Satoyuki(石井 里幸)" userId="465bc964-a335-4f80-a4fa-b5cd79bc8829" providerId="ADAL" clId="{CE555EC1-678E-45F9-882B-DC27AA6A3B8B}" dt="2020-03-18T08:59:41.691" v="715" actId="14100"/>
          <ac:picMkLst>
            <pc:docMk/>
            <pc:sldMk cId="2146904690" sldId="276"/>
            <ac:picMk id="1026" creationId="{67276D13-52D2-4005-814C-964404AFAF14}"/>
          </ac:picMkLst>
        </pc:picChg>
      </pc:sldChg>
      <pc:sldChg chg="modSp">
        <pc:chgData name="ISHII Satoyuki(石井 里幸)" userId="465bc964-a335-4f80-a4fa-b5cd79bc8829" providerId="ADAL" clId="{CE555EC1-678E-45F9-882B-DC27AA6A3B8B}" dt="2020-03-18T08:15:17.035" v="11" actId="14100"/>
        <pc:sldMkLst>
          <pc:docMk/>
          <pc:sldMk cId="724064940" sldId="285"/>
        </pc:sldMkLst>
        <pc:spChg chg="mod">
          <ac:chgData name="ISHII Satoyuki(石井 里幸)" userId="465bc964-a335-4f80-a4fa-b5cd79bc8829" providerId="ADAL" clId="{CE555EC1-678E-45F9-882B-DC27AA6A3B8B}" dt="2020-03-18T08:15:17.035" v="11" actId="14100"/>
          <ac:spMkLst>
            <pc:docMk/>
            <pc:sldMk cId="724064940" sldId="285"/>
            <ac:spMk id="5" creationId="{746A7519-8A73-4704-BA93-DDE1F3AA0744}"/>
          </ac:spMkLst>
        </pc:spChg>
      </pc:sldChg>
      <pc:sldChg chg="modSp">
        <pc:chgData name="ISHII Satoyuki(石井 里幸)" userId="465bc964-a335-4f80-a4fa-b5cd79bc8829" providerId="ADAL" clId="{CE555EC1-678E-45F9-882B-DC27AA6A3B8B}" dt="2020-03-19T01:53:08.144" v="924"/>
        <pc:sldMkLst>
          <pc:docMk/>
          <pc:sldMk cId="965019596" sldId="286"/>
        </pc:sldMkLst>
        <pc:spChg chg="mod">
          <ac:chgData name="ISHII Satoyuki(石井 里幸)" userId="465bc964-a335-4f80-a4fa-b5cd79bc8829" providerId="ADAL" clId="{CE555EC1-678E-45F9-882B-DC27AA6A3B8B}" dt="2020-03-19T01:53:08.144" v="924"/>
          <ac:spMkLst>
            <pc:docMk/>
            <pc:sldMk cId="965019596" sldId="286"/>
            <ac:spMk id="2" creationId="{2F7A8F5C-560F-4CE6-8CC5-7A524909758A}"/>
          </ac:spMkLst>
        </pc:spChg>
      </pc:sldChg>
      <pc:sldChg chg="modSp">
        <pc:chgData name="ISHII Satoyuki(石井 里幸)" userId="465bc964-a335-4f80-a4fa-b5cd79bc8829" providerId="ADAL" clId="{CE555EC1-678E-45F9-882B-DC27AA6A3B8B}" dt="2020-03-18T10:33:42.149" v="914"/>
        <pc:sldMkLst>
          <pc:docMk/>
          <pc:sldMk cId="871902360" sldId="292"/>
        </pc:sldMkLst>
        <pc:spChg chg="mod">
          <ac:chgData name="ISHII Satoyuki(石井 里幸)" userId="465bc964-a335-4f80-a4fa-b5cd79bc8829" providerId="ADAL" clId="{CE555EC1-678E-45F9-882B-DC27AA6A3B8B}" dt="2020-03-18T10:33:42.149" v="914"/>
          <ac:spMkLst>
            <pc:docMk/>
            <pc:sldMk cId="871902360" sldId="292"/>
            <ac:spMk id="5" creationId="{85A45079-D5D6-40D2-9D54-2B3975D8B549}"/>
          </ac:spMkLst>
        </pc:spChg>
      </pc:sldChg>
      <pc:sldChg chg="modSp add">
        <pc:chgData name="ISHII Satoyuki(石井 里幸)" userId="465bc964-a335-4f80-a4fa-b5cd79bc8829" providerId="ADAL" clId="{CE555EC1-678E-45F9-882B-DC27AA6A3B8B}" dt="2020-03-18T10:53:28.065" v="915" actId="403"/>
        <pc:sldMkLst>
          <pc:docMk/>
          <pc:sldMk cId="4284657243" sldId="695"/>
        </pc:sldMkLst>
        <pc:spChg chg="mod">
          <ac:chgData name="ISHII Satoyuki(石井 里幸)" userId="465bc964-a335-4f80-a4fa-b5cd79bc8829" providerId="ADAL" clId="{CE555EC1-678E-45F9-882B-DC27AA6A3B8B}" dt="2020-03-18T08:29:43.971" v="12"/>
          <ac:spMkLst>
            <pc:docMk/>
            <pc:sldMk cId="4284657243" sldId="695"/>
            <ac:spMk id="4" creationId="{5162DCE4-B79C-44B3-961D-190A817E25D4}"/>
          </ac:spMkLst>
        </pc:spChg>
        <pc:spChg chg="mod">
          <ac:chgData name="ISHII Satoyuki(石井 里幸)" userId="465bc964-a335-4f80-a4fa-b5cd79bc8829" providerId="ADAL" clId="{CE555EC1-678E-45F9-882B-DC27AA6A3B8B}" dt="2020-03-18T08:29:43.971" v="12"/>
          <ac:spMkLst>
            <pc:docMk/>
            <pc:sldMk cId="4284657243" sldId="695"/>
            <ac:spMk id="5" creationId="{85A52485-2FCD-406A-B7F0-ECA84D9DD81D}"/>
          </ac:spMkLst>
        </pc:spChg>
        <pc:graphicFrameChg chg="mod modGraphic">
          <ac:chgData name="ISHII Satoyuki(石井 里幸)" userId="465bc964-a335-4f80-a4fa-b5cd79bc8829" providerId="ADAL" clId="{CE555EC1-678E-45F9-882B-DC27AA6A3B8B}" dt="2020-03-18T10:53:28.065" v="915" actId="403"/>
          <ac:graphicFrameMkLst>
            <pc:docMk/>
            <pc:sldMk cId="4284657243" sldId="695"/>
            <ac:graphicFrameMk id="6" creationId="{8427C8FD-2075-410C-A126-37FFA597EBEF}"/>
          </ac:graphicFrameMkLst>
        </pc:graphicFrameChg>
      </pc:sldChg>
      <pc:sldChg chg="modSp add">
        <pc:chgData name="ISHII Satoyuki(石井 里幸)" userId="465bc964-a335-4f80-a4fa-b5cd79bc8829" providerId="ADAL" clId="{CE555EC1-678E-45F9-882B-DC27AA6A3B8B}" dt="2020-03-18T10:53:36.029" v="916" actId="403"/>
        <pc:sldMkLst>
          <pc:docMk/>
          <pc:sldMk cId="1162637035" sldId="769"/>
        </pc:sldMkLst>
        <pc:graphicFrameChg chg="mod modGraphic">
          <ac:chgData name="ISHII Satoyuki(石井 里幸)" userId="465bc964-a335-4f80-a4fa-b5cd79bc8829" providerId="ADAL" clId="{CE555EC1-678E-45F9-882B-DC27AA6A3B8B}" dt="2020-03-18T10:53:36.029" v="916" actId="403"/>
          <ac:graphicFrameMkLst>
            <pc:docMk/>
            <pc:sldMk cId="1162637035" sldId="769"/>
            <ac:graphicFrameMk id="6" creationId="{8427C8FD-2075-410C-A126-37FFA597EBEF}"/>
          </ac:graphicFrameMkLst>
        </pc:graphicFrameChg>
      </pc:sldChg>
    </pc:docChg>
  </pc:docChgLst>
  <pc:docChgLst>
    <pc:chgData name="石井里幸" userId="8ef42924-3c30-4370-9525-def95fdf244b" providerId="ADAL" clId="{BF961BD3-08BD-47BA-9ACD-74F5DBCC7327}"/>
    <pc:docChg chg="undo custSel addSld modSld">
      <pc:chgData name="石井里幸" userId="8ef42924-3c30-4370-9525-def95fdf244b" providerId="ADAL" clId="{BF961BD3-08BD-47BA-9ACD-74F5DBCC7327}" dt="2020-04-13T07:52:22.688" v="2710"/>
      <pc:docMkLst>
        <pc:docMk/>
      </pc:docMkLst>
      <pc:sldChg chg="modSp modNotesTx">
        <pc:chgData name="石井里幸" userId="8ef42924-3c30-4370-9525-def95fdf244b" providerId="ADAL" clId="{BF961BD3-08BD-47BA-9ACD-74F5DBCC7327}" dt="2020-04-13T07:46:17.486" v="2444"/>
        <pc:sldMkLst>
          <pc:docMk/>
          <pc:sldMk cId="1159437022" sldId="778"/>
        </pc:sldMkLst>
        <pc:spChg chg="mod">
          <ac:chgData name="石井里幸" userId="8ef42924-3c30-4370-9525-def95fdf244b" providerId="ADAL" clId="{BF961BD3-08BD-47BA-9ACD-74F5DBCC7327}" dt="2020-04-13T07:46:17.486" v="2444"/>
          <ac:spMkLst>
            <pc:docMk/>
            <pc:sldMk cId="1159437022" sldId="778"/>
            <ac:spMk id="5" creationId="{B1420414-712C-46E1-A4AE-30CDC53A23BF}"/>
          </ac:spMkLst>
        </pc:spChg>
        <pc:spChg chg="mod">
          <ac:chgData name="石井里幸" userId="8ef42924-3c30-4370-9525-def95fdf244b" providerId="ADAL" clId="{BF961BD3-08BD-47BA-9ACD-74F5DBCC7327}" dt="2020-04-13T07:42:20.680" v="2155" actId="1076"/>
          <ac:spMkLst>
            <pc:docMk/>
            <pc:sldMk cId="1159437022" sldId="778"/>
            <ac:spMk id="6" creationId="{8D264AC0-B46E-468F-A704-5131252301AF}"/>
          </ac:spMkLst>
        </pc:spChg>
        <pc:spChg chg="mod">
          <ac:chgData name="石井里幸" userId="8ef42924-3c30-4370-9525-def95fdf244b" providerId="ADAL" clId="{BF961BD3-08BD-47BA-9ACD-74F5DBCC7327}" dt="2020-04-13T07:42:20.680" v="2155" actId="1076"/>
          <ac:spMkLst>
            <pc:docMk/>
            <pc:sldMk cId="1159437022" sldId="778"/>
            <ac:spMk id="7" creationId="{21B5C442-3575-4E30-A4A8-0F79722B690A}"/>
          </ac:spMkLst>
        </pc:spChg>
        <pc:spChg chg="mod">
          <ac:chgData name="石井里幸" userId="8ef42924-3c30-4370-9525-def95fdf244b" providerId="ADAL" clId="{BF961BD3-08BD-47BA-9ACD-74F5DBCC7327}" dt="2020-04-13T07:42:20.680" v="2155" actId="1076"/>
          <ac:spMkLst>
            <pc:docMk/>
            <pc:sldMk cId="1159437022" sldId="778"/>
            <ac:spMk id="8" creationId="{1A6C7C4F-5F22-48D0-8EB6-57050F49B7F0}"/>
          </ac:spMkLst>
        </pc:spChg>
        <pc:spChg chg="mod">
          <ac:chgData name="石井里幸" userId="8ef42924-3c30-4370-9525-def95fdf244b" providerId="ADAL" clId="{BF961BD3-08BD-47BA-9ACD-74F5DBCC7327}" dt="2020-04-13T07:42:20.680" v="2155" actId="1076"/>
          <ac:spMkLst>
            <pc:docMk/>
            <pc:sldMk cId="1159437022" sldId="778"/>
            <ac:spMk id="9" creationId="{47F08993-250B-411D-8A63-97C58F058C3E}"/>
          </ac:spMkLst>
        </pc:spChg>
        <pc:spChg chg="mod">
          <ac:chgData name="石井里幸" userId="8ef42924-3c30-4370-9525-def95fdf244b" providerId="ADAL" clId="{BF961BD3-08BD-47BA-9ACD-74F5DBCC7327}" dt="2020-04-13T07:42:20.680" v="2155" actId="1076"/>
          <ac:spMkLst>
            <pc:docMk/>
            <pc:sldMk cId="1159437022" sldId="778"/>
            <ac:spMk id="10" creationId="{83C84815-21E5-47DC-B3BC-ECCD404CDCEF}"/>
          </ac:spMkLst>
        </pc:spChg>
        <pc:spChg chg="mod">
          <ac:chgData name="石井里幸" userId="8ef42924-3c30-4370-9525-def95fdf244b" providerId="ADAL" clId="{BF961BD3-08BD-47BA-9ACD-74F5DBCC7327}" dt="2020-04-13T07:42:20.680" v="2155" actId="1076"/>
          <ac:spMkLst>
            <pc:docMk/>
            <pc:sldMk cId="1159437022" sldId="778"/>
            <ac:spMk id="11" creationId="{0E65AE01-C9DC-4B50-B9B8-653334F1F8A1}"/>
          </ac:spMkLst>
        </pc:spChg>
        <pc:spChg chg="mod">
          <ac:chgData name="石井里幸" userId="8ef42924-3c30-4370-9525-def95fdf244b" providerId="ADAL" clId="{BF961BD3-08BD-47BA-9ACD-74F5DBCC7327}" dt="2020-04-13T07:42:20.680" v="2155" actId="1076"/>
          <ac:spMkLst>
            <pc:docMk/>
            <pc:sldMk cId="1159437022" sldId="778"/>
            <ac:spMk id="12" creationId="{13025016-3C45-4846-8028-7023BA169D4F}"/>
          </ac:spMkLst>
        </pc:spChg>
        <pc:spChg chg="mod">
          <ac:chgData name="石井里幸" userId="8ef42924-3c30-4370-9525-def95fdf244b" providerId="ADAL" clId="{BF961BD3-08BD-47BA-9ACD-74F5DBCC7327}" dt="2020-04-13T07:42:20.680" v="2155" actId="1076"/>
          <ac:spMkLst>
            <pc:docMk/>
            <pc:sldMk cId="1159437022" sldId="778"/>
            <ac:spMk id="13" creationId="{EB99390B-C573-418E-8581-46915F1FF258}"/>
          </ac:spMkLst>
        </pc:spChg>
        <pc:spChg chg="mod">
          <ac:chgData name="石井里幸" userId="8ef42924-3c30-4370-9525-def95fdf244b" providerId="ADAL" clId="{BF961BD3-08BD-47BA-9ACD-74F5DBCC7327}" dt="2020-04-13T07:42:20.680" v="2155" actId="1076"/>
          <ac:spMkLst>
            <pc:docMk/>
            <pc:sldMk cId="1159437022" sldId="778"/>
            <ac:spMk id="32" creationId="{73516BDB-7FF6-488A-B6AD-5957B6A53BD7}"/>
          </ac:spMkLst>
        </pc:spChg>
        <pc:spChg chg="mod">
          <ac:chgData name="石井里幸" userId="8ef42924-3c30-4370-9525-def95fdf244b" providerId="ADAL" clId="{BF961BD3-08BD-47BA-9ACD-74F5DBCC7327}" dt="2020-04-13T07:42:20.680" v="2155" actId="1076"/>
          <ac:spMkLst>
            <pc:docMk/>
            <pc:sldMk cId="1159437022" sldId="778"/>
            <ac:spMk id="33" creationId="{42C32244-7C90-482F-ADDF-0AAC9F3361E0}"/>
          </ac:spMkLst>
        </pc:spChg>
        <pc:spChg chg="mod">
          <ac:chgData name="石井里幸" userId="8ef42924-3c30-4370-9525-def95fdf244b" providerId="ADAL" clId="{BF961BD3-08BD-47BA-9ACD-74F5DBCC7327}" dt="2020-04-13T07:42:20.680" v="2155" actId="1076"/>
          <ac:spMkLst>
            <pc:docMk/>
            <pc:sldMk cId="1159437022" sldId="778"/>
            <ac:spMk id="34" creationId="{92E784BC-C5A7-491A-930C-1CFFEDCE1D95}"/>
          </ac:spMkLst>
        </pc:spChg>
        <pc:cxnChg chg="mod">
          <ac:chgData name="石井里幸" userId="8ef42924-3c30-4370-9525-def95fdf244b" providerId="ADAL" clId="{BF961BD3-08BD-47BA-9ACD-74F5DBCC7327}" dt="2020-04-13T07:42:20.680" v="2155" actId="1076"/>
          <ac:cxnSpMkLst>
            <pc:docMk/>
            <pc:sldMk cId="1159437022" sldId="778"/>
            <ac:cxnSpMk id="15" creationId="{2D5688D2-63BB-4075-9FA4-71D5D24A4B1C}"/>
          </ac:cxnSpMkLst>
        </pc:cxnChg>
        <pc:cxnChg chg="mod">
          <ac:chgData name="石井里幸" userId="8ef42924-3c30-4370-9525-def95fdf244b" providerId="ADAL" clId="{BF961BD3-08BD-47BA-9ACD-74F5DBCC7327}" dt="2020-04-13T07:42:20.680" v="2155" actId="1076"/>
          <ac:cxnSpMkLst>
            <pc:docMk/>
            <pc:sldMk cId="1159437022" sldId="778"/>
            <ac:cxnSpMk id="17" creationId="{A689F64A-BB52-455D-B60E-729603AE112A}"/>
          </ac:cxnSpMkLst>
        </pc:cxnChg>
        <pc:cxnChg chg="mod">
          <ac:chgData name="石井里幸" userId="8ef42924-3c30-4370-9525-def95fdf244b" providerId="ADAL" clId="{BF961BD3-08BD-47BA-9ACD-74F5DBCC7327}" dt="2020-04-13T07:42:20.680" v="2155" actId="1076"/>
          <ac:cxnSpMkLst>
            <pc:docMk/>
            <pc:sldMk cId="1159437022" sldId="778"/>
            <ac:cxnSpMk id="24" creationId="{FB918188-878C-4A13-A810-833DDCC59033}"/>
          </ac:cxnSpMkLst>
        </pc:cxnChg>
        <pc:cxnChg chg="mod">
          <ac:chgData name="石井里幸" userId="8ef42924-3c30-4370-9525-def95fdf244b" providerId="ADAL" clId="{BF961BD3-08BD-47BA-9ACD-74F5DBCC7327}" dt="2020-04-13T07:42:20.680" v="2155" actId="1076"/>
          <ac:cxnSpMkLst>
            <pc:docMk/>
            <pc:sldMk cId="1159437022" sldId="778"/>
            <ac:cxnSpMk id="27" creationId="{F18D32E2-5B08-4B21-9760-CC1390515D94}"/>
          </ac:cxnSpMkLst>
        </pc:cxnChg>
      </pc:sldChg>
      <pc:sldChg chg="addSp delSp modSp add modNotesTx">
        <pc:chgData name="石井里幸" userId="8ef42924-3c30-4370-9525-def95fdf244b" providerId="ADAL" clId="{BF961BD3-08BD-47BA-9ACD-74F5DBCC7327}" dt="2020-04-13T07:52:22.688" v="2710"/>
        <pc:sldMkLst>
          <pc:docMk/>
          <pc:sldMk cId="3528430135" sldId="886"/>
        </pc:sldMkLst>
        <pc:spChg chg="mod">
          <ac:chgData name="石井里幸" userId="8ef42924-3c30-4370-9525-def95fdf244b" providerId="ADAL" clId="{BF961BD3-08BD-47BA-9ACD-74F5DBCC7327}" dt="2020-04-13T06:48:36.734" v="23"/>
          <ac:spMkLst>
            <pc:docMk/>
            <pc:sldMk cId="3528430135" sldId="886"/>
            <ac:spMk id="2" creationId="{95A69B44-6B39-4A80-9672-C90A053090F8}"/>
          </ac:spMkLst>
        </pc:spChg>
        <pc:spChg chg="del">
          <ac:chgData name="石井里幸" userId="8ef42924-3c30-4370-9525-def95fdf244b" providerId="ADAL" clId="{BF961BD3-08BD-47BA-9ACD-74F5DBCC7327}" dt="2020-04-13T06:49:21.632" v="24" actId="3680"/>
          <ac:spMkLst>
            <pc:docMk/>
            <pc:sldMk cId="3528430135" sldId="886"/>
            <ac:spMk id="5" creationId="{11E42206-B2A4-4EF5-8CE9-FFA084A5152D}"/>
          </ac:spMkLst>
        </pc:spChg>
        <pc:graphicFrameChg chg="add mod ord modGraphic">
          <ac:chgData name="石井里幸" userId="8ef42924-3c30-4370-9525-def95fdf244b" providerId="ADAL" clId="{BF961BD3-08BD-47BA-9ACD-74F5DBCC7327}" dt="2020-04-13T07:52:22.688" v="2710"/>
          <ac:graphicFrameMkLst>
            <pc:docMk/>
            <pc:sldMk cId="3528430135" sldId="886"/>
            <ac:graphicFrameMk id="6" creationId="{4D56FA44-440F-4DF4-BE3D-3B21B0B7BF6F}"/>
          </ac:graphicFrameMkLst>
        </pc:graphicFrameChg>
      </pc:sldChg>
    </pc:docChg>
  </pc:docChgLst>
  <pc:docChgLst>
    <pc:chgData name="ISHII Satoyuki(石井 里幸)" userId="465bc964-a335-4f80-a4fa-b5cd79bc8829" providerId="ADAL" clId="{212FDBEE-FCFD-4DD3-9B9F-2A6D930F64AD}"/>
    <pc:docChg chg="undo custSel addSld delSld modSld sldOrd">
      <pc:chgData name="ISHII Satoyuki(石井 里幸)" userId="465bc964-a335-4f80-a4fa-b5cd79bc8829" providerId="ADAL" clId="{212FDBEE-FCFD-4DD3-9B9F-2A6D930F64AD}" dt="2020-03-18T08:11:23.187" v="9530"/>
      <pc:docMkLst>
        <pc:docMk/>
      </pc:docMkLst>
      <pc:sldChg chg="addSp modSp add">
        <pc:chgData name="ISHII Satoyuki(石井 里幸)" userId="465bc964-a335-4f80-a4fa-b5cd79bc8829" providerId="ADAL" clId="{212FDBEE-FCFD-4DD3-9B9F-2A6D930F64AD}" dt="2020-03-18T04:40:28.713" v="4725"/>
        <pc:sldMkLst>
          <pc:docMk/>
          <pc:sldMk cId="215331440" sldId="259"/>
        </pc:sldMkLst>
        <pc:spChg chg="mod">
          <ac:chgData name="ISHII Satoyuki(石井 里幸)" userId="465bc964-a335-4f80-a4fa-b5cd79bc8829" providerId="ADAL" clId="{212FDBEE-FCFD-4DD3-9B9F-2A6D930F64AD}" dt="2020-03-18T04:40:28.713" v="4725"/>
          <ac:spMkLst>
            <pc:docMk/>
            <pc:sldMk cId="215331440" sldId="259"/>
            <ac:spMk id="2" creationId="{50D49F8C-1E63-42E5-AFEA-55EA29AA3532}"/>
          </ac:spMkLst>
        </pc:spChg>
        <pc:spChg chg="add mod">
          <ac:chgData name="ISHII Satoyuki(石井 里幸)" userId="465bc964-a335-4f80-a4fa-b5cd79bc8829" providerId="ADAL" clId="{212FDBEE-FCFD-4DD3-9B9F-2A6D930F64AD}" dt="2020-03-18T04:40:18.148" v="4702" actId="1076"/>
          <ac:spMkLst>
            <pc:docMk/>
            <pc:sldMk cId="215331440" sldId="259"/>
            <ac:spMk id="5" creationId="{B612BBA4-A490-4710-AC44-CEA93F68C59D}"/>
          </ac:spMkLst>
        </pc:spChg>
        <pc:spChg chg="mod">
          <ac:chgData name="ISHII Satoyuki(石井 里幸)" userId="465bc964-a335-4f80-a4fa-b5cd79bc8829" providerId="ADAL" clId="{212FDBEE-FCFD-4DD3-9B9F-2A6D930F64AD}" dt="2020-03-18T04:40:15.500" v="4701" actId="1076"/>
          <ac:spMkLst>
            <pc:docMk/>
            <pc:sldMk cId="215331440" sldId="259"/>
            <ac:spMk id="8" creationId="{ED3B9E1A-FC1A-4ACC-9819-9B3BF1431AD1}"/>
          </ac:spMkLst>
        </pc:spChg>
        <pc:picChg chg="mod">
          <ac:chgData name="ISHII Satoyuki(石井 里幸)" userId="465bc964-a335-4f80-a4fa-b5cd79bc8829" providerId="ADAL" clId="{212FDBEE-FCFD-4DD3-9B9F-2A6D930F64AD}" dt="2020-03-18T04:40:13.758" v="4700" actId="1076"/>
          <ac:picMkLst>
            <pc:docMk/>
            <pc:sldMk cId="215331440" sldId="259"/>
            <ac:picMk id="6" creationId="{044B095E-A67C-4B69-A043-F26DE8AE81D7}"/>
          </ac:picMkLst>
        </pc:picChg>
      </pc:sldChg>
      <pc:sldChg chg="modSp add del ord">
        <pc:chgData name="ISHII Satoyuki(石井 里幸)" userId="465bc964-a335-4f80-a4fa-b5cd79bc8829" providerId="ADAL" clId="{212FDBEE-FCFD-4DD3-9B9F-2A6D930F64AD}" dt="2020-03-18T04:39:45.490" v="4693" actId="2696"/>
        <pc:sldMkLst>
          <pc:docMk/>
          <pc:sldMk cId="1371251569" sldId="259"/>
        </pc:sldMkLst>
        <pc:spChg chg="mod">
          <ac:chgData name="ISHII Satoyuki(石井 里幸)" userId="465bc964-a335-4f80-a4fa-b5cd79bc8829" providerId="ADAL" clId="{212FDBEE-FCFD-4DD3-9B9F-2A6D930F64AD}" dt="2020-03-18T04:20:52.991" v="4582"/>
          <ac:spMkLst>
            <pc:docMk/>
            <pc:sldMk cId="1371251569" sldId="259"/>
            <ac:spMk id="2" creationId="{50D49F8C-1E63-42E5-AFEA-55EA29AA3532}"/>
          </ac:spMkLst>
        </pc:spChg>
      </pc:sldChg>
      <pc:sldChg chg="modSp">
        <pc:chgData name="ISHII Satoyuki(石井 里幸)" userId="465bc964-a335-4f80-a4fa-b5cd79bc8829" providerId="ADAL" clId="{212FDBEE-FCFD-4DD3-9B9F-2A6D930F64AD}" dt="2020-03-18T04:39:13.832" v="4691"/>
        <pc:sldMkLst>
          <pc:docMk/>
          <pc:sldMk cId="455978297" sldId="260"/>
        </pc:sldMkLst>
        <pc:spChg chg="mod">
          <ac:chgData name="ISHII Satoyuki(石井 里幸)" userId="465bc964-a335-4f80-a4fa-b5cd79bc8829" providerId="ADAL" clId="{212FDBEE-FCFD-4DD3-9B9F-2A6D930F64AD}" dt="2020-03-18T04:39:13.832" v="4691"/>
          <ac:spMkLst>
            <pc:docMk/>
            <pc:sldMk cId="455978297" sldId="260"/>
            <ac:spMk id="2" creationId="{4B00B94B-F466-4D7F-AF65-564351FCD39B}"/>
          </ac:spMkLst>
        </pc:spChg>
      </pc:sldChg>
      <pc:sldChg chg="addSp delSp modSp">
        <pc:chgData name="ISHII Satoyuki(石井 里幸)" userId="465bc964-a335-4f80-a4fa-b5cd79bc8829" providerId="ADAL" clId="{212FDBEE-FCFD-4DD3-9B9F-2A6D930F64AD}" dt="2020-03-18T08:02:41.085" v="9229" actId="14100"/>
        <pc:sldMkLst>
          <pc:docMk/>
          <pc:sldMk cId="3062546623" sldId="261"/>
        </pc:sldMkLst>
        <pc:spChg chg="mod">
          <ac:chgData name="ISHII Satoyuki(石井 里幸)" userId="465bc964-a335-4f80-a4fa-b5cd79bc8829" providerId="ADAL" clId="{212FDBEE-FCFD-4DD3-9B9F-2A6D930F64AD}" dt="2020-03-18T02:04:46.737" v="4152" actId="1076"/>
          <ac:spMkLst>
            <pc:docMk/>
            <pc:sldMk cId="3062546623" sldId="261"/>
            <ac:spMk id="2" creationId="{91ADCC78-EACD-4552-B54B-173B9A745E4B}"/>
          </ac:spMkLst>
        </pc:spChg>
        <pc:spChg chg="mod">
          <ac:chgData name="ISHII Satoyuki(石井 里幸)" userId="465bc964-a335-4f80-a4fa-b5cd79bc8829" providerId="ADAL" clId="{212FDBEE-FCFD-4DD3-9B9F-2A6D930F64AD}" dt="2020-03-18T02:04:46.737" v="4152" actId="1076"/>
          <ac:spMkLst>
            <pc:docMk/>
            <pc:sldMk cId="3062546623" sldId="261"/>
            <ac:spMk id="3" creationId="{A3398EAD-595E-4741-A8A5-30A68C38718C}"/>
          </ac:spMkLst>
        </pc:spChg>
        <pc:spChg chg="add mod">
          <ac:chgData name="ISHII Satoyuki(石井 里幸)" userId="465bc964-a335-4f80-a4fa-b5cd79bc8829" providerId="ADAL" clId="{212FDBEE-FCFD-4DD3-9B9F-2A6D930F64AD}" dt="2020-03-18T02:04:53.121" v="4153" actId="1076"/>
          <ac:spMkLst>
            <pc:docMk/>
            <pc:sldMk cId="3062546623" sldId="261"/>
            <ac:spMk id="4" creationId="{0DFE1B2D-B144-40C7-844E-FEA46AA4CE0C}"/>
          </ac:spMkLst>
        </pc:spChg>
        <pc:spChg chg="add del mod">
          <ac:chgData name="ISHII Satoyuki(石井 里幸)" userId="465bc964-a335-4f80-a4fa-b5cd79bc8829" providerId="ADAL" clId="{212FDBEE-FCFD-4DD3-9B9F-2A6D930F64AD}" dt="2020-03-18T01:58:43.393" v="3839" actId="14100"/>
          <ac:spMkLst>
            <pc:docMk/>
            <pc:sldMk cId="3062546623" sldId="261"/>
            <ac:spMk id="5" creationId="{5375FE7E-AC5D-4D47-B703-4D1D95C4D9A3}"/>
          </ac:spMkLst>
        </pc:spChg>
        <pc:spChg chg="add mod">
          <ac:chgData name="ISHII Satoyuki(石井 里幸)" userId="465bc964-a335-4f80-a4fa-b5cd79bc8829" providerId="ADAL" clId="{212FDBEE-FCFD-4DD3-9B9F-2A6D930F64AD}" dt="2020-03-18T02:04:53.121" v="4153" actId="1076"/>
          <ac:spMkLst>
            <pc:docMk/>
            <pc:sldMk cId="3062546623" sldId="261"/>
            <ac:spMk id="6" creationId="{BA44BCD3-2BB5-4C0A-878F-632F6F8CD162}"/>
          </ac:spMkLst>
        </pc:spChg>
        <pc:spChg chg="mod">
          <ac:chgData name="ISHII Satoyuki(石井 里幸)" userId="465bc964-a335-4f80-a4fa-b5cd79bc8829" providerId="ADAL" clId="{212FDBEE-FCFD-4DD3-9B9F-2A6D930F64AD}" dt="2020-03-18T02:22:51.516" v="4331" actId="14100"/>
          <ac:spMkLst>
            <pc:docMk/>
            <pc:sldMk cId="3062546623" sldId="261"/>
            <ac:spMk id="7" creationId="{EA9DD6C9-D18B-4D08-821A-512D4AB13DA7}"/>
          </ac:spMkLst>
        </pc:spChg>
        <pc:spChg chg="mod">
          <ac:chgData name="ISHII Satoyuki(石井 里幸)" userId="465bc964-a335-4f80-a4fa-b5cd79bc8829" providerId="ADAL" clId="{212FDBEE-FCFD-4DD3-9B9F-2A6D930F64AD}" dt="2020-03-18T02:22:51.516" v="4331" actId="14100"/>
          <ac:spMkLst>
            <pc:docMk/>
            <pc:sldMk cId="3062546623" sldId="261"/>
            <ac:spMk id="8" creationId="{2B72BCAD-0CD1-4524-BD7B-3C952FB55880}"/>
          </ac:spMkLst>
        </pc:spChg>
        <pc:spChg chg="mod">
          <ac:chgData name="ISHII Satoyuki(石井 里幸)" userId="465bc964-a335-4f80-a4fa-b5cd79bc8829" providerId="ADAL" clId="{212FDBEE-FCFD-4DD3-9B9F-2A6D930F64AD}" dt="2020-03-18T02:22:51.516" v="4331" actId="14100"/>
          <ac:spMkLst>
            <pc:docMk/>
            <pc:sldMk cId="3062546623" sldId="261"/>
            <ac:spMk id="9" creationId="{DF708645-3193-42D7-96FF-7A1699EDD0C1}"/>
          </ac:spMkLst>
        </pc:spChg>
        <pc:spChg chg="mod">
          <ac:chgData name="ISHII Satoyuki(石井 里幸)" userId="465bc964-a335-4f80-a4fa-b5cd79bc8829" providerId="ADAL" clId="{212FDBEE-FCFD-4DD3-9B9F-2A6D930F64AD}" dt="2020-03-18T01:58:43.393" v="3839" actId="14100"/>
          <ac:spMkLst>
            <pc:docMk/>
            <pc:sldMk cId="3062546623" sldId="261"/>
            <ac:spMk id="10" creationId="{2E12B3E5-7095-4834-8F32-14D1D9294915}"/>
          </ac:spMkLst>
        </pc:spChg>
        <pc:spChg chg="mod">
          <ac:chgData name="ISHII Satoyuki(石井 里幸)" userId="465bc964-a335-4f80-a4fa-b5cd79bc8829" providerId="ADAL" clId="{212FDBEE-FCFD-4DD3-9B9F-2A6D930F64AD}" dt="2020-03-18T03:23:41.567" v="4523" actId="404"/>
          <ac:spMkLst>
            <pc:docMk/>
            <pc:sldMk cId="3062546623" sldId="261"/>
            <ac:spMk id="12" creationId="{87261F89-398A-415D-8563-57FCC114A4CB}"/>
          </ac:spMkLst>
        </pc:spChg>
        <pc:spChg chg="mod">
          <ac:chgData name="ISHII Satoyuki(石井 里幸)" userId="465bc964-a335-4f80-a4fa-b5cd79bc8829" providerId="ADAL" clId="{212FDBEE-FCFD-4DD3-9B9F-2A6D930F64AD}" dt="2020-03-18T02:04:46.737" v="4152" actId="1076"/>
          <ac:spMkLst>
            <pc:docMk/>
            <pc:sldMk cId="3062546623" sldId="261"/>
            <ac:spMk id="15" creationId="{72905531-9312-439B-B539-55F506103291}"/>
          </ac:spMkLst>
        </pc:spChg>
        <pc:spChg chg="mod">
          <ac:chgData name="ISHII Satoyuki(石井 里幸)" userId="465bc964-a335-4f80-a4fa-b5cd79bc8829" providerId="ADAL" clId="{212FDBEE-FCFD-4DD3-9B9F-2A6D930F64AD}" dt="2020-03-18T02:04:46.737" v="4152" actId="1076"/>
          <ac:spMkLst>
            <pc:docMk/>
            <pc:sldMk cId="3062546623" sldId="261"/>
            <ac:spMk id="16" creationId="{4F2CD928-DC48-40D3-946B-6F947349E1ED}"/>
          </ac:spMkLst>
        </pc:spChg>
        <pc:spChg chg="mod">
          <ac:chgData name="ISHII Satoyuki(石井 里幸)" userId="465bc964-a335-4f80-a4fa-b5cd79bc8829" providerId="ADAL" clId="{212FDBEE-FCFD-4DD3-9B9F-2A6D930F64AD}" dt="2020-03-18T02:04:46.737" v="4152" actId="1076"/>
          <ac:spMkLst>
            <pc:docMk/>
            <pc:sldMk cId="3062546623" sldId="261"/>
            <ac:spMk id="17" creationId="{D912E635-7BDB-48C9-BB73-1CA97CB2785F}"/>
          </ac:spMkLst>
        </pc:spChg>
        <pc:spChg chg="mod">
          <ac:chgData name="ISHII Satoyuki(石井 里幸)" userId="465bc964-a335-4f80-a4fa-b5cd79bc8829" providerId="ADAL" clId="{212FDBEE-FCFD-4DD3-9B9F-2A6D930F64AD}" dt="2020-03-18T02:04:46.737" v="4152" actId="1076"/>
          <ac:spMkLst>
            <pc:docMk/>
            <pc:sldMk cId="3062546623" sldId="261"/>
            <ac:spMk id="18" creationId="{BE4A3DCF-274E-43CB-9068-2ED4D74E2D08}"/>
          </ac:spMkLst>
        </pc:spChg>
        <pc:spChg chg="mod">
          <ac:chgData name="ISHII Satoyuki(石井 里幸)" userId="465bc964-a335-4f80-a4fa-b5cd79bc8829" providerId="ADAL" clId="{212FDBEE-FCFD-4DD3-9B9F-2A6D930F64AD}" dt="2020-03-18T02:04:46.737" v="4152" actId="1076"/>
          <ac:spMkLst>
            <pc:docMk/>
            <pc:sldMk cId="3062546623" sldId="261"/>
            <ac:spMk id="19" creationId="{DE35D588-D79B-4982-8CCE-66EEF0685E69}"/>
          </ac:spMkLst>
        </pc:spChg>
        <pc:spChg chg="mod">
          <ac:chgData name="ISHII Satoyuki(石井 里幸)" userId="465bc964-a335-4f80-a4fa-b5cd79bc8829" providerId="ADAL" clId="{212FDBEE-FCFD-4DD3-9B9F-2A6D930F64AD}" dt="2020-03-18T02:04:46.737" v="4152" actId="1076"/>
          <ac:spMkLst>
            <pc:docMk/>
            <pc:sldMk cId="3062546623" sldId="261"/>
            <ac:spMk id="20" creationId="{86E86121-E1C6-4EFA-A0B3-D55590CCC37F}"/>
          </ac:spMkLst>
        </pc:spChg>
        <pc:spChg chg="mod">
          <ac:chgData name="ISHII Satoyuki(石井 里幸)" userId="465bc964-a335-4f80-a4fa-b5cd79bc8829" providerId="ADAL" clId="{212FDBEE-FCFD-4DD3-9B9F-2A6D930F64AD}" dt="2020-03-18T02:04:46.737" v="4152" actId="1076"/>
          <ac:spMkLst>
            <pc:docMk/>
            <pc:sldMk cId="3062546623" sldId="261"/>
            <ac:spMk id="21" creationId="{8491C1E0-9A10-4FB0-A4EA-07B191A6E0B1}"/>
          </ac:spMkLst>
        </pc:spChg>
        <pc:spChg chg="mod">
          <ac:chgData name="ISHII Satoyuki(石井 里幸)" userId="465bc964-a335-4f80-a4fa-b5cd79bc8829" providerId="ADAL" clId="{212FDBEE-FCFD-4DD3-9B9F-2A6D930F64AD}" dt="2020-03-18T02:04:46.737" v="4152" actId="1076"/>
          <ac:spMkLst>
            <pc:docMk/>
            <pc:sldMk cId="3062546623" sldId="261"/>
            <ac:spMk id="22" creationId="{697B1E02-9CCB-4AC9-8441-FC1BE0C1394A}"/>
          </ac:spMkLst>
        </pc:spChg>
        <pc:spChg chg="mod">
          <ac:chgData name="ISHII Satoyuki(石井 里幸)" userId="465bc964-a335-4f80-a4fa-b5cd79bc8829" providerId="ADAL" clId="{212FDBEE-FCFD-4DD3-9B9F-2A6D930F64AD}" dt="2020-03-18T02:04:46.737" v="4152" actId="1076"/>
          <ac:spMkLst>
            <pc:docMk/>
            <pc:sldMk cId="3062546623" sldId="261"/>
            <ac:spMk id="23" creationId="{95A2134D-CDCC-40F2-B63B-33B73B5F718A}"/>
          </ac:spMkLst>
        </pc:spChg>
        <pc:spChg chg="mod">
          <ac:chgData name="ISHII Satoyuki(石井 里幸)" userId="465bc964-a335-4f80-a4fa-b5cd79bc8829" providerId="ADAL" clId="{212FDBEE-FCFD-4DD3-9B9F-2A6D930F64AD}" dt="2020-03-18T02:04:46.737" v="4152" actId="1076"/>
          <ac:spMkLst>
            <pc:docMk/>
            <pc:sldMk cId="3062546623" sldId="261"/>
            <ac:spMk id="24" creationId="{85337DFC-0671-4391-AB45-BB08B2F9E8AB}"/>
          </ac:spMkLst>
        </pc:spChg>
        <pc:spChg chg="mod">
          <ac:chgData name="ISHII Satoyuki(石井 里幸)" userId="465bc964-a335-4f80-a4fa-b5cd79bc8829" providerId="ADAL" clId="{212FDBEE-FCFD-4DD3-9B9F-2A6D930F64AD}" dt="2020-03-18T02:04:46.737" v="4152" actId="1076"/>
          <ac:spMkLst>
            <pc:docMk/>
            <pc:sldMk cId="3062546623" sldId="261"/>
            <ac:spMk id="25" creationId="{50A0635A-B023-480C-8EF6-9DD12EBFF331}"/>
          </ac:spMkLst>
        </pc:spChg>
        <pc:spChg chg="mod">
          <ac:chgData name="ISHII Satoyuki(石井 里幸)" userId="465bc964-a335-4f80-a4fa-b5cd79bc8829" providerId="ADAL" clId="{212FDBEE-FCFD-4DD3-9B9F-2A6D930F64AD}" dt="2020-03-18T02:04:46.737" v="4152" actId="1076"/>
          <ac:spMkLst>
            <pc:docMk/>
            <pc:sldMk cId="3062546623" sldId="261"/>
            <ac:spMk id="26" creationId="{5CDF61CC-1F90-451A-8CC7-6A990D5F2EF9}"/>
          </ac:spMkLst>
        </pc:spChg>
        <pc:spChg chg="mod">
          <ac:chgData name="ISHII Satoyuki(石井 里幸)" userId="465bc964-a335-4f80-a4fa-b5cd79bc8829" providerId="ADAL" clId="{212FDBEE-FCFD-4DD3-9B9F-2A6D930F64AD}" dt="2020-03-18T02:04:46.737" v="4152" actId="1076"/>
          <ac:spMkLst>
            <pc:docMk/>
            <pc:sldMk cId="3062546623" sldId="261"/>
            <ac:spMk id="27" creationId="{E93858D5-9776-412A-8CC7-D3174247FA53}"/>
          </ac:spMkLst>
        </pc:spChg>
        <pc:spChg chg="mod">
          <ac:chgData name="ISHII Satoyuki(石井 里幸)" userId="465bc964-a335-4f80-a4fa-b5cd79bc8829" providerId="ADAL" clId="{212FDBEE-FCFD-4DD3-9B9F-2A6D930F64AD}" dt="2020-03-18T02:04:46.737" v="4152" actId="1076"/>
          <ac:spMkLst>
            <pc:docMk/>
            <pc:sldMk cId="3062546623" sldId="261"/>
            <ac:spMk id="28" creationId="{80B377AB-BFC5-4D70-B803-6C7215602901}"/>
          </ac:spMkLst>
        </pc:spChg>
        <pc:spChg chg="mod">
          <ac:chgData name="ISHII Satoyuki(石井 里幸)" userId="465bc964-a335-4f80-a4fa-b5cd79bc8829" providerId="ADAL" clId="{212FDBEE-FCFD-4DD3-9B9F-2A6D930F64AD}" dt="2020-03-18T02:04:46.737" v="4152" actId="1076"/>
          <ac:spMkLst>
            <pc:docMk/>
            <pc:sldMk cId="3062546623" sldId="261"/>
            <ac:spMk id="29" creationId="{D528F4C9-CEFC-4703-91FB-A9E6BEF741BC}"/>
          </ac:spMkLst>
        </pc:spChg>
        <pc:spChg chg="mod">
          <ac:chgData name="ISHII Satoyuki(石井 里幸)" userId="465bc964-a335-4f80-a4fa-b5cd79bc8829" providerId="ADAL" clId="{212FDBEE-FCFD-4DD3-9B9F-2A6D930F64AD}" dt="2020-03-18T02:04:46.737" v="4152" actId="1076"/>
          <ac:spMkLst>
            <pc:docMk/>
            <pc:sldMk cId="3062546623" sldId="261"/>
            <ac:spMk id="30" creationId="{F51DA3F0-214A-478B-8EB1-D808EF336558}"/>
          </ac:spMkLst>
        </pc:spChg>
        <pc:spChg chg="mod">
          <ac:chgData name="ISHII Satoyuki(石井 里幸)" userId="465bc964-a335-4f80-a4fa-b5cd79bc8829" providerId="ADAL" clId="{212FDBEE-FCFD-4DD3-9B9F-2A6D930F64AD}" dt="2020-03-18T02:04:46.737" v="4152" actId="1076"/>
          <ac:spMkLst>
            <pc:docMk/>
            <pc:sldMk cId="3062546623" sldId="261"/>
            <ac:spMk id="33" creationId="{A1E6149E-7F21-486D-A858-082646A396BD}"/>
          </ac:spMkLst>
        </pc:spChg>
        <pc:spChg chg="mod">
          <ac:chgData name="ISHII Satoyuki(石井 里幸)" userId="465bc964-a335-4f80-a4fa-b5cd79bc8829" providerId="ADAL" clId="{212FDBEE-FCFD-4DD3-9B9F-2A6D930F64AD}" dt="2020-03-18T02:04:46.737" v="4152" actId="1076"/>
          <ac:spMkLst>
            <pc:docMk/>
            <pc:sldMk cId="3062546623" sldId="261"/>
            <ac:spMk id="35" creationId="{CBDFAD11-8D95-431D-B788-9B071680C382}"/>
          </ac:spMkLst>
        </pc:spChg>
        <pc:spChg chg="mod">
          <ac:chgData name="ISHII Satoyuki(石井 里幸)" userId="465bc964-a335-4f80-a4fa-b5cd79bc8829" providerId="ADAL" clId="{212FDBEE-FCFD-4DD3-9B9F-2A6D930F64AD}" dt="2020-03-18T02:04:46.737" v="4152" actId="1076"/>
          <ac:spMkLst>
            <pc:docMk/>
            <pc:sldMk cId="3062546623" sldId="261"/>
            <ac:spMk id="36" creationId="{E9EEC53F-F9AD-4CEA-BBCD-B55CC525F29C}"/>
          </ac:spMkLst>
        </pc:spChg>
        <pc:spChg chg="mod">
          <ac:chgData name="ISHII Satoyuki(石井 里幸)" userId="465bc964-a335-4f80-a4fa-b5cd79bc8829" providerId="ADAL" clId="{212FDBEE-FCFD-4DD3-9B9F-2A6D930F64AD}" dt="2020-03-18T02:04:46.737" v="4152" actId="1076"/>
          <ac:spMkLst>
            <pc:docMk/>
            <pc:sldMk cId="3062546623" sldId="261"/>
            <ac:spMk id="37" creationId="{1B74C658-4FF7-4EAE-8FB4-704078C69375}"/>
          </ac:spMkLst>
        </pc:spChg>
        <pc:spChg chg="mod">
          <ac:chgData name="ISHII Satoyuki(石井 里幸)" userId="465bc964-a335-4f80-a4fa-b5cd79bc8829" providerId="ADAL" clId="{212FDBEE-FCFD-4DD3-9B9F-2A6D930F64AD}" dt="2020-03-18T02:04:46.737" v="4152" actId="1076"/>
          <ac:spMkLst>
            <pc:docMk/>
            <pc:sldMk cId="3062546623" sldId="261"/>
            <ac:spMk id="38" creationId="{8AC1939E-7AC4-4920-8E42-24EA7A9E5C3F}"/>
          </ac:spMkLst>
        </pc:spChg>
        <pc:spChg chg="mod">
          <ac:chgData name="ISHII Satoyuki(石井 里幸)" userId="465bc964-a335-4f80-a4fa-b5cd79bc8829" providerId="ADAL" clId="{212FDBEE-FCFD-4DD3-9B9F-2A6D930F64AD}" dt="2020-03-18T02:04:46.737" v="4152" actId="1076"/>
          <ac:spMkLst>
            <pc:docMk/>
            <pc:sldMk cId="3062546623" sldId="261"/>
            <ac:spMk id="43" creationId="{52F3CDF6-3A41-47BE-A382-5E04C3C0C2A1}"/>
          </ac:spMkLst>
        </pc:spChg>
        <pc:spChg chg="mod">
          <ac:chgData name="ISHII Satoyuki(石井 里幸)" userId="465bc964-a335-4f80-a4fa-b5cd79bc8829" providerId="ADAL" clId="{212FDBEE-FCFD-4DD3-9B9F-2A6D930F64AD}" dt="2020-03-18T02:04:46.737" v="4152" actId="1076"/>
          <ac:spMkLst>
            <pc:docMk/>
            <pc:sldMk cId="3062546623" sldId="261"/>
            <ac:spMk id="46" creationId="{B5538583-E24E-4B6B-BC41-5354294F3DC1}"/>
          </ac:spMkLst>
        </pc:spChg>
        <pc:spChg chg="mod">
          <ac:chgData name="ISHII Satoyuki(石井 里幸)" userId="465bc964-a335-4f80-a4fa-b5cd79bc8829" providerId="ADAL" clId="{212FDBEE-FCFD-4DD3-9B9F-2A6D930F64AD}" dt="2020-03-18T03:25:36.949" v="4535" actId="1076"/>
          <ac:spMkLst>
            <pc:docMk/>
            <pc:sldMk cId="3062546623" sldId="261"/>
            <ac:spMk id="50" creationId="{E480212C-5813-4589-8591-61A2CE348ABA}"/>
          </ac:spMkLst>
        </pc:spChg>
        <pc:spChg chg="mod">
          <ac:chgData name="ISHII Satoyuki(石井 里幸)" userId="465bc964-a335-4f80-a4fa-b5cd79bc8829" providerId="ADAL" clId="{212FDBEE-FCFD-4DD3-9B9F-2A6D930F64AD}" dt="2020-03-18T03:25:31.459" v="4534" actId="1076"/>
          <ac:spMkLst>
            <pc:docMk/>
            <pc:sldMk cId="3062546623" sldId="261"/>
            <ac:spMk id="52" creationId="{BAA1D5DC-5AE5-4CC4-9611-74365AE67BDE}"/>
          </ac:spMkLst>
        </pc:spChg>
        <pc:spChg chg="mod">
          <ac:chgData name="ISHII Satoyuki(石井 里幸)" userId="465bc964-a335-4f80-a4fa-b5cd79bc8829" providerId="ADAL" clId="{212FDBEE-FCFD-4DD3-9B9F-2A6D930F64AD}" dt="2020-03-18T02:04:46.737" v="4152" actId="1076"/>
          <ac:spMkLst>
            <pc:docMk/>
            <pc:sldMk cId="3062546623" sldId="261"/>
            <ac:spMk id="54" creationId="{E26A83B8-0423-4DB7-8FE0-C97D26C6F5D8}"/>
          </ac:spMkLst>
        </pc:spChg>
        <pc:spChg chg="mod">
          <ac:chgData name="ISHII Satoyuki(石井 里幸)" userId="465bc964-a335-4f80-a4fa-b5cd79bc8829" providerId="ADAL" clId="{212FDBEE-FCFD-4DD3-9B9F-2A6D930F64AD}" dt="2020-03-18T08:01:14.672" v="9205"/>
          <ac:spMkLst>
            <pc:docMk/>
            <pc:sldMk cId="3062546623" sldId="261"/>
            <ac:spMk id="56" creationId="{B11BAB95-5121-45AC-BB2D-73C8C22ECA9A}"/>
          </ac:spMkLst>
        </pc:spChg>
        <pc:spChg chg="mod">
          <ac:chgData name="ISHII Satoyuki(石井 里幸)" userId="465bc964-a335-4f80-a4fa-b5cd79bc8829" providerId="ADAL" clId="{212FDBEE-FCFD-4DD3-9B9F-2A6D930F64AD}" dt="2020-03-18T02:04:46.737" v="4152" actId="1076"/>
          <ac:spMkLst>
            <pc:docMk/>
            <pc:sldMk cId="3062546623" sldId="261"/>
            <ac:spMk id="57" creationId="{EF84BD2E-5162-45E3-A207-1B2F1DA8058C}"/>
          </ac:spMkLst>
        </pc:spChg>
        <pc:spChg chg="mod">
          <ac:chgData name="ISHII Satoyuki(石井 里幸)" userId="465bc964-a335-4f80-a4fa-b5cd79bc8829" providerId="ADAL" clId="{212FDBEE-FCFD-4DD3-9B9F-2A6D930F64AD}" dt="2020-03-18T06:20:26.339" v="4876"/>
          <ac:spMkLst>
            <pc:docMk/>
            <pc:sldMk cId="3062546623" sldId="261"/>
            <ac:spMk id="58" creationId="{6BF3A683-183F-4863-8855-340D57D968EC}"/>
          </ac:spMkLst>
        </pc:spChg>
        <pc:spChg chg="mod">
          <ac:chgData name="ISHII Satoyuki(石井 里幸)" userId="465bc964-a335-4f80-a4fa-b5cd79bc8829" providerId="ADAL" clId="{212FDBEE-FCFD-4DD3-9B9F-2A6D930F64AD}" dt="2020-03-18T02:04:46.737" v="4152" actId="1076"/>
          <ac:spMkLst>
            <pc:docMk/>
            <pc:sldMk cId="3062546623" sldId="261"/>
            <ac:spMk id="59" creationId="{DC6A3F3A-A23C-4821-B62E-0F6D2909E48C}"/>
          </ac:spMkLst>
        </pc:spChg>
        <pc:spChg chg="mod">
          <ac:chgData name="ISHII Satoyuki(石井 里幸)" userId="465bc964-a335-4f80-a4fa-b5cd79bc8829" providerId="ADAL" clId="{212FDBEE-FCFD-4DD3-9B9F-2A6D930F64AD}" dt="2020-03-18T02:04:46.737" v="4152" actId="1076"/>
          <ac:spMkLst>
            <pc:docMk/>
            <pc:sldMk cId="3062546623" sldId="261"/>
            <ac:spMk id="61" creationId="{FB7C7F32-5D68-4865-92B7-E8FF7233A3D0}"/>
          </ac:spMkLst>
        </pc:spChg>
        <pc:spChg chg="mod">
          <ac:chgData name="ISHII Satoyuki(石井 里幸)" userId="465bc964-a335-4f80-a4fa-b5cd79bc8829" providerId="ADAL" clId="{212FDBEE-FCFD-4DD3-9B9F-2A6D930F64AD}" dt="2020-03-18T02:04:46.737" v="4152" actId="1076"/>
          <ac:spMkLst>
            <pc:docMk/>
            <pc:sldMk cId="3062546623" sldId="261"/>
            <ac:spMk id="62" creationId="{2DA1ACFB-E618-4A39-9CD7-D6293464F5D0}"/>
          </ac:spMkLst>
        </pc:spChg>
        <pc:spChg chg="mod">
          <ac:chgData name="ISHII Satoyuki(石井 里幸)" userId="465bc964-a335-4f80-a4fa-b5cd79bc8829" providerId="ADAL" clId="{212FDBEE-FCFD-4DD3-9B9F-2A6D930F64AD}" dt="2020-03-18T02:04:46.737" v="4152" actId="1076"/>
          <ac:spMkLst>
            <pc:docMk/>
            <pc:sldMk cId="3062546623" sldId="261"/>
            <ac:spMk id="63" creationId="{8DE2C809-46B3-4B2E-AE0B-2B524C4ACC66}"/>
          </ac:spMkLst>
        </pc:spChg>
        <pc:spChg chg="mod">
          <ac:chgData name="ISHII Satoyuki(石井 里幸)" userId="465bc964-a335-4f80-a4fa-b5cd79bc8829" providerId="ADAL" clId="{212FDBEE-FCFD-4DD3-9B9F-2A6D930F64AD}" dt="2020-03-18T02:04:46.737" v="4152" actId="1076"/>
          <ac:spMkLst>
            <pc:docMk/>
            <pc:sldMk cId="3062546623" sldId="261"/>
            <ac:spMk id="64" creationId="{D13E4E65-C7BE-4E8E-9CA1-4DBCBA6CE1C3}"/>
          </ac:spMkLst>
        </pc:spChg>
        <pc:spChg chg="mod">
          <ac:chgData name="ISHII Satoyuki(石井 里幸)" userId="465bc964-a335-4f80-a4fa-b5cd79bc8829" providerId="ADAL" clId="{212FDBEE-FCFD-4DD3-9B9F-2A6D930F64AD}" dt="2020-03-18T02:04:46.737" v="4152" actId="1076"/>
          <ac:spMkLst>
            <pc:docMk/>
            <pc:sldMk cId="3062546623" sldId="261"/>
            <ac:spMk id="65" creationId="{B3396E38-DC79-48D4-9A76-6F27B81FF9AC}"/>
          </ac:spMkLst>
        </pc:spChg>
        <pc:spChg chg="mod">
          <ac:chgData name="ISHII Satoyuki(石井 里幸)" userId="465bc964-a335-4f80-a4fa-b5cd79bc8829" providerId="ADAL" clId="{212FDBEE-FCFD-4DD3-9B9F-2A6D930F64AD}" dt="2020-03-18T02:04:46.737" v="4152" actId="1076"/>
          <ac:spMkLst>
            <pc:docMk/>
            <pc:sldMk cId="3062546623" sldId="261"/>
            <ac:spMk id="66" creationId="{DA04C01E-C56C-4E24-8160-12DC3E520A29}"/>
          </ac:spMkLst>
        </pc:spChg>
        <pc:spChg chg="mod">
          <ac:chgData name="ISHII Satoyuki(石井 里幸)" userId="465bc964-a335-4f80-a4fa-b5cd79bc8829" providerId="ADAL" clId="{212FDBEE-FCFD-4DD3-9B9F-2A6D930F64AD}" dt="2020-03-18T02:04:46.737" v="4152" actId="1076"/>
          <ac:spMkLst>
            <pc:docMk/>
            <pc:sldMk cId="3062546623" sldId="261"/>
            <ac:spMk id="67" creationId="{F69F5CD2-4C48-43A1-904F-4F0B70B2564B}"/>
          </ac:spMkLst>
        </pc:spChg>
        <pc:spChg chg="mod">
          <ac:chgData name="ISHII Satoyuki(石井 里幸)" userId="465bc964-a335-4f80-a4fa-b5cd79bc8829" providerId="ADAL" clId="{212FDBEE-FCFD-4DD3-9B9F-2A6D930F64AD}" dt="2020-03-18T02:04:46.737" v="4152" actId="1076"/>
          <ac:spMkLst>
            <pc:docMk/>
            <pc:sldMk cId="3062546623" sldId="261"/>
            <ac:spMk id="69" creationId="{A5AD7D3C-4D07-44B6-98BB-09E54AD4404A}"/>
          </ac:spMkLst>
        </pc:spChg>
        <pc:spChg chg="mod">
          <ac:chgData name="ISHII Satoyuki(石井 里幸)" userId="465bc964-a335-4f80-a4fa-b5cd79bc8829" providerId="ADAL" clId="{212FDBEE-FCFD-4DD3-9B9F-2A6D930F64AD}" dt="2020-03-18T02:04:46.737" v="4152" actId="1076"/>
          <ac:spMkLst>
            <pc:docMk/>
            <pc:sldMk cId="3062546623" sldId="261"/>
            <ac:spMk id="70" creationId="{45608EC6-F7F4-4C0D-803D-3288EBA6ABAB}"/>
          </ac:spMkLst>
        </pc:spChg>
        <pc:spChg chg="mod">
          <ac:chgData name="ISHII Satoyuki(石井 里幸)" userId="465bc964-a335-4f80-a4fa-b5cd79bc8829" providerId="ADAL" clId="{212FDBEE-FCFD-4DD3-9B9F-2A6D930F64AD}" dt="2020-03-18T02:04:46.737" v="4152" actId="1076"/>
          <ac:spMkLst>
            <pc:docMk/>
            <pc:sldMk cId="3062546623" sldId="261"/>
            <ac:spMk id="71" creationId="{1F75B359-1BFB-46B7-9628-3A25B383E8B5}"/>
          </ac:spMkLst>
        </pc:spChg>
        <pc:spChg chg="mod">
          <ac:chgData name="ISHII Satoyuki(石井 里幸)" userId="465bc964-a335-4f80-a4fa-b5cd79bc8829" providerId="ADAL" clId="{212FDBEE-FCFD-4DD3-9B9F-2A6D930F64AD}" dt="2020-03-18T02:04:46.737" v="4152" actId="1076"/>
          <ac:spMkLst>
            <pc:docMk/>
            <pc:sldMk cId="3062546623" sldId="261"/>
            <ac:spMk id="72" creationId="{A26242E0-5466-4A42-BBE1-C75C4EC98A9D}"/>
          </ac:spMkLst>
        </pc:spChg>
        <pc:spChg chg="mod">
          <ac:chgData name="ISHII Satoyuki(石井 里幸)" userId="465bc964-a335-4f80-a4fa-b5cd79bc8829" providerId="ADAL" clId="{212FDBEE-FCFD-4DD3-9B9F-2A6D930F64AD}" dt="2020-03-18T02:04:46.737" v="4152" actId="1076"/>
          <ac:spMkLst>
            <pc:docMk/>
            <pc:sldMk cId="3062546623" sldId="261"/>
            <ac:spMk id="73" creationId="{4BB36BC5-2F66-4011-965E-BC9DFE608EA9}"/>
          </ac:spMkLst>
        </pc:spChg>
        <pc:spChg chg="mod">
          <ac:chgData name="ISHII Satoyuki(石井 里幸)" userId="465bc964-a335-4f80-a4fa-b5cd79bc8829" providerId="ADAL" clId="{212FDBEE-FCFD-4DD3-9B9F-2A6D930F64AD}" dt="2020-03-18T02:04:46.737" v="4152" actId="1076"/>
          <ac:spMkLst>
            <pc:docMk/>
            <pc:sldMk cId="3062546623" sldId="261"/>
            <ac:spMk id="74" creationId="{0438B503-855E-4DFB-A751-734F586DF699}"/>
          </ac:spMkLst>
        </pc:spChg>
        <pc:spChg chg="mod">
          <ac:chgData name="ISHII Satoyuki(石井 里幸)" userId="465bc964-a335-4f80-a4fa-b5cd79bc8829" providerId="ADAL" clId="{212FDBEE-FCFD-4DD3-9B9F-2A6D930F64AD}" dt="2020-03-18T02:04:46.737" v="4152" actId="1076"/>
          <ac:spMkLst>
            <pc:docMk/>
            <pc:sldMk cId="3062546623" sldId="261"/>
            <ac:spMk id="77" creationId="{6ECE1190-304E-427D-9EBA-B61B3E8D51F2}"/>
          </ac:spMkLst>
        </pc:spChg>
        <pc:spChg chg="mod">
          <ac:chgData name="ISHII Satoyuki(石井 里幸)" userId="465bc964-a335-4f80-a4fa-b5cd79bc8829" providerId="ADAL" clId="{212FDBEE-FCFD-4DD3-9B9F-2A6D930F64AD}" dt="2020-03-18T02:04:46.737" v="4152" actId="1076"/>
          <ac:spMkLst>
            <pc:docMk/>
            <pc:sldMk cId="3062546623" sldId="261"/>
            <ac:spMk id="78" creationId="{0E599092-F3E0-4A39-96C6-0C9F939267A7}"/>
          </ac:spMkLst>
        </pc:spChg>
        <pc:spChg chg="mod">
          <ac:chgData name="ISHII Satoyuki(石井 里幸)" userId="465bc964-a335-4f80-a4fa-b5cd79bc8829" providerId="ADAL" clId="{212FDBEE-FCFD-4DD3-9B9F-2A6D930F64AD}" dt="2020-03-18T02:04:46.737" v="4152" actId="1076"/>
          <ac:spMkLst>
            <pc:docMk/>
            <pc:sldMk cId="3062546623" sldId="261"/>
            <ac:spMk id="79" creationId="{5A1F70DE-7FC2-4259-AA5B-B87622D6C5FE}"/>
          </ac:spMkLst>
        </pc:spChg>
        <pc:spChg chg="mod">
          <ac:chgData name="ISHII Satoyuki(石井 里幸)" userId="465bc964-a335-4f80-a4fa-b5cd79bc8829" providerId="ADAL" clId="{212FDBEE-FCFD-4DD3-9B9F-2A6D930F64AD}" dt="2020-03-18T02:04:46.737" v="4152" actId="1076"/>
          <ac:spMkLst>
            <pc:docMk/>
            <pc:sldMk cId="3062546623" sldId="261"/>
            <ac:spMk id="80" creationId="{405F0630-D323-4B4E-A04B-5142D81B80C8}"/>
          </ac:spMkLst>
        </pc:spChg>
        <pc:spChg chg="mod">
          <ac:chgData name="ISHII Satoyuki(石井 里幸)" userId="465bc964-a335-4f80-a4fa-b5cd79bc8829" providerId="ADAL" clId="{212FDBEE-FCFD-4DD3-9B9F-2A6D930F64AD}" dt="2020-03-18T02:04:46.737" v="4152" actId="1076"/>
          <ac:spMkLst>
            <pc:docMk/>
            <pc:sldMk cId="3062546623" sldId="261"/>
            <ac:spMk id="81" creationId="{CCD9A363-39E5-4626-980C-9819AFD21960}"/>
          </ac:spMkLst>
        </pc:spChg>
        <pc:spChg chg="mod">
          <ac:chgData name="ISHII Satoyuki(石井 里幸)" userId="465bc964-a335-4f80-a4fa-b5cd79bc8829" providerId="ADAL" clId="{212FDBEE-FCFD-4DD3-9B9F-2A6D930F64AD}" dt="2020-03-18T02:04:46.737" v="4152" actId="1076"/>
          <ac:spMkLst>
            <pc:docMk/>
            <pc:sldMk cId="3062546623" sldId="261"/>
            <ac:spMk id="82" creationId="{CA2BA4A0-E831-47BB-A6E9-41C03AF97208}"/>
          </ac:spMkLst>
        </pc:spChg>
        <pc:spChg chg="mod">
          <ac:chgData name="ISHII Satoyuki(石井 里幸)" userId="465bc964-a335-4f80-a4fa-b5cd79bc8829" providerId="ADAL" clId="{212FDBEE-FCFD-4DD3-9B9F-2A6D930F64AD}" dt="2020-03-18T06:19:42.648" v="4829" actId="20577"/>
          <ac:spMkLst>
            <pc:docMk/>
            <pc:sldMk cId="3062546623" sldId="261"/>
            <ac:spMk id="83" creationId="{7798ECC8-AB92-43B0-963A-8DB26E58955D}"/>
          </ac:spMkLst>
        </pc:spChg>
        <pc:spChg chg="mod">
          <ac:chgData name="ISHII Satoyuki(石井 里幸)" userId="465bc964-a335-4f80-a4fa-b5cd79bc8829" providerId="ADAL" clId="{212FDBEE-FCFD-4DD3-9B9F-2A6D930F64AD}" dt="2020-03-18T02:04:46.737" v="4152" actId="1076"/>
          <ac:spMkLst>
            <pc:docMk/>
            <pc:sldMk cId="3062546623" sldId="261"/>
            <ac:spMk id="85" creationId="{E08C12E6-5572-44CF-B20E-3D25892098D1}"/>
          </ac:spMkLst>
        </pc:spChg>
        <pc:spChg chg="mod">
          <ac:chgData name="ISHII Satoyuki(石井 里幸)" userId="465bc964-a335-4f80-a4fa-b5cd79bc8829" providerId="ADAL" clId="{212FDBEE-FCFD-4DD3-9B9F-2A6D930F64AD}" dt="2020-03-18T02:04:46.737" v="4152" actId="1076"/>
          <ac:spMkLst>
            <pc:docMk/>
            <pc:sldMk cId="3062546623" sldId="261"/>
            <ac:spMk id="86" creationId="{98371402-BB18-4F96-830C-F0D2E9074890}"/>
          </ac:spMkLst>
        </pc:spChg>
        <pc:spChg chg="mod">
          <ac:chgData name="ISHII Satoyuki(石井 里幸)" userId="465bc964-a335-4f80-a4fa-b5cd79bc8829" providerId="ADAL" clId="{212FDBEE-FCFD-4DD3-9B9F-2A6D930F64AD}" dt="2020-03-18T02:04:46.737" v="4152" actId="1076"/>
          <ac:spMkLst>
            <pc:docMk/>
            <pc:sldMk cId="3062546623" sldId="261"/>
            <ac:spMk id="87" creationId="{26F61CDD-7AF0-4000-8566-9AD70BB7A854}"/>
          </ac:spMkLst>
        </pc:spChg>
        <pc:spChg chg="mod">
          <ac:chgData name="ISHII Satoyuki(石井 里幸)" userId="465bc964-a335-4f80-a4fa-b5cd79bc8829" providerId="ADAL" clId="{212FDBEE-FCFD-4DD3-9B9F-2A6D930F64AD}" dt="2020-03-18T06:29:02.754" v="4992"/>
          <ac:spMkLst>
            <pc:docMk/>
            <pc:sldMk cId="3062546623" sldId="261"/>
            <ac:spMk id="88" creationId="{29A70836-B26B-4253-A9FC-8DA2BD8C00EF}"/>
          </ac:spMkLst>
        </pc:spChg>
        <pc:spChg chg="mod">
          <ac:chgData name="ISHII Satoyuki(石井 里幸)" userId="465bc964-a335-4f80-a4fa-b5cd79bc8829" providerId="ADAL" clId="{212FDBEE-FCFD-4DD3-9B9F-2A6D930F64AD}" dt="2020-03-18T02:04:46.737" v="4152" actId="1076"/>
          <ac:spMkLst>
            <pc:docMk/>
            <pc:sldMk cId="3062546623" sldId="261"/>
            <ac:spMk id="89" creationId="{42FB4F17-E4D8-4F11-BB2D-29240B4D1D81}"/>
          </ac:spMkLst>
        </pc:spChg>
        <pc:spChg chg="mod">
          <ac:chgData name="ISHII Satoyuki(石井 里幸)" userId="465bc964-a335-4f80-a4fa-b5cd79bc8829" providerId="ADAL" clId="{212FDBEE-FCFD-4DD3-9B9F-2A6D930F64AD}" dt="2020-03-18T02:04:46.737" v="4152" actId="1076"/>
          <ac:spMkLst>
            <pc:docMk/>
            <pc:sldMk cId="3062546623" sldId="261"/>
            <ac:spMk id="90" creationId="{05C07832-AA65-4BD5-874F-7C9BE37E6031}"/>
          </ac:spMkLst>
        </pc:spChg>
        <pc:spChg chg="mod">
          <ac:chgData name="ISHII Satoyuki(石井 里幸)" userId="465bc964-a335-4f80-a4fa-b5cd79bc8829" providerId="ADAL" clId="{212FDBEE-FCFD-4DD3-9B9F-2A6D930F64AD}" dt="2020-03-18T02:04:46.737" v="4152" actId="1076"/>
          <ac:spMkLst>
            <pc:docMk/>
            <pc:sldMk cId="3062546623" sldId="261"/>
            <ac:spMk id="91" creationId="{DB6800DB-EE39-4D13-9CCA-CD386AC683E6}"/>
          </ac:spMkLst>
        </pc:spChg>
        <pc:spChg chg="mod">
          <ac:chgData name="ISHII Satoyuki(石井 里幸)" userId="465bc964-a335-4f80-a4fa-b5cd79bc8829" providerId="ADAL" clId="{212FDBEE-FCFD-4DD3-9B9F-2A6D930F64AD}" dt="2020-03-18T02:04:46.737" v="4152" actId="1076"/>
          <ac:spMkLst>
            <pc:docMk/>
            <pc:sldMk cId="3062546623" sldId="261"/>
            <ac:spMk id="92" creationId="{37333067-A1D1-45BB-96A3-2DC058867DB2}"/>
          </ac:spMkLst>
        </pc:spChg>
        <pc:spChg chg="mod">
          <ac:chgData name="ISHII Satoyuki(石井 里幸)" userId="465bc964-a335-4f80-a4fa-b5cd79bc8829" providerId="ADAL" clId="{212FDBEE-FCFD-4DD3-9B9F-2A6D930F64AD}" dt="2020-03-18T02:04:46.737" v="4152" actId="1076"/>
          <ac:spMkLst>
            <pc:docMk/>
            <pc:sldMk cId="3062546623" sldId="261"/>
            <ac:spMk id="93" creationId="{1457FB78-EA52-40CE-8267-074BA20DAF18}"/>
          </ac:spMkLst>
        </pc:spChg>
        <pc:spChg chg="mod">
          <ac:chgData name="ISHII Satoyuki(石井 里幸)" userId="465bc964-a335-4f80-a4fa-b5cd79bc8829" providerId="ADAL" clId="{212FDBEE-FCFD-4DD3-9B9F-2A6D930F64AD}" dt="2020-03-18T02:04:46.737" v="4152" actId="1076"/>
          <ac:spMkLst>
            <pc:docMk/>
            <pc:sldMk cId="3062546623" sldId="261"/>
            <ac:spMk id="94" creationId="{1EF74456-BAB4-4377-9EF8-941D90BC9D58}"/>
          </ac:spMkLst>
        </pc:spChg>
        <pc:spChg chg="mod">
          <ac:chgData name="ISHII Satoyuki(石井 里幸)" userId="465bc964-a335-4f80-a4fa-b5cd79bc8829" providerId="ADAL" clId="{212FDBEE-FCFD-4DD3-9B9F-2A6D930F64AD}" dt="2020-03-18T02:04:46.737" v="4152" actId="1076"/>
          <ac:spMkLst>
            <pc:docMk/>
            <pc:sldMk cId="3062546623" sldId="261"/>
            <ac:spMk id="95" creationId="{5237FFDE-12C8-41D3-B5B4-3EAE3F95CCAA}"/>
          </ac:spMkLst>
        </pc:spChg>
        <pc:spChg chg="mod">
          <ac:chgData name="ISHII Satoyuki(石井 里幸)" userId="465bc964-a335-4f80-a4fa-b5cd79bc8829" providerId="ADAL" clId="{212FDBEE-FCFD-4DD3-9B9F-2A6D930F64AD}" dt="2020-03-18T02:04:46.737" v="4152" actId="1076"/>
          <ac:spMkLst>
            <pc:docMk/>
            <pc:sldMk cId="3062546623" sldId="261"/>
            <ac:spMk id="96" creationId="{589F53D5-FF20-4B53-9BD0-BFFE72956881}"/>
          </ac:spMkLst>
        </pc:spChg>
        <pc:spChg chg="mod">
          <ac:chgData name="ISHII Satoyuki(石井 里幸)" userId="465bc964-a335-4f80-a4fa-b5cd79bc8829" providerId="ADAL" clId="{212FDBEE-FCFD-4DD3-9B9F-2A6D930F64AD}" dt="2020-03-18T02:04:46.737" v="4152" actId="1076"/>
          <ac:spMkLst>
            <pc:docMk/>
            <pc:sldMk cId="3062546623" sldId="261"/>
            <ac:spMk id="97" creationId="{EC02536C-81CA-44AD-A08A-A458A3A6A4C6}"/>
          </ac:spMkLst>
        </pc:spChg>
        <pc:spChg chg="mod">
          <ac:chgData name="ISHII Satoyuki(石井 里幸)" userId="465bc964-a335-4f80-a4fa-b5cd79bc8829" providerId="ADAL" clId="{212FDBEE-FCFD-4DD3-9B9F-2A6D930F64AD}" dt="2020-03-18T02:04:46.737" v="4152" actId="1076"/>
          <ac:spMkLst>
            <pc:docMk/>
            <pc:sldMk cId="3062546623" sldId="261"/>
            <ac:spMk id="98" creationId="{F0ED496E-20E6-40DC-AAF5-13BA3244D034}"/>
          </ac:spMkLst>
        </pc:spChg>
        <pc:spChg chg="mod">
          <ac:chgData name="ISHII Satoyuki(石井 里幸)" userId="465bc964-a335-4f80-a4fa-b5cd79bc8829" providerId="ADAL" clId="{212FDBEE-FCFD-4DD3-9B9F-2A6D930F64AD}" dt="2020-03-18T02:04:46.737" v="4152" actId="1076"/>
          <ac:spMkLst>
            <pc:docMk/>
            <pc:sldMk cId="3062546623" sldId="261"/>
            <ac:spMk id="99" creationId="{55F7ADBB-4993-474C-AFD6-89B1E2CD665B}"/>
          </ac:spMkLst>
        </pc:spChg>
        <pc:spChg chg="mod">
          <ac:chgData name="ISHII Satoyuki(石井 里幸)" userId="465bc964-a335-4f80-a4fa-b5cd79bc8829" providerId="ADAL" clId="{212FDBEE-FCFD-4DD3-9B9F-2A6D930F64AD}" dt="2020-03-18T02:04:46.737" v="4152" actId="1076"/>
          <ac:spMkLst>
            <pc:docMk/>
            <pc:sldMk cId="3062546623" sldId="261"/>
            <ac:spMk id="100" creationId="{8312AC82-2ABE-4F0F-9D24-606133F73A48}"/>
          </ac:spMkLst>
        </pc:spChg>
        <pc:spChg chg="mod">
          <ac:chgData name="ISHII Satoyuki(石井 里幸)" userId="465bc964-a335-4f80-a4fa-b5cd79bc8829" providerId="ADAL" clId="{212FDBEE-FCFD-4DD3-9B9F-2A6D930F64AD}" dt="2020-03-18T02:04:46.737" v="4152" actId="1076"/>
          <ac:spMkLst>
            <pc:docMk/>
            <pc:sldMk cId="3062546623" sldId="261"/>
            <ac:spMk id="101" creationId="{807991C1-D982-4646-9190-E6038C92575E}"/>
          </ac:spMkLst>
        </pc:spChg>
        <pc:spChg chg="mod">
          <ac:chgData name="ISHII Satoyuki(石井 里幸)" userId="465bc964-a335-4f80-a4fa-b5cd79bc8829" providerId="ADAL" clId="{212FDBEE-FCFD-4DD3-9B9F-2A6D930F64AD}" dt="2020-03-18T02:04:46.737" v="4152" actId="1076"/>
          <ac:spMkLst>
            <pc:docMk/>
            <pc:sldMk cId="3062546623" sldId="261"/>
            <ac:spMk id="102" creationId="{9F550F3B-C787-4CD9-B6EF-D762A32BDD88}"/>
          </ac:spMkLst>
        </pc:spChg>
        <pc:spChg chg="mod">
          <ac:chgData name="ISHII Satoyuki(石井 里幸)" userId="465bc964-a335-4f80-a4fa-b5cd79bc8829" providerId="ADAL" clId="{212FDBEE-FCFD-4DD3-9B9F-2A6D930F64AD}" dt="2020-03-18T02:04:46.737" v="4152" actId="1076"/>
          <ac:spMkLst>
            <pc:docMk/>
            <pc:sldMk cId="3062546623" sldId="261"/>
            <ac:spMk id="103" creationId="{193977F8-70BB-4544-9556-F4B7B6F40971}"/>
          </ac:spMkLst>
        </pc:spChg>
        <pc:spChg chg="mod">
          <ac:chgData name="ISHII Satoyuki(石井 里幸)" userId="465bc964-a335-4f80-a4fa-b5cd79bc8829" providerId="ADAL" clId="{212FDBEE-FCFD-4DD3-9B9F-2A6D930F64AD}" dt="2020-03-18T02:04:46.737" v="4152" actId="1076"/>
          <ac:spMkLst>
            <pc:docMk/>
            <pc:sldMk cId="3062546623" sldId="261"/>
            <ac:spMk id="104" creationId="{D941F755-B19B-480C-855B-053037EF42B5}"/>
          </ac:spMkLst>
        </pc:spChg>
        <pc:spChg chg="mod">
          <ac:chgData name="ISHII Satoyuki(石井 里幸)" userId="465bc964-a335-4f80-a4fa-b5cd79bc8829" providerId="ADAL" clId="{212FDBEE-FCFD-4DD3-9B9F-2A6D930F64AD}" dt="2020-03-18T02:04:46.737" v="4152" actId="1076"/>
          <ac:spMkLst>
            <pc:docMk/>
            <pc:sldMk cId="3062546623" sldId="261"/>
            <ac:spMk id="105" creationId="{48CFB9FD-1B06-4C5D-A884-86828C770020}"/>
          </ac:spMkLst>
        </pc:spChg>
        <pc:spChg chg="mod ord">
          <ac:chgData name="ISHII Satoyuki(石井 里幸)" userId="465bc964-a335-4f80-a4fa-b5cd79bc8829" providerId="ADAL" clId="{212FDBEE-FCFD-4DD3-9B9F-2A6D930F64AD}" dt="2020-03-18T02:04:46.737" v="4152" actId="1076"/>
          <ac:spMkLst>
            <pc:docMk/>
            <pc:sldMk cId="3062546623" sldId="261"/>
            <ac:spMk id="106" creationId="{5D1BBD5A-A5A5-4C4B-880C-D46114E15206}"/>
          </ac:spMkLst>
        </pc:spChg>
        <pc:spChg chg="mod">
          <ac:chgData name="ISHII Satoyuki(石井 里幸)" userId="465bc964-a335-4f80-a4fa-b5cd79bc8829" providerId="ADAL" clId="{212FDBEE-FCFD-4DD3-9B9F-2A6D930F64AD}" dt="2020-03-18T02:04:46.737" v="4152" actId="1076"/>
          <ac:spMkLst>
            <pc:docMk/>
            <pc:sldMk cId="3062546623" sldId="261"/>
            <ac:spMk id="107" creationId="{CA0A2504-6488-4B15-B3F2-7C19950CAC7A}"/>
          </ac:spMkLst>
        </pc:spChg>
        <pc:spChg chg="mod">
          <ac:chgData name="ISHII Satoyuki(石井 里幸)" userId="465bc964-a335-4f80-a4fa-b5cd79bc8829" providerId="ADAL" clId="{212FDBEE-FCFD-4DD3-9B9F-2A6D930F64AD}" dt="2020-03-18T02:04:46.737" v="4152" actId="1076"/>
          <ac:spMkLst>
            <pc:docMk/>
            <pc:sldMk cId="3062546623" sldId="261"/>
            <ac:spMk id="108" creationId="{02E42073-E2CC-4677-BB9D-1CC5B0911868}"/>
          </ac:spMkLst>
        </pc:spChg>
        <pc:spChg chg="mod">
          <ac:chgData name="ISHII Satoyuki(石井 里幸)" userId="465bc964-a335-4f80-a4fa-b5cd79bc8829" providerId="ADAL" clId="{212FDBEE-FCFD-4DD3-9B9F-2A6D930F64AD}" dt="2020-03-18T02:04:46.737" v="4152" actId="1076"/>
          <ac:spMkLst>
            <pc:docMk/>
            <pc:sldMk cId="3062546623" sldId="261"/>
            <ac:spMk id="109" creationId="{7EA83AFF-6319-4894-9EEC-BA2FD3C5BA1B}"/>
          </ac:spMkLst>
        </pc:spChg>
        <pc:spChg chg="mod">
          <ac:chgData name="ISHII Satoyuki(石井 里幸)" userId="465bc964-a335-4f80-a4fa-b5cd79bc8829" providerId="ADAL" clId="{212FDBEE-FCFD-4DD3-9B9F-2A6D930F64AD}" dt="2020-03-18T02:04:46.737" v="4152" actId="1076"/>
          <ac:spMkLst>
            <pc:docMk/>
            <pc:sldMk cId="3062546623" sldId="261"/>
            <ac:spMk id="110" creationId="{D22A9557-DEA1-4F6F-A865-FC47622AE11C}"/>
          </ac:spMkLst>
        </pc:spChg>
        <pc:spChg chg="mod">
          <ac:chgData name="ISHII Satoyuki(石井 里幸)" userId="465bc964-a335-4f80-a4fa-b5cd79bc8829" providerId="ADAL" clId="{212FDBEE-FCFD-4DD3-9B9F-2A6D930F64AD}" dt="2020-03-18T08:02:29.805" v="9226" actId="1076"/>
          <ac:spMkLst>
            <pc:docMk/>
            <pc:sldMk cId="3062546623" sldId="261"/>
            <ac:spMk id="111" creationId="{DBF91BC0-E92E-44A1-9E1B-13F55C57BB31}"/>
          </ac:spMkLst>
        </pc:spChg>
        <pc:spChg chg="mod">
          <ac:chgData name="ISHII Satoyuki(石井 里幸)" userId="465bc964-a335-4f80-a4fa-b5cd79bc8829" providerId="ADAL" clId="{212FDBEE-FCFD-4DD3-9B9F-2A6D930F64AD}" dt="2020-03-18T02:04:46.737" v="4152" actId="1076"/>
          <ac:spMkLst>
            <pc:docMk/>
            <pc:sldMk cId="3062546623" sldId="261"/>
            <ac:spMk id="112" creationId="{4547163A-8A6D-42F1-AC72-687569761A3D}"/>
          </ac:spMkLst>
        </pc:spChg>
        <pc:spChg chg="mod">
          <ac:chgData name="ISHII Satoyuki(石井 里幸)" userId="465bc964-a335-4f80-a4fa-b5cd79bc8829" providerId="ADAL" clId="{212FDBEE-FCFD-4DD3-9B9F-2A6D930F64AD}" dt="2020-03-18T06:02:30.531" v="4777" actId="20577"/>
          <ac:spMkLst>
            <pc:docMk/>
            <pc:sldMk cId="3062546623" sldId="261"/>
            <ac:spMk id="113" creationId="{8F02438A-A894-4F4F-8BBE-D6688721FBB3}"/>
          </ac:spMkLst>
        </pc:spChg>
        <pc:spChg chg="mod">
          <ac:chgData name="ISHII Satoyuki(石井 里幸)" userId="465bc964-a335-4f80-a4fa-b5cd79bc8829" providerId="ADAL" clId="{212FDBEE-FCFD-4DD3-9B9F-2A6D930F64AD}" dt="2020-03-18T02:04:46.737" v="4152" actId="1076"/>
          <ac:spMkLst>
            <pc:docMk/>
            <pc:sldMk cId="3062546623" sldId="261"/>
            <ac:spMk id="114" creationId="{94F9DBE2-23D2-4D29-8EC6-7E7260EA76DE}"/>
          </ac:spMkLst>
        </pc:spChg>
        <pc:spChg chg="mod">
          <ac:chgData name="ISHII Satoyuki(石井 里幸)" userId="465bc964-a335-4f80-a4fa-b5cd79bc8829" providerId="ADAL" clId="{212FDBEE-FCFD-4DD3-9B9F-2A6D930F64AD}" dt="2020-03-18T02:04:46.737" v="4152" actId="1076"/>
          <ac:spMkLst>
            <pc:docMk/>
            <pc:sldMk cId="3062546623" sldId="261"/>
            <ac:spMk id="115" creationId="{E58796D2-F0D7-41FA-B7B4-BE6FDCEE86D0}"/>
          </ac:spMkLst>
        </pc:spChg>
        <pc:spChg chg="mod">
          <ac:chgData name="ISHII Satoyuki(石井 里幸)" userId="465bc964-a335-4f80-a4fa-b5cd79bc8829" providerId="ADAL" clId="{212FDBEE-FCFD-4DD3-9B9F-2A6D930F64AD}" dt="2020-03-18T03:25:13.627" v="4533"/>
          <ac:spMkLst>
            <pc:docMk/>
            <pc:sldMk cId="3062546623" sldId="261"/>
            <ac:spMk id="116" creationId="{59A44FAC-0E54-46AE-8803-2FD7A3AC15D3}"/>
          </ac:spMkLst>
        </pc:spChg>
        <pc:spChg chg="mod">
          <ac:chgData name="ISHII Satoyuki(石井 里幸)" userId="465bc964-a335-4f80-a4fa-b5cd79bc8829" providerId="ADAL" clId="{212FDBEE-FCFD-4DD3-9B9F-2A6D930F64AD}" dt="2020-03-18T02:04:46.737" v="4152" actId="1076"/>
          <ac:spMkLst>
            <pc:docMk/>
            <pc:sldMk cId="3062546623" sldId="261"/>
            <ac:spMk id="117" creationId="{90CBD38C-CAA3-498F-A23F-44E8A5428DA1}"/>
          </ac:spMkLst>
        </pc:spChg>
        <pc:spChg chg="add mod">
          <ac:chgData name="ISHII Satoyuki(石井 里幸)" userId="465bc964-a335-4f80-a4fa-b5cd79bc8829" providerId="ADAL" clId="{212FDBEE-FCFD-4DD3-9B9F-2A6D930F64AD}" dt="2020-03-18T03:23:41.567" v="4523" actId="404"/>
          <ac:spMkLst>
            <pc:docMk/>
            <pc:sldMk cId="3062546623" sldId="261"/>
            <ac:spMk id="118" creationId="{310D5DD4-EFC2-4DFC-88FA-234902B6C2AF}"/>
          </ac:spMkLst>
        </pc:spChg>
        <pc:spChg chg="del mod ord">
          <ac:chgData name="ISHII Satoyuki(石井 里幸)" userId="465bc964-a335-4f80-a4fa-b5cd79bc8829" providerId="ADAL" clId="{212FDBEE-FCFD-4DD3-9B9F-2A6D930F64AD}" dt="2020-03-12T02:45:29.416" v="3484" actId="478"/>
          <ac:spMkLst>
            <pc:docMk/>
            <pc:sldMk cId="3062546623" sldId="261"/>
            <ac:spMk id="118" creationId="{A5F2B373-B7E5-403B-92C7-A9F3BCF600E4}"/>
          </ac:spMkLst>
        </pc:spChg>
        <pc:spChg chg="mod">
          <ac:chgData name="ISHII Satoyuki(石井 里幸)" userId="465bc964-a335-4f80-a4fa-b5cd79bc8829" providerId="ADAL" clId="{212FDBEE-FCFD-4DD3-9B9F-2A6D930F64AD}" dt="2020-03-18T02:04:46.737" v="4152" actId="1076"/>
          <ac:spMkLst>
            <pc:docMk/>
            <pc:sldMk cId="3062546623" sldId="261"/>
            <ac:spMk id="119" creationId="{7A16C48E-47D1-463C-81ED-FA126EB546C1}"/>
          </ac:spMkLst>
        </pc:spChg>
        <pc:spChg chg="mod">
          <ac:chgData name="ISHII Satoyuki(石井 里幸)" userId="465bc964-a335-4f80-a4fa-b5cd79bc8829" providerId="ADAL" clId="{212FDBEE-FCFD-4DD3-9B9F-2A6D930F64AD}" dt="2020-03-18T02:04:46.737" v="4152" actId="1076"/>
          <ac:spMkLst>
            <pc:docMk/>
            <pc:sldMk cId="3062546623" sldId="261"/>
            <ac:spMk id="120" creationId="{D35F2712-55D4-4BA2-A9EC-87D98EC22D97}"/>
          </ac:spMkLst>
        </pc:spChg>
        <pc:spChg chg="mod">
          <ac:chgData name="ISHII Satoyuki(石井 里幸)" userId="465bc964-a335-4f80-a4fa-b5cd79bc8829" providerId="ADAL" clId="{212FDBEE-FCFD-4DD3-9B9F-2A6D930F64AD}" dt="2020-03-18T02:04:46.737" v="4152" actId="1076"/>
          <ac:spMkLst>
            <pc:docMk/>
            <pc:sldMk cId="3062546623" sldId="261"/>
            <ac:spMk id="121" creationId="{6B6A9C43-9A25-4162-813E-D1D975578266}"/>
          </ac:spMkLst>
        </pc:spChg>
        <pc:spChg chg="mod">
          <ac:chgData name="ISHII Satoyuki(石井 里幸)" userId="465bc964-a335-4f80-a4fa-b5cd79bc8829" providerId="ADAL" clId="{212FDBEE-FCFD-4DD3-9B9F-2A6D930F64AD}" dt="2020-03-18T02:04:46.737" v="4152" actId="1076"/>
          <ac:spMkLst>
            <pc:docMk/>
            <pc:sldMk cId="3062546623" sldId="261"/>
            <ac:spMk id="122" creationId="{7986D5E1-7949-46D3-8CBB-7D030CD5EF9F}"/>
          </ac:spMkLst>
        </pc:spChg>
        <pc:spChg chg="mod">
          <ac:chgData name="ISHII Satoyuki(石井 里幸)" userId="465bc964-a335-4f80-a4fa-b5cd79bc8829" providerId="ADAL" clId="{212FDBEE-FCFD-4DD3-9B9F-2A6D930F64AD}" dt="2020-03-18T02:04:46.737" v="4152" actId="1076"/>
          <ac:spMkLst>
            <pc:docMk/>
            <pc:sldMk cId="3062546623" sldId="261"/>
            <ac:spMk id="123" creationId="{567EE53F-C896-4682-B397-276F0F1050D9}"/>
          </ac:spMkLst>
        </pc:spChg>
        <pc:spChg chg="mod">
          <ac:chgData name="ISHII Satoyuki(石井 里幸)" userId="465bc964-a335-4f80-a4fa-b5cd79bc8829" providerId="ADAL" clId="{212FDBEE-FCFD-4DD3-9B9F-2A6D930F64AD}" dt="2020-03-18T02:04:46.737" v="4152" actId="1076"/>
          <ac:spMkLst>
            <pc:docMk/>
            <pc:sldMk cId="3062546623" sldId="261"/>
            <ac:spMk id="124" creationId="{74A6E70C-14B2-47AD-861A-5740D9839F28}"/>
          </ac:spMkLst>
        </pc:spChg>
        <pc:spChg chg="mod">
          <ac:chgData name="ISHII Satoyuki(石井 里幸)" userId="465bc964-a335-4f80-a4fa-b5cd79bc8829" providerId="ADAL" clId="{212FDBEE-FCFD-4DD3-9B9F-2A6D930F64AD}" dt="2020-03-18T05:56:05.649" v="4770"/>
          <ac:spMkLst>
            <pc:docMk/>
            <pc:sldMk cId="3062546623" sldId="261"/>
            <ac:spMk id="125" creationId="{2DAB4DB4-733E-406F-8A98-D50CA5737BBF}"/>
          </ac:spMkLst>
        </pc:spChg>
        <pc:spChg chg="add del mod">
          <ac:chgData name="ISHII Satoyuki(石井 里幸)" userId="465bc964-a335-4f80-a4fa-b5cd79bc8829" providerId="ADAL" clId="{212FDBEE-FCFD-4DD3-9B9F-2A6D930F64AD}" dt="2020-03-18T08:02:27.381" v="9224" actId="478"/>
          <ac:spMkLst>
            <pc:docMk/>
            <pc:sldMk cId="3062546623" sldId="261"/>
            <ac:spMk id="126" creationId="{56AE26A9-168C-4A3D-A6EF-CCACDECCFBEB}"/>
          </ac:spMkLst>
        </pc:spChg>
        <pc:spChg chg="mod">
          <ac:chgData name="ISHII Satoyuki(石井 里幸)" userId="465bc964-a335-4f80-a4fa-b5cd79bc8829" providerId="ADAL" clId="{212FDBEE-FCFD-4DD3-9B9F-2A6D930F64AD}" dt="2020-03-18T03:25:47.154" v="4536" actId="1076"/>
          <ac:spMkLst>
            <pc:docMk/>
            <pc:sldMk cId="3062546623" sldId="261"/>
            <ac:spMk id="127" creationId="{39E1689D-DFFF-40B5-82F2-4ECDC40169AD}"/>
          </ac:spMkLst>
        </pc:spChg>
        <pc:spChg chg="add del mod">
          <ac:chgData name="ISHII Satoyuki(石井 里幸)" userId="465bc964-a335-4f80-a4fa-b5cd79bc8829" providerId="ADAL" clId="{212FDBEE-FCFD-4DD3-9B9F-2A6D930F64AD}" dt="2020-03-11T06:44:25.560" v="1064" actId="478"/>
          <ac:spMkLst>
            <pc:docMk/>
            <pc:sldMk cId="3062546623" sldId="261"/>
            <ac:spMk id="128" creationId="{0E13830E-692B-497C-A78D-8C6953FF05D9}"/>
          </ac:spMkLst>
        </pc:spChg>
        <pc:spChg chg="add mod">
          <ac:chgData name="ISHII Satoyuki(石井 里幸)" userId="465bc964-a335-4f80-a4fa-b5cd79bc8829" providerId="ADAL" clId="{212FDBEE-FCFD-4DD3-9B9F-2A6D930F64AD}" dt="2020-03-18T02:04:46.737" v="4152" actId="1076"/>
          <ac:spMkLst>
            <pc:docMk/>
            <pc:sldMk cId="3062546623" sldId="261"/>
            <ac:spMk id="128" creationId="{1A60E8D7-1090-48DF-A445-DAEFCAC497FC}"/>
          </ac:spMkLst>
        </pc:spChg>
        <pc:spChg chg="add mod ord">
          <ac:chgData name="ISHII Satoyuki(石井 里幸)" userId="465bc964-a335-4f80-a4fa-b5cd79bc8829" providerId="ADAL" clId="{212FDBEE-FCFD-4DD3-9B9F-2A6D930F64AD}" dt="2020-03-18T02:04:46.737" v="4152" actId="1076"/>
          <ac:spMkLst>
            <pc:docMk/>
            <pc:sldMk cId="3062546623" sldId="261"/>
            <ac:spMk id="129" creationId="{5DB49B7A-8C88-4D49-80B2-FC46C922269D}"/>
          </ac:spMkLst>
        </pc:spChg>
        <pc:spChg chg="add mod">
          <ac:chgData name="ISHII Satoyuki(石井 里幸)" userId="465bc964-a335-4f80-a4fa-b5cd79bc8829" providerId="ADAL" clId="{212FDBEE-FCFD-4DD3-9B9F-2A6D930F64AD}" dt="2020-03-18T03:23:41.567" v="4523" actId="404"/>
          <ac:spMkLst>
            <pc:docMk/>
            <pc:sldMk cId="3062546623" sldId="261"/>
            <ac:spMk id="130" creationId="{24D6F7B9-42A2-445B-998F-6FA4C11C9587}"/>
          </ac:spMkLst>
        </pc:spChg>
        <pc:spChg chg="add del">
          <ac:chgData name="ISHII Satoyuki(石井 里幸)" userId="465bc964-a335-4f80-a4fa-b5cd79bc8829" providerId="ADAL" clId="{212FDBEE-FCFD-4DD3-9B9F-2A6D930F64AD}" dt="2020-03-18T03:25:10.814" v="4525" actId="478"/>
          <ac:spMkLst>
            <pc:docMk/>
            <pc:sldMk cId="3062546623" sldId="261"/>
            <ac:spMk id="131" creationId="{9A67F6B4-E731-4DCA-8F01-9463343F2469}"/>
          </ac:spMkLst>
        </pc:spChg>
        <pc:spChg chg="add mod">
          <ac:chgData name="ISHII Satoyuki(石井 里幸)" userId="465bc964-a335-4f80-a4fa-b5cd79bc8829" providerId="ADAL" clId="{212FDBEE-FCFD-4DD3-9B9F-2A6D930F64AD}" dt="2020-03-18T04:19:45.324" v="4563"/>
          <ac:spMkLst>
            <pc:docMk/>
            <pc:sldMk cId="3062546623" sldId="261"/>
            <ac:spMk id="132" creationId="{51B8EF37-43E8-4D1C-811F-5C428992E8A7}"/>
          </ac:spMkLst>
        </pc:spChg>
        <pc:spChg chg="add mod">
          <ac:chgData name="ISHII Satoyuki(石井 里幸)" userId="465bc964-a335-4f80-a4fa-b5cd79bc8829" providerId="ADAL" clId="{212FDBEE-FCFD-4DD3-9B9F-2A6D930F64AD}" dt="2020-03-18T08:02:35.933" v="9227" actId="1076"/>
          <ac:spMkLst>
            <pc:docMk/>
            <pc:sldMk cId="3062546623" sldId="261"/>
            <ac:spMk id="133" creationId="{AE57050E-EA86-4A9D-8FC5-DF67FF70F995}"/>
          </ac:spMkLst>
        </pc:spChg>
        <pc:spChg chg="add mod">
          <ac:chgData name="ISHII Satoyuki(石井 里幸)" userId="465bc964-a335-4f80-a4fa-b5cd79bc8829" providerId="ADAL" clId="{212FDBEE-FCFD-4DD3-9B9F-2A6D930F64AD}" dt="2020-03-18T08:02:41.085" v="9229" actId="14100"/>
          <ac:spMkLst>
            <pc:docMk/>
            <pc:sldMk cId="3062546623" sldId="261"/>
            <ac:spMk id="134" creationId="{5F86DD08-93D6-4670-9818-D7491683A9E9}"/>
          </ac:spMkLst>
        </pc:spChg>
        <pc:cxnChg chg="mod">
          <ac:chgData name="ISHII Satoyuki(石井 里幸)" userId="465bc964-a335-4f80-a4fa-b5cd79bc8829" providerId="ADAL" clId="{212FDBEE-FCFD-4DD3-9B9F-2A6D930F64AD}" dt="2020-03-18T02:04:46.737" v="4152" actId="1076"/>
          <ac:cxnSpMkLst>
            <pc:docMk/>
            <pc:sldMk cId="3062546623" sldId="261"/>
            <ac:cxnSpMk id="40" creationId="{73B43910-762D-4FC5-A67F-96844A360097}"/>
          </ac:cxnSpMkLst>
        </pc:cxnChg>
        <pc:cxnChg chg="mod">
          <ac:chgData name="ISHII Satoyuki(石井 里幸)" userId="465bc964-a335-4f80-a4fa-b5cd79bc8829" providerId="ADAL" clId="{212FDBEE-FCFD-4DD3-9B9F-2A6D930F64AD}" dt="2020-03-18T02:04:46.737" v="4152" actId="1076"/>
          <ac:cxnSpMkLst>
            <pc:docMk/>
            <pc:sldMk cId="3062546623" sldId="261"/>
            <ac:cxnSpMk id="44" creationId="{EF598B3C-AB2C-4A7E-985E-BC3C89359FD4}"/>
          </ac:cxnSpMkLst>
        </pc:cxnChg>
        <pc:cxnChg chg="mod">
          <ac:chgData name="ISHII Satoyuki(石井 里幸)" userId="465bc964-a335-4f80-a4fa-b5cd79bc8829" providerId="ADAL" clId="{212FDBEE-FCFD-4DD3-9B9F-2A6D930F64AD}" dt="2020-03-18T02:04:46.737" v="4152" actId="1076"/>
          <ac:cxnSpMkLst>
            <pc:docMk/>
            <pc:sldMk cId="3062546623" sldId="261"/>
            <ac:cxnSpMk id="47" creationId="{D75E0EFB-AA02-436B-B552-C4EB5BE57ABF}"/>
          </ac:cxnSpMkLst>
        </pc:cxnChg>
        <pc:cxnChg chg="mod">
          <ac:chgData name="ISHII Satoyuki(石井 里幸)" userId="465bc964-a335-4f80-a4fa-b5cd79bc8829" providerId="ADAL" clId="{212FDBEE-FCFD-4DD3-9B9F-2A6D930F64AD}" dt="2020-03-18T02:04:46.737" v="4152" actId="1076"/>
          <ac:cxnSpMkLst>
            <pc:docMk/>
            <pc:sldMk cId="3062546623" sldId="261"/>
            <ac:cxnSpMk id="51" creationId="{8E9B3844-9B91-417F-BEB0-D9AD20861F8B}"/>
          </ac:cxnSpMkLst>
        </pc:cxnChg>
        <pc:cxnChg chg="mod">
          <ac:chgData name="ISHII Satoyuki(石井 里幸)" userId="465bc964-a335-4f80-a4fa-b5cd79bc8829" providerId="ADAL" clId="{212FDBEE-FCFD-4DD3-9B9F-2A6D930F64AD}" dt="2020-03-18T02:04:46.737" v="4152" actId="1076"/>
          <ac:cxnSpMkLst>
            <pc:docMk/>
            <pc:sldMk cId="3062546623" sldId="261"/>
            <ac:cxnSpMk id="55" creationId="{84E879F6-8230-40D3-B827-E70E2B4BEB75}"/>
          </ac:cxnSpMkLst>
        </pc:cxnChg>
        <pc:cxnChg chg="mod">
          <ac:chgData name="ISHII Satoyuki(石井 里幸)" userId="465bc964-a335-4f80-a4fa-b5cd79bc8829" providerId="ADAL" clId="{212FDBEE-FCFD-4DD3-9B9F-2A6D930F64AD}" dt="2020-03-18T02:04:46.737" v="4152" actId="1076"/>
          <ac:cxnSpMkLst>
            <pc:docMk/>
            <pc:sldMk cId="3062546623" sldId="261"/>
            <ac:cxnSpMk id="60" creationId="{8E5976E1-8D75-41F0-8EA5-F8D191532F45}"/>
          </ac:cxnSpMkLst>
        </pc:cxnChg>
      </pc:sldChg>
      <pc:sldChg chg="modSp ord">
        <pc:chgData name="ISHII Satoyuki(石井 里幸)" userId="465bc964-a335-4f80-a4fa-b5cd79bc8829" providerId="ADAL" clId="{212FDBEE-FCFD-4DD3-9B9F-2A6D930F64AD}" dt="2020-03-18T04:40:39.607" v="4726"/>
        <pc:sldMkLst>
          <pc:docMk/>
          <pc:sldMk cId="3725024725" sldId="263"/>
        </pc:sldMkLst>
        <pc:spChg chg="mod">
          <ac:chgData name="ISHII Satoyuki(石井 里幸)" userId="465bc964-a335-4f80-a4fa-b5cd79bc8829" providerId="ADAL" clId="{212FDBEE-FCFD-4DD3-9B9F-2A6D930F64AD}" dt="2020-03-11T10:07:22.319" v="1784"/>
          <ac:spMkLst>
            <pc:docMk/>
            <pc:sldMk cId="3725024725" sldId="263"/>
            <ac:spMk id="5" creationId="{074F4E57-4A5C-46C2-B8EF-FAC83175E2EA}"/>
          </ac:spMkLst>
        </pc:spChg>
      </pc:sldChg>
      <pc:sldChg chg="modSp">
        <pc:chgData name="ISHII Satoyuki(石井 里幸)" userId="465bc964-a335-4f80-a4fa-b5cd79bc8829" providerId="ADAL" clId="{212FDBEE-FCFD-4DD3-9B9F-2A6D930F64AD}" dt="2020-03-11T10:18:28.417" v="1816" actId="20577"/>
        <pc:sldMkLst>
          <pc:docMk/>
          <pc:sldMk cId="379050252" sldId="269"/>
        </pc:sldMkLst>
        <pc:spChg chg="mod">
          <ac:chgData name="ISHII Satoyuki(石井 里幸)" userId="465bc964-a335-4f80-a4fa-b5cd79bc8829" providerId="ADAL" clId="{212FDBEE-FCFD-4DD3-9B9F-2A6D930F64AD}" dt="2020-03-11T10:18:28.417" v="1816" actId="20577"/>
          <ac:spMkLst>
            <pc:docMk/>
            <pc:sldMk cId="379050252" sldId="269"/>
            <ac:spMk id="5" creationId="{1E006A9E-0545-46FB-B045-DE1648484FDA}"/>
          </ac:spMkLst>
        </pc:spChg>
      </pc:sldChg>
      <pc:sldChg chg="modSp">
        <pc:chgData name="ISHII Satoyuki(石井 里幸)" userId="465bc964-a335-4f80-a4fa-b5cd79bc8829" providerId="ADAL" clId="{212FDBEE-FCFD-4DD3-9B9F-2A6D930F64AD}" dt="2020-03-05T06:07:04.963" v="76"/>
        <pc:sldMkLst>
          <pc:docMk/>
          <pc:sldMk cId="3691103331" sldId="270"/>
        </pc:sldMkLst>
        <pc:spChg chg="mod">
          <ac:chgData name="ISHII Satoyuki(石井 里幸)" userId="465bc964-a335-4f80-a4fa-b5cd79bc8829" providerId="ADAL" clId="{212FDBEE-FCFD-4DD3-9B9F-2A6D930F64AD}" dt="2020-03-05T06:07:04.963" v="76"/>
          <ac:spMkLst>
            <pc:docMk/>
            <pc:sldMk cId="3691103331" sldId="270"/>
            <ac:spMk id="5" creationId="{074F4E57-4A5C-46C2-B8EF-FAC83175E2EA}"/>
          </ac:spMkLst>
        </pc:spChg>
      </pc:sldChg>
      <pc:sldChg chg="modSp ord">
        <pc:chgData name="ISHII Satoyuki(石井 里幸)" userId="465bc964-a335-4f80-a4fa-b5cd79bc8829" providerId="ADAL" clId="{212FDBEE-FCFD-4DD3-9B9F-2A6D930F64AD}" dt="2020-03-05T06:17:46.085" v="128"/>
        <pc:sldMkLst>
          <pc:docMk/>
          <pc:sldMk cId="874462745" sldId="271"/>
        </pc:sldMkLst>
        <pc:spChg chg="mod">
          <ac:chgData name="ISHII Satoyuki(石井 里幸)" userId="465bc964-a335-4f80-a4fa-b5cd79bc8829" providerId="ADAL" clId="{212FDBEE-FCFD-4DD3-9B9F-2A6D930F64AD}" dt="2020-03-05T06:17:46.085" v="128"/>
          <ac:spMkLst>
            <pc:docMk/>
            <pc:sldMk cId="874462745" sldId="271"/>
            <ac:spMk id="5" creationId="{1E006A9E-0545-46FB-B045-DE1648484FDA}"/>
          </ac:spMkLst>
        </pc:spChg>
      </pc:sldChg>
      <pc:sldChg chg="modSp">
        <pc:chgData name="ISHII Satoyuki(石井 里幸)" userId="465bc964-a335-4f80-a4fa-b5cd79bc8829" providerId="ADAL" clId="{212FDBEE-FCFD-4DD3-9B9F-2A6D930F64AD}" dt="2020-03-11T10:24:01.960" v="1922" actId="6549"/>
        <pc:sldMkLst>
          <pc:docMk/>
          <pc:sldMk cId="2150383654" sldId="272"/>
        </pc:sldMkLst>
        <pc:spChg chg="mod">
          <ac:chgData name="ISHII Satoyuki(石井 里幸)" userId="465bc964-a335-4f80-a4fa-b5cd79bc8829" providerId="ADAL" clId="{212FDBEE-FCFD-4DD3-9B9F-2A6D930F64AD}" dt="2020-03-11T10:24:01.960" v="1922" actId="6549"/>
          <ac:spMkLst>
            <pc:docMk/>
            <pc:sldMk cId="2150383654" sldId="272"/>
            <ac:spMk id="5" creationId="{556F3E8B-DF65-4F65-9717-7AE8929D4D17}"/>
          </ac:spMkLst>
        </pc:spChg>
      </pc:sldChg>
      <pc:sldChg chg="addSp modSp ord">
        <pc:chgData name="ISHII Satoyuki(石井 里幸)" userId="465bc964-a335-4f80-a4fa-b5cd79bc8829" providerId="ADAL" clId="{212FDBEE-FCFD-4DD3-9B9F-2A6D930F64AD}" dt="2020-03-06T09:57:32.541" v="156" actId="1076"/>
        <pc:sldMkLst>
          <pc:docMk/>
          <pc:sldMk cId="1271284779" sldId="273"/>
        </pc:sldMkLst>
        <pc:spChg chg="mod">
          <ac:chgData name="ISHII Satoyuki(石井 里幸)" userId="465bc964-a335-4f80-a4fa-b5cd79bc8829" providerId="ADAL" clId="{212FDBEE-FCFD-4DD3-9B9F-2A6D930F64AD}" dt="2020-03-05T06:23:27.396" v="152"/>
          <ac:spMkLst>
            <pc:docMk/>
            <pc:sldMk cId="1271284779" sldId="273"/>
            <ac:spMk id="5" creationId="{AAF72ED3-8CA1-4F29-BB69-5E318D7C474A}"/>
          </ac:spMkLst>
        </pc:spChg>
        <pc:picChg chg="add mod">
          <ac:chgData name="ISHII Satoyuki(石井 里幸)" userId="465bc964-a335-4f80-a4fa-b5cd79bc8829" providerId="ADAL" clId="{212FDBEE-FCFD-4DD3-9B9F-2A6D930F64AD}" dt="2020-03-06T09:57:32.541" v="156" actId="1076"/>
          <ac:picMkLst>
            <pc:docMk/>
            <pc:sldMk cId="1271284779" sldId="273"/>
            <ac:picMk id="1026" creationId="{D25507F1-A99A-4901-9C15-3EAF3CC0B93C}"/>
          </ac:picMkLst>
        </pc:picChg>
      </pc:sldChg>
      <pc:sldChg chg="modSp">
        <pc:chgData name="ISHII Satoyuki(石井 里幸)" userId="465bc964-a335-4f80-a4fa-b5cd79bc8829" providerId="ADAL" clId="{212FDBEE-FCFD-4DD3-9B9F-2A6D930F64AD}" dt="2020-03-11T10:01:02.577" v="1667" actId="27636"/>
        <pc:sldMkLst>
          <pc:docMk/>
          <pc:sldMk cId="2376009538" sldId="274"/>
        </pc:sldMkLst>
        <pc:spChg chg="mod">
          <ac:chgData name="ISHII Satoyuki(石井 里幸)" userId="465bc964-a335-4f80-a4fa-b5cd79bc8829" providerId="ADAL" clId="{212FDBEE-FCFD-4DD3-9B9F-2A6D930F64AD}" dt="2020-03-11T10:01:02.577" v="1667" actId="27636"/>
          <ac:spMkLst>
            <pc:docMk/>
            <pc:sldMk cId="2376009538" sldId="274"/>
            <ac:spMk id="5" creationId="{B5BDA48F-C0C2-41BE-AED0-DF337E2F7DAE}"/>
          </ac:spMkLst>
        </pc:spChg>
      </pc:sldChg>
      <pc:sldChg chg="modSp">
        <pc:chgData name="ISHII Satoyuki(石井 里幸)" userId="465bc964-a335-4f80-a4fa-b5cd79bc8829" providerId="ADAL" clId="{212FDBEE-FCFD-4DD3-9B9F-2A6D930F64AD}" dt="2020-03-11T10:11:22.793" v="1815" actId="313"/>
        <pc:sldMkLst>
          <pc:docMk/>
          <pc:sldMk cId="2753022255" sldId="284"/>
        </pc:sldMkLst>
        <pc:spChg chg="mod">
          <ac:chgData name="ISHII Satoyuki(石井 里幸)" userId="465bc964-a335-4f80-a4fa-b5cd79bc8829" providerId="ADAL" clId="{212FDBEE-FCFD-4DD3-9B9F-2A6D930F64AD}" dt="2020-03-11T10:11:22.793" v="1815" actId="313"/>
          <ac:spMkLst>
            <pc:docMk/>
            <pc:sldMk cId="2753022255" sldId="284"/>
            <ac:spMk id="5" creationId="{DA76387E-DDD3-46BA-B009-08C1849571FE}"/>
          </ac:spMkLst>
        </pc:spChg>
      </pc:sldChg>
      <pc:sldChg chg="modSp">
        <pc:chgData name="ISHII Satoyuki(石井 里幸)" userId="465bc964-a335-4f80-a4fa-b5cd79bc8829" providerId="ADAL" clId="{212FDBEE-FCFD-4DD3-9B9F-2A6D930F64AD}" dt="2020-03-18T08:09:19.513" v="9411" actId="20577"/>
        <pc:sldMkLst>
          <pc:docMk/>
          <pc:sldMk cId="724064940" sldId="285"/>
        </pc:sldMkLst>
        <pc:spChg chg="mod">
          <ac:chgData name="ISHII Satoyuki(石井 里幸)" userId="465bc964-a335-4f80-a4fa-b5cd79bc8829" providerId="ADAL" clId="{212FDBEE-FCFD-4DD3-9B9F-2A6D930F64AD}" dt="2020-03-18T08:09:19.513" v="9411" actId="20577"/>
          <ac:spMkLst>
            <pc:docMk/>
            <pc:sldMk cId="724064940" sldId="285"/>
            <ac:spMk id="5" creationId="{746A7519-8A73-4704-BA93-DDE1F3AA0744}"/>
          </ac:spMkLst>
        </pc:spChg>
      </pc:sldChg>
      <pc:sldChg chg="modSp">
        <pc:chgData name="ISHII Satoyuki(石井 里幸)" userId="465bc964-a335-4f80-a4fa-b5cd79bc8829" providerId="ADAL" clId="{212FDBEE-FCFD-4DD3-9B9F-2A6D930F64AD}" dt="2020-03-18T08:11:05.329" v="9519"/>
        <pc:sldMkLst>
          <pc:docMk/>
          <pc:sldMk cId="965019596" sldId="286"/>
        </pc:sldMkLst>
        <pc:spChg chg="mod">
          <ac:chgData name="ISHII Satoyuki(石井 里幸)" userId="465bc964-a335-4f80-a4fa-b5cd79bc8829" providerId="ADAL" clId="{212FDBEE-FCFD-4DD3-9B9F-2A6D930F64AD}" dt="2020-03-18T08:11:05.329" v="9519"/>
          <ac:spMkLst>
            <pc:docMk/>
            <pc:sldMk cId="965019596" sldId="286"/>
            <ac:spMk id="2" creationId="{2F7A8F5C-560F-4CE6-8CC5-7A524909758A}"/>
          </ac:spMkLst>
        </pc:spChg>
      </pc:sldChg>
      <pc:sldChg chg="addSp modSp ord modNotesTx">
        <pc:chgData name="ISHII Satoyuki(石井 里幸)" userId="465bc964-a335-4f80-a4fa-b5cd79bc8829" providerId="ADAL" clId="{212FDBEE-FCFD-4DD3-9B9F-2A6D930F64AD}" dt="2020-03-18T08:10:10.843" v="9432"/>
        <pc:sldMkLst>
          <pc:docMk/>
          <pc:sldMk cId="865532137" sldId="289"/>
        </pc:sldMkLst>
        <pc:spChg chg="mod">
          <ac:chgData name="ISHII Satoyuki(石井 里幸)" userId="465bc964-a335-4f80-a4fa-b5cd79bc8829" providerId="ADAL" clId="{212FDBEE-FCFD-4DD3-9B9F-2A6D930F64AD}" dt="2020-03-18T08:10:10.843" v="9432"/>
          <ac:spMkLst>
            <pc:docMk/>
            <pc:sldMk cId="865532137" sldId="289"/>
            <ac:spMk id="2" creationId="{A2EAB67C-AE11-4C0F-BAA3-1BF1BB80A3DD}"/>
          </ac:spMkLst>
        </pc:spChg>
        <pc:spChg chg="mod">
          <ac:chgData name="ISHII Satoyuki(石井 里幸)" userId="465bc964-a335-4f80-a4fa-b5cd79bc8829" providerId="ADAL" clId="{212FDBEE-FCFD-4DD3-9B9F-2A6D930F64AD}" dt="2020-03-12T02:44:58.589" v="3483"/>
          <ac:spMkLst>
            <pc:docMk/>
            <pc:sldMk cId="865532137" sldId="289"/>
            <ac:spMk id="5" creationId="{746A7519-8A73-4704-BA93-DDE1F3AA0744}"/>
          </ac:spMkLst>
        </pc:spChg>
        <pc:graphicFrameChg chg="add mod">
          <ac:chgData name="ISHII Satoyuki(石井 里幸)" userId="465bc964-a335-4f80-a4fa-b5cd79bc8829" providerId="ADAL" clId="{212FDBEE-FCFD-4DD3-9B9F-2A6D930F64AD}" dt="2020-03-12T02:31:36.117" v="3422" actId="1076"/>
          <ac:graphicFrameMkLst>
            <pc:docMk/>
            <pc:sldMk cId="865532137" sldId="289"/>
            <ac:graphicFrameMk id="6" creationId="{3D36BB2A-DC36-4D9C-B3BF-6D5E47204B89}"/>
          </ac:graphicFrameMkLst>
        </pc:graphicFrameChg>
      </pc:sldChg>
      <pc:sldChg chg="modSp">
        <pc:chgData name="ISHII Satoyuki(石井 里幸)" userId="465bc964-a335-4f80-a4fa-b5cd79bc8829" providerId="ADAL" clId="{212FDBEE-FCFD-4DD3-9B9F-2A6D930F64AD}" dt="2020-03-18T04:38:34.208" v="4653" actId="20577"/>
        <pc:sldMkLst>
          <pc:docMk/>
          <pc:sldMk cId="1385560434" sldId="290"/>
        </pc:sldMkLst>
        <pc:spChg chg="mod">
          <ac:chgData name="ISHII Satoyuki(石井 里幸)" userId="465bc964-a335-4f80-a4fa-b5cd79bc8829" providerId="ADAL" clId="{212FDBEE-FCFD-4DD3-9B9F-2A6D930F64AD}" dt="2020-03-18T04:38:34.208" v="4653" actId="20577"/>
          <ac:spMkLst>
            <pc:docMk/>
            <pc:sldMk cId="1385560434" sldId="290"/>
            <ac:spMk id="2" creationId="{B64CFDF3-B9DF-41A6-B003-EB061F48AD7B}"/>
          </ac:spMkLst>
        </pc:spChg>
      </pc:sldChg>
      <pc:sldChg chg="modSp ord">
        <pc:chgData name="ISHII Satoyuki(石井 里幸)" userId="465bc964-a335-4f80-a4fa-b5cd79bc8829" providerId="ADAL" clId="{212FDBEE-FCFD-4DD3-9B9F-2A6D930F64AD}" dt="2020-03-18T04:39:04.395" v="4677" actId="20577"/>
        <pc:sldMkLst>
          <pc:docMk/>
          <pc:sldMk cId="814897124" sldId="291"/>
        </pc:sldMkLst>
        <pc:spChg chg="mod">
          <ac:chgData name="ISHII Satoyuki(石井 里幸)" userId="465bc964-a335-4f80-a4fa-b5cd79bc8829" providerId="ADAL" clId="{212FDBEE-FCFD-4DD3-9B9F-2A6D930F64AD}" dt="2020-03-18T04:39:04.395" v="4677" actId="20577"/>
          <ac:spMkLst>
            <pc:docMk/>
            <pc:sldMk cId="814897124" sldId="291"/>
            <ac:spMk id="2" creationId="{C18D70D9-BBE3-4EB8-828E-6E1D30F75892}"/>
          </ac:spMkLst>
        </pc:spChg>
      </pc:sldChg>
      <pc:sldChg chg="addSp modSp add del">
        <pc:chgData name="ISHII Satoyuki(石井 里幸)" userId="465bc964-a335-4f80-a4fa-b5cd79bc8829" providerId="ADAL" clId="{212FDBEE-FCFD-4DD3-9B9F-2A6D930F64AD}" dt="2020-03-11T09:43:20.638" v="1552" actId="2696"/>
        <pc:sldMkLst>
          <pc:docMk/>
          <pc:sldMk cId="394392380" sldId="292"/>
        </pc:sldMkLst>
        <pc:spChg chg="mod">
          <ac:chgData name="ISHII Satoyuki(石井 里幸)" userId="465bc964-a335-4f80-a4fa-b5cd79bc8829" providerId="ADAL" clId="{212FDBEE-FCFD-4DD3-9B9F-2A6D930F64AD}" dt="2020-03-11T05:43:53.220" v="279"/>
          <ac:spMkLst>
            <pc:docMk/>
            <pc:sldMk cId="394392380" sldId="292"/>
            <ac:spMk id="2" creationId="{3F6E18F0-F7E7-413E-96E9-3A7D57AEAA27}"/>
          </ac:spMkLst>
        </pc:spChg>
        <pc:spChg chg="mod">
          <ac:chgData name="ISHII Satoyuki(石井 里幸)" userId="465bc964-a335-4f80-a4fa-b5cd79bc8829" providerId="ADAL" clId="{212FDBEE-FCFD-4DD3-9B9F-2A6D930F64AD}" dt="2020-03-11T06:47:44.441" v="1122" actId="27636"/>
          <ac:spMkLst>
            <pc:docMk/>
            <pc:sldMk cId="394392380" sldId="292"/>
            <ac:spMk id="5" creationId="{85A45079-D5D6-40D2-9D54-2B3975D8B549}"/>
          </ac:spMkLst>
        </pc:spChg>
        <pc:spChg chg="add mod">
          <ac:chgData name="ISHII Satoyuki(石井 里幸)" userId="465bc964-a335-4f80-a4fa-b5cd79bc8829" providerId="ADAL" clId="{212FDBEE-FCFD-4DD3-9B9F-2A6D930F64AD}" dt="2020-03-11T06:50:04.405" v="1347" actId="20577"/>
          <ac:spMkLst>
            <pc:docMk/>
            <pc:sldMk cId="394392380" sldId="292"/>
            <ac:spMk id="6" creationId="{C47FC70B-FEA7-4E27-A882-BC4122408B55}"/>
          </ac:spMkLst>
        </pc:spChg>
        <pc:picChg chg="add mod">
          <ac:chgData name="ISHII Satoyuki(石井 里幸)" userId="465bc964-a335-4f80-a4fa-b5cd79bc8829" providerId="ADAL" clId="{212FDBEE-FCFD-4DD3-9B9F-2A6D930F64AD}" dt="2020-03-11T06:57:59.205" v="1416" actId="14100"/>
          <ac:picMkLst>
            <pc:docMk/>
            <pc:sldMk cId="394392380" sldId="292"/>
            <ac:picMk id="1026" creationId="{9CBBE1C0-04F9-4B44-9728-C4727BA51630}"/>
          </ac:picMkLst>
        </pc:picChg>
      </pc:sldChg>
      <pc:sldChg chg="modSp add">
        <pc:chgData name="ISHII Satoyuki(石井 里幸)" userId="465bc964-a335-4f80-a4fa-b5cd79bc8829" providerId="ADAL" clId="{212FDBEE-FCFD-4DD3-9B9F-2A6D930F64AD}" dt="2020-03-11T10:04:28.942" v="1737"/>
        <pc:sldMkLst>
          <pc:docMk/>
          <pc:sldMk cId="871902360" sldId="292"/>
        </pc:sldMkLst>
        <pc:spChg chg="mod">
          <ac:chgData name="ISHII Satoyuki(石井 里幸)" userId="465bc964-a335-4f80-a4fa-b5cd79bc8829" providerId="ADAL" clId="{212FDBEE-FCFD-4DD3-9B9F-2A6D930F64AD}" dt="2020-03-11T10:03:51.094" v="1704" actId="20577"/>
          <ac:spMkLst>
            <pc:docMk/>
            <pc:sldMk cId="871902360" sldId="292"/>
            <ac:spMk id="5" creationId="{85A45079-D5D6-40D2-9D54-2B3975D8B549}"/>
          </ac:spMkLst>
        </pc:spChg>
        <pc:spChg chg="mod">
          <ac:chgData name="ISHII Satoyuki(石井 里幸)" userId="465bc964-a335-4f80-a4fa-b5cd79bc8829" providerId="ADAL" clId="{212FDBEE-FCFD-4DD3-9B9F-2A6D930F64AD}" dt="2020-03-11T10:04:28.942" v="1737"/>
          <ac:spMkLst>
            <pc:docMk/>
            <pc:sldMk cId="871902360" sldId="292"/>
            <ac:spMk id="6" creationId="{C47FC70B-FEA7-4E27-A882-BC4122408B55}"/>
          </ac:spMkLst>
        </pc:spChg>
      </pc:sldChg>
      <pc:sldChg chg="modSp add">
        <pc:chgData name="ISHII Satoyuki(石井 里幸)" userId="465bc964-a335-4f80-a4fa-b5cd79bc8829" providerId="ADAL" clId="{212FDBEE-FCFD-4DD3-9B9F-2A6D930F64AD}" dt="2020-03-12T10:36:38.783" v="3812"/>
        <pc:sldMkLst>
          <pc:docMk/>
          <pc:sldMk cId="2362461733" sldId="293"/>
        </pc:sldMkLst>
        <pc:spChg chg="mod">
          <ac:chgData name="ISHII Satoyuki(石井 里幸)" userId="465bc964-a335-4f80-a4fa-b5cd79bc8829" providerId="ADAL" clId="{212FDBEE-FCFD-4DD3-9B9F-2A6D930F64AD}" dt="2020-03-12T10:33:21.663" v="3550"/>
          <ac:spMkLst>
            <pc:docMk/>
            <pc:sldMk cId="2362461733" sldId="293"/>
            <ac:spMk id="2" creationId="{B10E804D-F4E9-4DAB-99B5-AEB0DAE2566C}"/>
          </ac:spMkLst>
        </pc:spChg>
        <pc:spChg chg="mod">
          <ac:chgData name="ISHII Satoyuki(石井 里幸)" userId="465bc964-a335-4f80-a4fa-b5cd79bc8829" providerId="ADAL" clId="{212FDBEE-FCFD-4DD3-9B9F-2A6D930F64AD}" dt="2020-03-12T10:36:38.783" v="3812"/>
          <ac:spMkLst>
            <pc:docMk/>
            <pc:sldMk cId="2362461733" sldId="293"/>
            <ac:spMk id="5" creationId="{20462DBF-0281-4B29-9B6A-D4B95A17EB60}"/>
          </ac:spMkLst>
        </pc:spChg>
      </pc:sldChg>
      <pc:sldChg chg="addSp modSp add del">
        <pc:chgData name="ISHII Satoyuki(石井 里幸)" userId="465bc964-a335-4f80-a4fa-b5cd79bc8829" providerId="ADAL" clId="{212FDBEE-FCFD-4DD3-9B9F-2A6D930F64AD}" dt="2020-03-11T07:51:00.349" v="1418" actId="2696"/>
        <pc:sldMkLst>
          <pc:docMk/>
          <pc:sldMk cId="2962184855" sldId="293"/>
        </pc:sldMkLst>
        <pc:spChg chg="mod">
          <ac:chgData name="ISHII Satoyuki(石井 里幸)" userId="465bc964-a335-4f80-a4fa-b5cd79bc8829" providerId="ADAL" clId="{212FDBEE-FCFD-4DD3-9B9F-2A6D930F64AD}" dt="2020-03-11T06:57:14.975" v="1407"/>
          <ac:spMkLst>
            <pc:docMk/>
            <pc:sldMk cId="2962184855" sldId="293"/>
            <ac:spMk id="2" creationId="{48ED0CA5-A385-4893-B8BB-80E7D4C27293}"/>
          </ac:spMkLst>
        </pc:spChg>
        <pc:spChg chg="mod">
          <ac:chgData name="ISHII Satoyuki(石井 里幸)" userId="465bc964-a335-4f80-a4fa-b5cd79bc8829" providerId="ADAL" clId="{212FDBEE-FCFD-4DD3-9B9F-2A6D930F64AD}" dt="2020-03-11T06:57:46.789" v="1414" actId="14100"/>
          <ac:spMkLst>
            <pc:docMk/>
            <pc:sldMk cId="2962184855" sldId="293"/>
            <ac:spMk id="5" creationId="{AF2C2F5F-7371-424B-8CCD-CC0E108BEAB7}"/>
          </ac:spMkLst>
        </pc:spChg>
        <pc:picChg chg="add mod">
          <ac:chgData name="ISHII Satoyuki(石井 里幸)" userId="465bc964-a335-4f80-a4fa-b5cd79bc8829" providerId="ADAL" clId="{212FDBEE-FCFD-4DD3-9B9F-2A6D930F64AD}" dt="2020-03-11T06:58:06.670" v="1417" actId="1076"/>
          <ac:picMkLst>
            <pc:docMk/>
            <pc:sldMk cId="2962184855" sldId="293"/>
            <ac:picMk id="2050" creationId="{BC16F693-E9E4-481E-8664-4BEDFBFB4F98}"/>
          </ac:picMkLst>
        </pc:picChg>
      </pc:sldChg>
      <pc:sldChg chg="modSp add">
        <pc:chgData name="ISHII Satoyuki(石井 里幸)" userId="465bc964-a335-4f80-a4fa-b5cd79bc8829" providerId="ADAL" clId="{212FDBEE-FCFD-4DD3-9B9F-2A6D930F64AD}" dt="2020-03-18T04:14:58.565" v="4540" actId="27636"/>
        <pc:sldMkLst>
          <pc:docMk/>
          <pc:sldMk cId="2753392145" sldId="710"/>
        </pc:sldMkLst>
        <pc:spChg chg="mod">
          <ac:chgData name="ISHII Satoyuki(石井 里幸)" userId="465bc964-a335-4f80-a4fa-b5cd79bc8829" providerId="ADAL" clId="{212FDBEE-FCFD-4DD3-9B9F-2A6D930F64AD}" dt="2020-03-18T04:14:58.565" v="4540" actId="27636"/>
          <ac:spMkLst>
            <pc:docMk/>
            <pc:sldMk cId="2753392145" sldId="710"/>
            <ac:spMk id="3" creationId="{E7D98724-45BF-4AA1-BC11-3B1DC2195865}"/>
          </ac:spMkLst>
        </pc:spChg>
        <pc:spChg chg="mod">
          <ac:chgData name="ISHII Satoyuki(石井 里幸)" userId="465bc964-a335-4f80-a4fa-b5cd79bc8829" providerId="ADAL" clId="{212FDBEE-FCFD-4DD3-9B9F-2A6D930F64AD}" dt="2020-03-18T04:14:58.462" v="4539"/>
          <ac:spMkLst>
            <pc:docMk/>
            <pc:sldMk cId="2753392145" sldId="710"/>
            <ac:spMk id="4" creationId="{BF62F2C5-1D20-420B-8CF8-E742B5224396}"/>
          </ac:spMkLst>
        </pc:spChg>
        <pc:spChg chg="mod">
          <ac:chgData name="ISHII Satoyuki(石井 里幸)" userId="465bc964-a335-4f80-a4fa-b5cd79bc8829" providerId="ADAL" clId="{212FDBEE-FCFD-4DD3-9B9F-2A6D930F64AD}" dt="2020-03-18T04:14:58.462" v="4539"/>
          <ac:spMkLst>
            <pc:docMk/>
            <pc:sldMk cId="2753392145" sldId="710"/>
            <ac:spMk id="5" creationId="{C65BA7A1-F699-4D9E-AB22-B405FFB35276}"/>
          </ac:spMkLst>
        </pc:spChg>
      </pc:sldChg>
      <pc:sldChg chg="modSp add">
        <pc:chgData name="ISHII Satoyuki(石井 里幸)" userId="465bc964-a335-4f80-a4fa-b5cd79bc8829" providerId="ADAL" clId="{212FDBEE-FCFD-4DD3-9B9F-2A6D930F64AD}" dt="2020-03-18T04:14:58.462" v="4539"/>
        <pc:sldMkLst>
          <pc:docMk/>
          <pc:sldMk cId="2488523785" sldId="711"/>
        </pc:sldMkLst>
        <pc:spChg chg="mod">
          <ac:chgData name="ISHII Satoyuki(石井 里幸)" userId="465bc964-a335-4f80-a4fa-b5cd79bc8829" providerId="ADAL" clId="{212FDBEE-FCFD-4DD3-9B9F-2A6D930F64AD}" dt="2020-03-18T04:14:58.462" v="4539"/>
          <ac:spMkLst>
            <pc:docMk/>
            <pc:sldMk cId="2488523785" sldId="711"/>
            <ac:spMk id="4" creationId="{EE108BAB-AAEC-4F67-9B8D-775406DA7927}"/>
          </ac:spMkLst>
        </pc:spChg>
        <pc:spChg chg="mod">
          <ac:chgData name="ISHII Satoyuki(石井 里幸)" userId="465bc964-a335-4f80-a4fa-b5cd79bc8829" providerId="ADAL" clId="{212FDBEE-FCFD-4DD3-9B9F-2A6D930F64AD}" dt="2020-03-18T04:14:58.462" v="4539"/>
          <ac:spMkLst>
            <pc:docMk/>
            <pc:sldMk cId="2488523785" sldId="711"/>
            <ac:spMk id="5" creationId="{0427D027-2AAD-43D9-9BAB-1593D5686199}"/>
          </ac:spMkLst>
        </pc:spChg>
      </pc:sldChg>
      <pc:sldChg chg="modSp add">
        <pc:chgData name="ISHII Satoyuki(石井 里幸)" userId="465bc964-a335-4f80-a4fa-b5cd79bc8829" providerId="ADAL" clId="{212FDBEE-FCFD-4DD3-9B9F-2A6D930F64AD}" dt="2020-03-18T04:14:58.580" v="4542" actId="27636"/>
        <pc:sldMkLst>
          <pc:docMk/>
          <pc:sldMk cId="2904574705" sldId="712"/>
        </pc:sldMkLst>
        <pc:spChg chg="mod">
          <ac:chgData name="ISHII Satoyuki(石井 里幸)" userId="465bc964-a335-4f80-a4fa-b5cd79bc8829" providerId="ADAL" clId="{212FDBEE-FCFD-4DD3-9B9F-2A6D930F64AD}" dt="2020-03-18T04:14:58.580" v="4542" actId="27636"/>
          <ac:spMkLst>
            <pc:docMk/>
            <pc:sldMk cId="2904574705" sldId="712"/>
            <ac:spMk id="3" creationId="{C546BFB8-AC7A-42A7-8D1A-4B738A691FF5}"/>
          </ac:spMkLst>
        </pc:spChg>
        <pc:spChg chg="mod">
          <ac:chgData name="ISHII Satoyuki(石井 里幸)" userId="465bc964-a335-4f80-a4fa-b5cd79bc8829" providerId="ADAL" clId="{212FDBEE-FCFD-4DD3-9B9F-2A6D930F64AD}" dt="2020-03-18T04:14:58.462" v="4539"/>
          <ac:spMkLst>
            <pc:docMk/>
            <pc:sldMk cId="2904574705" sldId="712"/>
            <ac:spMk id="4" creationId="{37F007F8-A982-4F44-BA54-B153761CE535}"/>
          </ac:spMkLst>
        </pc:spChg>
        <pc:spChg chg="mod">
          <ac:chgData name="ISHII Satoyuki(石井 里幸)" userId="465bc964-a335-4f80-a4fa-b5cd79bc8829" providerId="ADAL" clId="{212FDBEE-FCFD-4DD3-9B9F-2A6D930F64AD}" dt="2020-03-18T04:14:58.462" v="4539"/>
          <ac:spMkLst>
            <pc:docMk/>
            <pc:sldMk cId="2904574705" sldId="712"/>
            <ac:spMk id="5" creationId="{B7AFB81C-C94A-408D-8B64-9BC88990450F}"/>
          </ac:spMkLst>
        </pc:spChg>
      </pc:sldChg>
      <pc:sldChg chg="modSp add">
        <pc:chgData name="ISHII Satoyuki(石井 里幸)" userId="465bc964-a335-4f80-a4fa-b5cd79bc8829" providerId="ADAL" clId="{212FDBEE-FCFD-4DD3-9B9F-2A6D930F64AD}" dt="2020-03-18T04:14:58.597" v="4543" actId="27636"/>
        <pc:sldMkLst>
          <pc:docMk/>
          <pc:sldMk cId="4272962689" sldId="713"/>
        </pc:sldMkLst>
        <pc:spChg chg="mod">
          <ac:chgData name="ISHII Satoyuki(石井 里幸)" userId="465bc964-a335-4f80-a4fa-b5cd79bc8829" providerId="ADAL" clId="{212FDBEE-FCFD-4DD3-9B9F-2A6D930F64AD}" dt="2020-03-18T04:14:58.597" v="4543" actId="27636"/>
          <ac:spMkLst>
            <pc:docMk/>
            <pc:sldMk cId="4272962689" sldId="713"/>
            <ac:spMk id="3" creationId="{B1AF11FF-61C2-496F-9181-03A865BB49E4}"/>
          </ac:spMkLst>
        </pc:spChg>
        <pc:spChg chg="mod">
          <ac:chgData name="ISHII Satoyuki(石井 里幸)" userId="465bc964-a335-4f80-a4fa-b5cd79bc8829" providerId="ADAL" clId="{212FDBEE-FCFD-4DD3-9B9F-2A6D930F64AD}" dt="2020-03-18T04:14:58.462" v="4539"/>
          <ac:spMkLst>
            <pc:docMk/>
            <pc:sldMk cId="4272962689" sldId="713"/>
            <ac:spMk id="4" creationId="{081F811C-B3CF-491E-81D7-83404E88F1F9}"/>
          </ac:spMkLst>
        </pc:spChg>
        <pc:spChg chg="mod">
          <ac:chgData name="ISHII Satoyuki(石井 里幸)" userId="465bc964-a335-4f80-a4fa-b5cd79bc8829" providerId="ADAL" clId="{212FDBEE-FCFD-4DD3-9B9F-2A6D930F64AD}" dt="2020-03-18T04:14:58.462" v="4539"/>
          <ac:spMkLst>
            <pc:docMk/>
            <pc:sldMk cId="4272962689" sldId="713"/>
            <ac:spMk id="5" creationId="{74B1556E-0B68-4D3E-97A5-F48857310773}"/>
          </ac:spMkLst>
        </pc:spChg>
      </pc:sldChg>
      <pc:sldChg chg="modSp add">
        <pc:chgData name="ISHII Satoyuki(石井 里幸)" userId="465bc964-a335-4f80-a4fa-b5cd79bc8829" providerId="ADAL" clId="{212FDBEE-FCFD-4DD3-9B9F-2A6D930F64AD}" dt="2020-03-18T04:57:55.933" v="4758" actId="207"/>
        <pc:sldMkLst>
          <pc:docMk/>
          <pc:sldMk cId="4268857274" sldId="719"/>
        </pc:sldMkLst>
        <pc:spChg chg="mod">
          <ac:chgData name="ISHII Satoyuki(石井 里幸)" userId="465bc964-a335-4f80-a4fa-b5cd79bc8829" providerId="ADAL" clId="{212FDBEE-FCFD-4DD3-9B9F-2A6D930F64AD}" dt="2020-03-18T04:57:17.579" v="4755" actId="20577"/>
          <ac:spMkLst>
            <pc:docMk/>
            <pc:sldMk cId="4268857274" sldId="719"/>
            <ac:spMk id="2" creationId="{799B6E5C-FDC9-45B5-967E-808A08888AD2}"/>
          </ac:spMkLst>
        </pc:spChg>
        <pc:spChg chg="mod">
          <ac:chgData name="ISHII Satoyuki(石井 里幸)" userId="465bc964-a335-4f80-a4fa-b5cd79bc8829" providerId="ADAL" clId="{212FDBEE-FCFD-4DD3-9B9F-2A6D930F64AD}" dt="2020-03-18T04:14:58.462" v="4539"/>
          <ac:spMkLst>
            <pc:docMk/>
            <pc:sldMk cId="4268857274" sldId="719"/>
            <ac:spMk id="4" creationId="{10D84A55-C1FC-4520-9966-71D4C444561A}"/>
          </ac:spMkLst>
        </pc:spChg>
        <pc:spChg chg="mod">
          <ac:chgData name="ISHII Satoyuki(石井 里幸)" userId="465bc964-a335-4f80-a4fa-b5cd79bc8829" providerId="ADAL" clId="{212FDBEE-FCFD-4DD3-9B9F-2A6D930F64AD}" dt="2020-03-18T04:14:58.462" v="4539"/>
          <ac:spMkLst>
            <pc:docMk/>
            <pc:sldMk cId="4268857274" sldId="719"/>
            <ac:spMk id="5" creationId="{253B5A06-E0F6-4BB7-9F31-805DD52EAE35}"/>
          </ac:spMkLst>
        </pc:spChg>
        <pc:spChg chg="mod">
          <ac:chgData name="ISHII Satoyuki(石井 里幸)" userId="465bc964-a335-4f80-a4fa-b5cd79bc8829" providerId="ADAL" clId="{212FDBEE-FCFD-4DD3-9B9F-2A6D930F64AD}" dt="2020-03-18T04:57:52.565" v="4757" actId="207"/>
          <ac:spMkLst>
            <pc:docMk/>
            <pc:sldMk cId="4268857274" sldId="719"/>
            <ac:spMk id="10" creationId="{0A1AB461-419D-4D76-AA0B-24AE6CDDF32E}"/>
          </ac:spMkLst>
        </pc:spChg>
        <pc:spChg chg="mod">
          <ac:chgData name="ISHII Satoyuki(石井 里幸)" userId="465bc964-a335-4f80-a4fa-b5cd79bc8829" providerId="ADAL" clId="{212FDBEE-FCFD-4DD3-9B9F-2A6D930F64AD}" dt="2020-03-18T04:57:55.933" v="4758" actId="207"/>
          <ac:spMkLst>
            <pc:docMk/>
            <pc:sldMk cId="4268857274" sldId="719"/>
            <ac:spMk id="18" creationId="{0251698E-607E-476E-8440-A59E8539DAE2}"/>
          </ac:spMkLst>
        </pc:spChg>
      </pc:sldChg>
      <pc:sldChg chg="modSp add">
        <pc:chgData name="ISHII Satoyuki(石井 里幸)" userId="465bc964-a335-4f80-a4fa-b5cd79bc8829" providerId="ADAL" clId="{212FDBEE-FCFD-4DD3-9B9F-2A6D930F64AD}" dt="2020-03-18T04:53:50.250" v="4754" actId="13822"/>
        <pc:sldMkLst>
          <pc:docMk/>
          <pc:sldMk cId="2542802891" sldId="721"/>
        </pc:sldMkLst>
        <pc:spChg chg="mod">
          <ac:chgData name="ISHII Satoyuki(石井 里幸)" userId="465bc964-a335-4f80-a4fa-b5cd79bc8829" providerId="ADAL" clId="{212FDBEE-FCFD-4DD3-9B9F-2A6D930F64AD}" dt="2020-03-18T04:14:58.462" v="4539"/>
          <ac:spMkLst>
            <pc:docMk/>
            <pc:sldMk cId="2542802891" sldId="721"/>
            <ac:spMk id="4" creationId="{812E9C8C-1CC8-479E-BCCF-06347C7373DB}"/>
          </ac:spMkLst>
        </pc:spChg>
        <pc:spChg chg="mod">
          <ac:chgData name="ISHII Satoyuki(石井 里幸)" userId="465bc964-a335-4f80-a4fa-b5cd79bc8829" providerId="ADAL" clId="{212FDBEE-FCFD-4DD3-9B9F-2A6D930F64AD}" dt="2020-03-18T04:14:58.462" v="4539"/>
          <ac:spMkLst>
            <pc:docMk/>
            <pc:sldMk cId="2542802891" sldId="721"/>
            <ac:spMk id="5" creationId="{CE0566FA-ACD3-4027-A335-DF0DCDB1B6E8}"/>
          </ac:spMkLst>
        </pc:spChg>
        <pc:spChg chg="mod">
          <ac:chgData name="ISHII Satoyuki(石井 里幸)" userId="465bc964-a335-4f80-a4fa-b5cd79bc8829" providerId="ADAL" clId="{212FDBEE-FCFD-4DD3-9B9F-2A6D930F64AD}" dt="2020-03-18T04:53:22.655" v="4750" actId="207"/>
          <ac:spMkLst>
            <pc:docMk/>
            <pc:sldMk cId="2542802891" sldId="721"/>
            <ac:spMk id="6" creationId="{13470B81-8587-4D9D-8984-A7A82B9A6122}"/>
          </ac:spMkLst>
        </pc:spChg>
        <pc:spChg chg="mod">
          <ac:chgData name="ISHII Satoyuki(石井 里幸)" userId="465bc964-a335-4f80-a4fa-b5cd79bc8829" providerId="ADAL" clId="{212FDBEE-FCFD-4DD3-9B9F-2A6D930F64AD}" dt="2020-03-18T04:53:16.603" v="4749" actId="207"/>
          <ac:spMkLst>
            <pc:docMk/>
            <pc:sldMk cId="2542802891" sldId="721"/>
            <ac:spMk id="7" creationId="{9628C38C-E954-4577-980A-E1BBCCF48097}"/>
          </ac:spMkLst>
        </pc:spChg>
        <pc:spChg chg="mod">
          <ac:chgData name="ISHII Satoyuki(石井 里幸)" userId="465bc964-a335-4f80-a4fa-b5cd79bc8829" providerId="ADAL" clId="{212FDBEE-FCFD-4DD3-9B9F-2A6D930F64AD}" dt="2020-03-18T04:53:50.250" v="4754" actId="13822"/>
          <ac:spMkLst>
            <pc:docMk/>
            <pc:sldMk cId="2542802891" sldId="721"/>
            <ac:spMk id="10" creationId="{84F89D99-B055-4C60-958E-E4E6ECFA7D02}"/>
          </ac:spMkLst>
        </pc:spChg>
      </pc:sldChg>
      <pc:sldChg chg="add">
        <pc:chgData name="ISHII Satoyuki(石井 里幸)" userId="465bc964-a335-4f80-a4fa-b5cd79bc8829" providerId="ADAL" clId="{212FDBEE-FCFD-4DD3-9B9F-2A6D930F64AD}" dt="2020-03-18T04:14:58.462" v="4539"/>
        <pc:sldMkLst>
          <pc:docMk/>
          <pc:sldMk cId="1929142666" sldId="722"/>
        </pc:sldMkLst>
      </pc:sldChg>
      <pc:sldChg chg="modSp add">
        <pc:chgData name="ISHII Satoyuki(石井 里幸)" userId="465bc964-a335-4f80-a4fa-b5cd79bc8829" providerId="ADAL" clId="{212FDBEE-FCFD-4DD3-9B9F-2A6D930F64AD}" dt="2020-03-18T04:53:45.985" v="4753" actId="13822"/>
        <pc:sldMkLst>
          <pc:docMk/>
          <pc:sldMk cId="3412437127" sldId="723"/>
        </pc:sldMkLst>
        <pc:spChg chg="mod">
          <ac:chgData name="ISHII Satoyuki(石井 里幸)" userId="465bc964-a335-4f80-a4fa-b5cd79bc8829" providerId="ADAL" clId="{212FDBEE-FCFD-4DD3-9B9F-2A6D930F64AD}" dt="2020-03-18T04:14:58.580" v="4541" actId="27636"/>
          <ac:spMkLst>
            <pc:docMk/>
            <pc:sldMk cId="3412437127" sldId="723"/>
            <ac:spMk id="3" creationId="{C906D567-0AB5-4922-9B4D-8E32756FA8B5}"/>
          </ac:spMkLst>
        </pc:spChg>
        <pc:spChg chg="mod">
          <ac:chgData name="ISHII Satoyuki(石井 里幸)" userId="465bc964-a335-4f80-a4fa-b5cd79bc8829" providerId="ADAL" clId="{212FDBEE-FCFD-4DD3-9B9F-2A6D930F64AD}" dt="2020-03-18T04:14:58.462" v="4539"/>
          <ac:spMkLst>
            <pc:docMk/>
            <pc:sldMk cId="3412437127" sldId="723"/>
            <ac:spMk id="4" creationId="{E5542383-D041-45E3-8539-06A41AC04095}"/>
          </ac:spMkLst>
        </pc:spChg>
        <pc:spChg chg="mod">
          <ac:chgData name="ISHII Satoyuki(石井 里幸)" userId="465bc964-a335-4f80-a4fa-b5cd79bc8829" providerId="ADAL" clId="{212FDBEE-FCFD-4DD3-9B9F-2A6D930F64AD}" dt="2020-03-18T04:14:58.462" v="4539"/>
          <ac:spMkLst>
            <pc:docMk/>
            <pc:sldMk cId="3412437127" sldId="723"/>
            <ac:spMk id="5" creationId="{FDD0AE2D-E634-4E43-BDED-4CD190AB1B80}"/>
          </ac:spMkLst>
        </pc:spChg>
        <pc:spChg chg="mod">
          <ac:chgData name="ISHII Satoyuki(石井 里幸)" userId="465bc964-a335-4f80-a4fa-b5cd79bc8829" providerId="ADAL" clId="{212FDBEE-FCFD-4DD3-9B9F-2A6D930F64AD}" dt="2020-03-18T04:53:42.009" v="4752" actId="207"/>
          <ac:spMkLst>
            <pc:docMk/>
            <pc:sldMk cId="3412437127" sldId="723"/>
            <ac:spMk id="7" creationId="{BF236D0E-0B1F-46DD-9E7E-276414D478C8}"/>
          </ac:spMkLst>
        </pc:spChg>
        <pc:spChg chg="mod">
          <ac:chgData name="ISHII Satoyuki(石井 里幸)" userId="465bc964-a335-4f80-a4fa-b5cd79bc8829" providerId="ADAL" clId="{212FDBEE-FCFD-4DD3-9B9F-2A6D930F64AD}" dt="2020-03-18T04:53:35.053" v="4751" actId="207"/>
          <ac:spMkLst>
            <pc:docMk/>
            <pc:sldMk cId="3412437127" sldId="723"/>
            <ac:spMk id="12" creationId="{B76B4069-D92E-4D95-96A4-0E9D26F62D8C}"/>
          </ac:spMkLst>
        </pc:spChg>
        <pc:spChg chg="mod">
          <ac:chgData name="ISHII Satoyuki(石井 里幸)" userId="465bc964-a335-4f80-a4fa-b5cd79bc8829" providerId="ADAL" clId="{212FDBEE-FCFD-4DD3-9B9F-2A6D930F64AD}" dt="2020-03-18T04:53:45.985" v="4753" actId="13822"/>
          <ac:spMkLst>
            <pc:docMk/>
            <pc:sldMk cId="3412437127" sldId="723"/>
            <ac:spMk id="15" creationId="{99290670-9D5C-4C6C-A653-893DFA4C9783}"/>
          </ac:spMkLst>
        </pc:spChg>
      </pc:sldChg>
      <pc:sldChg chg="modSp add">
        <pc:chgData name="ISHII Satoyuki(石井 里幸)" userId="465bc964-a335-4f80-a4fa-b5cd79bc8829" providerId="ADAL" clId="{212FDBEE-FCFD-4DD3-9B9F-2A6D930F64AD}" dt="2020-03-18T04:14:23.166" v="4538" actId="27636"/>
        <pc:sldMkLst>
          <pc:docMk/>
          <pc:sldMk cId="1396027314" sldId="731"/>
        </pc:sldMkLst>
        <pc:spChg chg="mod">
          <ac:chgData name="ISHII Satoyuki(石井 里幸)" userId="465bc964-a335-4f80-a4fa-b5cd79bc8829" providerId="ADAL" clId="{212FDBEE-FCFD-4DD3-9B9F-2A6D930F64AD}" dt="2020-03-18T04:14:23.166" v="4538" actId="27636"/>
          <ac:spMkLst>
            <pc:docMk/>
            <pc:sldMk cId="1396027314" sldId="731"/>
            <ac:spMk id="3" creationId="{E8A90FE4-D9B3-4081-AF33-A9749153755B}"/>
          </ac:spMkLst>
        </pc:spChg>
        <pc:spChg chg="mod">
          <ac:chgData name="ISHII Satoyuki(石井 里幸)" userId="465bc964-a335-4f80-a4fa-b5cd79bc8829" providerId="ADAL" clId="{212FDBEE-FCFD-4DD3-9B9F-2A6D930F64AD}" dt="2020-03-18T04:14:23.081" v="4537"/>
          <ac:spMkLst>
            <pc:docMk/>
            <pc:sldMk cId="1396027314" sldId="731"/>
            <ac:spMk id="4" creationId="{9E541276-053E-418E-AF6C-45BE22B71F61}"/>
          </ac:spMkLst>
        </pc:spChg>
        <pc:spChg chg="mod">
          <ac:chgData name="ISHII Satoyuki(石井 里幸)" userId="465bc964-a335-4f80-a4fa-b5cd79bc8829" providerId="ADAL" clId="{212FDBEE-FCFD-4DD3-9B9F-2A6D930F64AD}" dt="2020-03-18T04:14:23.081" v="4537"/>
          <ac:spMkLst>
            <pc:docMk/>
            <pc:sldMk cId="1396027314" sldId="731"/>
            <ac:spMk id="5" creationId="{E7A590AE-1A6F-4A0C-9946-894BEB5DF632}"/>
          </ac:spMkLst>
        </pc:spChg>
      </pc:sldChg>
      <pc:sldChg chg="modSp add">
        <pc:chgData name="ISHII Satoyuki(石井 里幸)" userId="465bc964-a335-4f80-a4fa-b5cd79bc8829" providerId="ADAL" clId="{212FDBEE-FCFD-4DD3-9B9F-2A6D930F64AD}" dt="2020-03-18T04:14:23.081" v="4537"/>
        <pc:sldMkLst>
          <pc:docMk/>
          <pc:sldMk cId="2179200855" sldId="732"/>
        </pc:sldMkLst>
        <pc:spChg chg="mod">
          <ac:chgData name="ISHII Satoyuki(石井 里幸)" userId="465bc964-a335-4f80-a4fa-b5cd79bc8829" providerId="ADAL" clId="{212FDBEE-FCFD-4DD3-9B9F-2A6D930F64AD}" dt="2020-03-18T04:14:23.081" v="4537"/>
          <ac:spMkLst>
            <pc:docMk/>
            <pc:sldMk cId="2179200855" sldId="732"/>
            <ac:spMk id="4" creationId="{F0DA9BB1-A7A5-4737-B169-170E390432F3}"/>
          </ac:spMkLst>
        </pc:spChg>
        <pc:spChg chg="mod">
          <ac:chgData name="ISHII Satoyuki(石井 里幸)" userId="465bc964-a335-4f80-a4fa-b5cd79bc8829" providerId="ADAL" clId="{212FDBEE-FCFD-4DD3-9B9F-2A6D930F64AD}" dt="2020-03-18T04:14:23.081" v="4537"/>
          <ac:spMkLst>
            <pc:docMk/>
            <pc:sldMk cId="2179200855" sldId="732"/>
            <ac:spMk id="5" creationId="{754ED507-AA70-4F39-B70A-DCFDA5EC3680}"/>
          </ac:spMkLst>
        </pc:spChg>
      </pc:sldChg>
      <pc:sldChg chg="modSp add">
        <pc:chgData name="ISHII Satoyuki(石井 里幸)" userId="465bc964-a335-4f80-a4fa-b5cd79bc8829" providerId="ADAL" clId="{212FDBEE-FCFD-4DD3-9B9F-2A6D930F64AD}" dt="2020-03-18T04:14:23.081" v="4537"/>
        <pc:sldMkLst>
          <pc:docMk/>
          <pc:sldMk cId="2669521721" sldId="733"/>
        </pc:sldMkLst>
        <pc:spChg chg="mod">
          <ac:chgData name="ISHII Satoyuki(石井 里幸)" userId="465bc964-a335-4f80-a4fa-b5cd79bc8829" providerId="ADAL" clId="{212FDBEE-FCFD-4DD3-9B9F-2A6D930F64AD}" dt="2020-03-18T04:14:23.081" v="4537"/>
          <ac:spMkLst>
            <pc:docMk/>
            <pc:sldMk cId="2669521721" sldId="733"/>
            <ac:spMk id="4" creationId="{335EB9A6-5F46-442D-8A40-B279469FED72}"/>
          </ac:spMkLst>
        </pc:spChg>
        <pc:spChg chg="mod">
          <ac:chgData name="ISHII Satoyuki(石井 里幸)" userId="465bc964-a335-4f80-a4fa-b5cd79bc8829" providerId="ADAL" clId="{212FDBEE-FCFD-4DD3-9B9F-2A6D930F64AD}" dt="2020-03-18T04:14:23.081" v="4537"/>
          <ac:spMkLst>
            <pc:docMk/>
            <pc:sldMk cId="2669521721" sldId="733"/>
            <ac:spMk id="5" creationId="{863419B6-3A81-4410-9BA5-62CD0B759366}"/>
          </ac:spMkLst>
        </pc:spChg>
      </pc:sldChg>
      <pc:sldChg chg="modSp add">
        <pc:chgData name="ISHII Satoyuki(石井 里幸)" userId="465bc964-a335-4f80-a4fa-b5cd79bc8829" providerId="ADAL" clId="{212FDBEE-FCFD-4DD3-9B9F-2A6D930F64AD}" dt="2020-03-18T04:14:23.081" v="4537"/>
        <pc:sldMkLst>
          <pc:docMk/>
          <pc:sldMk cId="3380876226" sldId="738"/>
        </pc:sldMkLst>
        <pc:spChg chg="mod">
          <ac:chgData name="ISHII Satoyuki(石井 里幸)" userId="465bc964-a335-4f80-a4fa-b5cd79bc8829" providerId="ADAL" clId="{212FDBEE-FCFD-4DD3-9B9F-2A6D930F64AD}" dt="2020-03-18T04:14:23.081" v="4537"/>
          <ac:spMkLst>
            <pc:docMk/>
            <pc:sldMk cId="3380876226" sldId="738"/>
            <ac:spMk id="4" creationId="{7F4732D9-83BF-4054-950E-F2902855A150}"/>
          </ac:spMkLst>
        </pc:spChg>
        <pc:spChg chg="mod">
          <ac:chgData name="ISHII Satoyuki(石井 里幸)" userId="465bc964-a335-4f80-a4fa-b5cd79bc8829" providerId="ADAL" clId="{212FDBEE-FCFD-4DD3-9B9F-2A6D930F64AD}" dt="2020-03-18T04:14:23.081" v="4537"/>
          <ac:spMkLst>
            <pc:docMk/>
            <pc:sldMk cId="3380876226" sldId="738"/>
            <ac:spMk id="5" creationId="{F87862CA-1C71-4711-A959-D6E446EDF9B4}"/>
          </ac:spMkLst>
        </pc:spChg>
      </pc:sldChg>
      <pc:sldChg chg="add">
        <pc:chgData name="ISHII Satoyuki(石井 里幸)" userId="465bc964-a335-4f80-a4fa-b5cd79bc8829" providerId="ADAL" clId="{212FDBEE-FCFD-4DD3-9B9F-2A6D930F64AD}" dt="2020-03-18T04:14:23.081" v="4537"/>
        <pc:sldMkLst>
          <pc:docMk/>
          <pc:sldMk cId="1708775023" sldId="758"/>
        </pc:sldMkLst>
      </pc:sldChg>
      <pc:sldChg chg="add">
        <pc:chgData name="ISHII Satoyuki(石井 里幸)" userId="465bc964-a335-4f80-a4fa-b5cd79bc8829" providerId="ADAL" clId="{212FDBEE-FCFD-4DD3-9B9F-2A6D930F64AD}" dt="2020-03-18T04:39:54.232" v="4695"/>
        <pc:sldMkLst>
          <pc:docMk/>
          <pc:sldMk cId="3738187386" sldId="759"/>
        </pc:sldMkLst>
      </pc:sldChg>
      <pc:sldChg chg="add del ord">
        <pc:chgData name="ISHII Satoyuki(石井 里幸)" userId="465bc964-a335-4f80-a4fa-b5cd79bc8829" providerId="ADAL" clId="{212FDBEE-FCFD-4DD3-9B9F-2A6D930F64AD}" dt="2020-03-18T04:39:45.490" v="4692" actId="2696"/>
        <pc:sldMkLst>
          <pc:docMk/>
          <pc:sldMk cId="4160824694" sldId="759"/>
        </pc:sldMkLst>
      </pc:sldChg>
      <pc:sldChg chg="add">
        <pc:chgData name="ISHII Satoyuki(石井 里幸)" userId="465bc964-a335-4f80-a4fa-b5cd79bc8829" providerId="ADAL" clId="{212FDBEE-FCFD-4DD3-9B9F-2A6D930F64AD}" dt="2020-03-18T04:39:54.232" v="4695"/>
        <pc:sldMkLst>
          <pc:docMk/>
          <pc:sldMk cId="709549111" sldId="760"/>
        </pc:sldMkLst>
      </pc:sldChg>
      <pc:sldChg chg="add del">
        <pc:chgData name="ISHII Satoyuki(石井 里幸)" userId="465bc964-a335-4f80-a4fa-b5cd79bc8829" providerId="ADAL" clId="{212FDBEE-FCFD-4DD3-9B9F-2A6D930F64AD}" dt="2020-03-18T04:39:45.490" v="4694" actId="2696"/>
        <pc:sldMkLst>
          <pc:docMk/>
          <pc:sldMk cId="1130744768" sldId="760"/>
        </pc:sldMkLst>
      </pc:sldChg>
      <pc:sldChg chg="modSp add del">
        <pc:chgData name="ISHII Satoyuki(石井 里幸)" userId="465bc964-a335-4f80-a4fa-b5cd79bc8829" providerId="ADAL" clId="{212FDBEE-FCFD-4DD3-9B9F-2A6D930F64AD}" dt="2020-03-18T04:36:34.828" v="4587"/>
        <pc:sldMkLst>
          <pc:docMk/>
          <pc:sldMk cId="208918771" sldId="761"/>
        </pc:sldMkLst>
        <pc:spChg chg="mod">
          <ac:chgData name="ISHII Satoyuki(石井 里幸)" userId="465bc964-a335-4f80-a4fa-b5cd79bc8829" providerId="ADAL" clId="{212FDBEE-FCFD-4DD3-9B9F-2A6D930F64AD}" dt="2020-03-18T04:36:34.828" v="4587"/>
          <ac:spMkLst>
            <pc:docMk/>
            <pc:sldMk cId="208918771" sldId="761"/>
            <ac:spMk id="2" creationId="{D7B127F3-D37C-4A17-90A0-EFC6BA7CA580}"/>
          </ac:spMkLst>
        </pc:spChg>
      </pc:sldChg>
      <pc:sldChg chg="modSp add ord">
        <pc:chgData name="ISHII Satoyuki(石井 里幸)" userId="465bc964-a335-4f80-a4fa-b5cd79bc8829" providerId="ADAL" clId="{212FDBEE-FCFD-4DD3-9B9F-2A6D930F64AD}" dt="2020-03-18T04:38:17.387" v="4635"/>
        <pc:sldMkLst>
          <pc:docMk/>
          <pc:sldMk cId="2499050898" sldId="761"/>
        </pc:sldMkLst>
        <pc:spChg chg="mod">
          <ac:chgData name="ISHII Satoyuki(石井 里幸)" userId="465bc964-a335-4f80-a4fa-b5cd79bc8829" providerId="ADAL" clId="{212FDBEE-FCFD-4DD3-9B9F-2A6D930F64AD}" dt="2020-03-18T04:36:44.973" v="4602"/>
          <ac:spMkLst>
            <pc:docMk/>
            <pc:sldMk cId="2499050898" sldId="761"/>
            <ac:spMk id="2" creationId="{417104B3-CCC3-4BE3-A1BA-F01740A00F0C}"/>
          </ac:spMkLst>
        </pc:spChg>
      </pc:sldChg>
      <pc:sldChg chg="add ord">
        <pc:chgData name="ISHII Satoyuki(石井 里幸)" userId="465bc964-a335-4f80-a4fa-b5cd79bc8829" providerId="ADAL" clId="{212FDBEE-FCFD-4DD3-9B9F-2A6D930F64AD}" dt="2020-03-18T04:37:33.549" v="4634"/>
        <pc:sldMkLst>
          <pc:docMk/>
          <pc:sldMk cId="2289268468" sldId="762"/>
        </pc:sldMkLst>
      </pc:sldChg>
      <pc:sldChg chg="modSp add del">
        <pc:chgData name="ISHII Satoyuki(石井 里幸)" userId="465bc964-a335-4f80-a4fa-b5cd79bc8829" providerId="ADAL" clId="{212FDBEE-FCFD-4DD3-9B9F-2A6D930F64AD}" dt="2020-03-18T04:37:18.384" v="4631" actId="2696"/>
        <pc:sldMkLst>
          <pc:docMk/>
          <pc:sldMk cId="2704009674" sldId="762"/>
        </pc:sldMkLst>
        <pc:spChg chg="mod">
          <ac:chgData name="ISHII Satoyuki(石井 里幸)" userId="465bc964-a335-4f80-a4fa-b5cd79bc8829" providerId="ADAL" clId="{212FDBEE-FCFD-4DD3-9B9F-2A6D930F64AD}" dt="2020-03-18T04:36:52.099" v="4616"/>
          <ac:spMkLst>
            <pc:docMk/>
            <pc:sldMk cId="2704009674" sldId="762"/>
            <ac:spMk id="2" creationId="{417104B3-CCC3-4BE3-A1BA-F01740A00F0C}"/>
          </ac:spMkLst>
        </pc:spChg>
      </pc:sldChg>
      <pc:sldChg chg="modSp add del">
        <pc:chgData name="ISHII Satoyuki(石井 里幸)" userId="465bc964-a335-4f80-a4fa-b5cd79bc8829" providerId="ADAL" clId="{212FDBEE-FCFD-4DD3-9B9F-2A6D930F64AD}" dt="2020-03-18T04:37:18.400" v="4632" actId="2696"/>
        <pc:sldMkLst>
          <pc:docMk/>
          <pc:sldMk cId="2418788497" sldId="763"/>
        </pc:sldMkLst>
        <pc:spChg chg="mod">
          <ac:chgData name="ISHII Satoyuki(石井 里幸)" userId="465bc964-a335-4f80-a4fa-b5cd79bc8829" providerId="ADAL" clId="{212FDBEE-FCFD-4DD3-9B9F-2A6D930F64AD}" dt="2020-03-18T04:36:57.239" v="4630"/>
          <ac:spMkLst>
            <pc:docMk/>
            <pc:sldMk cId="2418788497" sldId="763"/>
            <ac:spMk id="2" creationId="{417104B3-CCC3-4BE3-A1BA-F01740A00F0C}"/>
          </ac:spMkLst>
        </pc:spChg>
      </pc:sldChg>
      <pc:sldChg chg="modSp add">
        <pc:chgData name="ISHII Satoyuki(石井 里幸)" userId="465bc964-a335-4f80-a4fa-b5cd79bc8829" providerId="ADAL" clId="{212FDBEE-FCFD-4DD3-9B9F-2A6D930F64AD}" dt="2020-03-18T08:01:42.575" v="9223"/>
        <pc:sldMkLst>
          <pc:docMk/>
          <pc:sldMk cId="2446434994" sldId="763"/>
        </pc:sldMkLst>
        <pc:spChg chg="mod">
          <ac:chgData name="ISHII Satoyuki(石井 里幸)" userId="465bc964-a335-4f80-a4fa-b5cd79bc8829" providerId="ADAL" clId="{212FDBEE-FCFD-4DD3-9B9F-2A6D930F64AD}" dt="2020-03-18T08:01:42.575" v="9223"/>
          <ac:spMkLst>
            <pc:docMk/>
            <pc:sldMk cId="2446434994" sldId="763"/>
            <ac:spMk id="2" creationId="{417104B3-CCC3-4BE3-A1BA-F01740A00F0C}"/>
          </ac:spMkLst>
        </pc:spChg>
      </pc:sldChg>
      <pc:sldChg chg="add">
        <pc:chgData name="ISHII Satoyuki(石井 里幸)" userId="465bc964-a335-4f80-a4fa-b5cd79bc8829" providerId="ADAL" clId="{212FDBEE-FCFD-4DD3-9B9F-2A6D930F64AD}" dt="2020-03-18T04:45:20.180" v="4727"/>
        <pc:sldMkLst>
          <pc:docMk/>
          <pc:sldMk cId="4110431331" sldId="764"/>
        </pc:sldMkLst>
      </pc:sldChg>
      <pc:sldChg chg="modSp add">
        <pc:chgData name="ISHII Satoyuki(石井 里幸)" userId="465bc964-a335-4f80-a4fa-b5cd79bc8829" providerId="ADAL" clId="{212FDBEE-FCFD-4DD3-9B9F-2A6D930F64AD}" dt="2020-03-18T04:47:17.026" v="4748"/>
        <pc:sldMkLst>
          <pc:docMk/>
          <pc:sldMk cId="1341014818" sldId="765"/>
        </pc:sldMkLst>
        <pc:spChg chg="mod">
          <ac:chgData name="ISHII Satoyuki(石井 里幸)" userId="465bc964-a335-4f80-a4fa-b5cd79bc8829" providerId="ADAL" clId="{212FDBEE-FCFD-4DD3-9B9F-2A6D930F64AD}" dt="2020-03-18T04:46:34.023" v="4739"/>
          <ac:spMkLst>
            <pc:docMk/>
            <pc:sldMk cId="1341014818" sldId="765"/>
            <ac:spMk id="2" creationId="{58C1D6BD-28BC-4FDD-989F-EAFAF3DB86F7}"/>
          </ac:spMkLst>
        </pc:spChg>
        <pc:spChg chg="mod">
          <ac:chgData name="ISHII Satoyuki(石井 里幸)" userId="465bc964-a335-4f80-a4fa-b5cd79bc8829" providerId="ADAL" clId="{212FDBEE-FCFD-4DD3-9B9F-2A6D930F64AD}" dt="2020-03-18T04:47:17.026" v="4748"/>
          <ac:spMkLst>
            <pc:docMk/>
            <pc:sldMk cId="1341014818" sldId="765"/>
            <ac:spMk id="5" creationId="{146685C6-6714-4471-852B-310F48D81169}"/>
          </ac:spMkLst>
        </pc:spChg>
      </pc:sldChg>
      <pc:sldChg chg="addSp modSp add">
        <pc:chgData name="ISHII Satoyuki(石井 里幸)" userId="465bc964-a335-4f80-a4fa-b5cd79bc8829" providerId="ADAL" clId="{212FDBEE-FCFD-4DD3-9B9F-2A6D930F64AD}" dt="2020-03-18T07:47:40.335" v="8118" actId="14100"/>
        <pc:sldMkLst>
          <pc:docMk/>
          <pc:sldMk cId="3393310082" sldId="766"/>
        </pc:sldMkLst>
        <pc:spChg chg="mod">
          <ac:chgData name="ISHII Satoyuki(石井 里幸)" userId="465bc964-a335-4f80-a4fa-b5cd79bc8829" providerId="ADAL" clId="{212FDBEE-FCFD-4DD3-9B9F-2A6D930F64AD}" dt="2020-03-18T06:45:40.918" v="6048"/>
          <ac:spMkLst>
            <pc:docMk/>
            <pc:sldMk cId="3393310082" sldId="766"/>
            <ac:spMk id="2" creationId="{BBF607E3-C6E2-4109-9B6D-741EF9B99E1C}"/>
          </ac:spMkLst>
        </pc:spChg>
        <pc:spChg chg="mod">
          <ac:chgData name="ISHII Satoyuki(石井 里幸)" userId="465bc964-a335-4f80-a4fa-b5cd79bc8829" providerId="ADAL" clId="{212FDBEE-FCFD-4DD3-9B9F-2A6D930F64AD}" dt="2020-03-18T07:47:40.335" v="8118" actId="14100"/>
          <ac:spMkLst>
            <pc:docMk/>
            <pc:sldMk cId="3393310082" sldId="766"/>
            <ac:spMk id="5" creationId="{ED8F5A00-A66B-4DDD-887E-57A6E797BA85}"/>
          </ac:spMkLst>
        </pc:spChg>
        <pc:picChg chg="add mod">
          <ac:chgData name="ISHII Satoyuki(石井 里幸)" userId="465bc964-a335-4f80-a4fa-b5cd79bc8829" providerId="ADAL" clId="{212FDBEE-FCFD-4DD3-9B9F-2A6D930F64AD}" dt="2020-03-18T06:17:28.492" v="4810" actId="14100"/>
          <ac:picMkLst>
            <pc:docMk/>
            <pc:sldMk cId="3393310082" sldId="766"/>
            <ac:picMk id="1026" creationId="{4E8378F2-F9A9-4D11-9411-7F52707F6438}"/>
          </ac:picMkLst>
        </pc:picChg>
      </pc:sldChg>
      <pc:sldChg chg="modSp add ord">
        <pc:chgData name="ISHII Satoyuki(石井 里幸)" userId="465bc964-a335-4f80-a4fa-b5cd79bc8829" providerId="ADAL" clId="{212FDBEE-FCFD-4DD3-9B9F-2A6D930F64AD}" dt="2020-03-18T08:11:23.187" v="9530"/>
        <pc:sldMkLst>
          <pc:docMk/>
          <pc:sldMk cId="2148770723" sldId="767"/>
        </pc:sldMkLst>
        <pc:spChg chg="mod">
          <ac:chgData name="ISHII Satoyuki(石井 里幸)" userId="465bc964-a335-4f80-a4fa-b5cd79bc8829" providerId="ADAL" clId="{212FDBEE-FCFD-4DD3-9B9F-2A6D930F64AD}" dt="2020-03-18T08:11:23.187" v="9530"/>
          <ac:spMkLst>
            <pc:docMk/>
            <pc:sldMk cId="2148770723" sldId="767"/>
            <ac:spMk id="2" creationId="{112E8210-961E-4059-BD97-3DE8EB0859D8}"/>
          </ac:spMkLst>
        </pc:spChg>
        <pc:spChg chg="mod">
          <ac:chgData name="ISHII Satoyuki(石井 里幸)" userId="465bc964-a335-4f80-a4fa-b5cd79bc8829" providerId="ADAL" clId="{212FDBEE-FCFD-4DD3-9B9F-2A6D930F64AD}" dt="2020-03-18T08:01:21.830" v="9214"/>
          <ac:spMkLst>
            <pc:docMk/>
            <pc:sldMk cId="2148770723" sldId="767"/>
            <ac:spMk id="5" creationId="{9A918092-EFE4-44F6-9849-7F8BE3C6E312}"/>
          </ac:spMkLst>
        </pc:spChg>
      </pc:sldChg>
      <pc:sldChg chg="add del">
        <pc:chgData name="ISHII Satoyuki(石井 里幸)" userId="465bc964-a335-4f80-a4fa-b5cd79bc8829" providerId="ADAL" clId="{212FDBEE-FCFD-4DD3-9B9F-2A6D930F64AD}" dt="2020-03-18T06:21:11.990" v="4878"/>
        <pc:sldMkLst>
          <pc:docMk/>
          <pc:sldMk cId="2786953459" sldId="767"/>
        </pc:sldMkLst>
      </pc:sldChg>
      <pc:sldChg chg="addSp delSp modSp add">
        <pc:chgData name="ISHII Satoyuki(石井 里幸)" userId="465bc964-a335-4f80-a4fa-b5cd79bc8829" providerId="ADAL" clId="{212FDBEE-FCFD-4DD3-9B9F-2A6D930F64AD}" dt="2020-03-18T07:32:46.707" v="7499" actId="20577"/>
        <pc:sldMkLst>
          <pc:docMk/>
          <pc:sldMk cId="661096373" sldId="768"/>
        </pc:sldMkLst>
        <pc:spChg chg="mod">
          <ac:chgData name="ISHII Satoyuki(石井 里幸)" userId="465bc964-a335-4f80-a4fa-b5cd79bc8829" providerId="ADAL" clId="{212FDBEE-FCFD-4DD3-9B9F-2A6D930F64AD}" dt="2020-03-18T06:45:44.862" v="6052"/>
          <ac:spMkLst>
            <pc:docMk/>
            <pc:sldMk cId="661096373" sldId="768"/>
            <ac:spMk id="2" creationId="{BBF607E3-C6E2-4109-9B6D-741EF9B99E1C}"/>
          </ac:spMkLst>
        </pc:spChg>
        <pc:spChg chg="mod">
          <ac:chgData name="ISHII Satoyuki(石井 里幸)" userId="465bc964-a335-4f80-a4fa-b5cd79bc8829" providerId="ADAL" clId="{212FDBEE-FCFD-4DD3-9B9F-2A6D930F64AD}" dt="2020-03-18T07:32:46.707" v="7499" actId="20577"/>
          <ac:spMkLst>
            <pc:docMk/>
            <pc:sldMk cId="661096373" sldId="768"/>
            <ac:spMk id="5" creationId="{ED8F5A00-A66B-4DDD-887E-57A6E797BA85}"/>
          </ac:spMkLst>
        </pc:spChg>
        <pc:spChg chg="add del">
          <ac:chgData name="ISHII Satoyuki(石井 里幸)" userId="465bc964-a335-4f80-a4fa-b5cd79bc8829" providerId="ADAL" clId="{212FDBEE-FCFD-4DD3-9B9F-2A6D930F64AD}" dt="2020-03-18T07:14:26.976" v="6878"/>
          <ac:spMkLst>
            <pc:docMk/>
            <pc:sldMk cId="661096373" sldId="768"/>
            <ac:spMk id="6" creationId="{1676A75A-A403-4CE2-8CAE-2F3AA1858EC3}"/>
          </ac:spMkLst>
        </pc:spChg>
        <pc:spChg chg="add mod">
          <ac:chgData name="ISHII Satoyuki(石井 里幸)" userId="465bc964-a335-4f80-a4fa-b5cd79bc8829" providerId="ADAL" clId="{212FDBEE-FCFD-4DD3-9B9F-2A6D930F64AD}" dt="2020-03-18T07:23:17.755" v="7174" actId="1076"/>
          <ac:spMkLst>
            <pc:docMk/>
            <pc:sldMk cId="661096373" sldId="768"/>
            <ac:spMk id="7" creationId="{9D926249-D5B2-4319-B2FE-C97D30238CB5}"/>
          </ac:spMkLst>
        </pc:spChg>
        <pc:picChg chg="del">
          <ac:chgData name="ISHII Satoyuki(石井 里幸)" userId="465bc964-a335-4f80-a4fa-b5cd79bc8829" providerId="ADAL" clId="{212FDBEE-FCFD-4DD3-9B9F-2A6D930F64AD}" dt="2020-03-18T06:45:48.808" v="6055" actId="478"/>
          <ac:picMkLst>
            <pc:docMk/>
            <pc:sldMk cId="661096373" sldId="768"/>
            <ac:picMk id="1026" creationId="{4E8378F2-F9A9-4D11-9411-7F52707F6438}"/>
          </ac:picMkLst>
        </pc:picChg>
        <pc:picChg chg="add mod">
          <ac:chgData name="ISHII Satoyuki(石井 里幸)" userId="465bc964-a335-4f80-a4fa-b5cd79bc8829" providerId="ADAL" clId="{212FDBEE-FCFD-4DD3-9B9F-2A6D930F64AD}" dt="2020-03-18T07:23:15.466" v="7173" actId="1076"/>
          <ac:picMkLst>
            <pc:docMk/>
            <pc:sldMk cId="661096373" sldId="768"/>
            <ac:picMk id="2050" creationId="{1D0AC6EE-AFEC-4558-8AE4-AF1D9D4E9597}"/>
          </ac:picMkLst>
        </pc:picChg>
        <pc:picChg chg="add mod">
          <ac:chgData name="ISHII Satoyuki(石井 里幸)" userId="465bc964-a335-4f80-a4fa-b5cd79bc8829" providerId="ADAL" clId="{212FDBEE-FCFD-4DD3-9B9F-2A6D930F64AD}" dt="2020-03-18T07:23:18.586" v="7175" actId="1076"/>
          <ac:picMkLst>
            <pc:docMk/>
            <pc:sldMk cId="661096373" sldId="768"/>
            <ac:picMk id="2052" creationId="{7524DF0C-7E83-4F8B-ABC3-D411AAC2728F}"/>
          </ac:picMkLst>
        </pc:picChg>
      </pc:sldChg>
    </pc:docChg>
  </pc:docChgLst>
  <pc:docChgLst>
    <pc:chgData name="ISHII Satoyuki(石井 里幸)" userId="465bc964-a335-4f80-a4fa-b5cd79bc8829" providerId="ADAL" clId="{EF61C6FC-5D6C-48F1-A112-66E5F3B1E546}"/>
    <pc:docChg chg="undo custSel mod addSld delSld modSld sldOrd modSection">
      <pc:chgData name="ISHII Satoyuki(石井 里幸)" userId="465bc964-a335-4f80-a4fa-b5cd79bc8829" providerId="ADAL" clId="{EF61C6FC-5D6C-48F1-A112-66E5F3B1E546}" dt="2020-05-20T10:25:53.934" v="15728" actId="20577"/>
      <pc:docMkLst>
        <pc:docMk/>
      </pc:docMkLst>
      <pc:sldChg chg="modSp">
        <pc:chgData name="ISHII Satoyuki(石井 里幸)" userId="465bc964-a335-4f80-a4fa-b5cd79bc8829" providerId="ADAL" clId="{EF61C6FC-5D6C-48F1-A112-66E5F3B1E546}" dt="2020-05-14T02:30:39.976" v="3904" actId="313"/>
        <pc:sldMkLst>
          <pc:docMk/>
          <pc:sldMk cId="1671797345" sldId="259"/>
        </pc:sldMkLst>
        <pc:spChg chg="mod">
          <ac:chgData name="ISHII Satoyuki(石井 里幸)" userId="465bc964-a335-4f80-a4fa-b5cd79bc8829" providerId="ADAL" clId="{EF61C6FC-5D6C-48F1-A112-66E5F3B1E546}" dt="2020-05-14T02:30:39.976" v="3904" actId="313"/>
          <ac:spMkLst>
            <pc:docMk/>
            <pc:sldMk cId="1671797345" sldId="259"/>
            <ac:spMk id="7" creationId="{A8AE7F9B-E55D-41CB-900C-CF2E6A118E4A}"/>
          </ac:spMkLst>
        </pc:spChg>
      </pc:sldChg>
      <pc:sldChg chg="modNotesTx">
        <pc:chgData name="ISHII Satoyuki(石井 里幸)" userId="465bc964-a335-4f80-a4fa-b5cd79bc8829" providerId="ADAL" clId="{EF61C6FC-5D6C-48F1-A112-66E5F3B1E546}" dt="2020-05-20T02:41:24.009" v="8385" actId="20577"/>
        <pc:sldMkLst>
          <pc:docMk/>
          <pc:sldMk cId="2150383654" sldId="272"/>
        </pc:sldMkLst>
      </pc:sldChg>
      <pc:sldChg chg="addSp delSp modSp mod setBg setClrOvrMap">
        <pc:chgData name="ISHII Satoyuki(石井 里幸)" userId="465bc964-a335-4f80-a4fa-b5cd79bc8829" providerId="ADAL" clId="{EF61C6FC-5D6C-48F1-A112-66E5F3B1E546}" dt="2020-05-14T02:10:30.334" v="3162" actId="26606"/>
        <pc:sldMkLst>
          <pc:docMk/>
          <pc:sldMk cId="2081479692" sldId="275"/>
        </pc:sldMkLst>
        <pc:spChg chg="mod">
          <ac:chgData name="ISHII Satoyuki(石井 里幸)" userId="465bc964-a335-4f80-a4fa-b5cd79bc8829" providerId="ADAL" clId="{EF61C6FC-5D6C-48F1-A112-66E5F3B1E546}" dt="2020-05-14T02:10:30.334" v="3162" actId="26606"/>
          <ac:spMkLst>
            <pc:docMk/>
            <pc:sldMk cId="2081479692" sldId="275"/>
            <ac:spMk id="2" creationId="{D0BCE4E7-3B5B-4D30-B86F-5A613C9724C9}"/>
          </ac:spMkLst>
        </pc:spChg>
        <pc:spChg chg="mod ord">
          <ac:chgData name="ISHII Satoyuki(石井 里幸)" userId="465bc964-a335-4f80-a4fa-b5cd79bc8829" providerId="ADAL" clId="{EF61C6FC-5D6C-48F1-A112-66E5F3B1E546}" dt="2020-05-14T02:10:30.334" v="3162" actId="26606"/>
          <ac:spMkLst>
            <pc:docMk/>
            <pc:sldMk cId="2081479692" sldId="275"/>
            <ac:spMk id="3" creationId="{9AF7169C-DF2D-4DEB-BE06-B97EB7C32BFB}"/>
          </ac:spMkLst>
        </pc:spChg>
        <pc:spChg chg="mod ord">
          <ac:chgData name="ISHII Satoyuki(石井 里幸)" userId="465bc964-a335-4f80-a4fa-b5cd79bc8829" providerId="ADAL" clId="{EF61C6FC-5D6C-48F1-A112-66E5F3B1E546}" dt="2020-05-14T02:10:30.334" v="3162" actId="26606"/>
          <ac:spMkLst>
            <pc:docMk/>
            <pc:sldMk cId="2081479692" sldId="275"/>
            <ac:spMk id="4" creationId="{264F840E-1DF2-40DE-A99E-CC0D325B1E4E}"/>
          </ac:spMkLst>
        </pc:spChg>
        <pc:spChg chg="mod ord">
          <ac:chgData name="ISHII Satoyuki(石井 里幸)" userId="465bc964-a335-4f80-a4fa-b5cd79bc8829" providerId="ADAL" clId="{EF61C6FC-5D6C-48F1-A112-66E5F3B1E546}" dt="2020-05-14T02:10:30.334" v="3162" actId="26606"/>
          <ac:spMkLst>
            <pc:docMk/>
            <pc:sldMk cId="2081479692" sldId="275"/>
            <ac:spMk id="5" creationId="{A3C72467-5455-48F1-AA78-C50E1203E5DE}"/>
          </ac:spMkLst>
        </pc:spChg>
        <pc:spChg chg="add del">
          <ac:chgData name="ISHII Satoyuki(石井 里幸)" userId="465bc964-a335-4f80-a4fa-b5cd79bc8829" providerId="ADAL" clId="{EF61C6FC-5D6C-48F1-A112-66E5F3B1E546}" dt="2020-05-14T02:10:30.334" v="3162" actId="26606"/>
          <ac:spMkLst>
            <pc:docMk/>
            <pc:sldMk cId="2081479692" sldId="275"/>
            <ac:spMk id="13" creationId="{CF62D2A7-8207-488C-9F46-316BA81A16C8}"/>
          </ac:spMkLst>
        </pc:spChg>
        <pc:picChg chg="add mod">
          <ac:chgData name="ISHII Satoyuki(石井 里幸)" userId="465bc964-a335-4f80-a4fa-b5cd79bc8829" providerId="ADAL" clId="{EF61C6FC-5D6C-48F1-A112-66E5F3B1E546}" dt="2020-05-14T02:10:30.334" v="3162" actId="26606"/>
          <ac:picMkLst>
            <pc:docMk/>
            <pc:sldMk cId="2081479692" sldId="275"/>
            <ac:picMk id="6" creationId="{52A06B40-9A90-4CA3-B81A-263076CC5718}"/>
          </ac:picMkLst>
        </pc:picChg>
        <pc:cxnChg chg="add del">
          <ac:chgData name="ISHII Satoyuki(石井 里幸)" userId="465bc964-a335-4f80-a4fa-b5cd79bc8829" providerId="ADAL" clId="{EF61C6FC-5D6C-48F1-A112-66E5F3B1E546}" dt="2020-05-14T02:10:25.795" v="3160" actId="26606"/>
          <ac:cxnSpMkLst>
            <pc:docMk/>
            <pc:sldMk cId="2081479692" sldId="275"/>
            <ac:cxnSpMk id="11" creationId="{E4A809D5-3600-46D4-A466-67F2349A54FB}"/>
          </ac:cxnSpMkLst>
        </pc:cxnChg>
      </pc:sldChg>
      <pc:sldChg chg="addSp delSp modSp modNotesTx">
        <pc:chgData name="ISHII Satoyuki(石井 里幸)" userId="465bc964-a335-4f80-a4fa-b5cd79bc8829" providerId="ADAL" clId="{EF61C6FC-5D6C-48F1-A112-66E5F3B1E546}" dt="2020-05-20T06:36:45.359" v="12570" actId="14100"/>
        <pc:sldMkLst>
          <pc:docMk/>
          <pc:sldMk cId="4113265278" sldId="280"/>
        </pc:sldMkLst>
        <pc:spChg chg="add mod">
          <ac:chgData name="ISHII Satoyuki(石井 里幸)" userId="465bc964-a335-4f80-a4fa-b5cd79bc8829" providerId="ADAL" clId="{EF61C6FC-5D6C-48F1-A112-66E5F3B1E546}" dt="2020-05-14T06:32:58.951" v="6599"/>
          <ac:spMkLst>
            <pc:docMk/>
            <pc:sldMk cId="4113265278" sldId="280"/>
            <ac:spMk id="5" creationId="{DB5BFE16-03BC-4CAB-891A-F474268CB3CB}"/>
          </ac:spMkLst>
        </pc:spChg>
        <pc:spChg chg="add del mod">
          <ac:chgData name="ISHII Satoyuki(石井 里幸)" userId="465bc964-a335-4f80-a4fa-b5cd79bc8829" providerId="ADAL" clId="{EF61C6FC-5D6C-48F1-A112-66E5F3B1E546}" dt="2020-05-14T06:31:25.448" v="6549" actId="478"/>
          <ac:spMkLst>
            <pc:docMk/>
            <pc:sldMk cId="4113265278" sldId="280"/>
            <ac:spMk id="7" creationId="{61FA4CC7-CEAA-4D63-ADAD-E4C5F8B20E67}"/>
          </ac:spMkLst>
        </pc:spChg>
        <pc:spChg chg="del">
          <ac:chgData name="ISHII Satoyuki(石井 里幸)" userId="465bc964-a335-4f80-a4fa-b5cd79bc8829" providerId="ADAL" clId="{EF61C6FC-5D6C-48F1-A112-66E5F3B1E546}" dt="2020-05-14T04:01:49.914" v="6073" actId="478"/>
          <ac:spMkLst>
            <pc:docMk/>
            <pc:sldMk cId="4113265278" sldId="280"/>
            <ac:spMk id="7" creationId="{970A18D3-9AFC-41AF-B7C6-2B5C1D5E5BD2}"/>
          </ac:spMkLst>
        </pc:spChg>
        <pc:spChg chg="del mod">
          <ac:chgData name="ISHII Satoyuki(石井 里幸)" userId="465bc964-a335-4f80-a4fa-b5cd79bc8829" providerId="ADAL" clId="{EF61C6FC-5D6C-48F1-A112-66E5F3B1E546}" dt="2020-05-14T06:31:21.759" v="6548" actId="478"/>
          <ac:spMkLst>
            <pc:docMk/>
            <pc:sldMk cId="4113265278" sldId="280"/>
            <ac:spMk id="10" creationId="{A00245CB-502A-4D50-AAAF-C4B611B62751}"/>
          </ac:spMkLst>
        </pc:spChg>
        <pc:picChg chg="mod">
          <ac:chgData name="ISHII Satoyuki(石井 里幸)" userId="465bc964-a335-4f80-a4fa-b5cd79bc8829" providerId="ADAL" clId="{EF61C6FC-5D6C-48F1-A112-66E5F3B1E546}" dt="2020-05-20T06:36:45.359" v="12570" actId="14100"/>
          <ac:picMkLst>
            <pc:docMk/>
            <pc:sldMk cId="4113265278" sldId="280"/>
            <ac:picMk id="1026" creationId="{B7120F3F-B687-4D6F-8F7D-654C49250871}"/>
          </ac:picMkLst>
        </pc:picChg>
      </pc:sldChg>
      <pc:sldChg chg="addSp delSp modSp modNotesTx">
        <pc:chgData name="ISHII Satoyuki(石井 里幸)" userId="465bc964-a335-4f80-a4fa-b5cd79bc8829" providerId="ADAL" clId="{EF61C6FC-5D6C-48F1-A112-66E5F3B1E546}" dt="2020-05-20T01:58:02.224" v="7166" actId="207"/>
        <pc:sldMkLst>
          <pc:docMk/>
          <pc:sldMk cId="724064940" sldId="285"/>
        </pc:sldMkLst>
        <pc:spChg chg="mod">
          <ac:chgData name="ISHII Satoyuki(石井 里幸)" userId="465bc964-a335-4f80-a4fa-b5cd79bc8829" providerId="ADAL" clId="{EF61C6FC-5D6C-48F1-A112-66E5F3B1E546}" dt="2020-05-20T01:58:02.224" v="7166" actId="207"/>
          <ac:spMkLst>
            <pc:docMk/>
            <pc:sldMk cId="724064940" sldId="285"/>
            <ac:spMk id="5" creationId="{746A7519-8A73-4704-BA93-DDE1F3AA0744}"/>
          </ac:spMkLst>
        </pc:spChg>
        <pc:picChg chg="add mod">
          <ac:chgData name="ISHII Satoyuki(石井 里幸)" userId="465bc964-a335-4f80-a4fa-b5cd79bc8829" providerId="ADAL" clId="{EF61C6FC-5D6C-48F1-A112-66E5F3B1E546}" dt="2020-05-20T01:54:02.912" v="7162" actId="1076"/>
          <ac:picMkLst>
            <pc:docMk/>
            <pc:sldMk cId="724064940" sldId="285"/>
            <ac:picMk id="9" creationId="{56349F18-31A6-46E4-B804-F725F40921EA}"/>
          </ac:picMkLst>
        </pc:picChg>
        <pc:picChg chg="del">
          <ac:chgData name="ISHII Satoyuki(石井 里幸)" userId="465bc964-a335-4f80-a4fa-b5cd79bc8829" providerId="ADAL" clId="{EF61C6FC-5D6C-48F1-A112-66E5F3B1E546}" dt="2020-05-07T03:13:44.427" v="240" actId="478"/>
          <ac:picMkLst>
            <pc:docMk/>
            <pc:sldMk cId="724064940" sldId="285"/>
            <ac:picMk id="1026" creationId="{34B785CD-70DC-4B51-A816-C6F5EABB8EDB}"/>
          </ac:picMkLst>
        </pc:picChg>
        <pc:picChg chg="del mod">
          <ac:chgData name="ISHII Satoyuki(石井 里幸)" userId="465bc964-a335-4f80-a4fa-b5cd79bc8829" providerId="ADAL" clId="{EF61C6FC-5D6C-48F1-A112-66E5F3B1E546}" dt="2020-05-07T03:48:07.176" v="1747" actId="478"/>
          <ac:picMkLst>
            <pc:docMk/>
            <pc:sldMk cId="724064940" sldId="285"/>
            <ac:picMk id="1030" creationId="{7EEB58B0-7582-4642-BD13-29F07BD51112}"/>
          </ac:picMkLst>
        </pc:picChg>
        <pc:picChg chg="del mod">
          <ac:chgData name="ISHII Satoyuki(石井 里幸)" userId="465bc964-a335-4f80-a4fa-b5cd79bc8829" providerId="ADAL" clId="{EF61C6FC-5D6C-48F1-A112-66E5F3B1E546}" dt="2020-05-07T03:48:07.176" v="1747" actId="478"/>
          <ac:picMkLst>
            <pc:docMk/>
            <pc:sldMk cId="724064940" sldId="285"/>
            <ac:picMk id="1032" creationId="{E67FFBAA-7BDE-4949-92DE-ADB77D5C42C6}"/>
          </ac:picMkLst>
        </pc:picChg>
      </pc:sldChg>
      <pc:sldChg chg="modSp modNotesTx">
        <pc:chgData name="ISHII Satoyuki(石井 里幸)" userId="465bc964-a335-4f80-a4fa-b5cd79bc8829" providerId="ADAL" clId="{EF61C6FC-5D6C-48F1-A112-66E5F3B1E546}" dt="2020-05-20T01:52:07.054" v="7158"/>
        <pc:sldMkLst>
          <pc:docMk/>
          <pc:sldMk cId="965019596" sldId="286"/>
        </pc:sldMkLst>
        <pc:spChg chg="mod">
          <ac:chgData name="ISHII Satoyuki(石井 里幸)" userId="465bc964-a335-4f80-a4fa-b5cd79bc8829" providerId="ADAL" clId="{EF61C6FC-5D6C-48F1-A112-66E5F3B1E546}" dt="2020-05-20T01:52:07.054" v="7158"/>
          <ac:spMkLst>
            <pc:docMk/>
            <pc:sldMk cId="965019596" sldId="286"/>
            <ac:spMk id="3" creationId="{F30E8F19-A4A7-4C37-9FC4-4F6EB76F82A3}"/>
          </ac:spMkLst>
        </pc:spChg>
      </pc:sldChg>
      <pc:sldChg chg="modSp ord">
        <pc:chgData name="ISHII Satoyuki(石井 里幸)" userId="465bc964-a335-4f80-a4fa-b5cd79bc8829" providerId="ADAL" clId="{EF61C6FC-5D6C-48F1-A112-66E5F3B1E546}" dt="2020-05-14T07:05:58.808" v="6800"/>
        <pc:sldMkLst>
          <pc:docMk/>
          <pc:sldMk cId="1536738529" sldId="287"/>
        </pc:sldMkLst>
        <pc:spChg chg="mod">
          <ac:chgData name="ISHII Satoyuki(石井 里幸)" userId="465bc964-a335-4f80-a4fa-b5cd79bc8829" providerId="ADAL" clId="{EF61C6FC-5D6C-48F1-A112-66E5F3B1E546}" dt="2020-05-14T07:05:23.183" v="6799"/>
          <ac:spMkLst>
            <pc:docMk/>
            <pc:sldMk cId="1536738529" sldId="287"/>
            <ac:spMk id="2" creationId="{A451E10C-0D35-42DB-BD33-E1A95C42B663}"/>
          </ac:spMkLst>
        </pc:spChg>
      </pc:sldChg>
      <pc:sldChg chg="modSp ord">
        <pc:chgData name="ISHII Satoyuki(石井 里幸)" userId="465bc964-a335-4f80-a4fa-b5cd79bc8829" providerId="ADAL" clId="{EF61C6FC-5D6C-48F1-A112-66E5F3B1E546}" dt="2020-05-20T06:35:51.720" v="12568" actId="1076"/>
        <pc:sldMkLst>
          <pc:docMk/>
          <pc:sldMk cId="45050207" sldId="288"/>
        </pc:sldMkLst>
        <pc:spChg chg="mod">
          <ac:chgData name="ISHII Satoyuki(石井 里幸)" userId="465bc964-a335-4f80-a4fa-b5cd79bc8829" providerId="ADAL" clId="{EF61C6FC-5D6C-48F1-A112-66E5F3B1E546}" dt="2020-05-20T06:35:51.720" v="12568" actId="1076"/>
          <ac:spMkLst>
            <pc:docMk/>
            <pc:sldMk cId="45050207" sldId="288"/>
            <ac:spMk id="5" creationId="{60726C3D-EF81-4014-B186-B3721CE8B0DE}"/>
          </ac:spMkLst>
        </pc:spChg>
      </pc:sldChg>
      <pc:sldChg chg="modSp modNotesTx">
        <pc:chgData name="ISHII Satoyuki(石井 里幸)" userId="465bc964-a335-4f80-a4fa-b5cd79bc8829" providerId="ADAL" clId="{EF61C6FC-5D6C-48F1-A112-66E5F3B1E546}" dt="2020-05-07T03:54:22.923" v="1897" actId="27636"/>
        <pc:sldMkLst>
          <pc:docMk/>
          <pc:sldMk cId="865532137" sldId="289"/>
        </pc:sldMkLst>
        <pc:spChg chg="mod">
          <ac:chgData name="ISHII Satoyuki(石井 里幸)" userId="465bc964-a335-4f80-a4fa-b5cd79bc8829" providerId="ADAL" clId="{EF61C6FC-5D6C-48F1-A112-66E5F3B1E546}" dt="2020-05-07T03:54:22.923" v="1897" actId="27636"/>
          <ac:spMkLst>
            <pc:docMk/>
            <pc:sldMk cId="865532137" sldId="289"/>
            <ac:spMk id="5" creationId="{746A7519-8A73-4704-BA93-DDE1F3AA0744}"/>
          </ac:spMkLst>
        </pc:spChg>
      </pc:sldChg>
      <pc:sldChg chg="modSp">
        <pc:chgData name="ISHII Satoyuki(石井 里幸)" userId="465bc964-a335-4f80-a4fa-b5cd79bc8829" providerId="ADAL" clId="{EF61C6FC-5D6C-48F1-A112-66E5F3B1E546}" dt="2020-05-13T05:18:55.955" v="2422" actId="27636"/>
        <pc:sldMkLst>
          <pc:docMk/>
          <pc:sldMk cId="871902360" sldId="292"/>
        </pc:sldMkLst>
        <pc:spChg chg="mod">
          <ac:chgData name="ISHII Satoyuki(石井 里幸)" userId="465bc964-a335-4f80-a4fa-b5cd79bc8829" providerId="ADAL" clId="{EF61C6FC-5D6C-48F1-A112-66E5F3B1E546}" dt="2020-05-13T05:18:55.955" v="2422" actId="27636"/>
          <ac:spMkLst>
            <pc:docMk/>
            <pc:sldMk cId="871902360" sldId="292"/>
            <ac:spMk id="5" creationId="{85A45079-D5D6-40D2-9D54-2B3975D8B549}"/>
          </ac:spMkLst>
        </pc:spChg>
      </pc:sldChg>
      <pc:sldChg chg="add del">
        <pc:chgData name="ISHII Satoyuki(石井 里幸)" userId="465bc964-a335-4f80-a4fa-b5cd79bc8829" providerId="ADAL" clId="{EF61C6FC-5D6C-48F1-A112-66E5F3B1E546}" dt="2020-05-14T03:16:19.624" v="5249" actId="2696"/>
        <pc:sldMkLst>
          <pc:docMk/>
          <pc:sldMk cId="1062600293" sldId="294"/>
        </pc:sldMkLst>
      </pc:sldChg>
      <pc:sldChg chg="add modTransition">
        <pc:chgData name="ISHII Satoyuki(石井 里幸)" userId="465bc964-a335-4f80-a4fa-b5cd79bc8829" providerId="ADAL" clId="{EF61C6FC-5D6C-48F1-A112-66E5F3B1E546}" dt="2020-05-14T03:16:25.241" v="5251"/>
        <pc:sldMkLst>
          <pc:docMk/>
          <pc:sldMk cId="2176043113" sldId="294"/>
        </pc:sldMkLst>
      </pc:sldChg>
      <pc:sldChg chg="del">
        <pc:chgData name="ISHII Satoyuki(石井 里幸)" userId="465bc964-a335-4f80-a4fa-b5cd79bc8829" providerId="ADAL" clId="{EF61C6FC-5D6C-48F1-A112-66E5F3B1E546}" dt="2020-05-14T02:24:16.524" v="3629" actId="2696"/>
        <pc:sldMkLst>
          <pc:docMk/>
          <pc:sldMk cId="3107600470" sldId="294"/>
        </pc:sldMkLst>
      </pc:sldChg>
      <pc:sldChg chg="modSp">
        <pc:chgData name="ISHII Satoyuki(石井 里幸)" userId="465bc964-a335-4f80-a4fa-b5cd79bc8829" providerId="ADAL" clId="{EF61C6FC-5D6C-48F1-A112-66E5F3B1E546}" dt="2020-05-14T02:25:51.723" v="3656" actId="20577"/>
        <pc:sldMkLst>
          <pc:docMk/>
          <pc:sldMk cId="2798726289" sldId="722"/>
        </pc:sldMkLst>
        <pc:spChg chg="mod">
          <ac:chgData name="ISHII Satoyuki(石井 里幸)" userId="465bc964-a335-4f80-a4fa-b5cd79bc8829" providerId="ADAL" clId="{EF61C6FC-5D6C-48F1-A112-66E5F3B1E546}" dt="2020-05-14T02:25:51.723" v="3656" actId="20577"/>
          <ac:spMkLst>
            <pc:docMk/>
            <pc:sldMk cId="2798726289" sldId="722"/>
            <ac:spMk id="2" creationId="{8A5E2016-F899-4A2A-AC0E-031183096282}"/>
          </ac:spMkLst>
        </pc:spChg>
      </pc:sldChg>
      <pc:sldChg chg="modSp add del">
        <pc:chgData name="ISHII Satoyuki(石井 里幸)" userId="465bc964-a335-4f80-a4fa-b5cd79bc8829" providerId="ADAL" clId="{EF61C6FC-5D6C-48F1-A112-66E5F3B1E546}" dt="2020-05-14T03:05:40.301" v="5161" actId="2696"/>
        <pc:sldMkLst>
          <pc:docMk/>
          <pc:sldMk cId="2111162346" sldId="753"/>
        </pc:sldMkLst>
        <pc:spChg chg="mod">
          <ac:chgData name="ISHII Satoyuki(石井 里幸)" userId="465bc964-a335-4f80-a4fa-b5cd79bc8829" providerId="ADAL" clId="{EF61C6FC-5D6C-48F1-A112-66E5F3B1E546}" dt="2020-05-14T03:05:10.060" v="5151" actId="27636"/>
          <ac:spMkLst>
            <pc:docMk/>
            <pc:sldMk cId="2111162346" sldId="753"/>
            <ac:spMk id="3" creationId="{E843F2FF-041E-4AE1-9DF9-22313EB4D545}"/>
          </ac:spMkLst>
        </pc:spChg>
        <pc:spChg chg="mod">
          <ac:chgData name="ISHII Satoyuki(石井 里幸)" userId="465bc964-a335-4f80-a4fa-b5cd79bc8829" providerId="ADAL" clId="{EF61C6FC-5D6C-48F1-A112-66E5F3B1E546}" dt="2020-05-14T03:05:09.939" v="5150"/>
          <ac:spMkLst>
            <pc:docMk/>
            <pc:sldMk cId="2111162346" sldId="753"/>
            <ac:spMk id="4" creationId="{12CD5434-5EBC-4E1A-9629-2CB6DCE7CC5E}"/>
          </ac:spMkLst>
        </pc:spChg>
        <pc:spChg chg="mod">
          <ac:chgData name="ISHII Satoyuki(石井 里幸)" userId="465bc964-a335-4f80-a4fa-b5cd79bc8829" providerId="ADAL" clId="{EF61C6FC-5D6C-48F1-A112-66E5F3B1E546}" dt="2020-05-14T03:05:09.939" v="5150"/>
          <ac:spMkLst>
            <pc:docMk/>
            <pc:sldMk cId="2111162346" sldId="753"/>
            <ac:spMk id="5" creationId="{26DE1744-5EE7-4F82-9050-9DCD7FEAB253}"/>
          </ac:spMkLst>
        </pc:spChg>
      </pc:sldChg>
      <pc:sldChg chg="del">
        <pc:chgData name="ISHII Satoyuki(石井 里幸)" userId="465bc964-a335-4f80-a4fa-b5cd79bc8829" providerId="ADAL" clId="{EF61C6FC-5D6C-48F1-A112-66E5F3B1E546}" dt="2020-05-14T02:24:16.338" v="3624" actId="2696"/>
        <pc:sldMkLst>
          <pc:docMk/>
          <pc:sldMk cId="1708775023" sldId="758"/>
        </pc:sldMkLst>
      </pc:sldChg>
      <pc:sldChg chg="add">
        <pc:chgData name="ISHII Satoyuki(石井 里幸)" userId="465bc964-a335-4f80-a4fa-b5cd79bc8829" providerId="ADAL" clId="{EF61C6FC-5D6C-48F1-A112-66E5F3B1E546}" dt="2020-05-14T02:24:21.271" v="3631"/>
        <pc:sldMkLst>
          <pc:docMk/>
          <pc:sldMk cId="1743191265" sldId="758"/>
        </pc:sldMkLst>
      </pc:sldChg>
      <pc:sldChg chg="modSp">
        <pc:chgData name="ISHII Satoyuki(石井 里幸)" userId="465bc964-a335-4f80-a4fa-b5cd79bc8829" providerId="ADAL" clId="{EF61C6FC-5D6C-48F1-A112-66E5F3B1E546}" dt="2020-05-14T02:30:43.266" v="3906" actId="313"/>
        <pc:sldMkLst>
          <pc:docMk/>
          <pc:sldMk cId="1777940358" sldId="760"/>
        </pc:sldMkLst>
        <pc:spChg chg="mod">
          <ac:chgData name="ISHII Satoyuki(石井 里幸)" userId="465bc964-a335-4f80-a4fa-b5cd79bc8829" providerId="ADAL" clId="{EF61C6FC-5D6C-48F1-A112-66E5F3B1E546}" dt="2020-05-14T02:30:43.266" v="3906" actId="313"/>
          <ac:spMkLst>
            <pc:docMk/>
            <pc:sldMk cId="1777940358" sldId="760"/>
            <ac:spMk id="12" creationId="{A379D42C-22C9-416E-9829-A33C2B1132F5}"/>
          </ac:spMkLst>
        </pc:spChg>
      </pc:sldChg>
      <pc:sldChg chg="modSp">
        <pc:chgData name="ISHII Satoyuki(石井 里幸)" userId="465bc964-a335-4f80-a4fa-b5cd79bc8829" providerId="ADAL" clId="{EF61C6FC-5D6C-48F1-A112-66E5F3B1E546}" dt="2020-05-14T02:30:41.434" v="3905" actId="313"/>
        <pc:sldMkLst>
          <pc:docMk/>
          <pc:sldMk cId="2234121487" sldId="764"/>
        </pc:sldMkLst>
        <pc:spChg chg="mod">
          <ac:chgData name="ISHII Satoyuki(石井 里幸)" userId="465bc964-a335-4f80-a4fa-b5cd79bc8829" providerId="ADAL" clId="{EF61C6FC-5D6C-48F1-A112-66E5F3B1E546}" dt="2020-05-14T02:30:41.434" v="3905" actId="313"/>
          <ac:spMkLst>
            <pc:docMk/>
            <pc:sldMk cId="2234121487" sldId="764"/>
            <ac:spMk id="12" creationId="{82DC2A59-DFB3-4B3F-9EC3-2D5EE8D1BD06}"/>
          </ac:spMkLst>
        </pc:spChg>
      </pc:sldChg>
      <pc:sldChg chg="modSp">
        <pc:chgData name="ISHII Satoyuki(石井 里幸)" userId="465bc964-a335-4f80-a4fa-b5cd79bc8829" providerId="ADAL" clId="{EF61C6FC-5D6C-48F1-A112-66E5F3B1E546}" dt="2020-05-13T05:41:31.214" v="2575" actId="27636"/>
        <pc:sldMkLst>
          <pc:docMk/>
          <pc:sldMk cId="3393310082" sldId="766"/>
        </pc:sldMkLst>
        <pc:spChg chg="mod">
          <ac:chgData name="ISHII Satoyuki(石井 里幸)" userId="465bc964-a335-4f80-a4fa-b5cd79bc8829" providerId="ADAL" clId="{EF61C6FC-5D6C-48F1-A112-66E5F3B1E546}" dt="2020-05-13T05:41:31.214" v="2575" actId="27636"/>
          <ac:spMkLst>
            <pc:docMk/>
            <pc:sldMk cId="3393310082" sldId="766"/>
            <ac:spMk id="5" creationId="{ED8F5A00-A66B-4DDD-887E-57A6E797BA85}"/>
          </ac:spMkLst>
        </pc:spChg>
      </pc:sldChg>
      <pc:sldChg chg="delSp modSp modNotesTx">
        <pc:chgData name="ISHII Satoyuki(石井 里幸)" userId="465bc964-a335-4f80-a4fa-b5cd79bc8829" providerId="ADAL" clId="{EF61C6FC-5D6C-48F1-A112-66E5F3B1E546}" dt="2020-05-20T09:24:06.215" v="12641" actId="27636"/>
        <pc:sldMkLst>
          <pc:docMk/>
          <pc:sldMk cId="2148770723" sldId="767"/>
        </pc:sldMkLst>
        <pc:spChg chg="mod">
          <ac:chgData name="ISHII Satoyuki(石井 里幸)" userId="465bc964-a335-4f80-a4fa-b5cd79bc8829" providerId="ADAL" clId="{EF61C6FC-5D6C-48F1-A112-66E5F3B1E546}" dt="2020-05-20T09:24:06.215" v="12641" actId="27636"/>
          <ac:spMkLst>
            <pc:docMk/>
            <pc:sldMk cId="2148770723" sldId="767"/>
            <ac:spMk id="5" creationId="{9A918092-EFE4-44F6-9849-7F8BE3C6E312}"/>
          </ac:spMkLst>
        </pc:spChg>
        <pc:picChg chg="del">
          <ac:chgData name="ISHII Satoyuki(石井 里幸)" userId="465bc964-a335-4f80-a4fa-b5cd79bc8829" providerId="ADAL" clId="{EF61C6FC-5D6C-48F1-A112-66E5F3B1E546}" dt="2020-05-07T03:47:51.482" v="1742"/>
          <ac:picMkLst>
            <pc:docMk/>
            <pc:sldMk cId="2148770723" sldId="767"/>
            <ac:picMk id="1026" creationId="{2BD25176-7213-4115-98B6-BED0342F1CA4}"/>
          </ac:picMkLst>
        </pc:picChg>
      </pc:sldChg>
      <pc:sldChg chg="addSp delSp modSp">
        <pc:chgData name="ISHII Satoyuki(石井 里幸)" userId="465bc964-a335-4f80-a4fa-b5cd79bc8829" providerId="ADAL" clId="{EF61C6FC-5D6C-48F1-A112-66E5F3B1E546}" dt="2020-05-13T05:33:20.371" v="2573"/>
        <pc:sldMkLst>
          <pc:docMk/>
          <pc:sldMk cId="661096373" sldId="768"/>
        </pc:sldMkLst>
        <pc:spChg chg="del">
          <ac:chgData name="ISHII Satoyuki(石井 里幸)" userId="465bc964-a335-4f80-a4fa-b5cd79bc8829" providerId="ADAL" clId="{EF61C6FC-5D6C-48F1-A112-66E5F3B1E546}" dt="2020-05-13T05:22:50.527" v="2423" actId="478"/>
          <ac:spMkLst>
            <pc:docMk/>
            <pc:sldMk cId="661096373" sldId="768"/>
            <ac:spMk id="4" creationId="{0D807D7E-9913-4966-97F5-E2EB50C19574}"/>
          </ac:spMkLst>
        </pc:spChg>
        <pc:spChg chg="mod">
          <ac:chgData name="ISHII Satoyuki(石井 里幸)" userId="465bc964-a335-4f80-a4fa-b5cd79bc8829" providerId="ADAL" clId="{EF61C6FC-5D6C-48F1-A112-66E5F3B1E546}" dt="2020-05-13T05:33:20.371" v="2573"/>
          <ac:spMkLst>
            <pc:docMk/>
            <pc:sldMk cId="661096373" sldId="768"/>
            <ac:spMk id="5" creationId="{ED8F5A00-A66B-4DDD-887E-57A6E797BA85}"/>
          </ac:spMkLst>
        </pc:spChg>
        <pc:spChg chg="del">
          <ac:chgData name="ISHII Satoyuki(石井 里幸)" userId="465bc964-a335-4f80-a4fa-b5cd79bc8829" providerId="ADAL" clId="{EF61C6FC-5D6C-48F1-A112-66E5F3B1E546}" dt="2020-05-13T05:22:50.527" v="2423" actId="478"/>
          <ac:spMkLst>
            <pc:docMk/>
            <pc:sldMk cId="661096373" sldId="768"/>
            <ac:spMk id="7" creationId="{9D926249-D5B2-4319-B2FE-C97D30238CB5}"/>
          </ac:spMkLst>
        </pc:spChg>
        <pc:picChg chg="add del mod">
          <ac:chgData name="ISHII Satoyuki(石井 里幸)" userId="465bc964-a335-4f80-a4fa-b5cd79bc8829" providerId="ADAL" clId="{EF61C6FC-5D6C-48F1-A112-66E5F3B1E546}" dt="2020-05-13T05:23:32.121" v="2428" actId="478"/>
          <ac:picMkLst>
            <pc:docMk/>
            <pc:sldMk cId="661096373" sldId="768"/>
            <ac:picMk id="1026" creationId="{ADB4B586-DA5C-464E-937D-DEBBE6339930}"/>
          </ac:picMkLst>
        </pc:picChg>
        <pc:picChg chg="add del mod">
          <ac:chgData name="ISHII Satoyuki(石井 里幸)" userId="465bc964-a335-4f80-a4fa-b5cd79bc8829" providerId="ADAL" clId="{EF61C6FC-5D6C-48F1-A112-66E5F3B1E546}" dt="2020-05-13T05:24:52.665" v="2437" actId="478"/>
          <ac:picMkLst>
            <pc:docMk/>
            <pc:sldMk cId="661096373" sldId="768"/>
            <ac:picMk id="1028" creationId="{B58C0F6E-C716-4E01-AEDE-E27823FA9D0E}"/>
          </ac:picMkLst>
        </pc:picChg>
        <pc:picChg chg="add mod">
          <ac:chgData name="ISHII Satoyuki(石井 里幸)" userId="465bc964-a335-4f80-a4fa-b5cd79bc8829" providerId="ADAL" clId="{EF61C6FC-5D6C-48F1-A112-66E5F3B1E546}" dt="2020-05-13T05:33:02.014" v="2564" actId="1076"/>
          <ac:picMkLst>
            <pc:docMk/>
            <pc:sldMk cId="661096373" sldId="768"/>
            <ac:picMk id="1030" creationId="{02D81D4D-75E5-436A-B851-B62378CBF68A}"/>
          </ac:picMkLst>
        </pc:picChg>
        <pc:picChg chg="del">
          <ac:chgData name="ISHII Satoyuki(石井 里幸)" userId="465bc964-a335-4f80-a4fa-b5cd79bc8829" providerId="ADAL" clId="{EF61C6FC-5D6C-48F1-A112-66E5F3B1E546}" dt="2020-05-13T05:22:50.527" v="2423" actId="478"/>
          <ac:picMkLst>
            <pc:docMk/>
            <pc:sldMk cId="661096373" sldId="768"/>
            <ac:picMk id="2050" creationId="{1D0AC6EE-AFEC-4558-8AE4-AF1D9D4E9597}"/>
          </ac:picMkLst>
        </pc:picChg>
        <pc:picChg chg="del">
          <ac:chgData name="ISHII Satoyuki(石井 里幸)" userId="465bc964-a335-4f80-a4fa-b5cd79bc8829" providerId="ADAL" clId="{EF61C6FC-5D6C-48F1-A112-66E5F3B1E546}" dt="2020-05-13T05:22:50.527" v="2423" actId="478"/>
          <ac:picMkLst>
            <pc:docMk/>
            <pc:sldMk cId="661096373" sldId="768"/>
            <ac:picMk id="2052" creationId="{7524DF0C-7E83-4F8B-ABC3-D411AAC2728F}"/>
          </ac:picMkLst>
        </pc:picChg>
      </pc:sldChg>
      <pc:sldChg chg="addSp modSp">
        <pc:chgData name="ISHII Satoyuki(石井 里幸)" userId="465bc964-a335-4f80-a4fa-b5cd79bc8829" providerId="ADAL" clId="{EF61C6FC-5D6C-48F1-A112-66E5F3B1E546}" dt="2020-05-07T03:07:45.997" v="109" actId="27636"/>
        <pc:sldMkLst>
          <pc:docMk/>
          <pc:sldMk cId="560006455" sldId="770"/>
        </pc:sldMkLst>
        <pc:spChg chg="mod">
          <ac:chgData name="ISHII Satoyuki(石井 里幸)" userId="465bc964-a335-4f80-a4fa-b5cd79bc8829" providerId="ADAL" clId="{EF61C6FC-5D6C-48F1-A112-66E5F3B1E546}" dt="2020-05-07T03:07:45.997" v="109" actId="27636"/>
          <ac:spMkLst>
            <pc:docMk/>
            <pc:sldMk cId="560006455" sldId="770"/>
            <ac:spMk id="5" creationId="{71472E15-2436-4867-A8AF-20CF009B1414}"/>
          </ac:spMkLst>
        </pc:spChg>
        <pc:spChg chg="add mod">
          <ac:chgData name="ISHII Satoyuki(石井 里幸)" userId="465bc964-a335-4f80-a4fa-b5cd79bc8829" providerId="ADAL" clId="{EF61C6FC-5D6C-48F1-A112-66E5F3B1E546}" dt="2020-05-07T03:07:37.505" v="106" actId="1076"/>
          <ac:spMkLst>
            <pc:docMk/>
            <pc:sldMk cId="560006455" sldId="770"/>
            <ac:spMk id="6" creationId="{3F1C93E8-5C34-4362-A5EE-430E866A666F}"/>
          </ac:spMkLst>
        </pc:spChg>
      </pc:sldChg>
      <pc:sldChg chg="modNotesTx">
        <pc:chgData name="ISHII Satoyuki(石井 里幸)" userId="465bc964-a335-4f80-a4fa-b5cd79bc8829" providerId="ADAL" clId="{EF61C6FC-5D6C-48F1-A112-66E5F3B1E546}" dt="2020-05-07T01:31:20.871" v="56" actId="20577"/>
        <pc:sldMkLst>
          <pc:docMk/>
          <pc:sldMk cId="1904985116" sldId="775"/>
        </pc:sldMkLst>
      </pc:sldChg>
      <pc:sldChg chg="modSp">
        <pc:chgData name="ISHII Satoyuki(石井 里幸)" userId="465bc964-a335-4f80-a4fa-b5cd79bc8829" providerId="ADAL" clId="{EF61C6FC-5D6C-48F1-A112-66E5F3B1E546}" dt="2020-05-07T05:22:39.814" v="2064" actId="6549"/>
        <pc:sldMkLst>
          <pc:docMk/>
          <pc:sldMk cId="2608865976" sldId="777"/>
        </pc:sldMkLst>
        <pc:spChg chg="mod">
          <ac:chgData name="ISHII Satoyuki(石井 里幸)" userId="465bc964-a335-4f80-a4fa-b5cd79bc8829" providerId="ADAL" clId="{EF61C6FC-5D6C-48F1-A112-66E5F3B1E546}" dt="2020-05-07T05:22:39.814" v="2064" actId="6549"/>
          <ac:spMkLst>
            <pc:docMk/>
            <pc:sldMk cId="2608865976" sldId="777"/>
            <ac:spMk id="5" creationId="{B1420414-712C-46E1-A4AE-30CDC53A23BF}"/>
          </ac:spMkLst>
        </pc:spChg>
      </pc:sldChg>
      <pc:sldChg chg="modSp">
        <pc:chgData name="ISHII Satoyuki(石井 里幸)" userId="465bc964-a335-4f80-a4fa-b5cd79bc8829" providerId="ADAL" clId="{EF61C6FC-5D6C-48F1-A112-66E5F3B1E546}" dt="2020-05-07T05:22:05.153" v="2058" actId="14100"/>
        <pc:sldMkLst>
          <pc:docMk/>
          <pc:sldMk cId="1159437022" sldId="778"/>
        </pc:sldMkLst>
        <pc:spChg chg="mod ord">
          <ac:chgData name="ISHII Satoyuki(石井 里幸)" userId="465bc964-a335-4f80-a4fa-b5cd79bc8829" providerId="ADAL" clId="{EF61C6FC-5D6C-48F1-A112-66E5F3B1E546}" dt="2020-05-07T05:22:05.153" v="2058" actId="14100"/>
          <ac:spMkLst>
            <pc:docMk/>
            <pc:sldMk cId="1159437022" sldId="778"/>
            <ac:spMk id="34" creationId="{92E784BC-C5A7-491A-930C-1CFFEDCE1D95}"/>
          </ac:spMkLst>
        </pc:spChg>
      </pc:sldChg>
      <pc:sldChg chg="modSp">
        <pc:chgData name="ISHII Satoyuki(石井 里幸)" userId="465bc964-a335-4f80-a4fa-b5cd79bc8829" providerId="ADAL" clId="{EF61C6FC-5D6C-48F1-A112-66E5F3B1E546}" dt="2020-05-07T07:33:37.961" v="2079"/>
        <pc:sldMkLst>
          <pc:docMk/>
          <pc:sldMk cId="1062339227" sldId="786"/>
        </pc:sldMkLst>
        <pc:spChg chg="mod">
          <ac:chgData name="ISHII Satoyuki(石井 里幸)" userId="465bc964-a335-4f80-a4fa-b5cd79bc8829" providerId="ADAL" clId="{EF61C6FC-5D6C-48F1-A112-66E5F3B1E546}" dt="2020-05-07T07:33:37.961" v="2079"/>
          <ac:spMkLst>
            <pc:docMk/>
            <pc:sldMk cId="1062339227" sldId="786"/>
            <ac:spMk id="5" creationId="{E5FF2E3A-D963-47ED-8A55-ED798EE1F0BA}"/>
          </ac:spMkLst>
        </pc:spChg>
      </pc:sldChg>
      <pc:sldChg chg="modSp">
        <pc:chgData name="ISHII Satoyuki(石井 里幸)" userId="465bc964-a335-4f80-a4fa-b5cd79bc8829" providerId="ADAL" clId="{EF61C6FC-5D6C-48F1-A112-66E5F3B1E546}" dt="2020-05-07T07:33:55.693" v="2085"/>
        <pc:sldMkLst>
          <pc:docMk/>
          <pc:sldMk cId="575249390" sldId="789"/>
        </pc:sldMkLst>
        <pc:spChg chg="mod">
          <ac:chgData name="ISHII Satoyuki(石井 里幸)" userId="465bc964-a335-4f80-a4fa-b5cd79bc8829" providerId="ADAL" clId="{EF61C6FC-5D6C-48F1-A112-66E5F3B1E546}" dt="2020-05-07T07:33:55.693" v="2085"/>
          <ac:spMkLst>
            <pc:docMk/>
            <pc:sldMk cId="575249390" sldId="789"/>
            <ac:spMk id="5" creationId="{E5FF2E3A-D963-47ED-8A55-ED798EE1F0BA}"/>
          </ac:spMkLst>
        </pc:spChg>
      </pc:sldChg>
      <pc:sldChg chg="add del">
        <pc:chgData name="ISHII Satoyuki(石井 里幸)" userId="465bc964-a335-4f80-a4fa-b5cd79bc8829" providerId="ADAL" clId="{EF61C6FC-5D6C-48F1-A112-66E5F3B1E546}" dt="2020-05-14T03:16:19.608" v="5248" actId="2696"/>
        <pc:sldMkLst>
          <pc:docMk/>
          <pc:sldMk cId="1637270764" sldId="794"/>
        </pc:sldMkLst>
      </pc:sldChg>
      <pc:sldChg chg="add modTransition">
        <pc:chgData name="ISHII Satoyuki(石井 里幸)" userId="465bc964-a335-4f80-a4fa-b5cd79bc8829" providerId="ADAL" clId="{EF61C6FC-5D6C-48F1-A112-66E5F3B1E546}" dt="2020-05-14T03:16:25.241" v="5251"/>
        <pc:sldMkLst>
          <pc:docMk/>
          <pc:sldMk cId="2492705829" sldId="794"/>
        </pc:sldMkLst>
      </pc:sldChg>
      <pc:sldChg chg="del">
        <pc:chgData name="ISHII Satoyuki(石井 里幸)" userId="465bc964-a335-4f80-a4fa-b5cd79bc8829" providerId="ADAL" clId="{EF61C6FC-5D6C-48F1-A112-66E5F3B1E546}" dt="2020-05-14T02:24:16.539" v="3630" actId="2696"/>
        <pc:sldMkLst>
          <pc:docMk/>
          <pc:sldMk cId="3402173775" sldId="794"/>
        </pc:sldMkLst>
      </pc:sldChg>
      <pc:sldChg chg="modSp">
        <pc:chgData name="ISHII Satoyuki(石井 里幸)" userId="465bc964-a335-4f80-a4fa-b5cd79bc8829" providerId="ADAL" clId="{EF61C6FC-5D6C-48F1-A112-66E5F3B1E546}" dt="2020-05-07T03:58:04.120" v="1993" actId="20577"/>
        <pc:sldMkLst>
          <pc:docMk/>
          <pc:sldMk cId="363097589" sldId="797"/>
        </pc:sldMkLst>
        <pc:spChg chg="mod">
          <ac:chgData name="ISHII Satoyuki(石井 里幸)" userId="465bc964-a335-4f80-a4fa-b5cd79bc8829" providerId="ADAL" clId="{EF61C6FC-5D6C-48F1-A112-66E5F3B1E546}" dt="2020-05-07T03:58:04.120" v="1993" actId="20577"/>
          <ac:spMkLst>
            <pc:docMk/>
            <pc:sldMk cId="363097589" sldId="797"/>
            <ac:spMk id="8" creationId="{09D28211-D792-4C9B-A32B-C960726F48ED}"/>
          </ac:spMkLst>
        </pc:spChg>
      </pc:sldChg>
      <pc:sldChg chg="modSp modNotesTx">
        <pc:chgData name="ISHII Satoyuki(石井 里幸)" userId="465bc964-a335-4f80-a4fa-b5cd79bc8829" providerId="ADAL" clId="{EF61C6FC-5D6C-48F1-A112-66E5F3B1E546}" dt="2020-05-07T03:51:15.585" v="1841" actId="15"/>
        <pc:sldMkLst>
          <pc:docMk/>
          <pc:sldMk cId="1864735574" sldId="799"/>
        </pc:sldMkLst>
        <pc:spChg chg="mod">
          <ac:chgData name="ISHII Satoyuki(石井 里幸)" userId="465bc964-a335-4f80-a4fa-b5cd79bc8829" providerId="ADAL" clId="{EF61C6FC-5D6C-48F1-A112-66E5F3B1E546}" dt="2020-05-07T03:51:15.585" v="1841" actId="15"/>
          <ac:spMkLst>
            <pc:docMk/>
            <pc:sldMk cId="1864735574" sldId="799"/>
            <ac:spMk id="5" creationId="{7EB06180-6BD5-46F1-AEBB-CED9B0F987FC}"/>
          </ac:spMkLst>
        </pc:spChg>
      </pc:sldChg>
      <pc:sldChg chg="del">
        <pc:chgData name="ISHII Satoyuki(石井 里幸)" userId="465bc964-a335-4f80-a4fa-b5cd79bc8829" providerId="ADAL" clId="{EF61C6FC-5D6C-48F1-A112-66E5F3B1E546}" dt="2020-05-14T02:18:01.657" v="3307" actId="2696"/>
        <pc:sldMkLst>
          <pc:docMk/>
          <pc:sldMk cId="3567343531" sldId="805"/>
        </pc:sldMkLst>
      </pc:sldChg>
      <pc:sldChg chg="del">
        <pc:chgData name="ISHII Satoyuki(石井 里幸)" userId="465bc964-a335-4f80-a4fa-b5cd79bc8829" providerId="ADAL" clId="{EF61C6FC-5D6C-48F1-A112-66E5F3B1E546}" dt="2020-05-14T04:00:44.704" v="6070" actId="2696"/>
        <pc:sldMkLst>
          <pc:docMk/>
          <pc:sldMk cId="407429551" sldId="806"/>
        </pc:sldMkLst>
      </pc:sldChg>
      <pc:sldChg chg="del">
        <pc:chgData name="ISHII Satoyuki(石井 里幸)" userId="465bc964-a335-4f80-a4fa-b5cd79bc8829" providerId="ADAL" clId="{EF61C6FC-5D6C-48F1-A112-66E5F3B1E546}" dt="2020-05-14T06:45:04.999" v="6753" actId="2696"/>
        <pc:sldMkLst>
          <pc:docMk/>
          <pc:sldMk cId="514320718" sldId="808"/>
        </pc:sldMkLst>
      </pc:sldChg>
      <pc:sldChg chg="add modTransition">
        <pc:chgData name="ISHII Satoyuki(石井 里幸)" userId="465bc964-a335-4f80-a4fa-b5cd79bc8829" providerId="ADAL" clId="{EF61C6FC-5D6C-48F1-A112-66E5F3B1E546}" dt="2020-05-14T06:45:12.408" v="6755"/>
        <pc:sldMkLst>
          <pc:docMk/>
          <pc:sldMk cId="3718565546" sldId="808"/>
        </pc:sldMkLst>
      </pc:sldChg>
      <pc:sldChg chg="modSp">
        <pc:chgData name="ISHII Satoyuki(石井 里幸)" userId="465bc964-a335-4f80-a4fa-b5cd79bc8829" providerId="ADAL" clId="{EF61C6FC-5D6C-48F1-A112-66E5F3B1E546}" dt="2020-05-14T06:41:03.075" v="6695" actId="20577"/>
        <pc:sldMkLst>
          <pc:docMk/>
          <pc:sldMk cId="93721155" sldId="811"/>
        </pc:sldMkLst>
        <pc:spChg chg="mod">
          <ac:chgData name="ISHII Satoyuki(石井 里幸)" userId="465bc964-a335-4f80-a4fa-b5cd79bc8829" providerId="ADAL" clId="{EF61C6FC-5D6C-48F1-A112-66E5F3B1E546}" dt="2020-05-14T06:41:03.075" v="6695" actId="20577"/>
          <ac:spMkLst>
            <pc:docMk/>
            <pc:sldMk cId="93721155" sldId="811"/>
            <ac:spMk id="5" creationId="{A835A91D-4838-488C-89E7-E343E0C01307}"/>
          </ac:spMkLst>
        </pc:spChg>
      </pc:sldChg>
      <pc:sldChg chg="modSp">
        <pc:chgData name="ISHII Satoyuki(石井 里幸)" userId="465bc964-a335-4f80-a4fa-b5cd79bc8829" providerId="ADAL" clId="{EF61C6FC-5D6C-48F1-A112-66E5F3B1E546}" dt="2020-05-14T04:03:43.231" v="6112"/>
        <pc:sldMkLst>
          <pc:docMk/>
          <pc:sldMk cId="4258487361" sldId="812"/>
        </pc:sldMkLst>
        <pc:spChg chg="mod">
          <ac:chgData name="ISHII Satoyuki(石井 里幸)" userId="465bc964-a335-4f80-a4fa-b5cd79bc8829" providerId="ADAL" clId="{EF61C6FC-5D6C-48F1-A112-66E5F3B1E546}" dt="2020-05-14T04:03:43.231" v="6112"/>
          <ac:spMkLst>
            <pc:docMk/>
            <pc:sldMk cId="4258487361" sldId="812"/>
            <ac:spMk id="2" creationId="{CD6C9E2E-1EA8-441D-BF86-C6D3DF79E559}"/>
          </ac:spMkLst>
        </pc:spChg>
      </pc:sldChg>
      <pc:sldChg chg="addSp delSp modSp">
        <pc:chgData name="ISHII Satoyuki(石井 里幸)" userId="465bc964-a335-4f80-a4fa-b5cd79bc8829" providerId="ADAL" clId="{EF61C6FC-5D6C-48F1-A112-66E5F3B1E546}" dt="2020-05-20T02:32:34.394" v="8204"/>
        <pc:sldMkLst>
          <pc:docMk/>
          <pc:sldMk cId="1549451414" sldId="823"/>
        </pc:sldMkLst>
        <pc:spChg chg="mod">
          <ac:chgData name="ISHII Satoyuki(石井 里幸)" userId="465bc964-a335-4f80-a4fa-b5cd79bc8829" providerId="ADAL" clId="{EF61C6FC-5D6C-48F1-A112-66E5F3B1E546}" dt="2020-05-20T02:32:34.394" v="8204"/>
          <ac:spMkLst>
            <pc:docMk/>
            <pc:sldMk cId="1549451414" sldId="823"/>
            <ac:spMk id="5" creationId="{D35EFCBD-1A22-4D26-B445-D1D22523AD09}"/>
          </ac:spMkLst>
        </pc:spChg>
        <pc:spChg chg="add mod">
          <ac:chgData name="ISHII Satoyuki(石井 里幸)" userId="465bc964-a335-4f80-a4fa-b5cd79bc8829" providerId="ADAL" clId="{EF61C6FC-5D6C-48F1-A112-66E5F3B1E546}" dt="2020-05-20T02:19:15.401" v="7826" actId="1076"/>
          <ac:spMkLst>
            <pc:docMk/>
            <pc:sldMk cId="1549451414" sldId="823"/>
            <ac:spMk id="9" creationId="{9785F61D-12C5-4027-85AC-6D0BD8CDB8AF}"/>
          </ac:spMkLst>
        </pc:spChg>
        <pc:spChg chg="add mod">
          <ac:chgData name="ISHII Satoyuki(石井 里幸)" userId="465bc964-a335-4f80-a4fa-b5cd79bc8829" providerId="ADAL" clId="{EF61C6FC-5D6C-48F1-A112-66E5F3B1E546}" dt="2020-05-20T02:19:12.964" v="7825" actId="1076"/>
          <ac:spMkLst>
            <pc:docMk/>
            <pc:sldMk cId="1549451414" sldId="823"/>
            <ac:spMk id="10" creationId="{84325104-2175-424D-A6C6-681EC5C0C67F}"/>
          </ac:spMkLst>
        </pc:spChg>
        <pc:spChg chg="add mod">
          <ac:chgData name="ISHII Satoyuki(石井 里幸)" userId="465bc964-a335-4f80-a4fa-b5cd79bc8829" providerId="ADAL" clId="{EF61C6FC-5D6C-48F1-A112-66E5F3B1E546}" dt="2020-05-20T02:19:11.561" v="7824" actId="1076"/>
          <ac:spMkLst>
            <pc:docMk/>
            <pc:sldMk cId="1549451414" sldId="823"/>
            <ac:spMk id="11" creationId="{C302784E-36DF-471F-92AD-9A57C729E9F4}"/>
          </ac:spMkLst>
        </pc:spChg>
        <pc:graphicFrameChg chg="add mod">
          <ac:chgData name="ISHII Satoyuki(石井 里幸)" userId="465bc964-a335-4f80-a4fa-b5cd79bc8829" providerId="ADAL" clId="{EF61C6FC-5D6C-48F1-A112-66E5F3B1E546}" dt="2020-05-20T02:19:08.791" v="7823" actId="1076"/>
          <ac:graphicFrameMkLst>
            <pc:docMk/>
            <pc:sldMk cId="1549451414" sldId="823"/>
            <ac:graphicFrameMk id="8" creationId="{B2C4F494-80A2-43D5-AF27-A2D19CE0BBEC}"/>
          </ac:graphicFrameMkLst>
        </pc:graphicFrameChg>
        <pc:picChg chg="del mod">
          <ac:chgData name="ISHII Satoyuki(石井 里幸)" userId="465bc964-a335-4f80-a4fa-b5cd79bc8829" providerId="ADAL" clId="{EF61C6FC-5D6C-48F1-A112-66E5F3B1E546}" dt="2020-05-20T02:17:56.949" v="7817" actId="478"/>
          <ac:picMkLst>
            <pc:docMk/>
            <pc:sldMk cId="1549451414" sldId="823"/>
            <ac:picMk id="7" creationId="{663CA2E2-4E65-4EF3-B7D0-7D2837080A13}"/>
          </ac:picMkLst>
        </pc:picChg>
      </pc:sldChg>
      <pc:sldChg chg="del">
        <pc:chgData name="ISHII Satoyuki(石井 里幸)" userId="465bc964-a335-4f80-a4fa-b5cd79bc8829" providerId="ADAL" clId="{EF61C6FC-5D6C-48F1-A112-66E5F3B1E546}" dt="2020-05-14T02:24:16.387" v="3626" actId="2696"/>
        <pc:sldMkLst>
          <pc:docMk/>
          <pc:sldMk cId="262780896" sldId="825"/>
        </pc:sldMkLst>
      </pc:sldChg>
      <pc:sldChg chg="modSp add ord">
        <pc:chgData name="ISHII Satoyuki(石井 里幸)" userId="465bc964-a335-4f80-a4fa-b5cd79bc8829" providerId="ADAL" clId="{EF61C6FC-5D6C-48F1-A112-66E5F3B1E546}" dt="2020-05-14T03:15:27.157" v="5247" actId="20577"/>
        <pc:sldMkLst>
          <pc:docMk/>
          <pc:sldMk cId="2345094608" sldId="825"/>
        </pc:sldMkLst>
        <pc:spChg chg="mod">
          <ac:chgData name="ISHII Satoyuki(石井 里幸)" userId="465bc964-a335-4f80-a4fa-b5cd79bc8829" providerId="ADAL" clId="{EF61C6FC-5D6C-48F1-A112-66E5F3B1E546}" dt="2020-05-14T03:15:27.157" v="5247" actId="20577"/>
          <ac:spMkLst>
            <pc:docMk/>
            <pc:sldMk cId="2345094608" sldId="825"/>
            <ac:spMk id="5" creationId="{1A3490DB-74B1-46B8-AE86-3BDA20D2CA2C}"/>
          </ac:spMkLst>
        </pc:spChg>
      </pc:sldChg>
      <pc:sldChg chg="add">
        <pc:chgData name="ISHII Satoyuki(石井 里幸)" userId="465bc964-a335-4f80-a4fa-b5cd79bc8829" providerId="ADAL" clId="{EF61C6FC-5D6C-48F1-A112-66E5F3B1E546}" dt="2020-05-14T02:24:21.271" v="3631"/>
        <pc:sldMkLst>
          <pc:docMk/>
          <pc:sldMk cId="1014746327" sldId="826"/>
        </pc:sldMkLst>
      </pc:sldChg>
      <pc:sldChg chg="del">
        <pc:chgData name="ISHII Satoyuki(石井 里幸)" userId="465bc964-a335-4f80-a4fa-b5cd79bc8829" providerId="ADAL" clId="{EF61C6FC-5D6C-48F1-A112-66E5F3B1E546}" dt="2020-05-14T02:24:16.356" v="3625" actId="2696"/>
        <pc:sldMkLst>
          <pc:docMk/>
          <pc:sldMk cId="2816586906" sldId="826"/>
        </pc:sldMkLst>
      </pc:sldChg>
      <pc:sldChg chg="del">
        <pc:chgData name="ISHII Satoyuki(石井 里幸)" userId="465bc964-a335-4f80-a4fa-b5cd79bc8829" providerId="ADAL" clId="{EF61C6FC-5D6C-48F1-A112-66E5F3B1E546}" dt="2020-05-14T02:24:16.452" v="3627" actId="2696"/>
        <pc:sldMkLst>
          <pc:docMk/>
          <pc:sldMk cId="856010159" sldId="827"/>
        </pc:sldMkLst>
      </pc:sldChg>
      <pc:sldChg chg="modSp add">
        <pc:chgData name="ISHII Satoyuki(石井 里幸)" userId="465bc964-a335-4f80-a4fa-b5cd79bc8829" providerId="ADAL" clId="{EF61C6FC-5D6C-48F1-A112-66E5F3B1E546}" dt="2020-05-20T06:46:48.422" v="12576" actId="113"/>
        <pc:sldMkLst>
          <pc:docMk/>
          <pc:sldMk cId="1072222685" sldId="827"/>
        </pc:sldMkLst>
        <pc:graphicFrameChg chg="modGraphic">
          <ac:chgData name="ISHII Satoyuki(石井 里幸)" userId="465bc964-a335-4f80-a4fa-b5cd79bc8829" providerId="ADAL" clId="{EF61C6FC-5D6C-48F1-A112-66E5F3B1E546}" dt="2020-05-20T06:46:48.422" v="12576" actId="113"/>
          <ac:graphicFrameMkLst>
            <pc:docMk/>
            <pc:sldMk cId="1072222685" sldId="827"/>
            <ac:graphicFrameMk id="6" creationId="{EB030003-EF4F-455F-BDFE-66C5600EE292}"/>
          </ac:graphicFrameMkLst>
        </pc:graphicFrameChg>
      </pc:sldChg>
      <pc:sldChg chg="del">
        <pc:chgData name="ISHII Satoyuki(石井 里幸)" userId="465bc964-a335-4f80-a4fa-b5cd79bc8829" providerId="ADAL" clId="{EF61C6FC-5D6C-48F1-A112-66E5F3B1E546}" dt="2020-05-14T02:24:16.483" v="3628" actId="2696"/>
        <pc:sldMkLst>
          <pc:docMk/>
          <pc:sldMk cId="2796038801" sldId="828"/>
        </pc:sldMkLst>
      </pc:sldChg>
      <pc:sldChg chg="modSp add">
        <pc:chgData name="ISHII Satoyuki(石井 里幸)" userId="465bc964-a335-4f80-a4fa-b5cd79bc8829" providerId="ADAL" clId="{EF61C6FC-5D6C-48F1-A112-66E5F3B1E546}" dt="2020-05-20T06:48:40.709" v="12578" actId="14100"/>
        <pc:sldMkLst>
          <pc:docMk/>
          <pc:sldMk cId="2959079049" sldId="828"/>
        </pc:sldMkLst>
        <pc:graphicFrameChg chg="mod modGraphic">
          <ac:chgData name="ISHII Satoyuki(石井 里幸)" userId="465bc964-a335-4f80-a4fa-b5cd79bc8829" providerId="ADAL" clId="{EF61C6FC-5D6C-48F1-A112-66E5F3B1E546}" dt="2020-05-20T06:48:40.709" v="12578" actId="14100"/>
          <ac:graphicFrameMkLst>
            <pc:docMk/>
            <pc:sldMk cId="2959079049" sldId="828"/>
            <ac:graphicFrameMk id="6" creationId="{E8534499-6196-4FFF-BEEC-E2035EB01EFE}"/>
          </ac:graphicFrameMkLst>
        </pc:graphicFrameChg>
      </pc:sldChg>
      <pc:sldChg chg="addSp modSp">
        <pc:chgData name="ISHII Satoyuki(石井 里幸)" userId="465bc964-a335-4f80-a4fa-b5cd79bc8829" providerId="ADAL" clId="{EF61C6FC-5D6C-48F1-A112-66E5F3B1E546}" dt="2020-05-14T02:39:36.665" v="4357" actId="20577"/>
        <pc:sldMkLst>
          <pc:docMk/>
          <pc:sldMk cId="1005284705" sldId="829"/>
        </pc:sldMkLst>
        <pc:spChg chg="mod">
          <ac:chgData name="ISHII Satoyuki(石井 里幸)" userId="465bc964-a335-4f80-a4fa-b5cd79bc8829" providerId="ADAL" clId="{EF61C6FC-5D6C-48F1-A112-66E5F3B1E546}" dt="2020-05-14T02:39:36.665" v="4357" actId="20577"/>
          <ac:spMkLst>
            <pc:docMk/>
            <pc:sldMk cId="1005284705" sldId="829"/>
            <ac:spMk id="5" creationId="{8650B6CB-B073-41B0-BE47-91E62AA4EC30}"/>
          </ac:spMkLst>
        </pc:spChg>
        <pc:spChg chg="add mod">
          <ac:chgData name="ISHII Satoyuki(石井 里幸)" userId="465bc964-a335-4f80-a4fa-b5cd79bc8829" providerId="ADAL" clId="{EF61C6FC-5D6C-48F1-A112-66E5F3B1E546}" dt="2020-05-14T02:31:22.793" v="3909" actId="14100"/>
          <ac:spMkLst>
            <pc:docMk/>
            <pc:sldMk cId="1005284705" sldId="829"/>
            <ac:spMk id="8" creationId="{9CA12FF1-38BC-4B69-94C3-58AC9CBA5B4A}"/>
          </ac:spMkLst>
        </pc:spChg>
      </pc:sldChg>
      <pc:sldChg chg="modSp modNotesTx">
        <pc:chgData name="ISHII Satoyuki(石井 里幸)" userId="465bc964-a335-4f80-a4fa-b5cd79bc8829" providerId="ADAL" clId="{EF61C6FC-5D6C-48F1-A112-66E5F3B1E546}" dt="2020-05-20T06:41:50.752" v="12573" actId="14100"/>
        <pc:sldMkLst>
          <pc:docMk/>
          <pc:sldMk cId="2886461161" sldId="830"/>
        </pc:sldMkLst>
        <pc:graphicFrameChg chg="mod modGraphic">
          <ac:chgData name="ISHII Satoyuki(石井 里幸)" userId="465bc964-a335-4f80-a4fa-b5cd79bc8829" providerId="ADAL" clId="{EF61C6FC-5D6C-48F1-A112-66E5F3B1E546}" dt="2020-05-20T06:41:50.752" v="12573" actId="14100"/>
          <ac:graphicFrameMkLst>
            <pc:docMk/>
            <pc:sldMk cId="2886461161" sldId="830"/>
            <ac:graphicFrameMk id="6" creationId="{FAF5ABE1-9992-4C79-BAB1-9461667A5AC8}"/>
          </ac:graphicFrameMkLst>
        </pc:graphicFrameChg>
      </pc:sldChg>
      <pc:sldChg chg="del">
        <pc:chgData name="ISHII Satoyuki(石井 里幸)" userId="465bc964-a335-4f80-a4fa-b5cd79bc8829" providerId="ADAL" clId="{EF61C6FC-5D6C-48F1-A112-66E5F3B1E546}" dt="2020-05-14T03:08:33.286" v="5163" actId="2696"/>
        <pc:sldMkLst>
          <pc:docMk/>
          <pc:sldMk cId="792665998" sldId="831"/>
        </pc:sldMkLst>
      </pc:sldChg>
      <pc:sldChg chg="modNotesTx">
        <pc:chgData name="ISHII Satoyuki(石井 里幸)" userId="465bc964-a335-4f80-a4fa-b5cd79bc8829" providerId="ADAL" clId="{EF61C6FC-5D6C-48F1-A112-66E5F3B1E546}" dt="2020-05-13T02:35:44.445" v="2417" actId="20577"/>
        <pc:sldMkLst>
          <pc:docMk/>
          <pc:sldMk cId="733012442" sldId="833"/>
        </pc:sldMkLst>
      </pc:sldChg>
      <pc:sldChg chg="modSp modNotesTx">
        <pc:chgData name="ISHII Satoyuki(石井 里幸)" userId="465bc964-a335-4f80-a4fa-b5cd79bc8829" providerId="ADAL" clId="{EF61C6FC-5D6C-48F1-A112-66E5F3B1E546}" dt="2020-05-20T09:56:48.577" v="13758" actId="14100"/>
        <pc:sldMkLst>
          <pc:docMk/>
          <pc:sldMk cId="3742785583" sldId="837"/>
        </pc:sldMkLst>
        <pc:spChg chg="mod">
          <ac:chgData name="ISHII Satoyuki(石井 里幸)" userId="465bc964-a335-4f80-a4fa-b5cd79bc8829" providerId="ADAL" clId="{EF61C6FC-5D6C-48F1-A112-66E5F3B1E546}" dt="2020-05-20T09:56:43.921" v="13757" actId="14100"/>
          <ac:spMkLst>
            <pc:docMk/>
            <pc:sldMk cId="3742785583" sldId="837"/>
            <ac:spMk id="5" creationId="{0E76D812-E792-4583-A12E-7BA1076B889D}"/>
          </ac:spMkLst>
        </pc:spChg>
        <pc:picChg chg="mod">
          <ac:chgData name="ISHII Satoyuki(石井 里幸)" userId="465bc964-a335-4f80-a4fa-b5cd79bc8829" providerId="ADAL" clId="{EF61C6FC-5D6C-48F1-A112-66E5F3B1E546}" dt="2020-05-20T09:56:48.577" v="13758" actId="14100"/>
          <ac:picMkLst>
            <pc:docMk/>
            <pc:sldMk cId="3742785583" sldId="837"/>
            <ac:picMk id="1026" creationId="{DB97CF4D-E96F-4F28-B98F-562E94074580}"/>
          </ac:picMkLst>
        </pc:picChg>
      </pc:sldChg>
      <pc:sldChg chg="add">
        <pc:chgData name="ISHII Satoyuki(石井 里幸)" userId="465bc964-a335-4f80-a4fa-b5cd79bc8829" providerId="ADAL" clId="{EF61C6FC-5D6C-48F1-A112-66E5F3B1E546}" dt="2020-05-20T04:50:51.529" v="12200"/>
        <pc:sldMkLst>
          <pc:docMk/>
          <pc:sldMk cId="1100512448" sldId="838"/>
        </pc:sldMkLst>
      </pc:sldChg>
      <pc:sldChg chg="modSp del">
        <pc:chgData name="ISHII Satoyuki(石井 里幸)" userId="465bc964-a335-4f80-a4fa-b5cd79bc8829" providerId="ADAL" clId="{EF61C6FC-5D6C-48F1-A112-66E5F3B1E546}" dt="2020-05-20T04:50:41.026" v="12197" actId="2696"/>
        <pc:sldMkLst>
          <pc:docMk/>
          <pc:sldMk cId="1233964340" sldId="838"/>
        </pc:sldMkLst>
        <pc:spChg chg="mod">
          <ac:chgData name="ISHII Satoyuki(石井 里幸)" userId="465bc964-a335-4f80-a4fa-b5cd79bc8829" providerId="ADAL" clId="{EF61C6FC-5D6C-48F1-A112-66E5F3B1E546}" dt="2020-05-20T02:13:10.067" v="7530"/>
          <ac:spMkLst>
            <pc:docMk/>
            <pc:sldMk cId="1233964340" sldId="838"/>
            <ac:spMk id="2" creationId="{87B61FCA-656B-4C3A-B5E8-A2EE151B5D99}"/>
          </ac:spMkLst>
        </pc:spChg>
      </pc:sldChg>
      <pc:sldChg chg="addSp modSp">
        <pc:chgData name="ISHII Satoyuki(石井 里幸)" userId="465bc964-a335-4f80-a4fa-b5cd79bc8829" providerId="ADAL" clId="{EF61C6FC-5D6C-48F1-A112-66E5F3B1E546}" dt="2020-05-14T03:49:38.496" v="5726" actId="14100"/>
        <pc:sldMkLst>
          <pc:docMk/>
          <pc:sldMk cId="2398481058" sldId="839"/>
        </pc:sldMkLst>
        <pc:spChg chg="mod">
          <ac:chgData name="ISHII Satoyuki(石井 里幸)" userId="465bc964-a335-4f80-a4fa-b5cd79bc8829" providerId="ADAL" clId="{EF61C6FC-5D6C-48F1-A112-66E5F3B1E546}" dt="2020-05-14T03:49:38.496" v="5726" actId="14100"/>
          <ac:spMkLst>
            <pc:docMk/>
            <pc:sldMk cId="2398481058" sldId="839"/>
            <ac:spMk id="5" creationId="{E8C026CB-2BD1-4FE8-AE16-8B101C71D0DA}"/>
          </ac:spMkLst>
        </pc:spChg>
        <pc:picChg chg="add mod">
          <ac:chgData name="ISHII Satoyuki(石井 里幸)" userId="465bc964-a335-4f80-a4fa-b5cd79bc8829" providerId="ADAL" clId="{EF61C6FC-5D6C-48F1-A112-66E5F3B1E546}" dt="2020-05-14T03:35:10.079" v="5573" actId="14100"/>
          <ac:picMkLst>
            <pc:docMk/>
            <pc:sldMk cId="2398481058" sldId="839"/>
            <ac:picMk id="1026" creationId="{43BD214D-66F4-41C3-B00D-FAD50E4D2C8F}"/>
          </ac:picMkLst>
        </pc:picChg>
      </pc:sldChg>
      <pc:sldChg chg="modSp ord">
        <pc:chgData name="ISHII Satoyuki(石井 里幸)" userId="465bc964-a335-4f80-a4fa-b5cd79bc8829" providerId="ADAL" clId="{EF61C6FC-5D6C-48F1-A112-66E5F3B1E546}" dt="2020-05-14T03:54:22.259" v="5758"/>
        <pc:sldMkLst>
          <pc:docMk/>
          <pc:sldMk cId="1222643387" sldId="840"/>
        </pc:sldMkLst>
        <pc:spChg chg="mod">
          <ac:chgData name="ISHII Satoyuki(石井 里幸)" userId="465bc964-a335-4f80-a4fa-b5cd79bc8829" providerId="ADAL" clId="{EF61C6FC-5D6C-48F1-A112-66E5F3B1E546}" dt="2020-05-14T03:54:00.985" v="5757"/>
          <ac:spMkLst>
            <pc:docMk/>
            <pc:sldMk cId="1222643387" sldId="840"/>
            <ac:spMk id="2" creationId="{A761B268-867C-4AC7-ABA5-62B8614200EE}"/>
          </ac:spMkLst>
        </pc:spChg>
        <pc:spChg chg="mod">
          <ac:chgData name="ISHII Satoyuki(石井 里幸)" userId="465bc964-a335-4f80-a4fa-b5cd79bc8829" providerId="ADAL" clId="{EF61C6FC-5D6C-48F1-A112-66E5F3B1E546}" dt="2020-05-14T03:51:35.172" v="5750" actId="27636"/>
          <ac:spMkLst>
            <pc:docMk/>
            <pc:sldMk cId="1222643387" sldId="840"/>
            <ac:spMk id="5" creationId="{B9BA3330-0F55-4BD6-9201-D0F896957F7F}"/>
          </ac:spMkLst>
        </pc:spChg>
        <pc:spChg chg="mod">
          <ac:chgData name="ISHII Satoyuki(石井 里幸)" userId="465bc964-a335-4f80-a4fa-b5cd79bc8829" providerId="ADAL" clId="{EF61C6FC-5D6C-48F1-A112-66E5F3B1E546}" dt="2020-05-14T03:51:43.596" v="5752" actId="13822"/>
          <ac:spMkLst>
            <pc:docMk/>
            <pc:sldMk cId="1222643387" sldId="840"/>
            <ac:spMk id="6" creationId="{2DEE8F5F-7CD3-48CE-ACFC-3EB287C40156}"/>
          </ac:spMkLst>
        </pc:spChg>
      </pc:sldChg>
      <pc:sldChg chg="del">
        <pc:chgData name="ISHII Satoyuki(石井 里幸)" userId="465bc964-a335-4f80-a4fa-b5cd79bc8829" providerId="ADAL" clId="{EF61C6FC-5D6C-48F1-A112-66E5F3B1E546}" dt="2020-05-14T03:54:40.009" v="5759" actId="2696"/>
        <pc:sldMkLst>
          <pc:docMk/>
          <pc:sldMk cId="3967512395" sldId="842"/>
        </pc:sldMkLst>
      </pc:sldChg>
      <pc:sldChg chg="del">
        <pc:chgData name="ISHII Satoyuki(石井 里幸)" userId="465bc964-a335-4f80-a4fa-b5cd79bc8829" providerId="ADAL" clId="{EF61C6FC-5D6C-48F1-A112-66E5F3B1E546}" dt="2020-05-14T03:53:46.446" v="5753" actId="2696"/>
        <pc:sldMkLst>
          <pc:docMk/>
          <pc:sldMk cId="3230793374" sldId="843"/>
        </pc:sldMkLst>
      </pc:sldChg>
      <pc:sldChg chg="modSp">
        <pc:chgData name="ISHII Satoyuki(石井 里幸)" userId="465bc964-a335-4f80-a4fa-b5cd79bc8829" providerId="ADAL" clId="{EF61C6FC-5D6C-48F1-A112-66E5F3B1E546}" dt="2020-05-14T03:57:41.779" v="5943" actId="27636"/>
        <pc:sldMkLst>
          <pc:docMk/>
          <pc:sldMk cId="3031174201" sldId="845"/>
        </pc:sldMkLst>
        <pc:spChg chg="mod">
          <ac:chgData name="ISHII Satoyuki(石井 里幸)" userId="465bc964-a335-4f80-a4fa-b5cd79bc8829" providerId="ADAL" clId="{EF61C6FC-5D6C-48F1-A112-66E5F3B1E546}" dt="2020-05-14T03:55:10.878" v="5769"/>
          <ac:spMkLst>
            <pc:docMk/>
            <pc:sldMk cId="3031174201" sldId="845"/>
            <ac:spMk id="2" creationId="{8A782B54-D14F-46FC-80B9-1C520DF2CD9C}"/>
          </ac:spMkLst>
        </pc:spChg>
        <pc:spChg chg="mod">
          <ac:chgData name="ISHII Satoyuki(石井 里幸)" userId="465bc964-a335-4f80-a4fa-b5cd79bc8829" providerId="ADAL" clId="{EF61C6FC-5D6C-48F1-A112-66E5F3B1E546}" dt="2020-05-14T03:57:41.779" v="5943" actId="27636"/>
          <ac:spMkLst>
            <pc:docMk/>
            <pc:sldMk cId="3031174201" sldId="845"/>
            <ac:spMk id="5" creationId="{78AA16F5-3386-40FA-8627-48B482F45668}"/>
          </ac:spMkLst>
        </pc:spChg>
      </pc:sldChg>
      <pc:sldChg chg="modSp">
        <pc:chgData name="ISHII Satoyuki(石井 里幸)" userId="465bc964-a335-4f80-a4fa-b5cd79bc8829" providerId="ADAL" clId="{EF61C6FC-5D6C-48F1-A112-66E5F3B1E546}" dt="2020-05-20T02:12:46.478" v="7492"/>
        <pc:sldMkLst>
          <pc:docMk/>
          <pc:sldMk cId="1586059924" sldId="855"/>
        </pc:sldMkLst>
        <pc:graphicFrameChg chg="mod modGraphic">
          <ac:chgData name="ISHII Satoyuki(石井 里幸)" userId="465bc964-a335-4f80-a4fa-b5cd79bc8829" providerId="ADAL" clId="{EF61C6FC-5D6C-48F1-A112-66E5F3B1E546}" dt="2020-05-20T02:12:46.478" v="7492"/>
          <ac:graphicFrameMkLst>
            <pc:docMk/>
            <pc:sldMk cId="1586059924" sldId="855"/>
            <ac:graphicFrameMk id="6" creationId="{6DFA82BE-5BCE-449F-BA00-A9422EA52120}"/>
          </ac:graphicFrameMkLst>
        </pc:graphicFrameChg>
      </pc:sldChg>
      <pc:sldChg chg="modNotesTx">
        <pc:chgData name="ISHII Satoyuki(石井 里幸)" userId="465bc964-a335-4f80-a4fa-b5cd79bc8829" providerId="ADAL" clId="{EF61C6FC-5D6C-48F1-A112-66E5F3B1E546}" dt="2020-05-14T02:23:51.387" v="3622" actId="20577"/>
        <pc:sldMkLst>
          <pc:docMk/>
          <pc:sldMk cId="135891591" sldId="856"/>
        </pc:sldMkLst>
      </pc:sldChg>
      <pc:sldChg chg="del">
        <pc:chgData name="ISHII Satoyuki(石井 里幸)" userId="465bc964-a335-4f80-a4fa-b5cd79bc8829" providerId="ADAL" clId="{EF61C6FC-5D6C-48F1-A112-66E5F3B1E546}" dt="2020-05-13T06:47:31.189" v="2786" actId="2696"/>
        <pc:sldMkLst>
          <pc:docMk/>
          <pc:sldMk cId="79569755" sldId="878"/>
        </pc:sldMkLst>
      </pc:sldChg>
      <pc:sldChg chg="modSp del">
        <pc:chgData name="ISHII Satoyuki(石井 里幸)" userId="465bc964-a335-4f80-a4fa-b5cd79bc8829" providerId="ADAL" clId="{EF61C6FC-5D6C-48F1-A112-66E5F3B1E546}" dt="2020-05-13T06:47:36.782" v="2788" actId="2696"/>
        <pc:sldMkLst>
          <pc:docMk/>
          <pc:sldMk cId="2775009723" sldId="879"/>
        </pc:sldMkLst>
        <pc:spChg chg="mod">
          <ac:chgData name="ISHII Satoyuki(石井 里幸)" userId="465bc964-a335-4f80-a4fa-b5cd79bc8829" providerId="ADAL" clId="{EF61C6FC-5D6C-48F1-A112-66E5F3B1E546}" dt="2020-05-13T06:03:11.205" v="2577" actId="14100"/>
          <ac:spMkLst>
            <pc:docMk/>
            <pc:sldMk cId="2775009723" sldId="879"/>
            <ac:spMk id="30" creationId="{F51DA3F0-214A-478B-8EB1-D808EF336558}"/>
          </ac:spMkLst>
        </pc:spChg>
      </pc:sldChg>
      <pc:sldChg chg="del">
        <pc:chgData name="ISHII Satoyuki(石井 里幸)" userId="465bc964-a335-4f80-a4fa-b5cd79bc8829" providerId="ADAL" clId="{EF61C6FC-5D6C-48F1-A112-66E5F3B1E546}" dt="2020-05-13T06:47:59.653" v="2790" actId="2696"/>
        <pc:sldMkLst>
          <pc:docMk/>
          <pc:sldMk cId="3790044358" sldId="880"/>
        </pc:sldMkLst>
      </pc:sldChg>
      <pc:sldChg chg="del">
        <pc:chgData name="ISHII Satoyuki(石井 里幸)" userId="465bc964-a335-4f80-a4fa-b5cd79bc8829" providerId="ADAL" clId="{EF61C6FC-5D6C-48F1-A112-66E5F3B1E546}" dt="2020-05-13T06:48:09.736" v="2792" actId="2696"/>
        <pc:sldMkLst>
          <pc:docMk/>
          <pc:sldMk cId="243552861" sldId="881"/>
        </pc:sldMkLst>
      </pc:sldChg>
      <pc:sldChg chg="del">
        <pc:chgData name="ISHII Satoyuki(石井 里幸)" userId="465bc964-a335-4f80-a4fa-b5cd79bc8829" providerId="ADAL" clId="{EF61C6FC-5D6C-48F1-A112-66E5F3B1E546}" dt="2020-05-13T06:48:19.011" v="2794" actId="2696"/>
        <pc:sldMkLst>
          <pc:docMk/>
          <pc:sldMk cId="533843044" sldId="882"/>
        </pc:sldMkLst>
      </pc:sldChg>
      <pc:sldChg chg="del">
        <pc:chgData name="ISHII Satoyuki(石井 里幸)" userId="465bc964-a335-4f80-a4fa-b5cd79bc8829" providerId="ADAL" clId="{EF61C6FC-5D6C-48F1-A112-66E5F3B1E546}" dt="2020-05-13T06:48:28.236" v="2796" actId="2696"/>
        <pc:sldMkLst>
          <pc:docMk/>
          <pc:sldMk cId="2164221812" sldId="883"/>
        </pc:sldMkLst>
      </pc:sldChg>
      <pc:sldChg chg="modSp">
        <pc:chgData name="ISHII Satoyuki(石井 里幸)" userId="465bc964-a335-4f80-a4fa-b5cd79bc8829" providerId="ADAL" clId="{EF61C6FC-5D6C-48F1-A112-66E5F3B1E546}" dt="2020-05-07T06:05:02.815" v="2077"/>
        <pc:sldMkLst>
          <pc:docMk/>
          <pc:sldMk cId="1902001144" sldId="884"/>
        </pc:sldMkLst>
        <pc:graphicFrameChg chg="mod modGraphic">
          <ac:chgData name="ISHII Satoyuki(石井 里幸)" userId="465bc964-a335-4f80-a4fa-b5cd79bc8829" providerId="ADAL" clId="{EF61C6FC-5D6C-48F1-A112-66E5F3B1E546}" dt="2020-05-07T06:05:02.815" v="2077"/>
          <ac:graphicFrameMkLst>
            <pc:docMk/>
            <pc:sldMk cId="1902001144" sldId="884"/>
            <ac:graphicFrameMk id="19" creationId="{C73CBCA4-7E18-4673-BE1B-BE9B229098C5}"/>
          </ac:graphicFrameMkLst>
        </pc:graphicFrameChg>
      </pc:sldChg>
      <pc:sldChg chg="addSp modSp">
        <pc:chgData name="ISHII Satoyuki(石井 里幸)" userId="465bc964-a335-4f80-a4fa-b5cd79bc8829" providerId="ADAL" clId="{EF61C6FC-5D6C-48F1-A112-66E5F3B1E546}" dt="2020-05-20T06:30:45.904" v="12555" actId="6549"/>
        <pc:sldMkLst>
          <pc:docMk/>
          <pc:sldMk cId="3223498070" sldId="885"/>
        </pc:sldMkLst>
        <pc:spChg chg="mod">
          <ac:chgData name="ISHII Satoyuki(石井 里幸)" userId="465bc964-a335-4f80-a4fa-b5cd79bc8829" providerId="ADAL" clId="{EF61C6FC-5D6C-48F1-A112-66E5F3B1E546}" dt="2020-05-13T06:44:32.324" v="2680" actId="1076"/>
          <ac:spMkLst>
            <pc:docMk/>
            <pc:sldMk cId="3223498070" sldId="885"/>
            <ac:spMk id="10" creationId="{2E12B3E5-7095-4834-8F32-14D1D9294915}"/>
          </ac:spMkLst>
        </pc:spChg>
        <pc:spChg chg="add mod">
          <ac:chgData name="ISHII Satoyuki(石井 里幸)" userId="465bc964-a335-4f80-a4fa-b5cd79bc8829" providerId="ADAL" clId="{EF61C6FC-5D6C-48F1-A112-66E5F3B1E546}" dt="2020-05-20T06:30:12.008" v="12540" actId="1076"/>
          <ac:spMkLst>
            <pc:docMk/>
            <pc:sldMk cId="3223498070" sldId="885"/>
            <ac:spMk id="20" creationId="{6DD26515-99B7-49EA-BD3E-8EFCCC05FDCC}"/>
          </ac:spMkLst>
        </pc:spChg>
        <pc:spChg chg="mod">
          <ac:chgData name="ISHII Satoyuki(石井 里幸)" userId="465bc964-a335-4f80-a4fa-b5cd79bc8829" providerId="ADAL" clId="{EF61C6FC-5D6C-48F1-A112-66E5F3B1E546}" dt="2020-05-13T06:42:42.679" v="2650" actId="1076"/>
          <ac:spMkLst>
            <pc:docMk/>
            <pc:sldMk cId="3223498070" sldId="885"/>
            <ac:spMk id="35" creationId="{CBDFAD11-8D95-431D-B788-9B071680C382}"/>
          </ac:spMkLst>
        </pc:spChg>
        <pc:spChg chg="mod">
          <ac:chgData name="ISHII Satoyuki(石井 里幸)" userId="465bc964-a335-4f80-a4fa-b5cd79bc8829" providerId="ADAL" clId="{EF61C6FC-5D6C-48F1-A112-66E5F3B1E546}" dt="2020-05-13T06:42:42.679" v="2650" actId="1076"/>
          <ac:spMkLst>
            <pc:docMk/>
            <pc:sldMk cId="3223498070" sldId="885"/>
            <ac:spMk id="36" creationId="{E9EEC53F-F9AD-4CEA-BBCD-B55CC525F29C}"/>
          </ac:spMkLst>
        </pc:spChg>
        <pc:spChg chg="mod">
          <ac:chgData name="ISHII Satoyuki(石井 里幸)" userId="465bc964-a335-4f80-a4fa-b5cd79bc8829" providerId="ADAL" clId="{EF61C6FC-5D6C-48F1-A112-66E5F3B1E546}" dt="2020-05-13T06:42:45.925" v="2651" actId="1076"/>
          <ac:spMkLst>
            <pc:docMk/>
            <pc:sldMk cId="3223498070" sldId="885"/>
            <ac:spMk id="37" creationId="{1B74C658-4FF7-4EAE-8FB4-704078C69375}"/>
          </ac:spMkLst>
        </pc:spChg>
        <pc:spChg chg="mod">
          <ac:chgData name="ISHII Satoyuki(石井 里幸)" userId="465bc964-a335-4f80-a4fa-b5cd79bc8829" providerId="ADAL" clId="{EF61C6FC-5D6C-48F1-A112-66E5F3B1E546}" dt="2020-05-13T06:42:45.925" v="2651" actId="1076"/>
          <ac:spMkLst>
            <pc:docMk/>
            <pc:sldMk cId="3223498070" sldId="885"/>
            <ac:spMk id="38" creationId="{8AC1939E-7AC4-4920-8E42-24EA7A9E5C3F}"/>
          </ac:spMkLst>
        </pc:spChg>
        <pc:spChg chg="mod">
          <ac:chgData name="ISHII Satoyuki(石井 里幸)" userId="465bc964-a335-4f80-a4fa-b5cd79bc8829" providerId="ADAL" clId="{EF61C6FC-5D6C-48F1-A112-66E5F3B1E546}" dt="2020-05-13T06:44:37.137" v="2684" actId="1076"/>
          <ac:spMkLst>
            <pc:docMk/>
            <pc:sldMk cId="3223498070" sldId="885"/>
            <ac:spMk id="43" creationId="{52F3CDF6-3A41-47BE-A382-5E04C3C0C2A1}"/>
          </ac:spMkLst>
        </pc:spChg>
        <pc:spChg chg="mod">
          <ac:chgData name="ISHII Satoyuki(石井 里幸)" userId="465bc964-a335-4f80-a4fa-b5cd79bc8829" providerId="ADAL" clId="{EF61C6FC-5D6C-48F1-A112-66E5F3B1E546}" dt="2020-05-13T06:44:28.078" v="2678" actId="1076"/>
          <ac:spMkLst>
            <pc:docMk/>
            <pc:sldMk cId="3223498070" sldId="885"/>
            <ac:spMk id="46" creationId="{B5538583-E24E-4B6B-BC41-5354294F3DC1}"/>
          </ac:spMkLst>
        </pc:spChg>
        <pc:spChg chg="mod">
          <ac:chgData name="ISHII Satoyuki(石井 里幸)" userId="465bc964-a335-4f80-a4fa-b5cd79bc8829" providerId="ADAL" clId="{EF61C6FC-5D6C-48F1-A112-66E5F3B1E546}" dt="2020-05-13T06:44:39.683" v="2685" actId="1076"/>
          <ac:spMkLst>
            <pc:docMk/>
            <pc:sldMk cId="3223498070" sldId="885"/>
            <ac:spMk id="50" creationId="{E480212C-5813-4589-8591-61A2CE348ABA}"/>
          </ac:spMkLst>
        </pc:spChg>
        <pc:spChg chg="mod">
          <ac:chgData name="ISHII Satoyuki(石井 里幸)" userId="465bc964-a335-4f80-a4fa-b5cd79bc8829" providerId="ADAL" clId="{EF61C6FC-5D6C-48F1-A112-66E5F3B1E546}" dt="2020-05-13T06:44:01.559" v="2669" actId="1076"/>
          <ac:spMkLst>
            <pc:docMk/>
            <pc:sldMk cId="3223498070" sldId="885"/>
            <ac:spMk id="52" creationId="{BAA1D5DC-5AE5-4CC4-9611-74365AE67BDE}"/>
          </ac:spMkLst>
        </pc:spChg>
        <pc:spChg chg="mod">
          <ac:chgData name="ISHII Satoyuki(石井 里幸)" userId="465bc964-a335-4f80-a4fa-b5cd79bc8829" providerId="ADAL" clId="{EF61C6FC-5D6C-48F1-A112-66E5F3B1E546}" dt="2020-05-13T06:45:10.185" v="2694" actId="1076"/>
          <ac:spMkLst>
            <pc:docMk/>
            <pc:sldMk cId="3223498070" sldId="885"/>
            <ac:spMk id="59" creationId="{DC6A3F3A-A23C-4821-B62E-0F6D2909E48C}"/>
          </ac:spMkLst>
        </pc:spChg>
        <pc:spChg chg="mod">
          <ac:chgData name="ISHII Satoyuki(石井 里幸)" userId="465bc964-a335-4f80-a4fa-b5cd79bc8829" providerId="ADAL" clId="{EF61C6FC-5D6C-48F1-A112-66E5F3B1E546}" dt="2020-05-20T06:29:48.302" v="12537" actId="1076"/>
          <ac:spMkLst>
            <pc:docMk/>
            <pc:sldMk cId="3223498070" sldId="885"/>
            <ac:spMk id="111" creationId="{DBF91BC0-E92E-44A1-9E1B-13F55C57BB31}"/>
          </ac:spMkLst>
        </pc:spChg>
        <pc:spChg chg="add mod">
          <ac:chgData name="ISHII Satoyuki(石井 里幸)" userId="465bc964-a335-4f80-a4fa-b5cd79bc8829" providerId="ADAL" clId="{EF61C6FC-5D6C-48F1-A112-66E5F3B1E546}" dt="2020-05-20T06:30:45.904" v="12555" actId="6549"/>
          <ac:spMkLst>
            <pc:docMk/>
            <pc:sldMk cId="3223498070" sldId="885"/>
            <ac:spMk id="113" creationId="{6EF23CB4-8DFC-4F3B-9463-D1C6ECAA00ED}"/>
          </ac:spMkLst>
        </pc:spChg>
        <pc:spChg chg="mod">
          <ac:chgData name="ISHII Satoyuki(石井 里幸)" userId="465bc964-a335-4f80-a4fa-b5cd79bc8829" providerId="ADAL" clId="{EF61C6FC-5D6C-48F1-A112-66E5F3B1E546}" dt="2020-05-20T06:29:53.264" v="12538" actId="1076"/>
          <ac:spMkLst>
            <pc:docMk/>
            <pc:sldMk cId="3223498070" sldId="885"/>
            <ac:spMk id="119" creationId="{7A16C48E-47D1-463C-81ED-FA126EB546C1}"/>
          </ac:spMkLst>
        </pc:spChg>
        <pc:spChg chg="mod">
          <ac:chgData name="ISHII Satoyuki(石井 里幸)" userId="465bc964-a335-4f80-a4fa-b5cd79bc8829" providerId="ADAL" clId="{EF61C6FC-5D6C-48F1-A112-66E5F3B1E546}" dt="2020-05-20T06:30:32.253" v="12544" actId="553"/>
          <ac:spMkLst>
            <pc:docMk/>
            <pc:sldMk cId="3223498070" sldId="885"/>
            <ac:spMk id="123" creationId="{567EE53F-C896-4682-B397-276F0F1050D9}"/>
          </ac:spMkLst>
        </pc:spChg>
        <pc:spChg chg="mod">
          <ac:chgData name="ISHII Satoyuki(石井 里幸)" userId="465bc964-a335-4f80-a4fa-b5cd79bc8829" providerId="ADAL" clId="{EF61C6FC-5D6C-48F1-A112-66E5F3B1E546}" dt="2020-05-20T06:30:27.862" v="12543" actId="553"/>
          <ac:spMkLst>
            <pc:docMk/>
            <pc:sldMk cId="3223498070" sldId="885"/>
            <ac:spMk id="124" creationId="{74A6E70C-14B2-47AD-861A-5740D9839F28}"/>
          </ac:spMkLst>
        </pc:spChg>
        <pc:spChg chg="mod">
          <ac:chgData name="ISHII Satoyuki(石井 里幸)" userId="465bc964-a335-4f80-a4fa-b5cd79bc8829" providerId="ADAL" clId="{EF61C6FC-5D6C-48F1-A112-66E5F3B1E546}" dt="2020-05-20T06:30:02.823" v="12539" actId="1076"/>
          <ac:spMkLst>
            <pc:docMk/>
            <pc:sldMk cId="3223498070" sldId="885"/>
            <ac:spMk id="125" creationId="{2DAB4DB4-733E-406F-8A98-D50CA5737BBF}"/>
          </ac:spMkLst>
        </pc:spChg>
        <pc:spChg chg="mod">
          <ac:chgData name="ISHII Satoyuki(石井 里幸)" userId="465bc964-a335-4f80-a4fa-b5cd79bc8829" providerId="ADAL" clId="{EF61C6FC-5D6C-48F1-A112-66E5F3B1E546}" dt="2020-05-20T06:30:27.862" v="12543" actId="553"/>
          <ac:spMkLst>
            <pc:docMk/>
            <pc:sldMk cId="3223498070" sldId="885"/>
            <ac:spMk id="133" creationId="{AE57050E-EA86-4A9D-8FC5-DF67FF70F995}"/>
          </ac:spMkLst>
        </pc:spChg>
        <pc:spChg chg="mod">
          <ac:chgData name="ISHII Satoyuki(石井 里幸)" userId="465bc964-a335-4f80-a4fa-b5cd79bc8829" providerId="ADAL" clId="{EF61C6FC-5D6C-48F1-A112-66E5F3B1E546}" dt="2020-05-20T06:30:32.253" v="12544" actId="553"/>
          <ac:spMkLst>
            <pc:docMk/>
            <pc:sldMk cId="3223498070" sldId="885"/>
            <ac:spMk id="134" creationId="{5F86DD08-93D6-4670-9818-D7491683A9E9}"/>
          </ac:spMkLst>
        </pc:spChg>
        <pc:spChg chg="mod">
          <ac:chgData name="ISHII Satoyuki(石井 里幸)" userId="465bc964-a335-4f80-a4fa-b5cd79bc8829" providerId="ADAL" clId="{EF61C6FC-5D6C-48F1-A112-66E5F3B1E546}" dt="2020-05-20T06:29:53.264" v="12538" actId="1076"/>
          <ac:spMkLst>
            <pc:docMk/>
            <pc:sldMk cId="3223498070" sldId="885"/>
            <ac:spMk id="136" creationId="{51392E2A-5587-4BDB-8BA0-1EB976E8E18E}"/>
          </ac:spMkLst>
        </pc:spChg>
        <pc:cxnChg chg="mod">
          <ac:chgData name="ISHII Satoyuki(石井 里幸)" userId="465bc964-a335-4f80-a4fa-b5cd79bc8829" providerId="ADAL" clId="{EF61C6FC-5D6C-48F1-A112-66E5F3B1E546}" dt="2020-05-13T06:43:57.011" v="2667" actId="1076"/>
          <ac:cxnSpMkLst>
            <pc:docMk/>
            <pc:sldMk cId="3223498070" sldId="885"/>
            <ac:cxnSpMk id="40" creationId="{73B43910-762D-4FC5-A67F-96844A360097}"/>
          </ac:cxnSpMkLst>
        </pc:cxnChg>
        <pc:cxnChg chg="mod">
          <ac:chgData name="ISHII Satoyuki(石井 里幸)" userId="465bc964-a335-4f80-a4fa-b5cd79bc8829" providerId="ADAL" clId="{EF61C6FC-5D6C-48F1-A112-66E5F3B1E546}" dt="2020-05-13T06:44:22.436" v="2677" actId="1076"/>
          <ac:cxnSpMkLst>
            <pc:docMk/>
            <pc:sldMk cId="3223498070" sldId="885"/>
            <ac:cxnSpMk id="47" creationId="{D75E0EFB-AA02-436B-B552-C4EB5BE57ABF}"/>
          </ac:cxnSpMkLst>
        </pc:cxnChg>
        <pc:cxnChg chg="mod">
          <ac:chgData name="ISHII Satoyuki(石井 里幸)" userId="465bc964-a335-4f80-a4fa-b5cd79bc8829" providerId="ADAL" clId="{EF61C6FC-5D6C-48F1-A112-66E5F3B1E546}" dt="2020-05-13T06:44:21.015" v="2676" actId="1076"/>
          <ac:cxnSpMkLst>
            <pc:docMk/>
            <pc:sldMk cId="3223498070" sldId="885"/>
            <ac:cxnSpMk id="51" creationId="{8E9B3844-9B91-417F-BEB0-D9AD20861F8B}"/>
          </ac:cxnSpMkLst>
        </pc:cxnChg>
        <pc:cxnChg chg="mod">
          <ac:chgData name="ISHII Satoyuki(石井 里幸)" userId="465bc964-a335-4f80-a4fa-b5cd79bc8829" providerId="ADAL" clId="{EF61C6FC-5D6C-48F1-A112-66E5F3B1E546}" dt="2020-05-13T06:45:00.760" v="2691" actId="14100"/>
          <ac:cxnSpMkLst>
            <pc:docMk/>
            <pc:sldMk cId="3223498070" sldId="885"/>
            <ac:cxnSpMk id="55" creationId="{84E879F6-8230-40D3-B827-E70E2B4BEB75}"/>
          </ac:cxnSpMkLst>
        </pc:cxnChg>
        <pc:cxnChg chg="mod">
          <ac:chgData name="ISHII Satoyuki(石井 里幸)" userId="465bc964-a335-4f80-a4fa-b5cd79bc8829" providerId="ADAL" clId="{EF61C6FC-5D6C-48F1-A112-66E5F3B1E546}" dt="2020-05-13T06:45:06.087" v="2693" actId="14100"/>
          <ac:cxnSpMkLst>
            <pc:docMk/>
            <pc:sldMk cId="3223498070" sldId="885"/>
            <ac:cxnSpMk id="60" creationId="{8E5976E1-8D75-41F0-8EA5-F8D191532F45}"/>
          </ac:cxnSpMkLst>
        </pc:cxnChg>
      </pc:sldChg>
      <pc:sldChg chg="modSp modNotesTx">
        <pc:chgData name="ISHII Satoyuki(石井 里幸)" userId="465bc964-a335-4f80-a4fa-b5cd79bc8829" providerId="ADAL" clId="{EF61C6FC-5D6C-48F1-A112-66E5F3B1E546}" dt="2020-05-07T03:46:01.507" v="1593" actId="20577"/>
        <pc:sldMkLst>
          <pc:docMk/>
          <pc:sldMk cId="78572532" sldId="887"/>
        </pc:sldMkLst>
        <pc:spChg chg="mod">
          <ac:chgData name="ISHII Satoyuki(石井 里幸)" userId="465bc964-a335-4f80-a4fa-b5cd79bc8829" providerId="ADAL" clId="{EF61C6FC-5D6C-48F1-A112-66E5F3B1E546}" dt="2020-05-07T03:44:06.526" v="1551"/>
          <ac:spMkLst>
            <pc:docMk/>
            <pc:sldMk cId="78572532" sldId="887"/>
            <ac:spMk id="5" creationId="{404AAB97-4A53-433B-B1DE-7E35C582F0D8}"/>
          </ac:spMkLst>
        </pc:spChg>
      </pc:sldChg>
      <pc:sldChg chg="addSp modSp">
        <pc:chgData name="ISHII Satoyuki(石井 里幸)" userId="465bc964-a335-4f80-a4fa-b5cd79bc8829" providerId="ADAL" clId="{EF61C6FC-5D6C-48F1-A112-66E5F3B1E546}" dt="2020-05-14T02:30:44.381" v="3907" actId="313"/>
        <pc:sldMkLst>
          <pc:docMk/>
          <pc:sldMk cId="1993114412" sldId="891"/>
        </pc:sldMkLst>
        <pc:spChg chg="add mod">
          <ac:chgData name="ISHII Satoyuki(石井 里幸)" userId="465bc964-a335-4f80-a4fa-b5cd79bc8829" providerId="ADAL" clId="{EF61C6FC-5D6C-48F1-A112-66E5F3B1E546}" dt="2020-05-14T02:30:44.381" v="3907" actId="313"/>
          <ac:spMkLst>
            <pc:docMk/>
            <pc:sldMk cId="1993114412" sldId="891"/>
            <ac:spMk id="5" creationId="{F5CE757A-9872-420C-839D-A7B1D2922D22}"/>
          </ac:spMkLst>
        </pc:spChg>
        <pc:picChg chg="mod">
          <ac:chgData name="ISHII Satoyuki(石井 里幸)" userId="465bc964-a335-4f80-a4fa-b5cd79bc8829" providerId="ADAL" clId="{EF61C6FC-5D6C-48F1-A112-66E5F3B1E546}" dt="2020-05-13T06:41:17.450" v="2645" actId="14100"/>
          <ac:picMkLst>
            <pc:docMk/>
            <pc:sldMk cId="1993114412" sldId="891"/>
            <ac:picMk id="1026" creationId="{46A7E831-4DAC-4A19-908E-0472276A9F5C}"/>
          </ac:picMkLst>
        </pc:picChg>
      </pc:sldChg>
      <pc:sldChg chg="modSp ord">
        <pc:chgData name="ISHII Satoyuki(石井 里幸)" userId="465bc964-a335-4f80-a4fa-b5cd79bc8829" providerId="ADAL" clId="{EF61C6FC-5D6C-48F1-A112-66E5F3B1E546}" dt="2020-05-14T07:06:12.234" v="6802"/>
        <pc:sldMkLst>
          <pc:docMk/>
          <pc:sldMk cId="1588923911" sldId="899"/>
        </pc:sldMkLst>
        <pc:spChg chg="mod">
          <ac:chgData name="ISHII Satoyuki(石井 里幸)" userId="465bc964-a335-4f80-a4fa-b5cd79bc8829" providerId="ADAL" clId="{EF61C6FC-5D6C-48F1-A112-66E5F3B1E546}" dt="2020-05-14T06:44:22.159" v="6752" actId="20577"/>
          <ac:spMkLst>
            <pc:docMk/>
            <pc:sldMk cId="1588923911" sldId="899"/>
            <ac:spMk id="5" creationId="{3D48D733-9B9E-410E-AE8D-6F1629D39D1C}"/>
          </ac:spMkLst>
        </pc:spChg>
      </pc:sldChg>
      <pc:sldChg chg="add del">
        <pc:chgData name="ISHII Satoyuki(石井 里幸)" userId="465bc964-a335-4f80-a4fa-b5cd79bc8829" providerId="ADAL" clId="{EF61C6FC-5D6C-48F1-A112-66E5F3B1E546}" dt="2020-05-13T06:53:03.922" v="2868" actId="2696"/>
        <pc:sldMkLst>
          <pc:docMk/>
          <pc:sldMk cId="1913489969" sldId="905"/>
        </pc:sldMkLst>
      </pc:sldChg>
      <pc:sldChg chg="modSp add del">
        <pc:chgData name="ISHII Satoyuki(石井 里幸)" userId="465bc964-a335-4f80-a4fa-b5cd79bc8829" providerId="ADAL" clId="{EF61C6FC-5D6C-48F1-A112-66E5F3B1E546}" dt="2020-05-07T07:33:51.406" v="2083"/>
        <pc:sldMkLst>
          <pc:docMk/>
          <pc:sldMk cId="3275370999" sldId="905"/>
        </pc:sldMkLst>
        <pc:spChg chg="mod">
          <ac:chgData name="ISHII Satoyuki(石井 里幸)" userId="465bc964-a335-4f80-a4fa-b5cd79bc8829" providerId="ADAL" clId="{EF61C6FC-5D6C-48F1-A112-66E5F3B1E546}" dt="2020-05-07T07:33:51.406" v="2083"/>
          <ac:spMkLst>
            <pc:docMk/>
            <pc:sldMk cId="3275370999" sldId="905"/>
            <ac:spMk id="2" creationId="{4DCF9524-84A2-44AB-A887-7762E5801D98}"/>
          </ac:spMkLst>
        </pc:spChg>
      </pc:sldChg>
      <pc:sldChg chg="add del">
        <pc:chgData name="ISHII Satoyuki(石井 里幸)" userId="465bc964-a335-4f80-a4fa-b5cd79bc8829" providerId="ADAL" clId="{EF61C6FC-5D6C-48F1-A112-66E5F3B1E546}" dt="2020-05-13T06:53:01.864" v="2867" actId="2696"/>
        <pc:sldMkLst>
          <pc:docMk/>
          <pc:sldMk cId="1221360272" sldId="906"/>
        </pc:sldMkLst>
      </pc:sldChg>
      <pc:sldChg chg="add del">
        <pc:chgData name="ISHII Satoyuki(石井 里幸)" userId="465bc964-a335-4f80-a4fa-b5cd79bc8829" providerId="ADAL" clId="{EF61C6FC-5D6C-48F1-A112-66E5F3B1E546}" dt="2020-05-13T06:52:53.860" v="2866" actId="2696"/>
        <pc:sldMkLst>
          <pc:docMk/>
          <pc:sldMk cId="3401680440" sldId="907"/>
        </pc:sldMkLst>
      </pc:sldChg>
      <pc:sldChg chg="add del">
        <pc:chgData name="ISHII Satoyuki(石井 里幸)" userId="465bc964-a335-4f80-a4fa-b5cd79bc8829" providerId="ADAL" clId="{EF61C6FC-5D6C-48F1-A112-66E5F3B1E546}" dt="2020-05-13T06:52:50.103" v="2865" actId="2696"/>
        <pc:sldMkLst>
          <pc:docMk/>
          <pc:sldMk cId="1796776894" sldId="908"/>
        </pc:sldMkLst>
      </pc:sldChg>
      <pc:sldChg chg="add del">
        <pc:chgData name="ISHII Satoyuki(石井 里幸)" userId="465bc964-a335-4f80-a4fa-b5cd79bc8829" providerId="ADAL" clId="{EF61C6FC-5D6C-48F1-A112-66E5F3B1E546}" dt="2020-05-13T06:52:44.659" v="2864" actId="2696"/>
        <pc:sldMkLst>
          <pc:docMk/>
          <pc:sldMk cId="1216630422" sldId="909"/>
        </pc:sldMkLst>
      </pc:sldChg>
      <pc:sldChg chg="add del">
        <pc:chgData name="ISHII Satoyuki(石井 里幸)" userId="465bc964-a335-4f80-a4fa-b5cd79bc8829" providerId="ADAL" clId="{EF61C6FC-5D6C-48F1-A112-66E5F3B1E546}" dt="2020-05-13T06:52:41.235" v="2863" actId="2696"/>
        <pc:sldMkLst>
          <pc:docMk/>
          <pc:sldMk cId="2220420329" sldId="910"/>
        </pc:sldMkLst>
      </pc:sldChg>
      <pc:sldChg chg="add del">
        <pc:chgData name="ISHII Satoyuki(石井 里幸)" userId="465bc964-a335-4f80-a4fa-b5cd79bc8829" providerId="ADAL" clId="{EF61C6FC-5D6C-48F1-A112-66E5F3B1E546}" dt="2020-05-20T06:31:12.623" v="12557" actId="2696"/>
        <pc:sldMkLst>
          <pc:docMk/>
          <pc:sldMk cId="3412643569" sldId="911"/>
        </pc:sldMkLst>
      </pc:sldChg>
      <pc:sldChg chg="add del">
        <pc:chgData name="ISHII Satoyuki(石井 里幸)" userId="465bc964-a335-4f80-a4fa-b5cd79bc8829" providerId="ADAL" clId="{EF61C6FC-5D6C-48F1-A112-66E5F3B1E546}" dt="2020-05-20T06:31:18.504" v="12559" actId="2696"/>
        <pc:sldMkLst>
          <pc:docMk/>
          <pc:sldMk cId="3644160524" sldId="912"/>
        </pc:sldMkLst>
      </pc:sldChg>
      <pc:sldChg chg="add del">
        <pc:chgData name="ISHII Satoyuki(石井 里幸)" userId="465bc964-a335-4f80-a4fa-b5cd79bc8829" providerId="ADAL" clId="{EF61C6FC-5D6C-48F1-A112-66E5F3B1E546}" dt="2020-05-20T06:31:28.593" v="12561" actId="2696"/>
        <pc:sldMkLst>
          <pc:docMk/>
          <pc:sldMk cId="732916038" sldId="913"/>
        </pc:sldMkLst>
      </pc:sldChg>
      <pc:sldChg chg="add del">
        <pc:chgData name="ISHII Satoyuki(石井 里幸)" userId="465bc964-a335-4f80-a4fa-b5cd79bc8829" providerId="ADAL" clId="{EF61C6FC-5D6C-48F1-A112-66E5F3B1E546}" dt="2020-05-20T06:31:36.075" v="12563" actId="2696"/>
        <pc:sldMkLst>
          <pc:docMk/>
          <pc:sldMk cId="4081916" sldId="914"/>
        </pc:sldMkLst>
      </pc:sldChg>
      <pc:sldChg chg="add del">
        <pc:chgData name="ISHII Satoyuki(石井 里幸)" userId="465bc964-a335-4f80-a4fa-b5cd79bc8829" providerId="ADAL" clId="{EF61C6FC-5D6C-48F1-A112-66E5F3B1E546}" dt="2020-05-20T06:31:45.216" v="12565" actId="2696"/>
        <pc:sldMkLst>
          <pc:docMk/>
          <pc:sldMk cId="522650792" sldId="915"/>
        </pc:sldMkLst>
      </pc:sldChg>
      <pc:sldChg chg="add del">
        <pc:chgData name="ISHII Satoyuki(石井 里幸)" userId="465bc964-a335-4f80-a4fa-b5cd79bc8829" providerId="ADAL" clId="{EF61C6FC-5D6C-48F1-A112-66E5F3B1E546}" dt="2020-05-20T06:31:52.070" v="12567" actId="2696"/>
        <pc:sldMkLst>
          <pc:docMk/>
          <pc:sldMk cId="1587342404" sldId="916"/>
        </pc:sldMkLst>
      </pc:sldChg>
      <pc:sldChg chg="addSp delSp modSp add">
        <pc:chgData name="ISHII Satoyuki(石井 里幸)" userId="465bc964-a335-4f80-a4fa-b5cd79bc8829" providerId="ADAL" clId="{EF61C6FC-5D6C-48F1-A112-66E5F3B1E546}" dt="2020-05-14T02:15:39.401" v="3266"/>
        <pc:sldMkLst>
          <pc:docMk/>
          <pc:sldMk cId="3796244586" sldId="917"/>
        </pc:sldMkLst>
        <pc:spChg chg="mod">
          <ac:chgData name="ISHII Satoyuki(石井 里幸)" userId="465bc964-a335-4f80-a4fa-b5cd79bc8829" providerId="ADAL" clId="{EF61C6FC-5D6C-48F1-A112-66E5F3B1E546}" dt="2020-05-14T02:11:23.797" v="3167"/>
          <ac:spMkLst>
            <pc:docMk/>
            <pc:sldMk cId="3796244586" sldId="917"/>
            <ac:spMk id="2" creationId="{AFCAB1CE-BE4D-4494-BE02-DFBBA97CA15E}"/>
          </ac:spMkLst>
        </pc:spChg>
        <pc:spChg chg="del">
          <ac:chgData name="ISHII Satoyuki(石井 里幸)" userId="465bc964-a335-4f80-a4fa-b5cd79bc8829" providerId="ADAL" clId="{EF61C6FC-5D6C-48F1-A112-66E5F3B1E546}" dt="2020-05-14T02:11:08.367" v="3165" actId="3680"/>
          <ac:spMkLst>
            <pc:docMk/>
            <pc:sldMk cId="3796244586" sldId="917"/>
            <ac:spMk id="5" creationId="{0D549132-B6FD-4EDD-BCD3-105E05DBDD67}"/>
          </ac:spMkLst>
        </pc:spChg>
        <pc:spChg chg="add mod">
          <ac:chgData name="ISHII Satoyuki(石井 里幸)" userId="465bc964-a335-4f80-a4fa-b5cd79bc8829" providerId="ADAL" clId="{EF61C6FC-5D6C-48F1-A112-66E5F3B1E546}" dt="2020-05-14T02:13:55.796" v="3223" actId="1076"/>
          <ac:spMkLst>
            <pc:docMk/>
            <pc:sldMk cId="3796244586" sldId="917"/>
            <ac:spMk id="8" creationId="{90BFFA5F-71F5-44C8-9CA8-20AC981DA182}"/>
          </ac:spMkLst>
        </pc:spChg>
        <pc:spChg chg="add mod">
          <ac:chgData name="ISHII Satoyuki(石井 里幸)" userId="465bc964-a335-4f80-a4fa-b5cd79bc8829" providerId="ADAL" clId="{EF61C6FC-5D6C-48F1-A112-66E5F3B1E546}" dt="2020-05-14T02:13:55.796" v="3223" actId="1076"/>
          <ac:spMkLst>
            <pc:docMk/>
            <pc:sldMk cId="3796244586" sldId="917"/>
            <ac:spMk id="9" creationId="{6DE7B2F6-EF76-43C0-9C71-31993A00C305}"/>
          </ac:spMkLst>
        </pc:spChg>
        <pc:spChg chg="add mod">
          <ac:chgData name="ISHII Satoyuki(石井 里幸)" userId="465bc964-a335-4f80-a4fa-b5cd79bc8829" providerId="ADAL" clId="{EF61C6FC-5D6C-48F1-A112-66E5F3B1E546}" dt="2020-05-14T02:13:55.796" v="3223" actId="1076"/>
          <ac:spMkLst>
            <pc:docMk/>
            <pc:sldMk cId="3796244586" sldId="917"/>
            <ac:spMk id="10" creationId="{90B40784-7043-4454-B354-0C14D6E664EC}"/>
          </ac:spMkLst>
        </pc:spChg>
        <pc:spChg chg="add mod">
          <ac:chgData name="ISHII Satoyuki(石井 里幸)" userId="465bc964-a335-4f80-a4fa-b5cd79bc8829" providerId="ADAL" clId="{EF61C6FC-5D6C-48F1-A112-66E5F3B1E546}" dt="2020-05-14T02:13:55.796" v="3223" actId="1076"/>
          <ac:spMkLst>
            <pc:docMk/>
            <pc:sldMk cId="3796244586" sldId="917"/>
            <ac:spMk id="11" creationId="{FEBC239A-D9AC-42C0-97CF-B510EE97BBD6}"/>
          </ac:spMkLst>
        </pc:spChg>
        <pc:spChg chg="add mod">
          <ac:chgData name="ISHII Satoyuki(石井 里幸)" userId="465bc964-a335-4f80-a4fa-b5cd79bc8829" providerId="ADAL" clId="{EF61C6FC-5D6C-48F1-A112-66E5F3B1E546}" dt="2020-05-14T02:13:55.796" v="3223" actId="1076"/>
          <ac:spMkLst>
            <pc:docMk/>
            <pc:sldMk cId="3796244586" sldId="917"/>
            <ac:spMk id="12" creationId="{1300C459-0F39-45F3-9F44-A141B57B6715}"/>
          </ac:spMkLst>
        </pc:spChg>
        <pc:spChg chg="add mod">
          <ac:chgData name="ISHII Satoyuki(石井 里幸)" userId="465bc964-a335-4f80-a4fa-b5cd79bc8829" providerId="ADAL" clId="{EF61C6FC-5D6C-48F1-A112-66E5F3B1E546}" dt="2020-05-14T02:13:55.796" v="3223" actId="1076"/>
          <ac:spMkLst>
            <pc:docMk/>
            <pc:sldMk cId="3796244586" sldId="917"/>
            <ac:spMk id="13" creationId="{0B0A3D3F-1A4B-4399-A840-7273E92CFC50}"/>
          </ac:spMkLst>
        </pc:spChg>
        <pc:spChg chg="add mod">
          <ac:chgData name="ISHII Satoyuki(石井 里幸)" userId="465bc964-a335-4f80-a4fa-b5cd79bc8829" providerId="ADAL" clId="{EF61C6FC-5D6C-48F1-A112-66E5F3B1E546}" dt="2020-05-14T02:13:55.796" v="3223" actId="1076"/>
          <ac:spMkLst>
            <pc:docMk/>
            <pc:sldMk cId="3796244586" sldId="917"/>
            <ac:spMk id="14" creationId="{303E2C21-34DD-4602-AE42-0F6DEAA4FCF7}"/>
          </ac:spMkLst>
        </pc:spChg>
        <pc:spChg chg="add mod">
          <ac:chgData name="ISHII Satoyuki(石井 里幸)" userId="465bc964-a335-4f80-a4fa-b5cd79bc8829" providerId="ADAL" clId="{EF61C6FC-5D6C-48F1-A112-66E5F3B1E546}" dt="2020-05-14T02:13:55.796" v="3223" actId="1076"/>
          <ac:spMkLst>
            <pc:docMk/>
            <pc:sldMk cId="3796244586" sldId="917"/>
            <ac:spMk id="15" creationId="{3BDE7999-EE9C-491E-AFA4-002B7936B2DD}"/>
          </ac:spMkLst>
        </pc:spChg>
        <pc:spChg chg="add mod">
          <ac:chgData name="ISHII Satoyuki(石井 里幸)" userId="465bc964-a335-4f80-a4fa-b5cd79bc8829" providerId="ADAL" clId="{EF61C6FC-5D6C-48F1-A112-66E5F3B1E546}" dt="2020-05-14T02:13:55.796" v="3223" actId="1076"/>
          <ac:spMkLst>
            <pc:docMk/>
            <pc:sldMk cId="3796244586" sldId="917"/>
            <ac:spMk id="16" creationId="{CAFFAA7C-D866-4275-A427-23705F81EC86}"/>
          </ac:spMkLst>
        </pc:spChg>
        <pc:spChg chg="add mod">
          <ac:chgData name="ISHII Satoyuki(石井 里幸)" userId="465bc964-a335-4f80-a4fa-b5cd79bc8829" providerId="ADAL" clId="{EF61C6FC-5D6C-48F1-A112-66E5F3B1E546}" dt="2020-05-14T02:13:55.796" v="3223" actId="1076"/>
          <ac:spMkLst>
            <pc:docMk/>
            <pc:sldMk cId="3796244586" sldId="917"/>
            <ac:spMk id="17" creationId="{967976D2-2184-43CE-9C93-1445C4A41585}"/>
          </ac:spMkLst>
        </pc:spChg>
        <pc:spChg chg="add mod">
          <ac:chgData name="ISHII Satoyuki(石井 里幸)" userId="465bc964-a335-4f80-a4fa-b5cd79bc8829" providerId="ADAL" clId="{EF61C6FC-5D6C-48F1-A112-66E5F3B1E546}" dt="2020-05-14T02:13:55.796" v="3223" actId="1076"/>
          <ac:spMkLst>
            <pc:docMk/>
            <pc:sldMk cId="3796244586" sldId="917"/>
            <ac:spMk id="18" creationId="{8C07F6BF-02CA-4B92-80D8-642B7054414A}"/>
          </ac:spMkLst>
        </pc:spChg>
        <pc:spChg chg="add mod">
          <ac:chgData name="ISHII Satoyuki(石井 里幸)" userId="465bc964-a335-4f80-a4fa-b5cd79bc8829" providerId="ADAL" clId="{EF61C6FC-5D6C-48F1-A112-66E5F3B1E546}" dt="2020-05-14T02:13:55.796" v="3223" actId="1076"/>
          <ac:spMkLst>
            <pc:docMk/>
            <pc:sldMk cId="3796244586" sldId="917"/>
            <ac:spMk id="19" creationId="{9D50ACB9-7014-4DDA-AA18-95BA013E4D4C}"/>
          </ac:spMkLst>
        </pc:spChg>
        <pc:spChg chg="add mod">
          <ac:chgData name="ISHII Satoyuki(石井 里幸)" userId="465bc964-a335-4f80-a4fa-b5cd79bc8829" providerId="ADAL" clId="{EF61C6FC-5D6C-48F1-A112-66E5F3B1E546}" dt="2020-05-14T02:13:55.796" v="3223" actId="1076"/>
          <ac:spMkLst>
            <pc:docMk/>
            <pc:sldMk cId="3796244586" sldId="917"/>
            <ac:spMk id="20" creationId="{B8A346C4-D1F4-4E0F-89B7-42442E6A8FC0}"/>
          </ac:spMkLst>
        </pc:spChg>
        <pc:spChg chg="add mod">
          <ac:chgData name="ISHII Satoyuki(石井 里幸)" userId="465bc964-a335-4f80-a4fa-b5cd79bc8829" providerId="ADAL" clId="{EF61C6FC-5D6C-48F1-A112-66E5F3B1E546}" dt="2020-05-14T02:13:55.796" v="3223" actId="1076"/>
          <ac:spMkLst>
            <pc:docMk/>
            <pc:sldMk cId="3796244586" sldId="917"/>
            <ac:spMk id="21" creationId="{F94BE350-6C0D-47A1-9EEF-644C1C9B2DF3}"/>
          </ac:spMkLst>
        </pc:spChg>
        <pc:spChg chg="add mod">
          <ac:chgData name="ISHII Satoyuki(石井 里幸)" userId="465bc964-a335-4f80-a4fa-b5cd79bc8829" providerId="ADAL" clId="{EF61C6FC-5D6C-48F1-A112-66E5F3B1E546}" dt="2020-05-14T02:13:55.796" v="3223" actId="1076"/>
          <ac:spMkLst>
            <pc:docMk/>
            <pc:sldMk cId="3796244586" sldId="917"/>
            <ac:spMk id="22" creationId="{BE1F6304-0D4D-46E3-9EE2-405CC0BCFCD4}"/>
          </ac:spMkLst>
        </pc:spChg>
        <pc:spChg chg="add mod">
          <ac:chgData name="ISHII Satoyuki(石井 里幸)" userId="465bc964-a335-4f80-a4fa-b5cd79bc8829" providerId="ADAL" clId="{EF61C6FC-5D6C-48F1-A112-66E5F3B1E546}" dt="2020-05-14T02:13:55.796" v="3223" actId="1076"/>
          <ac:spMkLst>
            <pc:docMk/>
            <pc:sldMk cId="3796244586" sldId="917"/>
            <ac:spMk id="23" creationId="{88A0D9CF-3778-49DD-AF19-A6C5E94D69AB}"/>
          </ac:spMkLst>
        </pc:spChg>
        <pc:spChg chg="add mod">
          <ac:chgData name="ISHII Satoyuki(石井 里幸)" userId="465bc964-a335-4f80-a4fa-b5cd79bc8829" providerId="ADAL" clId="{EF61C6FC-5D6C-48F1-A112-66E5F3B1E546}" dt="2020-05-14T02:13:55.796" v="3223" actId="1076"/>
          <ac:spMkLst>
            <pc:docMk/>
            <pc:sldMk cId="3796244586" sldId="917"/>
            <ac:spMk id="24" creationId="{EC5C54C8-2787-4953-9E4E-DA78F3BE38DA}"/>
          </ac:spMkLst>
        </pc:spChg>
        <pc:spChg chg="add mod">
          <ac:chgData name="ISHII Satoyuki(石井 里幸)" userId="465bc964-a335-4f80-a4fa-b5cd79bc8829" providerId="ADAL" clId="{EF61C6FC-5D6C-48F1-A112-66E5F3B1E546}" dt="2020-05-14T02:13:55.796" v="3223" actId="1076"/>
          <ac:spMkLst>
            <pc:docMk/>
            <pc:sldMk cId="3796244586" sldId="917"/>
            <ac:spMk id="25" creationId="{9CC9C299-9957-4FFE-8059-8CB565F42265}"/>
          </ac:spMkLst>
        </pc:spChg>
        <pc:spChg chg="add mod">
          <ac:chgData name="ISHII Satoyuki(石井 里幸)" userId="465bc964-a335-4f80-a4fa-b5cd79bc8829" providerId="ADAL" clId="{EF61C6FC-5D6C-48F1-A112-66E5F3B1E546}" dt="2020-05-14T02:13:55.796" v="3223" actId="1076"/>
          <ac:spMkLst>
            <pc:docMk/>
            <pc:sldMk cId="3796244586" sldId="917"/>
            <ac:spMk id="26" creationId="{EB7C25CE-BFD5-453D-8EFB-8A6D93152318}"/>
          </ac:spMkLst>
        </pc:spChg>
        <pc:spChg chg="add mod">
          <ac:chgData name="ISHII Satoyuki(石井 里幸)" userId="465bc964-a335-4f80-a4fa-b5cd79bc8829" providerId="ADAL" clId="{EF61C6FC-5D6C-48F1-A112-66E5F3B1E546}" dt="2020-05-14T02:13:55.796" v="3223" actId="1076"/>
          <ac:spMkLst>
            <pc:docMk/>
            <pc:sldMk cId="3796244586" sldId="917"/>
            <ac:spMk id="27" creationId="{D8751A97-AA07-4ED4-B04F-88D161748CA4}"/>
          </ac:spMkLst>
        </pc:spChg>
        <pc:spChg chg="add mod">
          <ac:chgData name="ISHII Satoyuki(石井 里幸)" userId="465bc964-a335-4f80-a4fa-b5cd79bc8829" providerId="ADAL" clId="{EF61C6FC-5D6C-48F1-A112-66E5F3B1E546}" dt="2020-05-14T02:13:55.796" v="3223" actId="1076"/>
          <ac:spMkLst>
            <pc:docMk/>
            <pc:sldMk cId="3796244586" sldId="917"/>
            <ac:spMk id="28" creationId="{04F4B858-D4CF-4345-B71F-E8FBD8B88ED7}"/>
          </ac:spMkLst>
        </pc:spChg>
        <pc:spChg chg="add mod">
          <ac:chgData name="ISHII Satoyuki(石井 里幸)" userId="465bc964-a335-4f80-a4fa-b5cd79bc8829" providerId="ADAL" clId="{EF61C6FC-5D6C-48F1-A112-66E5F3B1E546}" dt="2020-05-14T02:13:55.796" v="3223" actId="1076"/>
          <ac:spMkLst>
            <pc:docMk/>
            <pc:sldMk cId="3796244586" sldId="917"/>
            <ac:spMk id="29" creationId="{F8A684BD-84C6-428D-BCD5-F5D56D90FB7C}"/>
          </ac:spMkLst>
        </pc:spChg>
        <pc:spChg chg="add mod">
          <ac:chgData name="ISHII Satoyuki(石井 里幸)" userId="465bc964-a335-4f80-a4fa-b5cd79bc8829" providerId="ADAL" clId="{EF61C6FC-5D6C-48F1-A112-66E5F3B1E546}" dt="2020-05-14T02:13:55.796" v="3223" actId="1076"/>
          <ac:spMkLst>
            <pc:docMk/>
            <pc:sldMk cId="3796244586" sldId="917"/>
            <ac:spMk id="30" creationId="{F2C6E683-CAAE-46C4-AE50-84071B93EE2E}"/>
          </ac:spMkLst>
        </pc:spChg>
        <pc:spChg chg="add mod">
          <ac:chgData name="ISHII Satoyuki(石井 里幸)" userId="465bc964-a335-4f80-a4fa-b5cd79bc8829" providerId="ADAL" clId="{EF61C6FC-5D6C-48F1-A112-66E5F3B1E546}" dt="2020-05-14T02:13:55.796" v="3223" actId="1076"/>
          <ac:spMkLst>
            <pc:docMk/>
            <pc:sldMk cId="3796244586" sldId="917"/>
            <ac:spMk id="31" creationId="{8DE6FA1B-FDD7-4F4A-847B-734B658F831B}"/>
          </ac:spMkLst>
        </pc:spChg>
        <pc:spChg chg="add mod">
          <ac:chgData name="ISHII Satoyuki(石井 里幸)" userId="465bc964-a335-4f80-a4fa-b5cd79bc8829" providerId="ADAL" clId="{EF61C6FC-5D6C-48F1-A112-66E5F3B1E546}" dt="2020-05-14T02:13:55.796" v="3223" actId="1076"/>
          <ac:spMkLst>
            <pc:docMk/>
            <pc:sldMk cId="3796244586" sldId="917"/>
            <ac:spMk id="32" creationId="{8F2CCB22-511F-4348-B928-95FE79B94C8C}"/>
          </ac:spMkLst>
        </pc:spChg>
        <pc:spChg chg="add mod">
          <ac:chgData name="ISHII Satoyuki(石井 里幸)" userId="465bc964-a335-4f80-a4fa-b5cd79bc8829" providerId="ADAL" clId="{EF61C6FC-5D6C-48F1-A112-66E5F3B1E546}" dt="2020-05-14T02:13:55.796" v="3223" actId="1076"/>
          <ac:spMkLst>
            <pc:docMk/>
            <pc:sldMk cId="3796244586" sldId="917"/>
            <ac:spMk id="33" creationId="{DEA5AC8B-4B6B-4389-A6AC-FFD25D6B52B2}"/>
          </ac:spMkLst>
        </pc:spChg>
        <pc:spChg chg="add mod">
          <ac:chgData name="ISHII Satoyuki(石井 里幸)" userId="465bc964-a335-4f80-a4fa-b5cd79bc8829" providerId="ADAL" clId="{EF61C6FC-5D6C-48F1-A112-66E5F3B1E546}" dt="2020-05-14T02:13:55.796" v="3223" actId="1076"/>
          <ac:spMkLst>
            <pc:docMk/>
            <pc:sldMk cId="3796244586" sldId="917"/>
            <ac:spMk id="34" creationId="{8B8511DD-1380-4010-9F9F-572575C9FE6B}"/>
          </ac:spMkLst>
        </pc:spChg>
        <pc:spChg chg="add mod">
          <ac:chgData name="ISHII Satoyuki(石井 里幸)" userId="465bc964-a335-4f80-a4fa-b5cd79bc8829" providerId="ADAL" clId="{EF61C6FC-5D6C-48F1-A112-66E5F3B1E546}" dt="2020-05-14T02:13:55.796" v="3223" actId="1076"/>
          <ac:spMkLst>
            <pc:docMk/>
            <pc:sldMk cId="3796244586" sldId="917"/>
            <ac:spMk id="35" creationId="{3EDA9BD7-E113-4DD2-A20F-7210C5D2D581}"/>
          </ac:spMkLst>
        </pc:spChg>
        <pc:spChg chg="add mod">
          <ac:chgData name="ISHII Satoyuki(石井 里幸)" userId="465bc964-a335-4f80-a4fa-b5cd79bc8829" providerId="ADAL" clId="{EF61C6FC-5D6C-48F1-A112-66E5F3B1E546}" dt="2020-05-14T02:13:55.796" v="3223" actId="1076"/>
          <ac:spMkLst>
            <pc:docMk/>
            <pc:sldMk cId="3796244586" sldId="917"/>
            <ac:spMk id="36" creationId="{C89B26C7-066C-4BE1-9673-C4BF1CB83E45}"/>
          </ac:spMkLst>
        </pc:spChg>
        <pc:spChg chg="add mod">
          <ac:chgData name="ISHII Satoyuki(石井 里幸)" userId="465bc964-a335-4f80-a4fa-b5cd79bc8829" providerId="ADAL" clId="{EF61C6FC-5D6C-48F1-A112-66E5F3B1E546}" dt="2020-05-14T02:13:55.796" v="3223" actId="1076"/>
          <ac:spMkLst>
            <pc:docMk/>
            <pc:sldMk cId="3796244586" sldId="917"/>
            <ac:spMk id="37" creationId="{4C6034FC-AB23-4643-96FA-F3843B97F326}"/>
          </ac:spMkLst>
        </pc:spChg>
        <pc:spChg chg="add mod">
          <ac:chgData name="ISHII Satoyuki(石井 里幸)" userId="465bc964-a335-4f80-a4fa-b5cd79bc8829" providerId="ADAL" clId="{EF61C6FC-5D6C-48F1-A112-66E5F3B1E546}" dt="2020-05-14T02:13:55.796" v="3223" actId="1076"/>
          <ac:spMkLst>
            <pc:docMk/>
            <pc:sldMk cId="3796244586" sldId="917"/>
            <ac:spMk id="38" creationId="{5137B56F-7844-4921-BD38-DC07658E5943}"/>
          </ac:spMkLst>
        </pc:spChg>
        <pc:spChg chg="add mod">
          <ac:chgData name="ISHII Satoyuki(石井 里幸)" userId="465bc964-a335-4f80-a4fa-b5cd79bc8829" providerId="ADAL" clId="{EF61C6FC-5D6C-48F1-A112-66E5F3B1E546}" dt="2020-05-14T02:13:55.796" v="3223" actId="1076"/>
          <ac:spMkLst>
            <pc:docMk/>
            <pc:sldMk cId="3796244586" sldId="917"/>
            <ac:spMk id="39" creationId="{174A5191-02A6-4B71-9CE3-FEA1B9469753}"/>
          </ac:spMkLst>
        </pc:spChg>
        <pc:spChg chg="add mod">
          <ac:chgData name="ISHII Satoyuki(石井 里幸)" userId="465bc964-a335-4f80-a4fa-b5cd79bc8829" providerId="ADAL" clId="{EF61C6FC-5D6C-48F1-A112-66E5F3B1E546}" dt="2020-05-14T02:13:55.796" v="3223" actId="1076"/>
          <ac:spMkLst>
            <pc:docMk/>
            <pc:sldMk cId="3796244586" sldId="917"/>
            <ac:spMk id="40" creationId="{6647A27C-2F06-45A0-B0EA-CE86CDC8AF40}"/>
          </ac:spMkLst>
        </pc:spChg>
        <pc:spChg chg="add mod">
          <ac:chgData name="ISHII Satoyuki(石井 里幸)" userId="465bc964-a335-4f80-a4fa-b5cd79bc8829" providerId="ADAL" clId="{EF61C6FC-5D6C-48F1-A112-66E5F3B1E546}" dt="2020-05-14T02:13:55.796" v="3223" actId="1076"/>
          <ac:spMkLst>
            <pc:docMk/>
            <pc:sldMk cId="3796244586" sldId="917"/>
            <ac:spMk id="41" creationId="{4F28AEC0-5553-4E3C-A9D9-70B5DA9B22AB}"/>
          </ac:spMkLst>
        </pc:spChg>
        <pc:spChg chg="add mod">
          <ac:chgData name="ISHII Satoyuki(石井 里幸)" userId="465bc964-a335-4f80-a4fa-b5cd79bc8829" providerId="ADAL" clId="{EF61C6FC-5D6C-48F1-A112-66E5F3B1E546}" dt="2020-05-14T02:13:55.796" v="3223" actId="1076"/>
          <ac:spMkLst>
            <pc:docMk/>
            <pc:sldMk cId="3796244586" sldId="917"/>
            <ac:spMk id="42" creationId="{74F2AC9D-4A89-4FAC-B254-E76B31C65965}"/>
          </ac:spMkLst>
        </pc:spChg>
        <pc:spChg chg="add mod">
          <ac:chgData name="ISHII Satoyuki(石井 里幸)" userId="465bc964-a335-4f80-a4fa-b5cd79bc8829" providerId="ADAL" clId="{EF61C6FC-5D6C-48F1-A112-66E5F3B1E546}" dt="2020-05-14T02:13:55.796" v="3223" actId="1076"/>
          <ac:spMkLst>
            <pc:docMk/>
            <pc:sldMk cId="3796244586" sldId="917"/>
            <ac:spMk id="43" creationId="{DE31110A-CA00-46E9-8C41-682586EFB04D}"/>
          </ac:spMkLst>
        </pc:spChg>
        <pc:spChg chg="add mod">
          <ac:chgData name="ISHII Satoyuki(石井 里幸)" userId="465bc964-a335-4f80-a4fa-b5cd79bc8829" providerId="ADAL" clId="{EF61C6FC-5D6C-48F1-A112-66E5F3B1E546}" dt="2020-05-14T02:13:55.796" v="3223" actId="1076"/>
          <ac:spMkLst>
            <pc:docMk/>
            <pc:sldMk cId="3796244586" sldId="917"/>
            <ac:spMk id="44" creationId="{6F10933F-F751-426B-B90B-5AF2A43E943F}"/>
          </ac:spMkLst>
        </pc:spChg>
        <pc:spChg chg="add mod">
          <ac:chgData name="ISHII Satoyuki(石井 里幸)" userId="465bc964-a335-4f80-a4fa-b5cd79bc8829" providerId="ADAL" clId="{EF61C6FC-5D6C-48F1-A112-66E5F3B1E546}" dt="2020-05-14T02:13:55.796" v="3223" actId="1076"/>
          <ac:spMkLst>
            <pc:docMk/>
            <pc:sldMk cId="3796244586" sldId="917"/>
            <ac:spMk id="45" creationId="{5EB97723-DF9C-4250-8F56-717DC7D48A4C}"/>
          </ac:spMkLst>
        </pc:spChg>
        <pc:graphicFrameChg chg="add mod ord modGraphic">
          <ac:chgData name="ISHII Satoyuki(石井 里幸)" userId="465bc964-a335-4f80-a4fa-b5cd79bc8829" providerId="ADAL" clId="{EF61C6FC-5D6C-48F1-A112-66E5F3B1E546}" dt="2020-05-14T02:15:39.401" v="3266"/>
          <ac:graphicFrameMkLst>
            <pc:docMk/>
            <pc:sldMk cId="3796244586" sldId="917"/>
            <ac:graphicFrameMk id="6" creationId="{3CE16567-24EC-4F16-B99B-5FE5A6F540F1}"/>
          </ac:graphicFrameMkLst>
        </pc:graphicFrameChg>
      </pc:sldChg>
      <pc:sldChg chg="addSp delSp modSp add">
        <pc:chgData name="ISHII Satoyuki(石井 里幸)" userId="465bc964-a335-4f80-a4fa-b5cd79bc8829" providerId="ADAL" clId="{EF61C6FC-5D6C-48F1-A112-66E5F3B1E546}" dt="2020-05-20T04:50:30.179" v="12196" actId="20577"/>
        <pc:sldMkLst>
          <pc:docMk/>
          <pc:sldMk cId="1139164069" sldId="918"/>
        </pc:sldMkLst>
        <pc:spChg chg="mod">
          <ac:chgData name="ISHII Satoyuki(石井 里幸)" userId="465bc964-a335-4f80-a4fa-b5cd79bc8829" providerId="ADAL" clId="{EF61C6FC-5D6C-48F1-A112-66E5F3B1E546}" dt="2020-05-14T02:18:05.244" v="3316"/>
          <ac:spMkLst>
            <pc:docMk/>
            <pc:sldMk cId="1139164069" sldId="918"/>
            <ac:spMk id="2" creationId="{AFCAB1CE-BE4D-4494-BE02-DFBBA97CA15E}"/>
          </ac:spMkLst>
        </pc:spChg>
        <pc:spChg chg="del">
          <ac:chgData name="ISHII Satoyuki(石井 里幸)" userId="465bc964-a335-4f80-a4fa-b5cd79bc8829" providerId="ADAL" clId="{EF61C6FC-5D6C-48F1-A112-66E5F3B1E546}" dt="2020-05-14T02:16:20.335" v="3268" actId="478"/>
          <ac:spMkLst>
            <pc:docMk/>
            <pc:sldMk cId="1139164069" sldId="918"/>
            <ac:spMk id="8" creationId="{90BFFA5F-71F5-44C8-9CA8-20AC981DA182}"/>
          </ac:spMkLst>
        </pc:spChg>
        <pc:spChg chg="del">
          <ac:chgData name="ISHII Satoyuki(石井 里幸)" userId="465bc964-a335-4f80-a4fa-b5cd79bc8829" providerId="ADAL" clId="{EF61C6FC-5D6C-48F1-A112-66E5F3B1E546}" dt="2020-05-14T02:16:20.335" v="3268" actId="478"/>
          <ac:spMkLst>
            <pc:docMk/>
            <pc:sldMk cId="1139164069" sldId="918"/>
            <ac:spMk id="9" creationId="{6DE7B2F6-EF76-43C0-9C71-31993A00C305}"/>
          </ac:spMkLst>
        </pc:spChg>
        <pc:spChg chg="del">
          <ac:chgData name="ISHII Satoyuki(石井 里幸)" userId="465bc964-a335-4f80-a4fa-b5cd79bc8829" providerId="ADAL" clId="{EF61C6FC-5D6C-48F1-A112-66E5F3B1E546}" dt="2020-05-14T02:16:20.335" v="3268" actId="478"/>
          <ac:spMkLst>
            <pc:docMk/>
            <pc:sldMk cId="1139164069" sldId="918"/>
            <ac:spMk id="10" creationId="{90B40784-7043-4454-B354-0C14D6E664EC}"/>
          </ac:spMkLst>
        </pc:spChg>
        <pc:spChg chg="del">
          <ac:chgData name="ISHII Satoyuki(石井 里幸)" userId="465bc964-a335-4f80-a4fa-b5cd79bc8829" providerId="ADAL" clId="{EF61C6FC-5D6C-48F1-A112-66E5F3B1E546}" dt="2020-05-14T02:16:20.335" v="3268" actId="478"/>
          <ac:spMkLst>
            <pc:docMk/>
            <pc:sldMk cId="1139164069" sldId="918"/>
            <ac:spMk id="11" creationId="{FEBC239A-D9AC-42C0-97CF-B510EE97BBD6}"/>
          </ac:spMkLst>
        </pc:spChg>
        <pc:spChg chg="del">
          <ac:chgData name="ISHII Satoyuki(石井 里幸)" userId="465bc964-a335-4f80-a4fa-b5cd79bc8829" providerId="ADAL" clId="{EF61C6FC-5D6C-48F1-A112-66E5F3B1E546}" dt="2020-05-14T02:16:20.335" v="3268" actId="478"/>
          <ac:spMkLst>
            <pc:docMk/>
            <pc:sldMk cId="1139164069" sldId="918"/>
            <ac:spMk id="12" creationId="{1300C459-0F39-45F3-9F44-A141B57B6715}"/>
          </ac:spMkLst>
        </pc:spChg>
        <pc:spChg chg="del">
          <ac:chgData name="ISHII Satoyuki(石井 里幸)" userId="465bc964-a335-4f80-a4fa-b5cd79bc8829" providerId="ADAL" clId="{EF61C6FC-5D6C-48F1-A112-66E5F3B1E546}" dt="2020-05-14T02:16:20.335" v="3268" actId="478"/>
          <ac:spMkLst>
            <pc:docMk/>
            <pc:sldMk cId="1139164069" sldId="918"/>
            <ac:spMk id="13" creationId="{0B0A3D3F-1A4B-4399-A840-7273E92CFC50}"/>
          </ac:spMkLst>
        </pc:spChg>
        <pc:spChg chg="del">
          <ac:chgData name="ISHII Satoyuki(石井 里幸)" userId="465bc964-a335-4f80-a4fa-b5cd79bc8829" providerId="ADAL" clId="{EF61C6FC-5D6C-48F1-A112-66E5F3B1E546}" dt="2020-05-14T02:16:20.335" v="3268" actId="478"/>
          <ac:spMkLst>
            <pc:docMk/>
            <pc:sldMk cId="1139164069" sldId="918"/>
            <ac:spMk id="14" creationId="{303E2C21-34DD-4602-AE42-0F6DEAA4FCF7}"/>
          </ac:spMkLst>
        </pc:spChg>
        <pc:spChg chg="del">
          <ac:chgData name="ISHII Satoyuki(石井 里幸)" userId="465bc964-a335-4f80-a4fa-b5cd79bc8829" providerId="ADAL" clId="{EF61C6FC-5D6C-48F1-A112-66E5F3B1E546}" dt="2020-05-14T02:16:20.335" v="3268" actId="478"/>
          <ac:spMkLst>
            <pc:docMk/>
            <pc:sldMk cId="1139164069" sldId="918"/>
            <ac:spMk id="15" creationId="{3BDE7999-EE9C-491E-AFA4-002B7936B2DD}"/>
          </ac:spMkLst>
        </pc:spChg>
        <pc:spChg chg="del">
          <ac:chgData name="ISHII Satoyuki(石井 里幸)" userId="465bc964-a335-4f80-a4fa-b5cd79bc8829" providerId="ADAL" clId="{EF61C6FC-5D6C-48F1-A112-66E5F3B1E546}" dt="2020-05-14T02:16:20.335" v="3268" actId="478"/>
          <ac:spMkLst>
            <pc:docMk/>
            <pc:sldMk cId="1139164069" sldId="918"/>
            <ac:spMk id="16" creationId="{CAFFAA7C-D866-4275-A427-23705F81EC86}"/>
          </ac:spMkLst>
        </pc:spChg>
        <pc:spChg chg="del">
          <ac:chgData name="ISHII Satoyuki(石井 里幸)" userId="465bc964-a335-4f80-a4fa-b5cd79bc8829" providerId="ADAL" clId="{EF61C6FC-5D6C-48F1-A112-66E5F3B1E546}" dt="2020-05-14T02:16:20.335" v="3268" actId="478"/>
          <ac:spMkLst>
            <pc:docMk/>
            <pc:sldMk cId="1139164069" sldId="918"/>
            <ac:spMk id="17" creationId="{967976D2-2184-43CE-9C93-1445C4A41585}"/>
          </ac:spMkLst>
        </pc:spChg>
        <pc:spChg chg="del">
          <ac:chgData name="ISHII Satoyuki(石井 里幸)" userId="465bc964-a335-4f80-a4fa-b5cd79bc8829" providerId="ADAL" clId="{EF61C6FC-5D6C-48F1-A112-66E5F3B1E546}" dt="2020-05-14T02:16:20.335" v="3268" actId="478"/>
          <ac:spMkLst>
            <pc:docMk/>
            <pc:sldMk cId="1139164069" sldId="918"/>
            <ac:spMk id="18" creationId="{8C07F6BF-02CA-4B92-80D8-642B7054414A}"/>
          </ac:spMkLst>
        </pc:spChg>
        <pc:spChg chg="del">
          <ac:chgData name="ISHII Satoyuki(石井 里幸)" userId="465bc964-a335-4f80-a4fa-b5cd79bc8829" providerId="ADAL" clId="{EF61C6FC-5D6C-48F1-A112-66E5F3B1E546}" dt="2020-05-14T02:16:20.335" v="3268" actId="478"/>
          <ac:spMkLst>
            <pc:docMk/>
            <pc:sldMk cId="1139164069" sldId="918"/>
            <ac:spMk id="19" creationId="{9D50ACB9-7014-4DDA-AA18-95BA013E4D4C}"/>
          </ac:spMkLst>
        </pc:spChg>
        <pc:spChg chg="del">
          <ac:chgData name="ISHII Satoyuki(石井 里幸)" userId="465bc964-a335-4f80-a4fa-b5cd79bc8829" providerId="ADAL" clId="{EF61C6FC-5D6C-48F1-A112-66E5F3B1E546}" dt="2020-05-14T02:16:20.335" v="3268" actId="478"/>
          <ac:spMkLst>
            <pc:docMk/>
            <pc:sldMk cId="1139164069" sldId="918"/>
            <ac:spMk id="20" creationId="{B8A346C4-D1F4-4E0F-89B7-42442E6A8FC0}"/>
          </ac:spMkLst>
        </pc:spChg>
        <pc:spChg chg="del">
          <ac:chgData name="ISHII Satoyuki(石井 里幸)" userId="465bc964-a335-4f80-a4fa-b5cd79bc8829" providerId="ADAL" clId="{EF61C6FC-5D6C-48F1-A112-66E5F3B1E546}" dt="2020-05-14T02:16:20.335" v="3268" actId="478"/>
          <ac:spMkLst>
            <pc:docMk/>
            <pc:sldMk cId="1139164069" sldId="918"/>
            <ac:spMk id="21" creationId="{F94BE350-6C0D-47A1-9EEF-644C1C9B2DF3}"/>
          </ac:spMkLst>
        </pc:spChg>
        <pc:spChg chg="del">
          <ac:chgData name="ISHII Satoyuki(石井 里幸)" userId="465bc964-a335-4f80-a4fa-b5cd79bc8829" providerId="ADAL" clId="{EF61C6FC-5D6C-48F1-A112-66E5F3B1E546}" dt="2020-05-14T02:16:20.335" v="3268" actId="478"/>
          <ac:spMkLst>
            <pc:docMk/>
            <pc:sldMk cId="1139164069" sldId="918"/>
            <ac:spMk id="22" creationId="{BE1F6304-0D4D-46E3-9EE2-405CC0BCFCD4}"/>
          </ac:spMkLst>
        </pc:spChg>
        <pc:spChg chg="del">
          <ac:chgData name="ISHII Satoyuki(石井 里幸)" userId="465bc964-a335-4f80-a4fa-b5cd79bc8829" providerId="ADAL" clId="{EF61C6FC-5D6C-48F1-A112-66E5F3B1E546}" dt="2020-05-14T02:16:20.335" v="3268" actId="478"/>
          <ac:spMkLst>
            <pc:docMk/>
            <pc:sldMk cId="1139164069" sldId="918"/>
            <ac:spMk id="23" creationId="{88A0D9CF-3778-49DD-AF19-A6C5E94D69AB}"/>
          </ac:spMkLst>
        </pc:spChg>
        <pc:spChg chg="del">
          <ac:chgData name="ISHII Satoyuki(石井 里幸)" userId="465bc964-a335-4f80-a4fa-b5cd79bc8829" providerId="ADAL" clId="{EF61C6FC-5D6C-48F1-A112-66E5F3B1E546}" dt="2020-05-14T02:16:20.335" v="3268" actId="478"/>
          <ac:spMkLst>
            <pc:docMk/>
            <pc:sldMk cId="1139164069" sldId="918"/>
            <ac:spMk id="24" creationId="{EC5C54C8-2787-4953-9E4E-DA78F3BE38DA}"/>
          </ac:spMkLst>
        </pc:spChg>
        <pc:spChg chg="del">
          <ac:chgData name="ISHII Satoyuki(石井 里幸)" userId="465bc964-a335-4f80-a4fa-b5cd79bc8829" providerId="ADAL" clId="{EF61C6FC-5D6C-48F1-A112-66E5F3B1E546}" dt="2020-05-14T02:16:20.335" v="3268" actId="478"/>
          <ac:spMkLst>
            <pc:docMk/>
            <pc:sldMk cId="1139164069" sldId="918"/>
            <ac:spMk id="25" creationId="{9CC9C299-9957-4FFE-8059-8CB565F42265}"/>
          </ac:spMkLst>
        </pc:spChg>
        <pc:spChg chg="del">
          <ac:chgData name="ISHII Satoyuki(石井 里幸)" userId="465bc964-a335-4f80-a4fa-b5cd79bc8829" providerId="ADAL" clId="{EF61C6FC-5D6C-48F1-A112-66E5F3B1E546}" dt="2020-05-14T02:16:20.335" v="3268" actId="478"/>
          <ac:spMkLst>
            <pc:docMk/>
            <pc:sldMk cId="1139164069" sldId="918"/>
            <ac:spMk id="26" creationId="{EB7C25CE-BFD5-453D-8EFB-8A6D93152318}"/>
          </ac:spMkLst>
        </pc:spChg>
        <pc:spChg chg="del">
          <ac:chgData name="ISHII Satoyuki(石井 里幸)" userId="465bc964-a335-4f80-a4fa-b5cd79bc8829" providerId="ADAL" clId="{EF61C6FC-5D6C-48F1-A112-66E5F3B1E546}" dt="2020-05-14T02:16:20.335" v="3268" actId="478"/>
          <ac:spMkLst>
            <pc:docMk/>
            <pc:sldMk cId="1139164069" sldId="918"/>
            <ac:spMk id="27" creationId="{D8751A97-AA07-4ED4-B04F-88D161748CA4}"/>
          </ac:spMkLst>
        </pc:spChg>
        <pc:spChg chg="del">
          <ac:chgData name="ISHII Satoyuki(石井 里幸)" userId="465bc964-a335-4f80-a4fa-b5cd79bc8829" providerId="ADAL" clId="{EF61C6FC-5D6C-48F1-A112-66E5F3B1E546}" dt="2020-05-14T02:16:20.335" v="3268" actId="478"/>
          <ac:spMkLst>
            <pc:docMk/>
            <pc:sldMk cId="1139164069" sldId="918"/>
            <ac:spMk id="28" creationId="{04F4B858-D4CF-4345-B71F-E8FBD8B88ED7}"/>
          </ac:spMkLst>
        </pc:spChg>
        <pc:spChg chg="del">
          <ac:chgData name="ISHII Satoyuki(石井 里幸)" userId="465bc964-a335-4f80-a4fa-b5cd79bc8829" providerId="ADAL" clId="{EF61C6FC-5D6C-48F1-A112-66E5F3B1E546}" dt="2020-05-14T02:16:20.335" v="3268" actId="478"/>
          <ac:spMkLst>
            <pc:docMk/>
            <pc:sldMk cId="1139164069" sldId="918"/>
            <ac:spMk id="29" creationId="{F8A684BD-84C6-428D-BCD5-F5D56D90FB7C}"/>
          </ac:spMkLst>
        </pc:spChg>
        <pc:spChg chg="del">
          <ac:chgData name="ISHII Satoyuki(石井 里幸)" userId="465bc964-a335-4f80-a4fa-b5cd79bc8829" providerId="ADAL" clId="{EF61C6FC-5D6C-48F1-A112-66E5F3B1E546}" dt="2020-05-14T02:16:20.335" v="3268" actId="478"/>
          <ac:spMkLst>
            <pc:docMk/>
            <pc:sldMk cId="1139164069" sldId="918"/>
            <ac:spMk id="30" creationId="{F2C6E683-CAAE-46C4-AE50-84071B93EE2E}"/>
          </ac:spMkLst>
        </pc:spChg>
        <pc:spChg chg="del">
          <ac:chgData name="ISHII Satoyuki(石井 里幸)" userId="465bc964-a335-4f80-a4fa-b5cd79bc8829" providerId="ADAL" clId="{EF61C6FC-5D6C-48F1-A112-66E5F3B1E546}" dt="2020-05-14T02:16:20.335" v="3268" actId="478"/>
          <ac:spMkLst>
            <pc:docMk/>
            <pc:sldMk cId="1139164069" sldId="918"/>
            <ac:spMk id="31" creationId="{8DE6FA1B-FDD7-4F4A-847B-734B658F831B}"/>
          </ac:spMkLst>
        </pc:spChg>
        <pc:spChg chg="del">
          <ac:chgData name="ISHII Satoyuki(石井 里幸)" userId="465bc964-a335-4f80-a4fa-b5cd79bc8829" providerId="ADAL" clId="{EF61C6FC-5D6C-48F1-A112-66E5F3B1E546}" dt="2020-05-14T02:16:20.335" v="3268" actId="478"/>
          <ac:spMkLst>
            <pc:docMk/>
            <pc:sldMk cId="1139164069" sldId="918"/>
            <ac:spMk id="32" creationId="{8F2CCB22-511F-4348-B928-95FE79B94C8C}"/>
          </ac:spMkLst>
        </pc:spChg>
        <pc:spChg chg="del">
          <ac:chgData name="ISHII Satoyuki(石井 里幸)" userId="465bc964-a335-4f80-a4fa-b5cd79bc8829" providerId="ADAL" clId="{EF61C6FC-5D6C-48F1-A112-66E5F3B1E546}" dt="2020-05-14T02:16:20.335" v="3268" actId="478"/>
          <ac:spMkLst>
            <pc:docMk/>
            <pc:sldMk cId="1139164069" sldId="918"/>
            <ac:spMk id="33" creationId="{DEA5AC8B-4B6B-4389-A6AC-FFD25D6B52B2}"/>
          </ac:spMkLst>
        </pc:spChg>
        <pc:spChg chg="del">
          <ac:chgData name="ISHII Satoyuki(石井 里幸)" userId="465bc964-a335-4f80-a4fa-b5cd79bc8829" providerId="ADAL" clId="{EF61C6FC-5D6C-48F1-A112-66E5F3B1E546}" dt="2020-05-14T02:16:20.335" v="3268" actId="478"/>
          <ac:spMkLst>
            <pc:docMk/>
            <pc:sldMk cId="1139164069" sldId="918"/>
            <ac:spMk id="34" creationId="{8B8511DD-1380-4010-9F9F-572575C9FE6B}"/>
          </ac:spMkLst>
        </pc:spChg>
        <pc:spChg chg="del">
          <ac:chgData name="ISHII Satoyuki(石井 里幸)" userId="465bc964-a335-4f80-a4fa-b5cd79bc8829" providerId="ADAL" clId="{EF61C6FC-5D6C-48F1-A112-66E5F3B1E546}" dt="2020-05-14T02:16:20.335" v="3268" actId="478"/>
          <ac:spMkLst>
            <pc:docMk/>
            <pc:sldMk cId="1139164069" sldId="918"/>
            <ac:spMk id="35" creationId="{3EDA9BD7-E113-4DD2-A20F-7210C5D2D581}"/>
          </ac:spMkLst>
        </pc:spChg>
        <pc:spChg chg="del">
          <ac:chgData name="ISHII Satoyuki(石井 里幸)" userId="465bc964-a335-4f80-a4fa-b5cd79bc8829" providerId="ADAL" clId="{EF61C6FC-5D6C-48F1-A112-66E5F3B1E546}" dt="2020-05-14T02:16:20.335" v="3268" actId="478"/>
          <ac:spMkLst>
            <pc:docMk/>
            <pc:sldMk cId="1139164069" sldId="918"/>
            <ac:spMk id="36" creationId="{C89B26C7-066C-4BE1-9673-C4BF1CB83E45}"/>
          </ac:spMkLst>
        </pc:spChg>
        <pc:spChg chg="del">
          <ac:chgData name="ISHII Satoyuki(石井 里幸)" userId="465bc964-a335-4f80-a4fa-b5cd79bc8829" providerId="ADAL" clId="{EF61C6FC-5D6C-48F1-A112-66E5F3B1E546}" dt="2020-05-14T02:16:20.335" v="3268" actId="478"/>
          <ac:spMkLst>
            <pc:docMk/>
            <pc:sldMk cId="1139164069" sldId="918"/>
            <ac:spMk id="37" creationId="{4C6034FC-AB23-4643-96FA-F3843B97F326}"/>
          </ac:spMkLst>
        </pc:spChg>
        <pc:spChg chg="del">
          <ac:chgData name="ISHII Satoyuki(石井 里幸)" userId="465bc964-a335-4f80-a4fa-b5cd79bc8829" providerId="ADAL" clId="{EF61C6FC-5D6C-48F1-A112-66E5F3B1E546}" dt="2020-05-14T02:16:20.335" v="3268" actId="478"/>
          <ac:spMkLst>
            <pc:docMk/>
            <pc:sldMk cId="1139164069" sldId="918"/>
            <ac:spMk id="38" creationId="{5137B56F-7844-4921-BD38-DC07658E5943}"/>
          </ac:spMkLst>
        </pc:spChg>
        <pc:spChg chg="del">
          <ac:chgData name="ISHII Satoyuki(石井 里幸)" userId="465bc964-a335-4f80-a4fa-b5cd79bc8829" providerId="ADAL" clId="{EF61C6FC-5D6C-48F1-A112-66E5F3B1E546}" dt="2020-05-14T02:16:20.335" v="3268" actId="478"/>
          <ac:spMkLst>
            <pc:docMk/>
            <pc:sldMk cId="1139164069" sldId="918"/>
            <ac:spMk id="39" creationId="{174A5191-02A6-4B71-9CE3-FEA1B9469753}"/>
          </ac:spMkLst>
        </pc:spChg>
        <pc:spChg chg="del">
          <ac:chgData name="ISHII Satoyuki(石井 里幸)" userId="465bc964-a335-4f80-a4fa-b5cd79bc8829" providerId="ADAL" clId="{EF61C6FC-5D6C-48F1-A112-66E5F3B1E546}" dt="2020-05-14T02:16:20.335" v="3268" actId="478"/>
          <ac:spMkLst>
            <pc:docMk/>
            <pc:sldMk cId="1139164069" sldId="918"/>
            <ac:spMk id="40" creationId="{6647A27C-2F06-45A0-B0EA-CE86CDC8AF40}"/>
          </ac:spMkLst>
        </pc:spChg>
        <pc:spChg chg="del">
          <ac:chgData name="ISHII Satoyuki(石井 里幸)" userId="465bc964-a335-4f80-a4fa-b5cd79bc8829" providerId="ADAL" clId="{EF61C6FC-5D6C-48F1-A112-66E5F3B1E546}" dt="2020-05-14T02:16:20.335" v="3268" actId="478"/>
          <ac:spMkLst>
            <pc:docMk/>
            <pc:sldMk cId="1139164069" sldId="918"/>
            <ac:spMk id="41" creationId="{4F28AEC0-5553-4E3C-A9D9-70B5DA9B22AB}"/>
          </ac:spMkLst>
        </pc:spChg>
        <pc:spChg chg="del">
          <ac:chgData name="ISHII Satoyuki(石井 里幸)" userId="465bc964-a335-4f80-a4fa-b5cd79bc8829" providerId="ADAL" clId="{EF61C6FC-5D6C-48F1-A112-66E5F3B1E546}" dt="2020-05-14T02:16:20.335" v="3268" actId="478"/>
          <ac:spMkLst>
            <pc:docMk/>
            <pc:sldMk cId="1139164069" sldId="918"/>
            <ac:spMk id="42" creationId="{74F2AC9D-4A89-4FAC-B254-E76B31C65965}"/>
          </ac:spMkLst>
        </pc:spChg>
        <pc:spChg chg="del">
          <ac:chgData name="ISHII Satoyuki(石井 里幸)" userId="465bc964-a335-4f80-a4fa-b5cd79bc8829" providerId="ADAL" clId="{EF61C6FC-5D6C-48F1-A112-66E5F3B1E546}" dt="2020-05-14T02:16:20.335" v="3268" actId="478"/>
          <ac:spMkLst>
            <pc:docMk/>
            <pc:sldMk cId="1139164069" sldId="918"/>
            <ac:spMk id="43" creationId="{DE31110A-CA00-46E9-8C41-682586EFB04D}"/>
          </ac:spMkLst>
        </pc:spChg>
        <pc:spChg chg="del">
          <ac:chgData name="ISHII Satoyuki(石井 里幸)" userId="465bc964-a335-4f80-a4fa-b5cd79bc8829" providerId="ADAL" clId="{EF61C6FC-5D6C-48F1-A112-66E5F3B1E546}" dt="2020-05-14T02:16:20.335" v="3268" actId="478"/>
          <ac:spMkLst>
            <pc:docMk/>
            <pc:sldMk cId="1139164069" sldId="918"/>
            <ac:spMk id="44" creationId="{6F10933F-F751-426B-B90B-5AF2A43E943F}"/>
          </ac:spMkLst>
        </pc:spChg>
        <pc:spChg chg="del">
          <ac:chgData name="ISHII Satoyuki(石井 里幸)" userId="465bc964-a335-4f80-a4fa-b5cd79bc8829" providerId="ADAL" clId="{EF61C6FC-5D6C-48F1-A112-66E5F3B1E546}" dt="2020-05-14T02:16:20.335" v="3268" actId="478"/>
          <ac:spMkLst>
            <pc:docMk/>
            <pc:sldMk cId="1139164069" sldId="918"/>
            <ac:spMk id="45" creationId="{5EB97723-DF9C-4250-8F56-717DC7D48A4C}"/>
          </ac:spMkLst>
        </pc:spChg>
        <pc:spChg chg="add del mod">
          <ac:chgData name="ISHII Satoyuki(石井 里幸)" userId="465bc964-a335-4f80-a4fa-b5cd79bc8829" providerId="ADAL" clId="{EF61C6FC-5D6C-48F1-A112-66E5F3B1E546}" dt="2020-05-20T02:13:57.117" v="7569" actId="478"/>
          <ac:spMkLst>
            <pc:docMk/>
            <pc:sldMk cId="1139164069" sldId="918"/>
            <ac:spMk id="46" creationId="{970DC767-FD44-475A-B506-71BF3C6BFEA8}"/>
          </ac:spMkLst>
        </pc:spChg>
        <pc:spChg chg="add del mod">
          <ac:chgData name="ISHII Satoyuki(石井 里幸)" userId="465bc964-a335-4f80-a4fa-b5cd79bc8829" providerId="ADAL" clId="{EF61C6FC-5D6C-48F1-A112-66E5F3B1E546}" dt="2020-05-20T02:13:57.117" v="7569" actId="478"/>
          <ac:spMkLst>
            <pc:docMk/>
            <pc:sldMk cId="1139164069" sldId="918"/>
            <ac:spMk id="47" creationId="{3C0F0407-E77D-4267-B827-2620F71A0C7B}"/>
          </ac:spMkLst>
        </pc:spChg>
        <pc:spChg chg="add del">
          <ac:chgData name="ISHII Satoyuki(石井 里幸)" userId="465bc964-a335-4f80-a4fa-b5cd79bc8829" providerId="ADAL" clId="{EF61C6FC-5D6C-48F1-A112-66E5F3B1E546}" dt="2020-05-14T02:16:25.912" v="3270" actId="478"/>
          <ac:spMkLst>
            <pc:docMk/>
            <pc:sldMk cId="1139164069" sldId="918"/>
            <ac:spMk id="48" creationId="{93FBD9FB-6313-4DD1-A1B9-E268A2B4539C}"/>
          </ac:spMkLst>
        </pc:spChg>
        <pc:spChg chg="add del">
          <ac:chgData name="ISHII Satoyuki(石井 里幸)" userId="465bc964-a335-4f80-a4fa-b5cd79bc8829" providerId="ADAL" clId="{EF61C6FC-5D6C-48F1-A112-66E5F3B1E546}" dt="2020-05-14T02:16:25.912" v="3270" actId="478"/>
          <ac:spMkLst>
            <pc:docMk/>
            <pc:sldMk cId="1139164069" sldId="918"/>
            <ac:spMk id="49" creationId="{2B7A37A7-9DB5-4BA1-AEA4-016C6A0F7A74}"/>
          </ac:spMkLst>
        </pc:spChg>
        <pc:spChg chg="add del mod">
          <ac:chgData name="ISHII Satoyuki(石井 里幸)" userId="465bc964-a335-4f80-a4fa-b5cd79bc8829" providerId="ADAL" clId="{EF61C6FC-5D6C-48F1-A112-66E5F3B1E546}" dt="2020-05-20T02:13:57.117" v="7569" actId="478"/>
          <ac:spMkLst>
            <pc:docMk/>
            <pc:sldMk cId="1139164069" sldId="918"/>
            <ac:spMk id="50" creationId="{845C6047-5742-494C-AED8-400740BFD85A}"/>
          </ac:spMkLst>
        </pc:spChg>
        <pc:spChg chg="add del mod">
          <ac:chgData name="ISHII Satoyuki(石井 里幸)" userId="465bc964-a335-4f80-a4fa-b5cd79bc8829" providerId="ADAL" clId="{EF61C6FC-5D6C-48F1-A112-66E5F3B1E546}" dt="2020-05-20T02:13:57.117" v="7569" actId="478"/>
          <ac:spMkLst>
            <pc:docMk/>
            <pc:sldMk cId="1139164069" sldId="918"/>
            <ac:spMk id="51" creationId="{567461B4-A624-4DED-B76F-53EBFA77AF6E}"/>
          </ac:spMkLst>
        </pc:spChg>
        <pc:spChg chg="add del mod">
          <ac:chgData name="ISHII Satoyuki(石井 里幸)" userId="465bc964-a335-4f80-a4fa-b5cd79bc8829" providerId="ADAL" clId="{EF61C6FC-5D6C-48F1-A112-66E5F3B1E546}" dt="2020-05-20T02:13:57.117" v="7569" actId="478"/>
          <ac:spMkLst>
            <pc:docMk/>
            <pc:sldMk cId="1139164069" sldId="918"/>
            <ac:spMk id="52" creationId="{CD150BBF-9C31-41A6-8737-A898C62D116D}"/>
          </ac:spMkLst>
        </pc:spChg>
        <pc:spChg chg="add del mod">
          <ac:chgData name="ISHII Satoyuki(石井 里幸)" userId="465bc964-a335-4f80-a4fa-b5cd79bc8829" providerId="ADAL" clId="{EF61C6FC-5D6C-48F1-A112-66E5F3B1E546}" dt="2020-05-20T02:13:57.117" v="7569" actId="478"/>
          <ac:spMkLst>
            <pc:docMk/>
            <pc:sldMk cId="1139164069" sldId="918"/>
            <ac:spMk id="53" creationId="{74BE4AED-E2E9-4229-911E-52CABCFD4F49}"/>
          </ac:spMkLst>
        </pc:spChg>
        <pc:spChg chg="add del mod">
          <ac:chgData name="ISHII Satoyuki(石井 里幸)" userId="465bc964-a335-4f80-a4fa-b5cd79bc8829" providerId="ADAL" clId="{EF61C6FC-5D6C-48F1-A112-66E5F3B1E546}" dt="2020-05-20T02:13:57.117" v="7569" actId="478"/>
          <ac:spMkLst>
            <pc:docMk/>
            <pc:sldMk cId="1139164069" sldId="918"/>
            <ac:spMk id="54" creationId="{0A4612BB-5253-45BB-A08A-4C97BC827279}"/>
          </ac:spMkLst>
        </pc:spChg>
        <pc:spChg chg="add del">
          <ac:chgData name="ISHII Satoyuki(石井 里幸)" userId="465bc964-a335-4f80-a4fa-b5cd79bc8829" providerId="ADAL" clId="{EF61C6FC-5D6C-48F1-A112-66E5F3B1E546}" dt="2020-05-14T02:16:25.912" v="3270" actId="478"/>
          <ac:spMkLst>
            <pc:docMk/>
            <pc:sldMk cId="1139164069" sldId="918"/>
            <ac:spMk id="55" creationId="{11EED670-BA25-44E7-805C-3DD6450FA2A8}"/>
          </ac:spMkLst>
        </pc:spChg>
        <pc:graphicFrameChg chg="mod modGraphic">
          <ac:chgData name="ISHII Satoyuki(石井 里幸)" userId="465bc964-a335-4f80-a4fa-b5cd79bc8829" providerId="ADAL" clId="{EF61C6FC-5D6C-48F1-A112-66E5F3B1E546}" dt="2020-05-20T04:50:30.179" v="12196" actId="20577"/>
          <ac:graphicFrameMkLst>
            <pc:docMk/>
            <pc:sldMk cId="1139164069" sldId="918"/>
            <ac:graphicFrameMk id="6" creationId="{3CE16567-24EC-4F16-B99B-5FE5A6F540F1}"/>
          </ac:graphicFrameMkLst>
        </pc:graphicFrameChg>
      </pc:sldChg>
      <pc:sldChg chg="modSp add del">
        <pc:chgData name="ISHII Satoyuki(石井 里幸)" userId="465bc964-a335-4f80-a4fa-b5cd79bc8829" providerId="ADAL" clId="{EF61C6FC-5D6C-48F1-A112-66E5F3B1E546}" dt="2020-05-14T02:55:37.868" v="4803" actId="2696"/>
        <pc:sldMkLst>
          <pc:docMk/>
          <pc:sldMk cId="4042676996" sldId="919"/>
        </pc:sldMkLst>
        <pc:spChg chg="mod">
          <ac:chgData name="ISHII Satoyuki(石井 里幸)" userId="465bc964-a335-4f80-a4fa-b5cd79bc8829" providerId="ADAL" clId="{EF61C6FC-5D6C-48F1-A112-66E5F3B1E546}" dt="2020-05-14T02:43:24.405" v="4392" actId="6549"/>
          <ac:spMkLst>
            <pc:docMk/>
            <pc:sldMk cId="4042676996" sldId="919"/>
            <ac:spMk id="2" creationId="{47A9CA95-6FDA-4F1F-BF66-84C06E592A35}"/>
          </ac:spMkLst>
        </pc:spChg>
        <pc:spChg chg="mod">
          <ac:chgData name="ISHII Satoyuki(石井 里幸)" userId="465bc964-a335-4f80-a4fa-b5cd79bc8829" providerId="ADAL" clId="{EF61C6FC-5D6C-48F1-A112-66E5F3B1E546}" dt="2020-05-14T02:45:37.887" v="4479" actId="6549"/>
          <ac:spMkLst>
            <pc:docMk/>
            <pc:sldMk cId="4042676996" sldId="919"/>
            <ac:spMk id="5" creationId="{9B06A534-F7FD-4D1B-9F61-5B25525C7DB8}"/>
          </ac:spMkLst>
        </pc:spChg>
      </pc:sldChg>
      <pc:sldChg chg="modSp add modNotesTx">
        <pc:chgData name="ISHII Satoyuki(石井 里幸)" userId="465bc964-a335-4f80-a4fa-b5cd79bc8829" providerId="ADAL" clId="{EF61C6FC-5D6C-48F1-A112-66E5F3B1E546}" dt="2020-05-14T03:02:38.844" v="5139" actId="20577"/>
        <pc:sldMkLst>
          <pc:docMk/>
          <pc:sldMk cId="1595765458" sldId="920"/>
        </pc:sldMkLst>
        <pc:spChg chg="mod">
          <ac:chgData name="ISHII Satoyuki(石井 里幸)" userId="465bc964-a335-4f80-a4fa-b5cd79bc8829" providerId="ADAL" clId="{EF61C6FC-5D6C-48F1-A112-66E5F3B1E546}" dt="2020-05-14T02:45:52.917" v="4518"/>
          <ac:spMkLst>
            <pc:docMk/>
            <pc:sldMk cId="1595765458" sldId="920"/>
            <ac:spMk id="2" creationId="{5ADF59DA-5729-4F2D-BFDE-D30A369F771E}"/>
          </ac:spMkLst>
        </pc:spChg>
        <pc:spChg chg="mod">
          <ac:chgData name="ISHII Satoyuki(石井 里幸)" userId="465bc964-a335-4f80-a4fa-b5cd79bc8829" providerId="ADAL" clId="{EF61C6FC-5D6C-48F1-A112-66E5F3B1E546}" dt="2020-05-14T03:02:38.844" v="5139" actId="20577"/>
          <ac:spMkLst>
            <pc:docMk/>
            <pc:sldMk cId="1595765458" sldId="920"/>
            <ac:spMk id="5" creationId="{BD5E5FF1-9A89-468F-8B58-B189D9215AFC}"/>
          </ac:spMkLst>
        </pc:spChg>
      </pc:sldChg>
      <pc:sldChg chg="addSp delSp modSp add">
        <pc:chgData name="ISHII Satoyuki(石井 里幸)" userId="465bc964-a335-4f80-a4fa-b5cd79bc8829" providerId="ADAL" clId="{EF61C6FC-5D6C-48F1-A112-66E5F3B1E546}" dt="2020-05-14T03:06:06.446" v="5162" actId="20577"/>
        <pc:sldMkLst>
          <pc:docMk/>
          <pc:sldMk cId="1817427605" sldId="921"/>
        </pc:sldMkLst>
        <pc:spChg chg="mod">
          <ac:chgData name="ISHII Satoyuki(石井 里幸)" userId="465bc964-a335-4f80-a4fa-b5cd79bc8829" providerId="ADAL" clId="{EF61C6FC-5D6C-48F1-A112-66E5F3B1E546}" dt="2020-05-14T03:05:21.674" v="5154"/>
          <ac:spMkLst>
            <pc:docMk/>
            <pc:sldMk cId="1817427605" sldId="921"/>
            <ac:spMk id="2" creationId="{A5195AC6-1E04-4ABB-87D2-C1232CC99F47}"/>
          </ac:spMkLst>
        </pc:spChg>
        <pc:spChg chg="del mod">
          <ac:chgData name="ISHII Satoyuki(石井 里幸)" userId="465bc964-a335-4f80-a4fa-b5cd79bc8829" providerId="ADAL" clId="{EF61C6FC-5D6C-48F1-A112-66E5F3B1E546}" dt="2020-05-14T03:05:36.920" v="5159" actId="478"/>
          <ac:spMkLst>
            <pc:docMk/>
            <pc:sldMk cId="1817427605" sldId="921"/>
            <ac:spMk id="5" creationId="{0D2FCCB7-DB8D-47E8-AFA4-092AC67E7F3D}"/>
          </ac:spMkLst>
        </pc:spChg>
        <pc:spChg chg="add mod">
          <ac:chgData name="ISHII Satoyuki(石井 里幸)" userId="465bc964-a335-4f80-a4fa-b5cd79bc8829" providerId="ADAL" clId="{EF61C6FC-5D6C-48F1-A112-66E5F3B1E546}" dt="2020-05-14T03:06:06.446" v="5162" actId="20577"/>
          <ac:spMkLst>
            <pc:docMk/>
            <pc:sldMk cId="1817427605" sldId="921"/>
            <ac:spMk id="6" creationId="{A6DBB389-A82F-40F1-A988-7575A5D519A9}"/>
          </ac:spMkLst>
        </pc:spChg>
      </pc:sldChg>
      <pc:sldChg chg="addSp delSp modSp add ord">
        <pc:chgData name="ISHII Satoyuki(石井 里幸)" userId="465bc964-a335-4f80-a4fa-b5cd79bc8829" providerId="ADAL" clId="{EF61C6FC-5D6C-48F1-A112-66E5F3B1E546}" dt="2020-05-20T04:52:19.878" v="12363"/>
        <pc:sldMkLst>
          <pc:docMk/>
          <pc:sldMk cId="1132899506" sldId="922"/>
        </pc:sldMkLst>
        <pc:spChg chg="mod">
          <ac:chgData name="ISHII Satoyuki(石井 里幸)" userId="465bc964-a335-4f80-a4fa-b5cd79bc8829" providerId="ADAL" clId="{EF61C6FC-5D6C-48F1-A112-66E5F3B1E546}" dt="2020-05-14T03:59:05.430" v="5954"/>
          <ac:spMkLst>
            <pc:docMk/>
            <pc:sldMk cId="1132899506" sldId="922"/>
            <ac:spMk id="2" creationId="{AFCAB1CE-BE4D-4494-BE02-DFBBA97CA15E}"/>
          </ac:spMkLst>
        </pc:spChg>
        <pc:spChg chg="add del mod">
          <ac:chgData name="ISHII Satoyuki(石井 里幸)" userId="465bc964-a335-4f80-a4fa-b5cd79bc8829" providerId="ADAL" clId="{EF61C6FC-5D6C-48F1-A112-66E5F3B1E546}" dt="2020-05-20T02:14:03.475" v="7570" actId="478"/>
          <ac:spMkLst>
            <pc:docMk/>
            <pc:sldMk cId="1132899506" sldId="922"/>
            <ac:spMk id="13" creationId="{96B922A1-EEAE-4E06-81C9-44D1BF774BF9}"/>
          </ac:spMkLst>
        </pc:spChg>
        <pc:spChg chg="add del mod">
          <ac:chgData name="ISHII Satoyuki(石井 里幸)" userId="465bc964-a335-4f80-a4fa-b5cd79bc8829" providerId="ADAL" clId="{EF61C6FC-5D6C-48F1-A112-66E5F3B1E546}" dt="2020-05-20T02:14:03.475" v="7570" actId="478"/>
          <ac:spMkLst>
            <pc:docMk/>
            <pc:sldMk cId="1132899506" sldId="922"/>
            <ac:spMk id="14" creationId="{8079D7B1-F494-47B4-9B6F-D6EF7C8B6307}"/>
          </ac:spMkLst>
        </pc:spChg>
        <pc:spChg chg="add del">
          <ac:chgData name="ISHII Satoyuki(石井 里幸)" userId="465bc964-a335-4f80-a4fa-b5cd79bc8829" providerId="ADAL" clId="{EF61C6FC-5D6C-48F1-A112-66E5F3B1E546}" dt="2020-05-14T04:00:11.661" v="6055" actId="478"/>
          <ac:spMkLst>
            <pc:docMk/>
            <pc:sldMk cId="1132899506" sldId="922"/>
            <ac:spMk id="15" creationId="{39C4ECA5-E365-4B84-BA23-595A27318758}"/>
          </ac:spMkLst>
        </pc:spChg>
        <pc:spChg chg="add del mod">
          <ac:chgData name="ISHII Satoyuki(石井 里幸)" userId="465bc964-a335-4f80-a4fa-b5cd79bc8829" providerId="ADAL" clId="{EF61C6FC-5D6C-48F1-A112-66E5F3B1E546}" dt="2020-05-20T02:14:03.475" v="7570" actId="478"/>
          <ac:spMkLst>
            <pc:docMk/>
            <pc:sldMk cId="1132899506" sldId="922"/>
            <ac:spMk id="16" creationId="{044C00B2-9703-46B7-BE6D-A2983A40665E}"/>
          </ac:spMkLst>
        </pc:spChg>
        <pc:spChg chg="add del mod">
          <ac:chgData name="ISHII Satoyuki(石井 里幸)" userId="465bc964-a335-4f80-a4fa-b5cd79bc8829" providerId="ADAL" clId="{EF61C6FC-5D6C-48F1-A112-66E5F3B1E546}" dt="2020-05-20T02:14:03.475" v="7570" actId="478"/>
          <ac:spMkLst>
            <pc:docMk/>
            <pc:sldMk cId="1132899506" sldId="922"/>
            <ac:spMk id="17" creationId="{87C08C51-68F8-4584-BA9F-0D6259725047}"/>
          </ac:spMkLst>
        </pc:spChg>
        <pc:spChg chg="add del mod">
          <ac:chgData name="ISHII Satoyuki(石井 里幸)" userId="465bc964-a335-4f80-a4fa-b5cd79bc8829" providerId="ADAL" clId="{EF61C6FC-5D6C-48F1-A112-66E5F3B1E546}" dt="2020-05-20T02:14:03.475" v="7570" actId="478"/>
          <ac:spMkLst>
            <pc:docMk/>
            <pc:sldMk cId="1132899506" sldId="922"/>
            <ac:spMk id="18" creationId="{F1C7443E-61B8-4250-92AB-861A3AD27086}"/>
          </ac:spMkLst>
        </pc:spChg>
        <pc:spChg chg="add del mod">
          <ac:chgData name="ISHII Satoyuki(石井 里幸)" userId="465bc964-a335-4f80-a4fa-b5cd79bc8829" providerId="ADAL" clId="{EF61C6FC-5D6C-48F1-A112-66E5F3B1E546}" dt="2020-05-20T02:14:03.475" v="7570" actId="478"/>
          <ac:spMkLst>
            <pc:docMk/>
            <pc:sldMk cId="1132899506" sldId="922"/>
            <ac:spMk id="19" creationId="{688A76DE-1E4F-432C-8A9D-5B4221CCFC61}"/>
          </ac:spMkLst>
        </pc:spChg>
        <pc:spChg chg="del">
          <ac:chgData name="ISHII Satoyuki(石井 里幸)" userId="465bc964-a335-4f80-a4fa-b5cd79bc8829" providerId="ADAL" clId="{EF61C6FC-5D6C-48F1-A112-66E5F3B1E546}" dt="2020-05-14T04:00:05.361" v="6052" actId="478"/>
          <ac:spMkLst>
            <pc:docMk/>
            <pc:sldMk cId="1132899506" sldId="922"/>
            <ac:spMk id="46" creationId="{970DC767-FD44-475A-B506-71BF3C6BFEA8}"/>
          </ac:spMkLst>
        </pc:spChg>
        <pc:spChg chg="del">
          <ac:chgData name="ISHII Satoyuki(石井 里幸)" userId="465bc964-a335-4f80-a4fa-b5cd79bc8829" providerId="ADAL" clId="{EF61C6FC-5D6C-48F1-A112-66E5F3B1E546}" dt="2020-05-14T04:00:05.361" v="6052" actId="478"/>
          <ac:spMkLst>
            <pc:docMk/>
            <pc:sldMk cId="1132899506" sldId="922"/>
            <ac:spMk id="47" creationId="{3C0F0407-E77D-4267-B827-2620F71A0C7B}"/>
          </ac:spMkLst>
        </pc:spChg>
        <pc:spChg chg="del">
          <ac:chgData name="ISHII Satoyuki(石井 里幸)" userId="465bc964-a335-4f80-a4fa-b5cd79bc8829" providerId="ADAL" clId="{EF61C6FC-5D6C-48F1-A112-66E5F3B1E546}" dt="2020-05-14T04:00:05.361" v="6052" actId="478"/>
          <ac:spMkLst>
            <pc:docMk/>
            <pc:sldMk cId="1132899506" sldId="922"/>
            <ac:spMk id="50" creationId="{845C6047-5742-494C-AED8-400740BFD85A}"/>
          </ac:spMkLst>
        </pc:spChg>
        <pc:spChg chg="del">
          <ac:chgData name="ISHII Satoyuki(石井 里幸)" userId="465bc964-a335-4f80-a4fa-b5cd79bc8829" providerId="ADAL" clId="{EF61C6FC-5D6C-48F1-A112-66E5F3B1E546}" dt="2020-05-14T04:00:05.361" v="6052" actId="478"/>
          <ac:spMkLst>
            <pc:docMk/>
            <pc:sldMk cId="1132899506" sldId="922"/>
            <ac:spMk id="51" creationId="{567461B4-A624-4DED-B76F-53EBFA77AF6E}"/>
          </ac:spMkLst>
        </pc:spChg>
        <pc:spChg chg="del">
          <ac:chgData name="ISHII Satoyuki(石井 里幸)" userId="465bc964-a335-4f80-a4fa-b5cd79bc8829" providerId="ADAL" clId="{EF61C6FC-5D6C-48F1-A112-66E5F3B1E546}" dt="2020-05-14T04:00:05.361" v="6052" actId="478"/>
          <ac:spMkLst>
            <pc:docMk/>
            <pc:sldMk cId="1132899506" sldId="922"/>
            <ac:spMk id="52" creationId="{CD150BBF-9C31-41A6-8737-A898C62D116D}"/>
          </ac:spMkLst>
        </pc:spChg>
        <pc:spChg chg="del">
          <ac:chgData name="ISHII Satoyuki(石井 里幸)" userId="465bc964-a335-4f80-a4fa-b5cd79bc8829" providerId="ADAL" clId="{EF61C6FC-5D6C-48F1-A112-66E5F3B1E546}" dt="2020-05-14T04:00:05.361" v="6052" actId="478"/>
          <ac:spMkLst>
            <pc:docMk/>
            <pc:sldMk cId="1132899506" sldId="922"/>
            <ac:spMk id="53" creationId="{74BE4AED-E2E9-4229-911E-52CABCFD4F49}"/>
          </ac:spMkLst>
        </pc:spChg>
        <pc:spChg chg="del">
          <ac:chgData name="ISHII Satoyuki(石井 里幸)" userId="465bc964-a335-4f80-a4fa-b5cd79bc8829" providerId="ADAL" clId="{EF61C6FC-5D6C-48F1-A112-66E5F3B1E546}" dt="2020-05-14T04:00:05.361" v="6052" actId="478"/>
          <ac:spMkLst>
            <pc:docMk/>
            <pc:sldMk cId="1132899506" sldId="922"/>
            <ac:spMk id="54" creationId="{0A4612BB-5253-45BB-A08A-4C97BC827279}"/>
          </ac:spMkLst>
        </pc:spChg>
        <pc:graphicFrameChg chg="mod modGraphic">
          <ac:chgData name="ISHII Satoyuki(石井 里幸)" userId="465bc964-a335-4f80-a4fa-b5cd79bc8829" providerId="ADAL" clId="{EF61C6FC-5D6C-48F1-A112-66E5F3B1E546}" dt="2020-05-20T04:52:19.878" v="12363"/>
          <ac:graphicFrameMkLst>
            <pc:docMk/>
            <pc:sldMk cId="1132899506" sldId="922"/>
            <ac:graphicFrameMk id="6" creationId="{3CE16567-24EC-4F16-B99B-5FE5A6F540F1}"/>
          </ac:graphicFrameMkLst>
        </pc:graphicFrameChg>
      </pc:sldChg>
      <pc:sldChg chg="modSp add">
        <pc:chgData name="ISHII Satoyuki(石井 里幸)" userId="465bc964-a335-4f80-a4fa-b5cd79bc8829" providerId="ADAL" clId="{EF61C6FC-5D6C-48F1-A112-66E5F3B1E546}" dt="2020-05-14T07:22:05.414" v="6812"/>
        <pc:sldMkLst>
          <pc:docMk/>
          <pc:sldMk cId="2654656445" sldId="923"/>
        </pc:sldMkLst>
        <pc:spChg chg="mod">
          <ac:chgData name="ISHII Satoyuki(石井 里幸)" userId="465bc964-a335-4f80-a4fa-b5cd79bc8829" providerId="ADAL" clId="{EF61C6FC-5D6C-48F1-A112-66E5F3B1E546}" dt="2020-05-14T07:22:05.414" v="6812"/>
          <ac:spMkLst>
            <pc:docMk/>
            <pc:sldMk cId="2654656445" sldId="923"/>
            <ac:spMk id="2" creationId="{75CC9E1F-441A-4908-8AF8-BB548614B44C}"/>
          </ac:spMkLst>
        </pc:spChg>
      </pc:sldChg>
      <pc:sldChg chg="add">
        <pc:chgData name="ISHII Satoyuki(石井 里幸)" userId="465bc964-a335-4f80-a4fa-b5cd79bc8829" providerId="ADAL" clId="{EF61C6FC-5D6C-48F1-A112-66E5F3B1E546}" dt="2020-05-20T02:13:01.115" v="7493"/>
        <pc:sldMkLst>
          <pc:docMk/>
          <pc:sldMk cId="1537226665" sldId="924"/>
        </pc:sldMkLst>
      </pc:sldChg>
      <pc:sldChg chg="modSp add del modNotesTx">
        <pc:chgData name="ISHII Satoyuki(石井 里幸)" userId="465bc964-a335-4f80-a4fa-b5cd79bc8829" providerId="ADAL" clId="{EF61C6FC-5D6C-48F1-A112-66E5F3B1E546}" dt="2020-05-20T04:50:41.104" v="12199" actId="2696"/>
        <pc:sldMkLst>
          <pc:docMk/>
          <pc:sldMk cId="3133038289" sldId="925"/>
        </pc:sldMkLst>
        <pc:spChg chg="mod">
          <ac:chgData name="ISHII Satoyuki(石井 里幸)" userId="465bc964-a335-4f80-a4fa-b5cd79bc8829" providerId="ADAL" clId="{EF61C6FC-5D6C-48F1-A112-66E5F3B1E546}" dt="2020-05-20T04:37:54.428" v="11277" actId="20577"/>
          <ac:spMkLst>
            <pc:docMk/>
            <pc:sldMk cId="3133038289" sldId="925"/>
            <ac:spMk id="2" creationId="{76985B11-1381-4E54-A203-8E67C421324A}"/>
          </ac:spMkLst>
        </pc:spChg>
        <pc:graphicFrameChg chg="mod modGraphic">
          <ac:chgData name="ISHII Satoyuki(石井 里幸)" userId="465bc964-a335-4f80-a4fa-b5cd79bc8829" providerId="ADAL" clId="{EF61C6FC-5D6C-48F1-A112-66E5F3B1E546}" dt="2020-05-20T04:45:34.167" v="11939"/>
          <ac:graphicFrameMkLst>
            <pc:docMk/>
            <pc:sldMk cId="3133038289" sldId="925"/>
            <ac:graphicFrameMk id="6" creationId="{6DFA82BE-5BCE-449F-BA00-A9422EA52120}"/>
          </ac:graphicFrameMkLst>
        </pc:graphicFrameChg>
      </pc:sldChg>
      <pc:sldChg chg="modSp add">
        <pc:chgData name="ISHII Satoyuki(石井 里幸)" userId="465bc964-a335-4f80-a4fa-b5cd79bc8829" providerId="ADAL" clId="{EF61C6FC-5D6C-48F1-A112-66E5F3B1E546}" dt="2020-05-20T06:28:49.096" v="12528" actId="14100"/>
        <pc:sldMkLst>
          <pc:docMk/>
          <pc:sldMk cId="3714705398" sldId="925"/>
        </pc:sldMkLst>
        <pc:spChg chg="mod">
          <ac:chgData name="ISHII Satoyuki(石井 里幸)" userId="465bc964-a335-4f80-a4fa-b5cd79bc8829" providerId="ADAL" clId="{EF61C6FC-5D6C-48F1-A112-66E5F3B1E546}" dt="2020-05-20T06:28:06.279" v="12525"/>
          <ac:spMkLst>
            <pc:docMk/>
            <pc:sldMk cId="3714705398" sldId="925"/>
            <ac:spMk id="2" creationId="{76985B11-1381-4E54-A203-8E67C421324A}"/>
          </ac:spMkLst>
        </pc:spChg>
        <pc:graphicFrameChg chg="mod modGraphic">
          <ac:chgData name="ISHII Satoyuki(石井 里幸)" userId="465bc964-a335-4f80-a4fa-b5cd79bc8829" providerId="ADAL" clId="{EF61C6FC-5D6C-48F1-A112-66E5F3B1E546}" dt="2020-05-20T06:28:49.096" v="12528" actId="14100"/>
          <ac:graphicFrameMkLst>
            <pc:docMk/>
            <pc:sldMk cId="3714705398" sldId="925"/>
            <ac:graphicFrameMk id="6" creationId="{6DFA82BE-5BCE-449F-BA00-A9422EA52120}"/>
          </ac:graphicFrameMkLst>
        </pc:graphicFrameChg>
      </pc:sldChg>
      <pc:sldChg chg="addSp modSp add del modNotesTx">
        <pc:chgData name="ISHII Satoyuki(石井 里幸)" userId="465bc964-a335-4f80-a4fa-b5cd79bc8829" providerId="ADAL" clId="{EF61C6FC-5D6C-48F1-A112-66E5F3B1E546}" dt="2020-05-20T04:50:41.077" v="12198" actId="2696"/>
        <pc:sldMkLst>
          <pc:docMk/>
          <pc:sldMk cId="2801163867" sldId="926"/>
        </pc:sldMkLst>
        <pc:spChg chg="mod">
          <ac:chgData name="ISHII Satoyuki(石井 里幸)" userId="465bc964-a335-4f80-a4fa-b5cd79bc8829" providerId="ADAL" clId="{EF61C6FC-5D6C-48F1-A112-66E5F3B1E546}" dt="2020-05-20T04:15:21.705" v="9332" actId="20577"/>
          <ac:spMkLst>
            <pc:docMk/>
            <pc:sldMk cId="2801163867" sldId="926"/>
            <ac:spMk id="2" creationId="{91D5EACF-EE02-460C-B55B-1FDD31B7A3DF}"/>
          </ac:spMkLst>
        </pc:spChg>
        <pc:spChg chg="mod">
          <ac:chgData name="ISHII Satoyuki(石井 里幸)" userId="465bc964-a335-4f80-a4fa-b5cd79bc8829" providerId="ADAL" clId="{EF61C6FC-5D6C-48F1-A112-66E5F3B1E546}" dt="2020-05-20T04:31:51.973" v="10689" actId="20577"/>
          <ac:spMkLst>
            <pc:docMk/>
            <pc:sldMk cId="2801163867" sldId="926"/>
            <ac:spMk id="5" creationId="{FB295491-2433-4AA3-BB12-8D81FC87D83F}"/>
          </ac:spMkLst>
        </pc:spChg>
        <pc:picChg chg="add mod">
          <ac:chgData name="ISHII Satoyuki(石井 里幸)" userId="465bc964-a335-4f80-a4fa-b5cd79bc8829" providerId="ADAL" clId="{EF61C6FC-5D6C-48F1-A112-66E5F3B1E546}" dt="2020-05-20T04:12:42.967" v="9224" actId="14100"/>
          <ac:picMkLst>
            <pc:docMk/>
            <pc:sldMk cId="2801163867" sldId="926"/>
            <ac:picMk id="1026" creationId="{E6463FD1-C210-402C-8B84-9A9FD760AC7D}"/>
          </ac:picMkLst>
        </pc:picChg>
      </pc:sldChg>
      <pc:sldChg chg="add modNotesTx">
        <pc:chgData name="ISHII Satoyuki(石井 里幸)" userId="465bc964-a335-4f80-a4fa-b5cd79bc8829" providerId="ADAL" clId="{EF61C6FC-5D6C-48F1-A112-66E5F3B1E546}" dt="2020-05-20T04:52:49.918" v="12383" actId="20577"/>
        <pc:sldMkLst>
          <pc:docMk/>
          <pc:sldMk cId="3491324464" sldId="926"/>
        </pc:sldMkLst>
      </pc:sldChg>
      <pc:sldChg chg="add">
        <pc:chgData name="ISHII Satoyuki(石井 里幸)" userId="465bc964-a335-4f80-a4fa-b5cd79bc8829" providerId="ADAL" clId="{EF61C6FC-5D6C-48F1-A112-66E5F3B1E546}" dt="2020-05-20T06:31:10.622" v="12556"/>
        <pc:sldMkLst>
          <pc:docMk/>
          <pc:sldMk cId="3470373771" sldId="927"/>
        </pc:sldMkLst>
      </pc:sldChg>
      <pc:sldChg chg="add">
        <pc:chgData name="ISHII Satoyuki(石井 里幸)" userId="465bc964-a335-4f80-a4fa-b5cd79bc8829" providerId="ADAL" clId="{EF61C6FC-5D6C-48F1-A112-66E5F3B1E546}" dt="2020-05-20T06:31:16.558" v="12558"/>
        <pc:sldMkLst>
          <pc:docMk/>
          <pc:sldMk cId="1793701550" sldId="928"/>
        </pc:sldMkLst>
      </pc:sldChg>
      <pc:sldChg chg="add">
        <pc:chgData name="ISHII Satoyuki(石井 里幸)" userId="465bc964-a335-4f80-a4fa-b5cd79bc8829" providerId="ADAL" clId="{EF61C6FC-5D6C-48F1-A112-66E5F3B1E546}" dt="2020-05-20T06:31:26.567" v="12560"/>
        <pc:sldMkLst>
          <pc:docMk/>
          <pc:sldMk cId="265306027" sldId="929"/>
        </pc:sldMkLst>
      </pc:sldChg>
      <pc:sldChg chg="add">
        <pc:chgData name="ISHII Satoyuki(石井 里幸)" userId="465bc964-a335-4f80-a4fa-b5cd79bc8829" providerId="ADAL" clId="{EF61C6FC-5D6C-48F1-A112-66E5F3B1E546}" dt="2020-05-20T06:31:34.324" v="12562"/>
        <pc:sldMkLst>
          <pc:docMk/>
          <pc:sldMk cId="3668589710" sldId="930"/>
        </pc:sldMkLst>
      </pc:sldChg>
      <pc:sldChg chg="add">
        <pc:chgData name="ISHII Satoyuki(石井 里幸)" userId="465bc964-a335-4f80-a4fa-b5cd79bc8829" providerId="ADAL" clId="{EF61C6FC-5D6C-48F1-A112-66E5F3B1E546}" dt="2020-05-20T06:31:43.238" v="12564"/>
        <pc:sldMkLst>
          <pc:docMk/>
          <pc:sldMk cId="3199360702" sldId="931"/>
        </pc:sldMkLst>
      </pc:sldChg>
      <pc:sldChg chg="add">
        <pc:chgData name="ISHII Satoyuki(石井 里幸)" userId="465bc964-a335-4f80-a4fa-b5cd79bc8829" providerId="ADAL" clId="{EF61C6FC-5D6C-48F1-A112-66E5F3B1E546}" dt="2020-05-20T06:31:50.317" v="12566"/>
        <pc:sldMkLst>
          <pc:docMk/>
          <pc:sldMk cId="2273022313" sldId="932"/>
        </pc:sldMkLst>
      </pc:sldChg>
      <pc:sldChg chg="addSp delSp modSp add modNotesTx">
        <pc:chgData name="ISHII Satoyuki(石井 里幸)" userId="465bc964-a335-4f80-a4fa-b5cd79bc8829" providerId="ADAL" clId="{EF61C6FC-5D6C-48F1-A112-66E5F3B1E546}" dt="2020-05-20T10:25:53.934" v="15728" actId="20577"/>
        <pc:sldMkLst>
          <pc:docMk/>
          <pc:sldMk cId="1207499019" sldId="933"/>
        </pc:sldMkLst>
        <pc:spChg chg="mod">
          <ac:chgData name="ISHII Satoyuki(石井 里幸)" userId="465bc964-a335-4f80-a4fa-b5cd79bc8829" providerId="ADAL" clId="{EF61C6FC-5D6C-48F1-A112-66E5F3B1E546}" dt="2020-05-20T10:15:04.645" v="15163"/>
          <ac:spMkLst>
            <pc:docMk/>
            <pc:sldMk cId="1207499019" sldId="933"/>
            <ac:spMk id="2" creationId="{DF0DD5E8-9572-469D-AE4D-9EBB3D869D28}"/>
          </ac:spMkLst>
        </pc:spChg>
        <pc:spChg chg="del">
          <ac:chgData name="ISHII Satoyuki(石井 里幸)" userId="465bc964-a335-4f80-a4fa-b5cd79bc8829" providerId="ADAL" clId="{EF61C6FC-5D6C-48F1-A112-66E5F3B1E546}" dt="2020-05-20T09:57:51.055" v="13761" actId="3680"/>
          <ac:spMkLst>
            <pc:docMk/>
            <pc:sldMk cId="1207499019" sldId="933"/>
            <ac:spMk id="5" creationId="{E8B3EE19-3079-49C2-A2D3-EAE20BFD7812}"/>
          </ac:spMkLst>
        </pc:spChg>
        <pc:graphicFrameChg chg="add mod ord modGraphic">
          <ac:chgData name="ISHII Satoyuki(石井 里幸)" userId="465bc964-a335-4f80-a4fa-b5cd79bc8829" providerId="ADAL" clId="{EF61C6FC-5D6C-48F1-A112-66E5F3B1E546}" dt="2020-05-20T10:25:15.367" v="15664" actId="207"/>
          <ac:graphicFrameMkLst>
            <pc:docMk/>
            <pc:sldMk cId="1207499019" sldId="933"/>
            <ac:graphicFrameMk id="6" creationId="{083DF284-F1A0-43FA-BA83-A823D512087E}"/>
          </ac:graphicFrameMkLst>
        </pc:graphicFrameChg>
      </pc:sldChg>
    </pc:docChg>
  </pc:docChgLst>
  <pc:docChgLst>
    <pc:chgData name="ISHII Satoyuki(石井 里幸)" userId="465bc964-a335-4f80-a4fa-b5cd79bc8829" providerId="ADAL" clId="{F5D91FA6-C002-48AB-92EC-B3E4C88E7ACA}"/>
    <pc:docChg chg="custSel addSld modSld">
      <pc:chgData name="ISHII Satoyuki(石井 里幸)" userId="465bc964-a335-4f80-a4fa-b5cd79bc8829" providerId="ADAL" clId="{F5D91FA6-C002-48AB-92EC-B3E4C88E7ACA}" dt="2020-03-25T03:06:04.549" v="224" actId="20577"/>
      <pc:docMkLst>
        <pc:docMk/>
      </pc:docMkLst>
      <pc:sldChg chg="modSp">
        <pc:chgData name="ISHII Satoyuki(石井 里幸)" userId="465bc964-a335-4f80-a4fa-b5cd79bc8829" providerId="ADAL" clId="{F5D91FA6-C002-48AB-92EC-B3E4C88E7ACA}" dt="2020-03-25T02:41:38.248" v="46"/>
        <pc:sldMkLst>
          <pc:docMk/>
          <pc:sldMk cId="3062546623" sldId="261"/>
        </pc:sldMkLst>
        <pc:spChg chg="mod">
          <ac:chgData name="ISHII Satoyuki(石井 里幸)" userId="465bc964-a335-4f80-a4fa-b5cd79bc8829" providerId="ADAL" clId="{F5D91FA6-C002-48AB-92EC-B3E4C88E7ACA}" dt="2020-03-25T02:41:38.248" v="46"/>
          <ac:spMkLst>
            <pc:docMk/>
            <pc:sldMk cId="3062546623" sldId="261"/>
            <ac:spMk id="130" creationId="{24D6F7B9-42A2-445B-998F-6FA4C11C9587}"/>
          </ac:spMkLst>
        </pc:spChg>
      </pc:sldChg>
      <pc:sldChg chg="addSp delSp modSp">
        <pc:chgData name="ISHII Satoyuki(石井 里幸)" userId="465bc964-a335-4f80-a4fa-b5cd79bc8829" providerId="ADAL" clId="{F5D91FA6-C002-48AB-92EC-B3E4C88E7ACA}" dt="2020-03-25T02:59:37.733" v="180" actId="27636"/>
        <pc:sldMkLst>
          <pc:docMk/>
          <pc:sldMk cId="724064940" sldId="285"/>
        </pc:sldMkLst>
        <pc:spChg chg="mod">
          <ac:chgData name="ISHII Satoyuki(石井 里幸)" userId="465bc964-a335-4f80-a4fa-b5cd79bc8829" providerId="ADAL" clId="{F5D91FA6-C002-48AB-92EC-B3E4C88E7ACA}" dt="2020-03-25T02:59:37.733" v="180" actId="27636"/>
          <ac:spMkLst>
            <pc:docMk/>
            <pc:sldMk cId="724064940" sldId="285"/>
            <ac:spMk id="5" creationId="{746A7519-8A73-4704-BA93-DDE1F3AA0744}"/>
          </ac:spMkLst>
        </pc:spChg>
        <pc:spChg chg="add del">
          <ac:chgData name="ISHII Satoyuki(石井 里幸)" userId="465bc964-a335-4f80-a4fa-b5cd79bc8829" providerId="ADAL" clId="{F5D91FA6-C002-48AB-92EC-B3E4C88E7ACA}" dt="2020-03-25T02:59:33.092" v="175"/>
          <ac:spMkLst>
            <pc:docMk/>
            <pc:sldMk cId="724064940" sldId="285"/>
            <ac:spMk id="7" creationId="{E3E7B155-B134-41E4-9FED-BB496AA50541}"/>
          </ac:spMkLst>
        </pc:spChg>
        <pc:graphicFrameChg chg="add del">
          <ac:chgData name="ISHII Satoyuki(石井 里幸)" userId="465bc964-a335-4f80-a4fa-b5cd79bc8829" providerId="ADAL" clId="{F5D91FA6-C002-48AB-92EC-B3E4C88E7ACA}" dt="2020-03-25T02:59:33.092" v="175"/>
          <ac:graphicFrameMkLst>
            <pc:docMk/>
            <pc:sldMk cId="724064940" sldId="285"/>
            <ac:graphicFrameMk id="6" creationId="{6C9E6811-73B6-413A-8563-1BC701D652C9}"/>
          </ac:graphicFrameMkLst>
        </pc:graphicFrameChg>
      </pc:sldChg>
      <pc:sldChg chg="modSp">
        <pc:chgData name="ISHII Satoyuki(石井 里幸)" userId="465bc964-a335-4f80-a4fa-b5cd79bc8829" providerId="ADAL" clId="{F5D91FA6-C002-48AB-92EC-B3E4C88E7ACA}" dt="2020-03-25T03:06:04.549" v="224" actId="20577"/>
        <pc:sldMkLst>
          <pc:docMk/>
          <pc:sldMk cId="965019596" sldId="286"/>
        </pc:sldMkLst>
        <pc:spChg chg="mod">
          <ac:chgData name="ISHII Satoyuki(石井 里幸)" userId="465bc964-a335-4f80-a4fa-b5cd79bc8829" providerId="ADAL" clId="{F5D91FA6-C002-48AB-92EC-B3E4C88E7ACA}" dt="2020-03-25T03:06:04.549" v="224" actId="20577"/>
          <ac:spMkLst>
            <pc:docMk/>
            <pc:sldMk cId="965019596" sldId="286"/>
            <ac:spMk id="2" creationId="{2F7A8F5C-560F-4CE6-8CC5-7A524909758A}"/>
          </ac:spMkLst>
        </pc:spChg>
        <pc:spChg chg="mod">
          <ac:chgData name="ISHII Satoyuki(石井 里幸)" userId="465bc964-a335-4f80-a4fa-b5cd79bc8829" providerId="ADAL" clId="{F5D91FA6-C002-48AB-92EC-B3E4C88E7ACA}" dt="2020-03-25T02:41:18.442" v="9" actId="20577"/>
          <ac:spMkLst>
            <pc:docMk/>
            <pc:sldMk cId="965019596" sldId="286"/>
            <ac:spMk id="3" creationId="{F30E8F19-A4A7-4C37-9FC4-4F6EB76F82A3}"/>
          </ac:spMkLst>
        </pc:spChg>
      </pc:sldChg>
      <pc:sldChg chg="addSp delSp modSp add">
        <pc:chgData name="ISHII Satoyuki(石井 里幸)" userId="465bc964-a335-4f80-a4fa-b5cd79bc8829" providerId="ADAL" clId="{F5D91FA6-C002-48AB-92EC-B3E4C88E7ACA}" dt="2020-03-25T02:54:30.677" v="163"/>
        <pc:sldMkLst>
          <pc:docMk/>
          <pc:sldMk cId="363097589" sldId="797"/>
        </pc:sldMkLst>
        <pc:spChg chg="mod">
          <ac:chgData name="ISHII Satoyuki(石井 里幸)" userId="465bc964-a335-4f80-a4fa-b5cd79bc8829" providerId="ADAL" clId="{F5D91FA6-C002-48AB-92EC-B3E4C88E7ACA}" dt="2020-03-25T02:46:31.840" v="48" actId="27636"/>
          <ac:spMkLst>
            <pc:docMk/>
            <pc:sldMk cId="363097589" sldId="797"/>
            <ac:spMk id="2" creationId="{334054E1-F358-4995-8E39-9A9A7BC6B8AD}"/>
          </ac:spMkLst>
        </pc:spChg>
        <pc:spChg chg="del mod">
          <ac:chgData name="ISHII Satoyuki(石井 里幸)" userId="465bc964-a335-4f80-a4fa-b5cd79bc8829" providerId="ADAL" clId="{F5D91FA6-C002-48AB-92EC-B3E4C88E7ACA}" dt="2020-03-25T02:46:47.661" v="52" actId="478"/>
          <ac:spMkLst>
            <pc:docMk/>
            <pc:sldMk cId="363097589" sldId="797"/>
            <ac:spMk id="5" creationId="{5A9BE645-BF75-46B5-AA07-2B6AA18DCA1E}"/>
          </ac:spMkLst>
        </pc:spChg>
        <pc:spChg chg="add del mod">
          <ac:chgData name="ISHII Satoyuki(石井 里幸)" userId="465bc964-a335-4f80-a4fa-b5cd79bc8829" providerId="ADAL" clId="{F5D91FA6-C002-48AB-92EC-B3E4C88E7ACA}" dt="2020-03-25T02:47:19.716" v="56" actId="478"/>
          <ac:spMkLst>
            <pc:docMk/>
            <pc:sldMk cId="363097589" sldId="797"/>
            <ac:spMk id="6" creationId="{E7D276C9-B308-4E25-B798-045BA498E5FB}"/>
          </ac:spMkLst>
        </pc:spChg>
        <pc:spChg chg="add mod">
          <ac:chgData name="ISHII Satoyuki(石井 里幸)" userId="465bc964-a335-4f80-a4fa-b5cd79bc8829" providerId="ADAL" clId="{F5D91FA6-C002-48AB-92EC-B3E4C88E7ACA}" dt="2020-03-25T02:52:46.559" v="117" actId="6549"/>
          <ac:spMkLst>
            <pc:docMk/>
            <pc:sldMk cId="363097589" sldId="797"/>
            <ac:spMk id="7" creationId="{8DD17753-F5B8-4E5C-930A-6257B2482145}"/>
          </ac:spMkLst>
        </pc:spChg>
        <pc:spChg chg="add mod">
          <ac:chgData name="ISHII Satoyuki(石井 里幸)" userId="465bc964-a335-4f80-a4fa-b5cd79bc8829" providerId="ADAL" clId="{F5D91FA6-C002-48AB-92EC-B3E4C88E7ACA}" dt="2020-03-25T02:54:30.677" v="163"/>
          <ac:spMkLst>
            <pc:docMk/>
            <pc:sldMk cId="363097589" sldId="797"/>
            <ac:spMk id="8" creationId="{09D28211-D792-4C9B-A32B-C960726F48ED}"/>
          </ac:spMkLst>
        </pc:spChg>
      </pc:sldChg>
    </pc:docChg>
  </pc:docChgLst>
  <pc:docChgLst>
    <pc:chgData name="ISHII Satoyuki(石井 里幸)" userId="465bc964-a335-4f80-a4fa-b5cd79bc8829" providerId="ADAL" clId="{D1011974-099E-4606-83B3-8A00FB91F10F}"/>
    <pc:docChg chg="undo custSel addSld delSld modSld sldOrd delSection modSection">
      <pc:chgData name="ISHII Satoyuki(石井 里幸)" userId="465bc964-a335-4f80-a4fa-b5cd79bc8829" providerId="ADAL" clId="{D1011974-099E-4606-83B3-8A00FB91F10F}" dt="2020-03-19T10:45:05.775" v="3733" actId="114"/>
      <pc:docMkLst>
        <pc:docMk/>
      </pc:docMkLst>
      <pc:sldChg chg="add">
        <pc:chgData name="ISHII Satoyuki(石井 里幸)" userId="465bc964-a335-4f80-a4fa-b5cd79bc8829" providerId="ADAL" clId="{D1011974-099E-4606-83B3-8A00FB91F10F}" dt="2020-03-19T08:48:10.286" v="2551"/>
        <pc:sldMkLst>
          <pc:docMk/>
          <pc:sldMk cId="4291368321" sldId="257"/>
        </pc:sldMkLst>
      </pc:sldChg>
      <pc:sldChg chg="modSp del">
        <pc:chgData name="ISHII Satoyuki(石井 里幸)" userId="465bc964-a335-4f80-a4fa-b5cd79bc8829" providerId="ADAL" clId="{D1011974-099E-4606-83B3-8A00FB91F10F}" dt="2020-03-19T08:48:03.661" v="2550" actId="2696"/>
        <pc:sldMkLst>
          <pc:docMk/>
          <pc:sldMk cId="455978297" sldId="260"/>
        </pc:sldMkLst>
        <pc:graphicFrameChg chg="mod modGraphic">
          <ac:chgData name="ISHII Satoyuki(石井 里幸)" userId="465bc964-a335-4f80-a4fa-b5cd79bc8829" providerId="ADAL" clId="{D1011974-099E-4606-83B3-8A00FB91F10F}" dt="2020-03-19T02:35:42.675" v="209" actId="14100"/>
          <ac:graphicFrameMkLst>
            <pc:docMk/>
            <pc:sldMk cId="455978297" sldId="260"/>
            <ac:graphicFrameMk id="6" creationId="{D7F6EAA1-3E00-4BFB-B5C8-8535F555AD36}"/>
          </ac:graphicFrameMkLst>
        </pc:graphicFrameChg>
      </pc:sldChg>
      <pc:sldChg chg="addSp delSp modSp">
        <pc:chgData name="ISHII Satoyuki(石井 里幸)" userId="465bc964-a335-4f80-a4fa-b5cd79bc8829" providerId="ADAL" clId="{D1011974-099E-4606-83B3-8A00FB91F10F}" dt="2020-03-19T07:38:29.323" v="2309" actId="404"/>
        <pc:sldMkLst>
          <pc:docMk/>
          <pc:sldMk cId="3062546623" sldId="261"/>
        </pc:sldMkLst>
        <pc:spChg chg="mod">
          <ac:chgData name="ISHII Satoyuki(石井 里幸)" userId="465bc964-a335-4f80-a4fa-b5cd79bc8829" providerId="ADAL" clId="{D1011974-099E-4606-83B3-8A00FB91F10F}" dt="2020-03-19T02:27:39.347" v="10"/>
          <ac:spMkLst>
            <pc:docMk/>
            <pc:sldMk cId="3062546623" sldId="261"/>
            <ac:spMk id="56" creationId="{B11BAB95-5121-45AC-BB2D-73C8C22ECA9A}"/>
          </ac:spMkLst>
        </pc:spChg>
        <pc:spChg chg="mod">
          <ac:chgData name="ISHII Satoyuki(石井 里幸)" userId="465bc964-a335-4f80-a4fa-b5cd79bc8829" providerId="ADAL" clId="{D1011974-099E-4606-83B3-8A00FB91F10F}" dt="2020-03-19T07:32:05.401" v="2201"/>
          <ac:spMkLst>
            <pc:docMk/>
            <pc:sldMk cId="3062546623" sldId="261"/>
            <ac:spMk id="61" creationId="{FB7C7F32-5D68-4865-92B7-E8FF7233A3D0}"/>
          </ac:spMkLst>
        </pc:spChg>
        <pc:spChg chg="mod">
          <ac:chgData name="ISHII Satoyuki(石井 里幸)" userId="465bc964-a335-4f80-a4fa-b5cd79bc8829" providerId="ADAL" clId="{D1011974-099E-4606-83B3-8A00FB91F10F}" dt="2020-03-19T03:12:11.875" v="1289" actId="1038"/>
          <ac:spMkLst>
            <pc:docMk/>
            <pc:sldMk cId="3062546623" sldId="261"/>
            <ac:spMk id="82" creationId="{CA2BA4A0-E831-47BB-A6E9-41C03AF97208}"/>
          </ac:spMkLst>
        </pc:spChg>
        <pc:spChg chg="mod">
          <ac:chgData name="ISHII Satoyuki(石井 里幸)" userId="465bc964-a335-4f80-a4fa-b5cd79bc8829" providerId="ADAL" clId="{D1011974-099E-4606-83B3-8A00FB91F10F}" dt="2020-03-19T07:38:29.323" v="2309" actId="404"/>
          <ac:spMkLst>
            <pc:docMk/>
            <pc:sldMk cId="3062546623" sldId="261"/>
            <ac:spMk id="101" creationId="{807991C1-D982-4646-9190-E6038C92575E}"/>
          </ac:spMkLst>
        </pc:spChg>
        <pc:spChg chg="del mod">
          <ac:chgData name="ISHII Satoyuki(石井 里幸)" userId="465bc964-a335-4f80-a4fa-b5cd79bc8829" providerId="ADAL" clId="{D1011974-099E-4606-83B3-8A00FB91F10F}" dt="2020-03-19T03:11:23.936" v="1279" actId="478"/>
          <ac:spMkLst>
            <pc:docMk/>
            <pc:sldMk cId="3062546623" sldId="261"/>
            <ac:spMk id="106" creationId="{5D1BBD5A-A5A5-4C4B-880C-D46114E15206}"/>
          </ac:spMkLst>
        </pc:spChg>
        <pc:spChg chg="mod">
          <ac:chgData name="ISHII Satoyuki(石井 里幸)" userId="465bc964-a335-4f80-a4fa-b5cd79bc8829" providerId="ADAL" clId="{D1011974-099E-4606-83B3-8A00FB91F10F}" dt="2020-03-19T07:17:45.084" v="1458" actId="14100"/>
          <ac:spMkLst>
            <pc:docMk/>
            <pc:sldMk cId="3062546623" sldId="261"/>
            <ac:spMk id="122" creationId="{7986D5E1-7949-46D3-8CBB-7D030CD5EF9F}"/>
          </ac:spMkLst>
        </pc:spChg>
        <pc:spChg chg="add del">
          <ac:chgData name="ISHII Satoyuki(石井 里幸)" userId="465bc964-a335-4f80-a4fa-b5cd79bc8829" providerId="ADAL" clId="{D1011974-099E-4606-83B3-8A00FB91F10F}" dt="2020-03-19T03:10:35.664" v="1245"/>
          <ac:spMkLst>
            <pc:docMk/>
            <pc:sldMk cId="3062546623" sldId="261"/>
            <ac:spMk id="126" creationId="{CDFDFFBC-5504-4739-85D4-DA4374BA8C45}"/>
          </ac:spMkLst>
        </pc:spChg>
        <pc:spChg chg="mod">
          <ac:chgData name="ISHII Satoyuki(石井 里幸)" userId="465bc964-a335-4f80-a4fa-b5cd79bc8829" providerId="ADAL" clId="{D1011974-099E-4606-83B3-8A00FB91F10F}" dt="2020-03-19T03:12:44.700" v="1333" actId="1037"/>
          <ac:spMkLst>
            <pc:docMk/>
            <pc:sldMk cId="3062546623" sldId="261"/>
            <ac:spMk id="128" creationId="{1A60E8D7-1090-48DF-A445-DAEFCAC497FC}"/>
          </ac:spMkLst>
        </pc:spChg>
        <pc:spChg chg="del mod">
          <ac:chgData name="ISHII Satoyuki(石井 里幸)" userId="465bc964-a335-4f80-a4fa-b5cd79bc8829" providerId="ADAL" clId="{D1011974-099E-4606-83B3-8A00FB91F10F}" dt="2020-03-19T03:11:19.548" v="1278" actId="478"/>
          <ac:spMkLst>
            <pc:docMk/>
            <pc:sldMk cId="3062546623" sldId="261"/>
            <ac:spMk id="129" creationId="{5DB49B7A-8C88-4D49-80B2-FC46C922269D}"/>
          </ac:spMkLst>
        </pc:spChg>
        <pc:spChg chg="add del">
          <ac:chgData name="ISHII Satoyuki(石井 里幸)" userId="465bc964-a335-4f80-a4fa-b5cd79bc8829" providerId="ADAL" clId="{D1011974-099E-4606-83B3-8A00FB91F10F}" dt="2020-03-19T03:10:35.664" v="1245"/>
          <ac:spMkLst>
            <pc:docMk/>
            <pc:sldMk cId="3062546623" sldId="261"/>
            <ac:spMk id="131" creationId="{DA0EAF5F-1738-4971-92F3-44B14A16A721}"/>
          </ac:spMkLst>
        </pc:spChg>
        <pc:spChg chg="del mod">
          <ac:chgData name="ISHII Satoyuki(石井 里幸)" userId="465bc964-a335-4f80-a4fa-b5cd79bc8829" providerId="ADAL" clId="{D1011974-099E-4606-83B3-8A00FB91F10F}" dt="2020-03-19T03:11:19.548" v="1278" actId="478"/>
          <ac:spMkLst>
            <pc:docMk/>
            <pc:sldMk cId="3062546623" sldId="261"/>
            <ac:spMk id="132" creationId="{51B8EF37-43E8-4D1C-811F-5C428992E8A7}"/>
          </ac:spMkLst>
        </pc:spChg>
        <pc:spChg chg="add del">
          <ac:chgData name="ISHII Satoyuki(石井 里幸)" userId="465bc964-a335-4f80-a4fa-b5cd79bc8829" providerId="ADAL" clId="{D1011974-099E-4606-83B3-8A00FB91F10F}" dt="2020-03-19T03:10:35.664" v="1245"/>
          <ac:spMkLst>
            <pc:docMk/>
            <pc:sldMk cId="3062546623" sldId="261"/>
            <ac:spMk id="135" creationId="{9E9A46FD-261F-468C-907E-7307621ECDB2}"/>
          </ac:spMkLst>
        </pc:spChg>
        <pc:spChg chg="add del">
          <ac:chgData name="ISHII Satoyuki(石井 里幸)" userId="465bc964-a335-4f80-a4fa-b5cd79bc8829" providerId="ADAL" clId="{D1011974-099E-4606-83B3-8A00FB91F10F}" dt="2020-03-19T03:10:35.664" v="1245"/>
          <ac:spMkLst>
            <pc:docMk/>
            <pc:sldMk cId="3062546623" sldId="261"/>
            <ac:spMk id="136" creationId="{26E82A21-A920-4A90-93B9-CACCF2F71B5C}"/>
          </ac:spMkLst>
        </pc:spChg>
        <pc:spChg chg="add del">
          <ac:chgData name="ISHII Satoyuki(石井 里幸)" userId="465bc964-a335-4f80-a4fa-b5cd79bc8829" providerId="ADAL" clId="{D1011974-099E-4606-83B3-8A00FB91F10F}" dt="2020-03-19T03:10:35.664" v="1245"/>
          <ac:spMkLst>
            <pc:docMk/>
            <pc:sldMk cId="3062546623" sldId="261"/>
            <ac:spMk id="137" creationId="{FA90B8EF-B608-4AF8-9439-B7AAB3D117F8}"/>
          </ac:spMkLst>
        </pc:spChg>
        <pc:spChg chg="add del">
          <ac:chgData name="ISHII Satoyuki(石井 里幸)" userId="465bc964-a335-4f80-a4fa-b5cd79bc8829" providerId="ADAL" clId="{D1011974-099E-4606-83B3-8A00FB91F10F}" dt="2020-03-19T03:10:35.664" v="1245"/>
          <ac:spMkLst>
            <pc:docMk/>
            <pc:sldMk cId="3062546623" sldId="261"/>
            <ac:spMk id="138" creationId="{CBDAC395-FC51-4032-A512-D87C37FAFAC1}"/>
          </ac:spMkLst>
        </pc:spChg>
        <pc:spChg chg="add mod">
          <ac:chgData name="ISHII Satoyuki(石井 里幸)" userId="465bc964-a335-4f80-a4fa-b5cd79bc8829" providerId="ADAL" clId="{D1011974-099E-4606-83B3-8A00FB91F10F}" dt="2020-03-19T03:12:44.700" v="1333" actId="1037"/>
          <ac:spMkLst>
            <pc:docMk/>
            <pc:sldMk cId="3062546623" sldId="261"/>
            <ac:spMk id="139" creationId="{D7A09D89-91F9-4C8D-B5A2-A5CBCACDFEFD}"/>
          </ac:spMkLst>
        </pc:spChg>
        <pc:spChg chg="add mod">
          <ac:chgData name="ISHII Satoyuki(石井 里幸)" userId="465bc964-a335-4f80-a4fa-b5cd79bc8829" providerId="ADAL" clId="{D1011974-099E-4606-83B3-8A00FB91F10F}" dt="2020-03-19T03:12:44.700" v="1333" actId="1037"/>
          <ac:spMkLst>
            <pc:docMk/>
            <pc:sldMk cId="3062546623" sldId="261"/>
            <ac:spMk id="140" creationId="{2509F07E-9B3D-4660-A6BC-7EE0CB0DD8FF}"/>
          </ac:spMkLst>
        </pc:spChg>
        <pc:spChg chg="add mod">
          <ac:chgData name="ISHII Satoyuki(石井 里幸)" userId="465bc964-a335-4f80-a4fa-b5cd79bc8829" providerId="ADAL" clId="{D1011974-099E-4606-83B3-8A00FB91F10F}" dt="2020-03-19T03:12:44.700" v="1333" actId="1037"/>
          <ac:spMkLst>
            <pc:docMk/>
            <pc:sldMk cId="3062546623" sldId="261"/>
            <ac:spMk id="141" creationId="{54C380F9-11E7-48DA-B347-7E4DD3FF41C3}"/>
          </ac:spMkLst>
        </pc:spChg>
      </pc:sldChg>
      <pc:sldChg chg="add">
        <pc:chgData name="ISHII Satoyuki(石井 里幸)" userId="465bc964-a335-4f80-a4fa-b5cd79bc8829" providerId="ADAL" clId="{D1011974-099E-4606-83B3-8A00FB91F10F}" dt="2020-03-19T08:48:10.286" v="2551"/>
        <pc:sldMkLst>
          <pc:docMk/>
          <pc:sldMk cId="3749533477" sldId="262"/>
        </pc:sldMkLst>
      </pc:sldChg>
      <pc:sldChg chg="add">
        <pc:chgData name="ISHII Satoyuki(石井 里幸)" userId="465bc964-a335-4f80-a4fa-b5cd79bc8829" providerId="ADAL" clId="{D1011974-099E-4606-83B3-8A00FB91F10F}" dt="2020-03-19T08:48:10.286" v="2551"/>
        <pc:sldMkLst>
          <pc:docMk/>
          <pc:sldMk cId="240718567" sldId="264"/>
        </pc:sldMkLst>
      </pc:sldChg>
      <pc:sldChg chg="add">
        <pc:chgData name="ISHII Satoyuki(石井 里幸)" userId="465bc964-a335-4f80-a4fa-b5cd79bc8829" providerId="ADAL" clId="{D1011974-099E-4606-83B3-8A00FB91F10F}" dt="2020-03-19T08:48:10.286" v="2551"/>
        <pc:sldMkLst>
          <pc:docMk/>
          <pc:sldMk cId="969164308" sldId="275"/>
        </pc:sldMkLst>
      </pc:sldChg>
      <pc:sldChg chg="add">
        <pc:chgData name="ISHII Satoyuki(石井 里幸)" userId="465bc964-a335-4f80-a4fa-b5cd79bc8829" providerId="ADAL" clId="{D1011974-099E-4606-83B3-8A00FB91F10F}" dt="2020-03-19T03:43:18.252" v="1377"/>
        <pc:sldMkLst>
          <pc:docMk/>
          <pc:sldMk cId="688913606" sldId="279"/>
        </pc:sldMkLst>
      </pc:sldChg>
      <pc:sldChg chg="del">
        <pc:chgData name="ISHII Satoyuki(石井 里幸)" userId="465bc964-a335-4f80-a4fa-b5cd79bc8829" providerId="ADAL" clId="{D1011974-099E-4606-83B3-8A00FB91F10F}" dt="2020-03-19T03:43:13.135" v="1376" actId="2696"/>
        <pc:sldMkLst>
          <pc:docMk/>
          <pc:sldMk cId="3543250755" sldId="279"/>
        </pc:sldMkLst>
      </pc:sldChg>
      <pc:sldChg chg="add">
        <pc:chgData name="ISHII Satoyuki(石井 里幸)" userId="465bc964-a335-4f80-a4fa-b5cd79bc8829" providerId="ADAL" clId="{D1011974-099E-4606-83B3-8A00FB91F10F}" dt="2020-03-19T08:48:10.286" v="2551"/>
        <pc:sldMkLst>
          <pc:docMk/>
          <pc:sldMk cId="3154763335" sldId="281"/>
        </pc:sldMkLst>
      </pc:sldChg>
      <pc:sldChg chg="add">
        <pc:chgData name="ISHII Satoyuki(石井 里幸)" userId="465bc964-a335-4f80-a4fa-b5cd79bc8829" providerId="ADAL" clId="{D1011974-099E-4606-83B3-8A00FB91F10F}" dt="2020-03-19T08:48:10.286" v="2551"/>
        <pc:sldMkLst>
          <pc:docMk/>
          <pc:sldMk cId="1071239922" sldId="282"/>
        </pc:sldMkLst>
      </pc:sldChg>
      <pc:sldChg chg="modSp">
        <pc:chgData name="ISHII Satoyuki(石井 里幸)" userId="465bc964-a335-4f80-a4fa-b5cd79bc8829" providerId="ADAL" clId="{D1011974-099E-4606-83B3-8A00FB91F10F}" dt="2020-03-19T03:51:27.840" v="1445"/>
        <pc:sldMkLst>
          <pc:docMk/>
          <pc:sldMk cId="724064940" sldId="285"/>
        </pc:sldMkLst>
        <pc:spChg chg="mod">
          <ac:chgData name="ISHII Satoyuki(石井 里幸)" userId="465bc964-a335-4f80-a4fa-b5cd79bc8829" providerId="ADAL" clId="{D1011974-099E-4606-83B3-8A00FB91F10F}" dt="2020-03-19T03:51:27.840" v="1445"/>
          <ac:spMkLst>
            <pc:docMk/>
            <pc:sldMk cId="724064940" sldId="285"/>
            <ac:spMk id="5" creationId="{746A7519-8A73-4704-BA93-DDE1F3AA0744}"/>
          </ac:spMkLst>
        </pc:spChg>
      </pc:sldChg>
      <pc:sldChg chg="modSp ord">
        <pc:chgData name="ISHII Satoyuki(石井 里幸)" userId="465bc964-a335-4f80-a4fa-b5cd79bc8829" providerId="ADAL" clId="{D1011974-099E-4606-83B3-8A00FB91F10F}" dt="2020-03-19T07:34:03.091" v="2227" actId="20577"/>
        <pc:sldMkLst>
          <pc:docMk/>
          <pc:sldMk cId="865532137" sldId="289"/>
        </pc:sldMkLst>
        <pc:spChg chg="mod">
          <ac:chgData name="ISHII Satoyuki(石井 里幸)" userId="465bc964-a335-4f80-a4fa-b5cd79bc8829" providerId="ADAL" clId="{D1011974-099E-4606-83B3-8A00FB91F10F}" dt="2020-03-19T07:24:25.986" v="1713"/>
          <ac:spMkLst>
            <pc:docMk/>
            <pc:sldMk cId="865532137" sldId="289"/>
            <ac:spMk id="2" creationId="{A2EAB67C-AE11-4C0F-BAA3-1BF1BB80A3DD}"/>
          </ac:spMkLst>
        </pc:spChg>
        <pc:spChg chg="mod">
          <ac:chgData name="ISHII Satoyuki(石井 里幸)" userId="465bc964-a335-4f80-a4fa-b5cd79bc8829" providerId="ADAL" clId="{D1011974-099E-4606-83B3-8A00FB91F10F}" dt="2020-03-19T07:34:03.091" v="2227" actId="20577"/>
          <ac:spMkLst>
            <pc:docMk/>
            <pc:sldMk cId="865532137" sldId="289"/>
            <ac:spMk id="5" creationId="{746A7519-8A73-4704-BA93-DDE1F3AA0744}"/>
          </ac:spMkLst>
        </pc:spChg>
      </pc:sldChg>
      <pc:sldChg chg="add">
        <pc:chgData name="ISHII Satoyuki(石井 里幸)" userId="465bc964-a335-4f80-a4fa-b5cd79bc8829" providerId="ADAL" clId="{D1011974-099E-4606-83B3-8A00FB91F10F}" dt="2020-03-19T08:48:10.286" v="2551"/>
        <pc:sldMkLst>
          <pc:docMk/>
          <pc:sldMk cId="1026170230" sldId="290"/>
        </pc:sldMkLst>
      </pc:sldChg>
      <pc:sldChg chg="del">
        <pc:chgData name="ISHII Satoyuki(石井 里幸)" userId="465bc964-a335-4f80-a4fa-b5cd79bc8829" providerId="ADAL" clId="{D1011974-099E-4606-83B3-8A00FB91F10F}" dt="2020-03-19T08:44:30.500" v="2547" actId="2696"/>
        <pc:sldMkLst>
          <pc:docMk/>
          <pc:sldMk cId="1385560434" sldId="290"/>
        </pc:sldMkLst>
      </pc:sldChg>
      <pc:sldChg chg="del">
        <pc:chgData name="ISHII Satoyuki(石井 里幸)" userId="465bc964-a335-4f80-a4fa-b5cd79bc8829" providerId="ADAL" clId="{D1011974-099E-4606-83B3-8A00FB91F10F}" dt="2020-03-19T08:48:03.054" v="2549" actId="2696"/>
        <pc:sldMkLst>
          <pc:docMk/>
          <pc:sldMk cId="814897124" sldId="291"/>
        </pc:sldMkLst>
      </pc:sldChg>
      <pc:sldChg chg="add">
        <pc:chgData name="ISHII Satoyuki(石井 里幸)" userId="465bc964-a335-4f80-a4fa-b5cd79bc8829" providerId="ADAL" clId="{D1011974-099E-4606-83B3-8A00FB91F10F}" dt="2020-03-19T08:48:10.286" v="2551"/>
        <pc:sldMkLst>
          <pc:docMk/>
          <pc:sldMk cId="1670293696" sldId="291"/>
        </pc:sldMkLst>
      </pc:sldChg>
      <pc:sldChg chg="add">
        <pc:chgData name="ISHII Satoyuki(石井 里幸)" userId="465bc964-a335-4f80-a4fa-b5cd79bc8829" providerId="ADAL" clId="{D1011974-099E-4606-83B3-8A00FB91F10F}" dt="2020-03-19T08:48:10.286" v="2551"/>
        <pc:sldMkLst>
          <pc:docMk/>
          <pc:sldMk cId="1958831828" sldId="294"/>
        </pc:sldMkLst>
      </pc:sldChg>
      <pc:sldChg chg="add">
        <pc:chgData name="ISHII Satoyuki(石井 里幸)" userId="465bc964-a335-4f80-a4fa-b5cd79bc8829" providerId="ADAL" clId="{D1011974-099E-4606-83B3-8A00FB91F10F}" dt="2020-03-19T08:48:10.286" v="2551"/>
        <pc:sldMkLst>
          <pc:docMk/>
          <pc:sldMk cId="240487949" sldId="295"/>
        </pc:sldMkLst>
      </pc:sldChg>
      <pc:sldChg chg="add">
        <pc:chgData name="ISHII Satoyuki(石井 里幸)" userId="465bc964-a335-4f80-a4fa-b5cd79bc8829" providerId="ADAL" clId="{D1011974-099E-4606-83B3-8A00FB91F10F}" dt="2020-03-19T08:48:10.286" v="2551"/>
        <pc:sldMkLst>
          <pc:docMk/>
          <pc:sldMk cId="3399459737" sldId="296"/>
        </pc:sldMkLst>
      </pc:sldChg>
      <pc:sldChg chg="add">
        <pc:chgData name="ISHII Satoyuki(石井 里幸)" userId="465bc964-a335-4f80-a4fa-b5cd79bc8829" providerId="ADAL" clId="{D1011974-099E-4606-83B3-8A00FB91F10F}" dt="2020-03-19T08:48:10.286" v="2551"/>
        <pc:sldMkLst>
          <pc:docMk/>
          <pc:sldMk cId="2715146981" sldId="297"/>
        </pc:sldMkLst>
      </pc:sldChg>
      <pc:sldChg chg="add">
        <pc:chgData name="ISHII Satoyuki(石井 里幸)" userId="465bc964-a335-4f80-a4fa-b5cd79bc8829" providerId="ADAL" clId="{D1011974-099E-4606-83B3-8A00FB91F10F}" dt="2020-03-19T03:46:05.614" v="1386"/>
        <pc:sldMkLst>
          <pc:docMk/>
          <pc:sldMk cId="256735764" sldId="710"/>
        </pc:sldMkLst>
      </pc:sldChg>
      <pc:sldChg chg="del">
        <pc:chgData name="ISHII Satoyuki(石井 里幸)" userId="465bc964-a335-4f80-a4fa-b5cd79bc8829" providerId="ADAL" clId="{D1011974-099E-4606-83B3-8A00FB91F10F}" dt="2020-03-19T03:46:02.425" v="1379" actId="2696"/>
        <pc:sldMkLst>
          <pc:docMk/>
          <pc:sldMk cId="2753392145" sldId="710"/>
        </pc:sldMkLst>
      </pc:sldChg>
      <pc:sldChg chg="add">
        <pc:chgData name="ISHII Satoyuki(石井 里幸)" userId="465bc964-a335-4f80-a4fa-b5cd79bc8829" providerId="ADAL" clId="{D1011974-099E-4606-83B3-8A00FB91F10F}" dt="2020-03-19T03:46:05.614" v="1386"/>
        <pc:sldMkLst>
          <pc:docMk/>
          <pc:sldMk cId="259204311" sldId="711"/>
        </pc:sldMkLst>
      </pc:sldChg>
      <pc:sldChg chg="del">
        <pc:chgData name="ISHII Satoyuki(石井 里幸)" userId="465bc964-a335-4f80-a4fa-b5cd79bc8829" providerId="ADAL" clId="{D1011974-099E-4606-83B3-8A00FB91F10F}" dt="2020-03-19T03:46:02.440" v="1380" actId="2696"/>
        <pc:sldMkLst>
          <pc:docMk/>
          <pc:sldMk cId="2488523785" sldId="711"/>
        </pc:sldMkLst>
      </pc:sldChg>
      <pc:sldChg chg="add">
        <pc:chgData name="ISHII Satoyuki(石井 里幸)" userId="465bc964-a335-4f80-a4fa-b5cd79bc8829" providerId="ADAL" clId="{D1011974-099E-4606-83B3-8A00FB91F10F}" dt="2020-03-19T03:46:05.614" v="1386"/>
        <pc:sldMkLst>
          <pc:docMk/>
          <pc:sldMk cId="281352261" sldId="712"/>
        </pc:sldMkLst>
      </pc:sldChg>
      <pc:sldChg chg="del">
        <pc:chgData name="ISHII Satoyuki(石井 里幸)" userId="465bc964-a335-4f80-a4fa-b5cd79bc8829" providerId="ADAL" clId="{D1011974-099E-4606-83B3-8A00FB91F10F}" dt="2020-03-19T03:46:02.525" v="1384" actId="2696"/>
        <pc:sldMkLst>
          <pc:docMk/>
          <pc:sldMk cId="2904574705" sldId="712"/>
        </pc:sldMkLst>
      </pc:sldChg>
      <pc:sldChg chg="add">
        <pc:chgData name="ISHII Satoyuki(石井 里幸)" userId="465bc964-a335-4f80-a4fa-b5cd79bc8829" providerId="ADAL" clId="{D1011974-099E-4606-83B3-8A00FB91F10F}" dt="2020-03-19T03:46:05.614" v="1386"/>
        <pc:sldMkLst>
          <pc:docMk/>
          <pc:sldMk cId="698420535" sldId="713"/>
        </pc:sldMkLst>
      </pc:sldChg>
      <pc:sldChg chg="del">
        <pc:chgData name="ISHII Satoyuki(石井 里幸)" userId="465bc964-a335-4f80-a4fa-b5cd79bc8829" providerId="ADAL" clId="{D1011974-099E-4606-83B3-8A00FB91F10F}" dt="2020-03-19T03:46:02.525" v="1385" actId="2696"/>
        <pc:sldMkLst>
          <pc:docMk/>
          <pc:sldMk cId="4272962689" sldId="713"/>
        </pc:sldMkLst>
      </pc:sldChg>
      <pc:sldChg chg="add">
        <pc:chgData name="ISHII Satoyuki(石井 里幸)" userId="465bc964-a335-4f80-a4fa-b5cd79bc8829" providerId="ADAL" clId="{D1011974-099E-4606-83B3-8A00FB91F10F}" dt="2020-03-19T03:46:05.614" v="1386"/>
        <pc:sldMkLst>
          <pc:docMk/>
          <pc:sldMk cId="931720638" sldId="719"/>
        </pc:sldMkLst>
      </pc:sldChg>
      <pc:sldChg chg="del">
        <pc:chgData name="ISHII Satoyuki(石井 里幸)" userId="465bc964-a335-4f80-a4fa-b5cd79bc8829" providerId="ADAL" clId="{D1011974-099E-4606-83B3-8A00FB91F10F}" dt="2020-03-19T03:46:02.503" v="1383" actId="2696"/>
        <pc:sldMkLst>
          <pc:docMk/>
          <pc:sldMk cId="4268857274" sldId="719"/>
        </pc:sldMkLst>
      </pc:sldChg>
      <pc:sldChg chg="add">
        <pc:chgData name="ISHII Satoyuki(石井 里幸)" userId="465bc964-a335-4f80-a4fa-b5cd79bc8829" providerId="ADAL" clId="{D1011974-099E-4606-83B3-8A00FB91F10F}" dt="2020-03-19T03:46:05.614" v="1386"/>
        <pc:sldMkLst>
          <pc:docMk/>
          <pc:sldMk cId="1757445145" sldId="721"/>
        </pc:sldMkLst>
      </pc:sldChg>
      <pc:sldChg chg="del">
        <pc:chgData name="ISHII Satoyuki(石井 里幸)" userId="465bc964-a335-4f80-a4fa-b5cd79bc8829" providerId="ADAL" clId="{D1011974-099E-4606-83B3-8A00FB91F10F}" dt="2020-03-19T03:46:02.472" v="1381" actId="2696"/>
        <pc:sldMkLst>
          <pc:docMk/>
          <pc:sldMk cId="2542802891" sldId="721"/>
        </pc:sldMkLst>
      </pc:sldChg>
      <pc:sldChg chg="del">
        <pc:chgData name="ISHII Satoyuki(石井 里幸)" userId="465bc964-a335-4f80-a4fa-b5cd79bc8829" providerId="ADAL" clId="{D1011974-099E-4606-83B3-8A00FB91F10F}" dt="2020-03-19T03:46:02.403" v="1378" actId="2696"/>
        <pc:sldMkLst>
          <pc:docMk/>
          <pc:sldMk cId="1929142666" sldId="722"/>
        </pc:sldMkLst>
      </pc:sldChg>
      <pc:sldChg chg="add">
        <pc:chgData name="ISHII Satoyuki(石井 里幸)" userId="465bc964-a335-4f80-a4fa-b5cd79bc8829" providerId="ADAL" clId="{D1011974-099E-4606-83B3-8A00FB91F10F}" dt="2020-03-19T03:46:05.614" v="1386"/>
        <pc:sldMkLst>
          <pc:docMk/>
          <pc:sldMk cId="2798726289" sldId="722"/>
        </pc:sldMkLst>
      </pc:sldChg>
      <pc:sldChg chg="add">
        <pc:chgData name="ISHII Satoyuki(石井 里幸)" userId="465bc964-a335-4f80-a4fa-b5cd79bc8829" providerId="ADAL" clId="{D1011974-099E-4606-83B3-8A00FB91F10F}" dt="2020-03-19T03:46:05.614" v="1386"/>
        <pc:sldMkLst>
          <pc:docMk/>
          <pc:sldMk cId="1303277514" sldId="723"/>
        </pc:sldMkLst>
      </pc:sldChg>
      <pc:sldChg chg="del">
        <pc:chgData name="ISHII Satoyuki(石井 里幸)" userId="465bc964-a335-4f80-a4fa-b5cd79bc8829" providerId="ADAL" clId="{D1011974-099E-4606-83B3-8A00FB91F10F}" dt="2020-03-19T03:46:02.487" v="1382" actId="2696"/>
        <pc:sldMkLst>
          <pc:docMk/>
          <pc:sldMk cId="3412437127" sldId="723"/>
        </pc:sldMkLst>
      </pc:sldChg>
      <pc:sldChg chg="modSp">
        <pc:chgData name="ISHII Satoyuki(石井 里幸)" userId="465bc964-a335-4f80-a4fa-b5cd79bc8829" providerId="ADAL" clId="{D1011974-099E-4606-83B3-8A00FB91F10F}" dt="2020-03-19T02:28:08.835" v="48"/>
        <pc:sldMkLst>
          <pc:docMk/>
          <pc:sldMk cId="2446434994" sldId="763"/>
        </pc:sldMkLst>
        <pc:spChg chg="mod">
          <ac:chgData name="ISHII Satoyuki(石井 里幸)" userId="465bc964-a335-4f80-a4fa-b5cd79bc8829" providerId="ADAL" clId="{D1011974-099E-4606-83B3-8A00FB91F10F}" dt="2020-03-19T02:28:08.835" v="48"/>
          <ac:spMkLst>
            <pc:docMk/>
            <pc:sldMk cId="2446434994" sldId="763"/>
            <ac:spMk id="2" creationId="{417104B3-CCC3-4BE3-A1BA-F01740A00F0C}"/>
          </ac:spMkLst>
        </pc:spChg>
      </pc:sldChg>
      <pc:sldChg chg="modSp">
        <pc:chgData name="ISHII Satoyuki(石井 里幸)" userId="465bc964-a335-4f80-a4fa-b5cd79bc8829" providerId="ADAL" clId="{D1011974-099E-4606-83B3-8A00FB91F10F}" dt="2020-03-19T07:23:44.127" v="1706"/>
        <pc:sldMkLst>
          <pc:docMk/>
          <pc:sldMk cId="2148770723" sldId="767"/>
        </pc:sldMkLst>
        <pc:spChg chg="mod">
          <ac:chgData name="ISHII Satoyuki(石井 里幸)" userId="465bc964-a335-4f80-a4fa-b5cd79bc8829" providerId="ADAL" clId="{D1011974-099E-4606-83B3-8A00FB91F10F}" dt="2020-03-19T03:48:43.033" v="1418"/>
          <ac:spMkLst>
            <pc:docMk/>
            <pc:sldMk cId="2148770723" sldId="767"/>
            <ac:spMk id="2" creationId="{112E8210-961E-4059-BD97-3DE8EB0859D8}"/>
          </ac:spMkLst>
        </pc:spChg>
        <pc:spChg chg="mod">
          <ac:chgData name="ISHII Satoyuki(石井 里幸)" userId="465bc964-a335-4f80-a4fa-b5cd79bc8829" providerId="ADAL" clId="{D1011974-099E-4606-83B3-8A00FB91F10F}" dt="2020-03-19T07:23:44.127" v="1706"/>
          <ac:spMkLst>
            <pc:docMk/>
            <pc:sldMk cId="2148770723" sldId="767"/>
            <ac:spMk id="5" creationId="{9A918092-EFE4-44F6-9849-7F8BE3C6E312}"/>
          </ac:spMkLst>
        </pc:spChg>
      </pc:sldChg>
      <pc:sldChg chg="modSp add">
        <pc:chgData name="ISHII Satoyuki(石井 里幸)" userId="465bc964-a335-4f80-a4fa-b5cd79bc8829" providerId="ADAL" clId="{D1011974-099E-4606-83B3-8A00FB91F10F}" dt="2020-03-19T08:48:56.133" v="2591" actId="20577"/>
        <pc:sldMkLst>
          <pc:docMk/>
          <pc:sldMk cId="560006455" sldId="770"/>
        </pc:sldMkLst>
        <pc:spChg chg="mod">
          <ac:chgData name="ISHII Satoyuki(石井 里幸)" userId="465bc964-a335-4f80-a4fa-b5cd79bc8829" providerId="ADAL" clId="{D1011974-099E-4606-83B3-8A00FB91F10F}" dt="2020-03-19T08:48:56.133" v="2591" actId="20577"/>
          <ac:spMkLst>
            <pc:docMk/>
            <pc:sldMk cId="560006455" sldId="770"/>
            <ac:spMk id="2" creationId="{947088B9-2902-4188-AB8A-D44B1ACD405D}"/>
          </ac:spMkLst>
        </pc:spChg>
        <pc:spChg chg="mod">
          <ac:chgData name="ISHII Satoyuki(石井 里幸)" userId="465bc964-a335-4f80-a4fa-b5cd79bc8829" providerId="ADAL" clId="{D1011974-099E-4606-83B3-8A00FB91F10F}" dt="2020-03-19T07:40:19.745" v="2546" actId="313"/>
          <ac:spMkLst>
            <pc:docMk/>
            <pc:sldMk cId="560006455" sldId="770"/>
            <ac:spMk id="5" creationId="{71472E15-2436-4867-A8AF-20CF009B1414}"/>
          </ac:spMkLst>
        </pc:spChg>
      </pc:sldChg>
      <pc:sldChg chg="add del">
        <pc:chgData name="ISHII Satoyuki(石井 里幸)" userId="465bc964-a335-4f80-a4fa-b5cd79bc8829" providerId="ADAL" clId="{D1011974-099E-4606-83B3-8A00FB91F10F}" dt="2020-03-19T03:31:10.446" v="1336"/>
        <pc:sldMkLst>
          <pc:docMk/>
          <pc:sldMk cId="2172142142" sldId="770"/>
        </pc:sldMkLst>
      </pc:sldChg>
      <pc:sldChg chg="add del">
        <pc:chgData name="ISHII Satoyuki(石井 里幸)" userId="465bc964-a335-4f80-a4fa-b5cd79bc8829" providerId="ADAL" clId="{D1011974-099E-4606-83B3-8A00FB91F10F}" dt="2020-03-19T08:48:26.414" v="2553" actId="2696"/>
        <pc:sldMkLst>
          <pc:docMk/>
          <pc:sldMk cId="1482894872" sldId="771"/>
        </pc:sldMkLst>
      </pc:sldChg>
      <pc:sldChg chg="del">
        <pc:chgData name="ISHII Satoyuki(石井 里幸)" userId="465bc964-a335-4f80-a4fa-b5cd79bc8829" providerId="ADAL" clId="{D1011974-099E-4606-83B3-8A00FB91F10F}" dt="2020-03-19T08:48:02.487" v="2548" actId="2696"/>
        <pc:sldMkLst>
          <pc:docMk/>
          <pc:sldMk cId="2978856255" sldId="771"/>
        </pc:sldMkLst>
      </pc:sldChg>
      <pc:sldChg chg="add">
        <pc:chgData name="ISHII Satoyuki(石井 里幸)" userId="465bc964-a335-4f80-a4fa-b5cd79bc8829" providerId="ADAL" clId="{D1011974-099E-4606-83B3-8A00FB91F10F}" dt="2020-03-19T08:48:10.286" v="2551"/>
        <pc:sldMkLst>
          <pc:docMk/>
          <pc:sldMk cId="1385560434" sldId="772"/>
        </pc:sldMkLst>
      </pc:sldChg>
      <pc:sldChg chg="add">
        <pc:chgData name="ISHII Satoyuki(石井 里幸)" userId="465bc964-a335-4f80-a4fa-b5cd79bc8829" providerId="ADAL" clId="{D1011974-099E-4606-83B3-8A00FB91F10F}" dt="2020-03-19T08:48:10.286" v="2551"/>
        <pc:sldMkLst>
          <pc:docMk/>
          <pc:sldMk cId="814897124" sldId="773"/>
        </pc:sldMkLst>
      </pc:sldChg>
      <pc:sldChg chg="add">
        <pc:chgData name="ISHII Satoyuki(石井 里幸)" userId="465bc964-a335-4f80-a4fa-b5cd79bc8829" providerId="ADAL" clId="{D1011974-099E-4606-83B3-8A00FB91F10F}" dt="2020-03-19T08:48:10.286" v="2551"/>
        <pc:sldMkLst>
          <pc:docMk/>
          <pc:sldMk cId="2214153464" sldId="774"/>
        </pc:sldMkLst>
      </pc:sldChg>
      <pc:sldChg chg="add">
        <pc:chgData name="ISHII Satoyuki(石井 里幸)" userId="465bc964-a335-4f80-a4fa-b5cd79bc8829" providerId="ADAL" clId="{D1011974-099E-4606-83B3-8A00FB91F10F}" dt="2020-03-19T08:48:10.286" v="2551"/>
        <pc:sldMkLst>
          <pc:docMk/>
          <pc:sldMk cId="1904985116" sldId="775"/>
        </pc:sldMkLst>
      </pc:sldChg>
      <pc:sldChg chg="add">
        <pc:chgData name="ISHII Satoyuki(石井 里幸)" userId="465bc964-a335-4f80-a4fa-b5cd79bc8829" providerId="ADAL" clId="{D1011974-099E-4606-83B3-8A00FB91F10F}" dt="2020-03-19T08:48:10.286" v="2551"/>
        <pc:sldMkLst>
          <pc:docMk/>
          <pc:sldMk cId="2599171755" sldId="776"/>
        </pc:sldMkLst>
      </pc:sldChg>
      <pc:sldChg chg="addSp delSp modSp add">
        <pc:chgData name="ISHII Satoyuki(石井 里幸)" userId="465bc964-a335-4f80-a4fa-b5cd79bc8829" providerId="ADAL" clId="{D1011974-099E-4606-83B3-8A00FB91F10F}" dt="2020-03-19T10:45:05.775" v="3733" actId="114"/>
        <pc:sldMkLst>
          <pc:docMk/>
          <pc:sldMk cId="2608865976" sldId="777"/>
        </pc:sldMkLst>
        <pc:spChg chg="mod">
          <ac:chgData name="ISHII Satoyuki(石井 里幸)" userId="465bc964-a335-4f80-a4fa-b5cd79bc8829" providerId="ADAL" clId="{D1011974-099E-4606-83B3-8A00FB91F10F}" dt="2020-03-19T10:45:05.775" v="3733" actId="114"/>
          <ac:spMkLst>
            <pc:docMk/>
            <pc:sldMk cId="2608865976" sldId="777"/>
            <ac:spMk id="5" creationId="{B1420414-712C-46E1-A4AE-30CDC53A23BF}"/>
          </ac:spMkLst>
        </pc:spChg>
        <pc:spChg chg="mod">
          <ac:chgData name="ISHII Satoyuki(石井 里幸)" userId="465bc964-a335-4f80-a4fa-b5cd79bc8829" providerId="ADAL" clId="{D1011974-099E-4606-83B3-8A00FB91F10F}" dt="2020-03-19T10:26:44.454" v="2749" actId="14100"/>
          <ac:spMkLst>
            <pc:docMk/>
            <pc:sldMk cId="2608865976" sldId="777"/>
            <ac:spMk id="6" creationId="{EBC58283-1737-4360-BE06-9D73620F9F59}"/>
          </ac:spMkLst>
        </pc:spChg>
        <pc:spChg chg="mod">
          <ac:chgData name="ISHII Satoyuki(石井 里幸)" userId="465bc964-a335-4f80-a4fa-b5cd79bc8829" providerId="ADAL" clId="{D1011974-099E-4606-83B3-8A00FB91F10F}" dt="2020-03-19T10:26:37.911" v="2747" actId="1076"/>
          <ac:spMkLst>
            <pc:docMk/>
            <pc:sldMk cId="2608865976" sldId="777"/>
            <ac:spMk id="7" creationId="{8627DA55-832A-4920-B991-AE91533BCCD7}"/>
          </ac:spMkLst>
        </pc:spChg>
        <pc:spChg chg="mod">
          <ac:chgData name="ISHII Satoyuki(石井 里幸)" userId="465bc964-a335-4f80-a4fa-b5cd79bc8829" providerId="ADAL" clId="{D1011974-099E-4606-83B3-8A00FB91F10F}" dt="2020-03-19T10:26:37.911" v="2747" actId="1076"/>
          <ac:spMkLst>
            <pc:docMk/>
            <pc:sldMk cId="2608865976" sldId="777"/>
            <ac:spMk id="8" creationId="{5FDEAB82-7135-4AA1-AE77-5431A9D0FCBD}"/>
          </ac:spMkLst>
        </pc:spChg>
        <pc:spChg chg="add mod">
          <ac:chgData name="ISHII Satoyuki(石井 里幸)" userId="465bc964-a335-4f80-a4fa-b5cd79bc8829" providerId="ADAL" clId="{D1011974-099E-4606-83B3-8A00FB91F10F}" dt="2020-03-19T10:34:02.209" v="3349" actId="14100"/>
          <ac:spMkLst>
            <pc:docMk/>
            <pc:sldMk cId="2608865976" sldId="777"/>
            <ac:spMk id="9" creationId="{75542C62-0ADA-4282-A74B-811534291A33}"/>
          </ac:spMkLst>
        </pc:spChg>
        <pc:spChg chg="add mod">
          <ac:chgData name="ISHII Satoyuki(石井 里幸)" userId="465bc964-a335-4f80-a4fa-b5cd79bc8829" providerId="ADAL" clId="{D1011974-099E-4606-83B3-8A00FB91F10F}" dt="2020-03-19T10:34:24.319" v="3365"/>
          <ac:spMkLst>
            <pc:docMk/>
            <pc:sldMk cId="2608865976" sldId="777"/>
            <ac:spMk id="10" creationId="{C618EC51-8F66-4F65-B46A-EC8BF083BC0C}"/>
          </ac:spMkLst>
        </pc:spChg>
        <pc:spChg chg="add del mod">
          <ac:chgData name="ISHII Satoyuki(石井 里幸)" userId="465bc964-a335-4f80-a4fa-b5cd79bc8829" providerId="ADAL" clId="{D1011974-099E-4606-83B3-8A00FB91F10F}" dt="2020-03-19T10:34:34.963" v="3378"/>
          <ac:spMkLst>
            <pc:docMk/>
            <pc:sldMk cId="2608865976" sldId="777"/>
            <ac:spMk id="11" creationId="{11B7B094-22E6-4F03-9272-98C6AB3FC6DE}"/>
          </ac:spMkLst>
        </pc:spChg>
        <pc:spChg chg="add mod">
          <ac:chgData name="ISHII Satoyuki(石井 里幸)" userId="465bc964-a335-4f80-a4fa-b5cd79bc8829" providerId="ADAL" clId="{D1011974-099E-4606-83B3-8A00FB91F10F}" dt="2020-03-19T10:35:52.121" v="3427" actId="20577"/>
          <ac:spMkLst>
            <pc:docMk/>
            <pc:sldMk cId="2608865976" sldId="777"/>
            <ac:spMk id="12" creationId="{3338542B-8164-49D8-ADD3-FA91A0EB3EA5}"/>
          </ac:spMkLst>
        </pc:spChg>
        <pc:cxnChg chg="add mod">
          <ac:chgData name="ISHII Satoyuki(石井 里幸)" userId="465bc964-a335-4f80-a4fa-b5cd79bc8829" providerId="ADAL" clId="{D1011974-099E-4606-83B3-8A00FB91F10F}" dt="2020-03-19T10:35:04.944" v="3386" actId="14100"/>
          <ac:cxnSpMkLst>
            <pc:docMk/>
            <pc:sldMk cId="2608865976" sldId="777"/>
            <ac:cxnSpMk id="14" creationId="{9B4BD183-7EDD-4796-A582-339B41110292}"/>
          </ac:cxnSpMkLst>
        </pc:cxnChg>
        <pc:cxnChg chg="add mod">
          <ac:chgData name="ISHII Satoyuki(石井 里幸)" userId="465bc964-a335-4f80-a4fa-b5cd79bc8829" providerId="ADAL" clId="{D1011974-099E-4606-83B3-8A00FB91F10F}" dt="2020-03-19T10:35:28.799" v="3397" actId="14100"/>
          <ac:cxnSpMkLst>
            <pc:docMk/>
            <pc:sldMk cId="2608865976" sldId="777"/>
            <ac:cxnSpMk id="16" creationId="{EE9DB9B6-2A8F-4C5A-80D7-416A5D219971}"/>
          </ac:cxnSpMkLst>
        </pc:cxnChg>
        <pc:cxnChg chg="add mod">
          <ac:chgData name="ISHII Satoyuki(石井 里幸)" userId="465bc964-a335-4f80-a4fa-b5cd79bc8829" providerId="ADAL" clId="{D1011974-099E-4606-83B3-8A00FB91F10F}" dt="2020-03-19T10:35:31.153" v="3398" actId="14100"/>
          <ac:cxnSpMkLst>
            <pc:docMk/>
            <pc:sldMk cId="2608865976" sldId="777"/>
            <ac:cxnSpMk id="19" creationId="{311FD98B-491F-41FD-9E53-07C75A46F26B}"/>
          </ac:cxnSpMkLst>
        </pc:cxnChg>
        <pc:cxnChg chg="add mod">
          <ac:chgData name="ISHII Satoyuki(石井 里幸)" userId="465bc964-a335-4f80-a4fa-b5cd79bc8829" providerId="ADAL" clId="{D1011974-099E-4606-83B3-8A00FB91F10F}" dt="2020-03-19T10:35:26.198" v="3396" actId="14100"/>
          <ac:cxnSpMkLst>
            <pc:docMk/>
            <pc:sldMk cId="2608865976" sldId="777"/>
            <ac:cxnSpMk id="23" creationId="{C1F4CFD3-F1B0-4960-B50D-78F421D1EA6D}"/>
          </ac:cxnSpMkLst>
        </pc:cxnChg>
      </pc:sldChg>
      <pc:sldChg chg="add">
        <pc:chgData name="ISHII Satoyuki(石井 里幸)" userId="465bc964-a335-4f80-a4fa-b5cd79bc8829" providerId="ADAL" clId="{D1011974-099E-4606-83B3-8A00FB91F10F}" dt="2020-03-19T08:48:10.286" v="2551"/>
        <pc:sldMkLst>
          <pc:docMk/>
          <pc:sldMk cId="1159437022" sldId="778"/>
        </pc:sldMkLst>
      </pc:sldChg>
      <pc:sldChg chg="add">
        <pc:chgData name="ISHII Satoyuki(石井 里幸)" userId="465bc964-a335-4f80-a4fa-b5cd79bc8829" providerId="ADAL" clId="{D1011974-099E-4606-83B3-8A00FB91F10F}" dt="2020-03-19T08:48:10.286" v="2551"/>
        <pc:sldMkLst>
          <pc:docMk/>
          <pc:sldMk cId="104875994" sldId="779"/>
        </pc:sldMkLst>
      </pc:sldChg>
      <pc:sldChg chg="add">
        <pc:chgData name="ISHII Satoyuki(石井 里幸)" userId="465bc964-a335-4f80-a4fa-b5cd79bc8829" providerId="ADAL" clId="{D1011974-099E-4606-83B3-8A00FB91F10F}" dt="2020-03-19T08:48:10.286" v="2551"/>
        <pc:sldMkLst>
          <pc:docMk/>
          <pc:sldMk cId="1224212936" sldId="780"/>
        </pc:sldMkLst>
      </pc:sldChg>
      <pc:sldChg chg="add">
        <pc:chgData name="ISHII Satoyuki(石井 里幸)" userId="465bc964-a335-4f80-a4fa-b5cd79bc8829" providerId="ADAL" clId="{D1011974-099E-4606-83B3-8A00FB91F10F}" dt="2020-03-19T08:48:10.286" v="2551"/>
        <pc:sldMkLst>
          <pc:docMk/>
          <pc:sldMk cId="3762294987" sldId="781"/>
        </pc:sldMkLst>
      </pc:sldChg>
      <pc:sldChg chg="add">
        <pc:chgData name="ISHII Satoyuki(石井 里幸)" userId="465bc964-a335-4f80-a4fa-b5cd79bc8829" providerId="ADAL" clId="{D1011974-099E-4606-83B3-8A00FB91F10F}" dt="2020-03-19T08:48:10.286" v="2551"/>
        <pc:sldMkLst>
          <pc:docMk/>
          <pc:sldMk cId="1928123279" sldId="782"/>
        </pc:sldMkLst>
      </pc:sldChg>
      <pc:sldChg chg="add">
        <pc:chgData name="ISHII Satoyuki(石井 里幸)" userId="465bc964-a335-4f80-a4fa-b5cd79bc8829" providerId="ADAL" clId="{D1011974-099E-4606-83B3-8A00FB91F10F}" dt="2020-03-19T08:48:10.286" v="2551"/>
        <pc:sldMkLst>
          <pc:docMk/>
          <pc:sldMk cId="1207843523" sldId="783"/>
        </pc:sldMkLst>
      </pc:sldChg>
      <pc:sldChg chg="add">
        <pc:chgData name="ISHII Satoyuki(石井 里幸)" userId="465bc964-a335-4f80-a4fa-b5cd79bc8829" providerId="ADAL" clId="{D1011974-099E-4606-83B3-8A00FB91F10F}" dt="2020-03-19T08:48:10.286" v="2551"/>
        <pc:sldMkLst>
          <pc:docMk/>
          <pc:sldMk cId="1206190091" sldId="784"/>
        </pc:sldMkLst>
      </pc:sldChg>
      <pc:sldChg chg="add">
        <pc:chgData name="ISHII Satoyuki(石井 里幸)" userId="465bc964-a335-4f80-a4fa-b5cd79bc8829" providerId="ADAL" clId="{D1011974-099E-4606-83B3-8A00FB91F10F}" dt="2020-03-19T08:48:10.286" v="2551"/>
        <pc:sldMkLst>
          <pc:docMk/>
          <pc:sldMk cId="2942754737" sldId="785"/>
        </pc:sldMkLst>
      </pc:sldChg>
      <pc:sldChg chg="add">
        <pc:chgData name="ISHII Satoyuki(石井 里幸)" userId="465bc964-a335-4f80-a4fa-b5cd79bc8829" providerId="ADAL" clId="{D1011974-099E-4606-83B3-8A00FB91F10F}" dt="2020-03-19T08:48:10.286" v="2551"/>
        <pc:sldMkLst>
          <pc:docMk/>
          <pc:sldMk cId="1062339227" sldId="786"/>
        </pc:sldMkLst>
      </pc:sldChg>
      <pc:sldChg chg="add">
        <pc:chgData name="ISHII Satoyuki(石井 里幸)" userId="465bc964-a335-4f80-a4fa-b5cd79bc8829" providerId="ADAL" clId="{D1011974-099E-4606-83B3-8A00FB91F10F}" dt="2020-03-19T08:48:10.286" v="2551"/>
        <pc:sldMkLst>
          <pc:docMk/>
          <pc:sldMk cId="1279832545" sldId="787"/>
        </pc:sldMkLst>
      </pc:sldChg>
      <pc:sldChg chg="add">
        <pc:chgData name="ISHII Satoyuki(石井 里幸)" userId="465bc964-a335-4f80-a4fa-b5cd79bc8829" providerId="ADAL" clId="{D1011974-099E-4606-83B3-8A00FB91F10F}" dt="2020-03-19T08:48:10.286" v="2551"/>
        <pc:sldMkLst>
          <pc:docMk/>
          <pc:sldMk cId="3963313730" sldId="788"/>
        </pc:sldMkLst>
      </pc:sldChg>
      <pc:sldChg chg="add">
        <pc:chgData name="ISHII Satoyuki(石井 里幸)" userId="465bc964-a335-4f80-a4fa-b5cd79bc8829" providerId="ADAL" clId="{D1011974-099E-4606-83B3-8A00FB91F10F}" dt="2020-03-19T08:48:10.286" v="2551"/>
        <pc:sldMkLst>
          <pc:docMk/>
          <pc:sldMk cId="575249390" sldId="789"/>
        </pc:sldMkLst>
      </pc:sldChg>
      <pc:sldChg chg="add">
        <pc:chgData name="ISHII Satoyuki(石井 里幸)" userId="465bc964-a335-4f80-a4fa-b5cd79bc8829" providerId="ADAL" clId="{D1011974-099E-4606-83B3-8A00FB91F10F}" dt="2020-03-19T08:48:10.286" v="2551"/>
        <pc:sldMkLst>
          <pc:docMk/>
          <pc:sldMk cId="3960229752" sldId="790"/>
        </pc:sldMkLst>
      </pc:sldChg>
      <pc:sldChg chg="add">
        <pc:chgData name="ISHII Satoyuki(石井 里幸)" userId="465bc964-a335-4f80-a4fa-b5cd79bc8829" providerId="ADAL" clId="{D1011974-099E-4606-83B3-8A00FB91F10F}" dt="2020-03-19T08:48:10.286" v="2551"/>
        <pc:sldMkLst>
          <pc:docMk/>
          <pc:sldMk cId="590038262" sldId="791"/>
        </pc:sldMkLst>
      </pc:sldChg>
      <pc:sldChg chg="add">
        <pc:chgData name="ISHII Satoyuki(石井 里幸)" userId="465bc964-a335-4f80-a4fa-b5cd79bc8829" providerId="ADAL" clId="{D1011974-099E-4606-83B3-8A00FB91F10F}" dt="2020-03-19T08:48:10.286" v="2551"/>
        <pc:sldMkLst>
          <pc:docMk/>
          <pc:sldMk cId="1454938612" sldId="792"/>
        </pc:sldMkLst>
      </pc:sldChg>
      <pc:sldChg chg="add">
        <pc:chgData name="ISHII Satoyuki(石井 里幸)" userId="465bc964-a335-4f80-a4fa-b5cd79bc8829" providerId="ADAL" clId="{D1011974-099E-4606-83B3-8A00FB91F10F}" dt="2020-03-19T08:48:10.286" v="2551"/>
        <pc:sldMkLst>
          <pc:docMk/>
          <pc:sldMk cId="3322345470" sldId="793"/>
        </pc:sldMkLst>
      </pc:sldChg>
      <pc:sldChg chg="add">
        <pc:chgData name="ISHII Satoyuki(石井 里幸)" userId="465bc964-a335-4f80-a4fa-b5cd79bc8829" providerId="ADAL" clId="{D1011974-099E-4606-83B3-8A00FB91F10F}" dt="2020-03-19T08:48:10.286" v="2551"/>
        <pc:sldMkLst>
          <pc:docMk/>
          <pc:sldMk cId="3272281810" sldId="794"/>
        </pc:sldMkLst>
      </pc:sldChg>
      <pc:sldChg chg="modSp add">
        <pc:chgData name="ISHII Satoyuki(石井 里幸)" userId="465bc964-a335-4f80-a4fa-b5cd79bc8829" providerId="ADAL" clId="{D1011974-099E-4606-83B3-8A00FB91F10F}" dt="2020-03-19T08:48:36.993" v="2590"/>
        <pc:sldMkLst>
          <pc:docMk/>
          <pc:sldMk cId="4201082557" sldId="795"/>
        </pc:sldMkLst>
        <pc:spChg chg="mod">
          <ac:chgData name="ISHII Satoyuki(石井 里幸)" userId="465bc964-a335-4f80-a4fa-b5cd79bc8829" providerId="ADAL" clId="{D1011974-099E-4606-83B3-8A00FB91F10F}" dt="2020-03-19T08:48:36.993" v="2590"/>
          <ac:spMkLst>
            <pc:docMk/>
            <pc:sldMk cId="4201082557" sldId="795"/>
            <ac:spMk id="2" creationId="{417104B3-CCC3-4BE3-A1BA-F01740A00F0C}"/>
          </ac:spMkLst>
        </pc:spChg>
      </pc:sldChg>
      <pc:sldChg chg="modSp add">
        <pc:chgData name="ISHII Satoyuki(石井 里幸)" userId="465bc964-a335-4f80-a4fa-b5cd79bc8829" providerId="ADAL" clId="{D1011974-099E-4606-83B3-8A00FB91F10F}" dt="2020-03-19T09:25:18.959" v="2637"/>
        <pc:sldMkLst>
          <pc:docMk/>
          <pc:sldMk cId="2586729122" sldId="796"/>
        </pc:sldMkLst>
        <pc:spChg chg="mod">
          <ac:chgData name="ISHII Satoyuki(石井 里幸)" userId="465bc964-a335-4f80-a4fa-b5cd79bc8829" providerId="ADAL" clId="{D1011974-099E-4606-83B3-8A00FB91F10F}" dt="2020-03-19T09:25:18.959" v="2637"/>
          <ac:spMkLst>
            <pc:docMk/>
            <pc:sldMk cId="2586729122" sldId="796"/>
            <ac:spMk id="2" creationId="{C57FA206-BF9B-41F7-ACB5-FB43BDB85C5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8F1783-166F-4464-9394-51313BC914C8}" type="doc">
      <dgm:prSet loTypeId="urn:microsoft.com/office/officeart/2005/8/layout/hierarchy2" loCatId="hierarchy" qsTypeId="urn:microsoft.com/office/officeart/2005/8/quickstyle/simple1" qsCatId="simple" csTypeId="urn:microsoft.com/office/officeart/2005/8/colors/colorful4" csCatId="colorful" phldr="1"/>
      <dgm:spPr/>
      <dgm:t>
        <a:bodyPr/>
        <a:lstStyle/>
        <a:p>
          <a:endParaRPr kumimoji="1" lang="ja-JP" altLang="en-US"/>
        </a:p>
      </dgm:t>
    </dgm:pt>
    <dgm:pt modelId="{090C053F-B91B-477D-8F87-2DBB270752D9}">
      <dgm:prSet phldrT="[テキスト]"/>
      <dgm:spPr/>
      <dgm:t>
        <a:bodyPr/>
        <a:lstStyle/>
        <a:p>
          <a:r>
            <a:rPr kumimoji="1" lang="ja-JP" altLang="en-US"/>
            <a:t>結論</a:t>
          </a:r>
        </a:p>
      </dgm:t>
    </dgm:pt>
    <dgm:pt modelId="{A5A3D62A-D887-4E20-819E-74F316DFBFF3}" type="parTrans" cxnId="{4D72083D-D58E-4030-9380-C9A4D710837E}">
      <dgm:prSet/>
      <dgm:spPr/>
      <dgm:t>
        <a:bodyPr/>
        <a:lstStyle/>
        <a:p>
          <a:endParaRPr kumimoji="1" lang="ja-JP" altLang="en-US"/>
        </a:p>
      </dgm:t>
    </dgm:pt>
    <dgm:pt modelId="{010FC4DB-EA52-435C-AE41-37CA004DE50B}" type="sibTrans" cxnId="{4D72083D-D58E-4030-9380-C9A4D710837E}">
      <dgm:prSet/>
      <dgm:spPr/>
      <dgm:t>
        <a:bodyPr/>
        <a:lstStyle/>
        <a:p>
          <a:endParaRPr kumimoji="1" lang="ja-JP" altLang="en-US"/>
        </a:p>
      </dgm:t>
    </dgm:pt>
    <dgm:pt modelId="{878F8DE0-494B-4F74-9D6C-D307FA80651F}">
      <dgm:prSet phldrT="[テキスト]"/>
      <dgm:spPr/>
      <dgm:t>
        <a:bodyPr/>
        <a:lstStyle/>
        <a:p>
          <a:r>
            <a:rPr kumimoji="1" lang="ja-JP" altLang="en-US"/>
            <a:t>根拠</a:t>
          </a:r>
        </a:p>
      </dgm:t>
    </dgm:pt>
    <dgm:pt modelId="{3F82A84E-E76A-4117-90ED-46EFE0A5BC86}" type="parTrans" cxnId="{A8748171-FD6D-479D-ADFB-19F67C255BF0}">
      <dgm:prSet/>
      <dgm:spPr/>
      <dgm:t>
        <a:bodyPr/>
        <a:lstStyle/>
        <a:p>
          <a:endParaRPr kumimoji="1" lang="ja-JP" altLang="en-US"/>
        </a:p>
      </dgm:t>
    </dgm:pt>
    <dgm:pt modelId="{8ACDC1BD-9DC4-4349-BC61-01BA16B9BD49}" type="sibTrans" cxnId="{A8748171-FD6D-479D-ADFB-19F67C255BF0}">
      <dgm:prSet/>
      <dgm:spPr/>
      <dgm:t>
        <a:bodyPr/>
        <a:lstStyle/>
        <a:p>
          <a:endParaRPr kumimoji="1" lang="ja-JP" altLang="en-US"/>
        </a:p>
      </dgm:t>
    </dgm:pt>
    <dgm:pt modelId="{CAE7F7B7-4F7F-4538-A8CB-5A05EEB5D688}">
      <dgm:prSet phldrT="[テキスト]"/>
      <dgm:spPr/>
      <dgm:t>
        <a:bodyPr/>
        <a:lstStyle/>
        <a:p>
          <a:r>
            <a:rPr kumimoji="1" lang="ja-JP" altLang="en-US"/>
            <a:t>具体例</a:t>
          </a:r>
        </a:p>
      </dgm:t>
    </dgm:pt>
    <dgm:pt modelId="{147EA0E4-6CA9-4094-9D09-AEAECFD25F2C}" type="parTrans" cxnId="{023B56A8-65C1-4719-B9B3-FDAF9A9FCB05}">
      <dgm:prSet/>
      <dgm:spPr/>
      <dgm:t>
        <a:bodyPr/>
        <a:lstStyle/>
        <a:p>
          <a:endParaRPr kumimoji="1" lang="ja-JP" altLang="en-US"/>
        </a:p>
      </dgm:t>
    </dgm:pt>
    <dgm:pt modelId="{F5C25D3A-07A4-4169-9C16-2AD3047B1187}" type="sibTrans" cxnId="{023B56A8-65C1-4719-B9B3-FDAF9A9FCB05}">
      <dgm:prSet/>
      <dgm:spPr/>
      <dgm:t>
        <a:bodyPr/>
        <a:lstStyle/>
        <a:p>
          <a:endParaRPr kumimoji="1" lang="ja-JP" altLang="en-US"/>
        </a:p>
      </dgm:t>
    </dgm:pt>
    <dgm:pt modelId="{854AEFAA-2BEE-4D80-8918-1B81E104982F}">
      <dgm:prSet phldrT="[テキスト]"/>
      <dgm:spPr/>
      <dgm:t>
        <a:bodyPr/>
        <a:lstStyle/>
        <a:p>
          <a:r>
            <a:rPr kumimoji="1" lang="ja-JP" altLang="en-US"/>
            <a:t>具体例</a:t>
          </a:r>
        </a:p>
      </dgm:t>
    </dgm:pt>
    <dgm:pt modelId="{AE3B4612-F841-4366-96B7-0105FF66285B}" type="parTrans" cxnId="{C3F31860-B1D9-4118-914F-F4A489924ADB}">
      <dgm:prSet/>
      <dgm:spPr/>
      <dgm:t>
        <a:bodyPr/>
        <a:lstStyle/>
        <a:p>
          <a:endParaRPr kumimoji="1" lang="ja-JP" altLang="en-US"/>
        </a:p>
      </dgm:t>
    </dgm:pt>
    <dgm:pt modelId="{64ECE61B-F614-4901-9CA9-ADE3CB462B37}" type="sibTrans" cxnId="{C3F31860-B1D9-4118-914F-F4A489924ADB}">
      <dgm:prSet/>
      <dgm:spPr/>
      <dgm:t>
        <a:bodyPr/>
        <a:lstStyle/>
        <a:p>
          <a:endParaRPr kumimoji="1" lang="ja-JP" altLang="en-US"/>
        </a:p>
      </dgm:t>
    </dgm:pt>
    <dgm:pt modelId="{BFCED8DB-DE75-4C21-AF93-25CFAE82EE70}">
      <dgm:prSet phldrT="[テキスト]"/>
      <dgm:spPr/>
      <dgm:t>
        <a:bodyPr/>
        <a:lstStyle/>
        <a:p>
          <a:r>
            <a:rPr kumimoji="1" lang="ja-JP" altLang="en-US"/>
            <a:t>根拠</a:t>
          </a:r>
        </a:p>
      </dgm:t>
    </dgm:pt>
    <dgm:pt modelId="{0E7608A9-9D8F-42C7-B788-331019C70C9A}" type="parTrans" cxnId="{4ADE097F-331E-4ECC-8008-DCA18070F67E}">
      <dgm:prSet/>
      <dgm:spPr/>
      <dgm:t>
        <a:bodyPr/>
        <a:lstStyle/>
        <a:p>
          <a:endParaRPr kumimoji="1" lang="ja-JP" altLang="en-US"/>
        </a:p>
      </dgm:t>
    </dgm:pt>
    <dgm:pt modelId="{ACA6468A-68FF-4961-9AEA-670C8509C752}" type="sibTrans" cxnId="{4ADE097F-331E-4ECC-8008-DCA18070F67E}">
      <dgm:prSet/>
      <dgm:spPr/>
      <dgm:t>
        <a:bodyPr/>
        <a:lstStyle/>
        <a:p>
          <a:endParaRPr kumimoji="1" lang="ja-JP" altLang="en-US"/>
        </a:p>
      </dgm:t>
    </dgm:pt>
    <dgm:pt modelId="{661B65AB-AA02-4958-BDF4-E764FEAF38DA}">
      <dgm:prSet phldrT="[テキスト]"/>
      <dgm:spPr/>
      <dgm:t>
        <a:bodyPr/>
        <a:lstStyle/>
        <a:p>
          <a:r>
            <a:rPr kumimoji="1" lang="ja-JP" altLang="en-US"/>
            <a:t>具体例</a:t>
          </a:r>
        </a:p>
      </dgm:t>
    </dgm:pt>
    <dgm:pt modelId="{50426C05-75A3-42C7-94E0-329A6B3D1E2C}" type="parTrans" cxnId="{3D84B0F9-D05A-4814-865B-22EB7E8317D2}">
      <dgm:prSet/>
      <dgm:spPr/>
      <dgm:t>
        <a:bodyPr/>
        <a:lstStyle/>
        <a:p>
          <a:endParaRPr kumimoji="1" lang="ja-JP" altLang="en-US"/>
        </a:p>
      </dgm:t>
    </dgm:pt>
    <dgm:pt modelId="{AAC05DEB-D671-4955-946E-27B671AC36F3}" type="sibTrans" cxnId="{3D84B0F9-D05A-4814-865B-22EB7E8317D2}">
      <dgm:prSet/>
      <dgm:spPr/>
      <dgm:t>
        <a:bodyPr/>
        <a:lstStyle/>
        <a:p>
          <a:endParaRPr kumimoji="1" lang="ja-JP" altLang="en-US"/>
        </a:p>
      </dgm:t>
    </dgm:pt>
    <dgm:pt modelId="{D233BD9D-BC42-4DC2-B4EC-803AFB471AD4}">
      <dgm:prSet phldrT="[テキスト]"/>
      <dgm:spPr/>
      <dgm:t>
        <a:bodyPr/>
        <a:lstStyle/>
        <a:p>
          <a:r>
            <a:rPr kumimoji="1" lang="ja-JP" altLang="en-US"/>
            <a:t>具体例</a:t>
          </a:r>
        </a:p>
      </dgm:t>
    </dgm:pt>
    <dgm:pt modelId="{E6312409-3C8A-4197-B619-A32BF04C63D4}" type="parTrans" cxnId="{4BA97EDE-A609-416B-AFF3-83A8F463EB55}">
      <dgm:prSet/>
      <dgm:spPr/>
      <dgm:t>
        <a:bodyPr/>
        <a:lstStyle/>
        <a:p>
          <a:endParaRPr kumimoji="1" lang="ja-JP" altLang="en-US"/>
        </a:p>
      </dgm:t>
    </dgm:pt>
    <dgm:pt modelId="{E801E98E-C77A-461A-B96F-CC5117D142B6}" type="sibTrans" cxnId="{4BA97EDE-A609-416B-AFF3-83A8F463EB55}">
      <dgm:prSet/>
      <dgm:spPr/>
      <dgm:t>
        <a:bodyPr/>
        <a:lstStyle/>
        <a:p>
          <a:endParaRPr kumimoji="1" lang="ja-JP" altLang="en-US"/>
        </a:p>
      </dgm:t>
    </dgm:pt>
    <dgm:pt modelId="{47519029-EE4B-45F0-A0CF-8C13D565E4F5}" type="pres">
      <dgm:prSet presAssocID="{C08F1783-166F-4464-9394-51313BC914C8}" presName="diagram" presStyleCnt="0">
        <dgm:presLayoutVars>
          <dgm:chPref val="1"/>
          <dgm:dir/>
          <dgm:animOne val="branch"/>
          <dgm:animLvl val="lvl"/>
          <dgm:resizeHandles val="exact"/>
        </dgm:presLayoutVars>
      </dgm:prSet>
      <dgm:spPr/>
    </dgm:pt>
    <dgm:pt modelId="{4D26F199-2773-4D3A-8B02-44A3901FE230}" type="pres">
      <dgm:prSet presAssocID="{090C053F-B91B-477D-8F87-2DBB270752D9}" presName="root1" presStyleCnt="0"/>
      <dgm:spPr/>
    </dgm:pt>
    <dgm:pt modelId="{4059C204-9D40-41BF-A48E-A5A773AAED85}" type="pres">
      <dgm:prSet presAssocID="{090C053F-B91B-477D-8F87-2DBB270752D9}" presName="LevelOneTextNode" presStyleLbl="node0" presStyleIdx="0" presStyleCnt="1">
        <dgm:presLayoutVars>
          <dgm:chPref val="3"/>
        </dgm:presLayoutVars>
      </dgm:prSet>
      <dgm:spPr/>
    </dgm:pt>
    <dgm:pt modelId="{8756E6F5-36EB-45D7-8174-64E59E29B900}" type="pres">
      <dgm:prSet presAssocID="{090C053F-B91B-477D-8F87-2DBB270752D9}" presName="level2hierChild" presStyleCnt="0"/>
      <dgm:spPr/>
    </dgm:pt>
    <dgm:pt modelId="{6D53893E-A7B3-4293-B352-BFAF4AC02B7D}" type="pres">
      <dgm:prSet presAssocID="{3F82A84E-E76A-4117-90ED-46EFE0A5BC86}" presName="conn2-1" presStyleLbl="parChTrans1D2" presStyleIdx="0" presStyleCnt="2"/>
      <dgm:spPr/>
    </dgm:pt>
    <dgm:pt modelId="{16D8486D-A184-49DA-B682-4EF7DB8EFDC2}" type="pres">
      <dgm:prSet presAssocID="{3F82A84E-E76A-4117-90ED-46EFE0A5BC86}" presName="connTx" presStyleLbl="parChTrans1D2" presStyleIdx="0" presStyleCnt="2"/>
      <dgm:spPr/>
    </dgm:pt>
    <dgm:pt modelId="{C5784425-ADFE-4F03-A2B9-B5D6CE518275}" type="pres">
      <dgm:prSet presAssocID="{878F8DE0-494B-4F74-9D6C-D307FA80651F}" presName="root2" presStyleCnt="0"/>
      <dgm:spPr/>
    </dgm:pt>
    <dgm:pt modelId="{FE4A0221-530B-44B5-9200-6DBBC2824289}" type="pres">
      <dgm:prSet presAssocID="{878F8DE0-494B-4F74-9D6C-D307FA80651F}" presName="LevelTwoTextNode" presStyleLbl="node2" presStyleIdx="0" presStyleCnt="2">
        <dgm:presLayoutVars>
          <dgm:chPref val="3"/>
        </dgm:presLayoutVars>
      </dgm:prSet>
      <dgm:spPr/>
    </dgm:pt>
    <dgm:pt modelId="{805F6CD1-F5FA-4962-99E2-AB6D10227F9B}" type="pres">
      <dgm:prSet presAssocID="{878F8DE0-494B-4F74-9D6C-D307FA80651F}" presName="level3hierChild" presStyleCnt="0"/>
      <dgm:spPr/>
    </dgm:pt>
    <dgm:pt modelId="{7803D601-B64D-429C-87C2-8DF7963A44CB}" type="pres">
      <dgm:prSet presAssocID="{147EA0E4-6CA9-4094-9D09-AEAECFD25F2C}" presName="conn2-1" presStyleLbl="parChTrans1D3" presStyleIdx="0" presStyleCnt="4"/>
      <dgm:spPr/>
    </dgm:pt>
    <dgm:pt modelId="{1F9B17CD-DC67-4773-A433-A0A56C142BE1}" type="pres">
      <dgm:prSet presAssocID="{147EA0E4-6CA9-4094-9D09-AEAECFD25F2C}" presName="connTx" presStyleLbl="parChTrans1D3" presStyleIdx="0" presStyleCnt="4"/>
      <dgm:spPr/>
    </dgm:pt>
    <dgm:pt modelId="{C6286719-8630-4E31-A41D-E900059F18F3}" type="pres">
      <dgm:prSet presAssocID="{CAE7F7B7-4F7F-4538-A8CB-5A05EEB5D688}" presName="root2" presStyleCnt="0"/>
      <dgm:spPr/>
    </dgm:pt>
    <dgm:pt modelId="{4A5349EA-5BFF-40BE-A854-75610D7B8036}" type="pres">
      <dgm:prSet presAssocID="{CAE7F7B7-4F7F-4538-A8CB-5A05EEB5D688}" presName="LevelTwoTextNode" presStyleLbl="node3" presStyleIdx="0" presStyleCnt="4">
        <dgm:presLayoutVars>
          <dgm:chPref val="3"/>
        </dgm:presLayoutVars>
      </dgm:prSet>
      <dgm:spPr/>
    </dgm:pt>
    <dgm:pt modelId="{A5B4EDAC-AF87-4753-ACCC-1536A5B71E64}" type="pres">
      <dgm:prSet presAssocID="{CAE7F7B7-4F7F-4538-A8CB-5A05EEB5D688}" presName="level3hierChild" presStyleCnt="0"/>
      <dgm:spPr/>
    </dgm:pt>
    <dgm:pt modelId="{AA5A0763-B0B2-44E7-A486-CB14858FAD5D}" type="pres">
      <dgm:prSet presAssocID="{AE3B4612-F841-4366-96B7-0105FF66285B}" presName="conn2-1" presStyleLbl="parChTrans1D3" presStyleIdx="1" presStyleCnt="4"/>
      <dgm:spPr/>
    </dgm:pt>
    <dgm:pt modelId="{7A87F516-4699-41E5-A32A-DC34CE319BE3}" type="pres">
      <dgm:prSet presAssocID="{AE3B4612-F841-4366-96B7-0105FF66285B}" presName="connTx" presStyleLbl="parChTrans1D3" presStyleIdx="1" presStyleCnt="4"/>
      <dgm:spPr/>
    </dgm:pt>
    <dgm:pt modelId="{438DBEE7-B9CD-4A45-970B-BB1F89D037A2}" type="pres">
      <dgm:prSet presAssocID="{854AEFAA-2BEE-4D80-8918-1B81E104982F}" presName="root2" presStyleCnt="0"/>
      <dgm:spPr/>
    </dgm:pt>
    <dgm:pt modelId="{0196EFB5-A6C0-4D43-974B-09506367E140}" type="pres">
      <dgm:prSet presAssocID="{854AEFAA-2BEE-4D80-8918-1B81E104982F}" presName="LevelTwoTextNode" presStyleLbl="node3" presStyleIdx="1" presStyleCnt="4">
        <dgm:presLayoutVars>
          <dgm:chPref val="3"/>
        </dgm:presLayoutVars>
      </dgm:prSet>
      <dgm:spPr/>
    </dgm:pt>
    <dgm:pt modelId="{7F83C66A-FC06-4E2E-AD49-216933E047B9}" type="pres">
      <dgm:prSet presAssocID="{854AEFAA-2BEE-4D80-8918-1B81E104982F}" presName="level3hierChild" presStyleCnt="0"/>
      <dgm:spPr/>
    </dgm:pt>
    <dgm:pt modelId="{ADDD0926-88EB-4D0C-9848-1FEE1957E303}" type="pres">
      <dgm:prSet presAssocID="{0E7608A9-9D8F-42C7-B788-331019C70C9A}" presName="conn2-1" presStyleLbl="parChTrans1D2" presStyleIdx="1" presStyleCnt="2"/>
      <dgm:spPr/>
    </dgm:pt>
    <dgm:pt modelId="{01E5014C-05B7-4C4E-89B6-8387C1CE22B9}" type="pres">
      <dgm:prSet presAssocID="{0E7608A9-9D8F-42C7-B788-331019C70C9A}" presName="connTx" presStyleLbl="parChTrans1D2" presStyleIdx="1" presStyleCnt="2"/>
      <dgm:spPr/>
    </dgm:pt>
    <dgm:pt modelId="{F4A5D967-74E5-4923-90D0-391C7C65B2AB}" type="pres">
      <dgm:prSet presAssocID="{BFCED8DB-DE75-4C21-AF93-25CFAE82EE70}" presName="root2" presStyleCnt="0"/>
      <dgm:spPr/>
    </dgm:pt>
    <dgm:pt modelId="{9B874AD7-F13E-46E8-9561-054ABD6740EE}" type="pres">
      <dgm:prSet presAssocID="{BFCED8DB-DE75-4C21-AF93-25CFAE82EE70}" presName="LevelTwoTextNode" presStyleLbl="node2" presStyleIdx="1" presStyleCnt="2">
        <dgm:presLayoutVars>
          <dgm:chPref val="3"/>
        </dgm:presLayoutVars>
      </dgm:prSet>
      <dgm:spPr/>
    </dgm:pt>
    <dgm:pt modelId="{52AA26CA-EF11-405A-9E5C-2564511CF8ED}" type="pres">
      <dgm:prSet presAssocID="{BFCED8DB-DE75-4C21-AF93-25CFAE82EE70}" presName="level3hierChild" presStyleCnt="0"/>
      <dgm:spPr/>
    </dgm:pt>
    <dgm:pt modelId="{91F25461-E5B7-4123-AAD8-5197951239FB}" type="pres">
      <dgm:prSet presAssocID="{50426C05-75A3-42C7-94E0-329A6B3D1E2C}" presName="conn2-1" presStyleLbl="parChTrans1D3" presStyleIdx="2" presStyleCnt="4"/>
      <dgm:spPr/>
    </dgm:pt>
    <dgm:pt modelId="{8C1752DA-E51C-4B7B-9477-6A6387492204}" type="pres">
      <dgm:prSet presAssocID="{50426C05-75A3-42C7-94E0-329A6B3D1E2C}" presName="connTx" presStyleLbl="parChTrans1D3" presStyleIdx="2" presStyleCnt="4"/>
      <dgm:spPr/>
    </dgm:pt>
    <dgm:pt modelId="{AE392B67-8AC5-4334-8594-E4722622E955}" type="pres">
      <dgm:prSet presAssocID="{661B65AB-AA02-4958-BDF4-E764FEAF38DA}" presName="root2" presStyleCnt="0"/>
      <dgm:spPr/>
    </dgm:pt>
    <dgm:pt modelId="{A9E62251-D73E-44F2-BAB6-4134AB1BDA35}" type="pres">
      <dgm:prSet presAssocID="{661B65AB-AA02-4958-BDF4-E764FEAF38DA}" presName="LevelTwoTextNode" presStyleLbl="node3" presStyleIdx="2" presStyleCnt="4">
        <dgm:presLayoutVars>
          <dgm:chPref val="3"/>
        </dgm:presLayoutVars>
      </dgm:prSet>
      <dgm:spPr/>
    </dgm:pt>
    <dgm:pt modelId="{A9828176-B287-42D9-8703-921DF2719DEE}" type="pres">
      <dgm:prSet presAssocID="{661B65AB-AA02-4958-BDF4-E764FEAF38DA}" presName="level3hierChild" presStyleCnt="0"/>
      <dgm:spPr/>
    </dgm:pt>
    <dgm:pt modelId="{D9FB3C85-5836-4CFC-A9F3-6CBE6BD39B71}" type="pres">
      <dgm:prSet presAssocID="{E6312409-3C8A-4197-B619-A32BF04C63D4}" presName="conn2-1" presStyleLbl="parChTrans1D3" presStyleIdx="3" presStyleCnt="4"/>
      <dgm:spPr/>
    </dgm:pt>
    <dgm:pt modelId="{12C8430F-1E46-4C3A-A762-A29C2ABFA836}" type="pres">
      <dgm:prSet presAssocID="{E6312409-3C8A-4197-B619-A32BF04C63D4}" presName="connTx" presStyleLbl="parChTrans1D3" presStyleIdx="3" presStyleCnt="4"/>
      <dgm:spPr/>
    </dgm:pt>
    <dgm:pt modelId="{DB1FD610-BE7D-4D90-B3CD-46468CD4C967}" type="pres">
      <dgm:prSet presAssocID="{D233BD9D-BC42-4DC2-B4EC-803AFB471AD4}" presName="root2" presStyleCnt="0"/>
      <dgm:spPr/>
    </dgm:pt>
    <dgm:pt modelId="{EB05F71E-5961-4E41-AB40-D56288F02123}" type="pres">
      <dgm:prSet presAssocID="{D233BD9D-BC42-4DC2-B4EC-803AFB471AD4}" presName="LevelTwoTextNode" presStyleLbl="node3" presStyleIdx="3" presStyleCnt="4">
        <dgm:presLayoutVars>
          <dgm:chPref val="3"/>
        </dgm:presLayoutVars>
      </dgm:prSet>
      <dgm:spPr/>
    </dgm:pt>
    <dgm:pt modelId="{C1AE430F-9743-4BA8-B8D4-5746CAA990AF}" type="pres">
      <dgm:prSet presAssocID="{D233BD9D-BC42-4DC2-B4EC-803AFB471AD4}" presName="level3hierChild" presStyleCnt="0"/>
      <dgm:spPr/>
    </dgm:pt>
  </dgm:ptLst>
  <dgm:cxnLst>
    <dgm:cxn modelId="{602A0F12-7411-4422-8923-E71D39F79CC5}" type="presOf" srcId="{3F82A84E-E76A-4117-90ED-46EFE0A5BC86}" destId="{16D8486D-A184-49DA-B682-4EF7DB8EFDC2}" srcOrd="1" destOrd="0" presId="urn:microsoft.com/office/officeart/2005/8/layout/hierarchy2"/>
    <dgm:cxn modelId="{B138C01B-D231-4352-8523-C35109E4EA2F}" type="presOf" srcId="{E6312409-3C8A-4197-B619-A32BF04C63D4}" destId="{12C8430F-1E46-4C3A-A762-A29C2ABFA836}" srcOrd="1" destOrd="0" presId="urn:microsoft.com/office/officeart/2005/8/layout/hierarchy2"/>
    <dgm:cxn modelId="{3A746B1F-5941-4F9E-944B-A511226BFCAC}" type="presOf" srcId="{0E7608A9-9D8F-42C7-B788-331019C70C9A}" destId="{01E5014C-05B7-4C4E-89B6-8387C1CE22B9}" srcOrd="1" destOrd="0" presId="urn:microsoft.com/office/officeart/2005/8/layout/hierarchy2"/>
    <dgm:cxn modelId="{36BD8A31-9B39-459C-AC84-6FDA1A80E0A7}" type="presOf" srcId="{C08F1783-166F-4464-9394-51313BC914C8}" destId="{47519029-EE4B-45F0-A0CF-8C13D565E4F5}" srcOrd="0" destOrd="0" presId="urn:microsoft.com/office/officeart/2005/8/layout/hierarchy2"/>
    <dgm:cxn modelId="{80FFB032-0997-4AD2-8C4C-0003880E619E}" type="presOf" srcId="{854AEFAA-2BEE-4D80-8918-1B81E104982F}" destId="{0196EFB5-A6C0-4D43-974B-09506367E140}" srcOrd="0" destOrd="0" presId="urn:microsoft.com/office/officeart/2005/8/layout/hierarchy2"/>
    <dgm:cxn modelId="{FB89293B-94C8-4FEA-8C49-0CD9D4A53B7E}" type="presOf" srcId="{147EA0E4-6CA9-4094-9D09-AEAECFD25F2C}" destId="{1F9B17CD-DC67-4773-A433-A0A56C142BE1}" srcOrd="1" destOrd="0" presId="urn:microsoft.com/office/officeart/2005/8/layout/hierarchy2"/>
    <dgm:cxn modelId="{4D72083D-D58E-4030-9380-C9A4D710837E}" srcId="{C08F1783-166F-4464-9394-51313BC914C8}" destId="{090C053F-B91B-477D-8F87-2DBB270752D9}" srcOrd="0" destOrd="0" parTransId="{A5A3D62A-D887-4E20-819E-74F316DFBFF3}" sibTransId="{010FC4DB-EA52-435C-AE41-37CA004DE50B}"/>
    <dgm:cxn modelId="{C3F31860-B1D9-4118-914F-F4A489924ADB}" srcId="{878F8DE0-494B-4F74-9D6C-D307FA80651F}" destId="{854AEFAA-2BEE-4D80-8918-1B81E104982F}" srcOrd="1" destOrd="0" parTransId="{AE3B4612-F841-4366-96B7-0105FF66285B}" sibTransId="{64ECE61B-F614-4901-9CA9-ADE3CB462B37}"/>
    <dgm:cxn modelId="{2F23E141-694D-4DFA-A462-D31B9913B35D}" type="presOf" srcId="{3F82A84E-E76A-4117-90ED-46EFE0A5BC86}" destId="{6D53893E-A7B3-4293-B352-BFAF4AC02B7D}" srcOrd="0" destOrd="0" presId="urn:microsoft.com/office/officeart/2005/8/layout/hierarchy2"/>
    <dgm:cxn modelId="{2A860442-1260-4468-A522-D284CA7D981D}" type="presOf" srcId="{50426C05-75A3-42C7-94E0-329A6B3D1E2C}" destId="{8C1752DA-E51C-4B7B-9477-6A6387492204}" srcOrd="1" destOrd="0" presId="urn:microsoft.com/office/officeart/2005/8/layout/hierarchy2"/>
    <dgm:cxn modelId="{BB8A634A-4416-4711-8F50-D24112BA3731}" type="presOf" srcId="{50426C05-75A3-42C7-94E0-329A6B3D1E2C}" destId="{91F25461-E5B7-4123-AAD8-5197951239FB}" srcOrd="0" destOrd="0" presId="urn:microsoft.com/office/officeart/2005/8/layout/hierarchy2"/>
    <dgm:cxn modelId="{B03F804D-9D4D-4A17-A6A2-49DFC85974E3}" type="presOf" srcId="{CAE7F7B7-4F7F-4538-A8CB-5A05EEB5D688}" destId="{4A5349EA-5BFF-40BE-A854-75610D7B8036}" srcOrd="0" destOrd="0" presId="urn:microsoft.com/office/officeart/2005/8/layout/hierarchy2"/>
    <dgm:cxn modelId="{A8748171-FD6D-479D-ADFB-19F67C255BF0}" srcId="{090C053F-B91B-477D-8F87-2DBB270752D9}" destId="{878F8DE0-494B-4F74-9D6C-D307FA80651F}" srcOrd="0" destOrd="0" parTransId="{3F82A84E-E76A-4117-90ED-46EFE0A5BC86}" sibTransId="{8ACDC1BD-9DC4-4349-BC61-01BA16B9BD49}"/>
    <dgm:cxn modelId="{07887977-FC50-433D-8D22-E0CAF0B0B65D}" type="presOf" srcId="{E6312409-3C8A-4197-B619-A32BF04C63D4}" destId="{D9FB3C85-5836-4CFC-A9F3-6CBE6BD39B71}" srcOrd="0" destOrd="0" presId="urn:microsoft.com/office/officeart/2005/8/layout/hierarchy2"/>
    <dgm:cxn modelId="{3242A658-BB55-4BD9-90CD-E42393B78217}" type="presOf" srcId="{AE3B4612-F841-4366-96B7-0105FF66285B}" destId="{7A87F516-4699-41E5-A32A-DC34CE319BE3}" srcOrd="1" destOrd="0" presId="urn:microsoft.com/office/officeart/2005/8/layout/hierarchy2"/>
    <dgm:cxn modelId="{D990F859-1CB2-4F2A-9997-C9CC55F17EE2}" type="presOf" srcId="{147EA0E4-6CA9-4094-9D09-AEAECFD25F2C}" destId="{7803D601-B64D-429C-87C2-8DF7963A44CB}" srcOrd="0" destOrd="0" presId="urn:microsoft.com/office/officeart/2005/8/layout/hierarchy2"/>
    <dgm:cxn modelId="{4ADE097F-331E-4ECC-8008-DCA18070F67E}" srcId="{090C053F-B91B-477D-8F87-2DBB270752D9}" destId="{BFCED8DB-DE75-4C21-AF93-25CFAE82EE70}" srcOrd="1" destOrd="0" parTransId="{0E7608A9-9D8F-42C7-B788-331019C70C9A}" sibTransId="{ACA6468A-68FF-4961-9AEA-670C8509C752}"/>
    <dgm:cxn modelId="{778FDD80-F4F2-474F-9DD9-44D692D45523}" type="presOf" srcId="{878F8DE0-494B-4F74-9D6C-D307FA80651F}" destId="{FE4A0221-530B-44B5-9200-6DBBC2824289}" srcOrd="0" destOrd="0" presId="urn:microsoft.com/office/officeart/2005/8/layout/hierarchy2"/>
    <dgm:cxn modelId="{72606492-BC86-4B86-8BCA-74033AD15A02}" type="presOf" srcId="{BFCED8DB-DE75-4C21-AF93-25CFAE82EE70}" destId="{9B874AD7-F13E-46E8-9561-054ABD6740EE}" srcOrd="0" destOrd="0" presId="urn:microsoft.com/office/officeart/2005/8/layout/hierarchy2"/>
    <dgm:cxn modelId="{023B56A8-65C1-4719-B9B3-FDAF9A9FCB05}" srcId="{878F8DE0-494B-4F74-9D6C-D307FA80651F}" destId="{CAE7F7B7-4F7F-4538-A8CB-5A05EEB5D688}" srcOrd="0" destOrd="0" parTransId="{147EA0E4-6CA9-4094-9D09-AEAECFD25F2C}" sibTransId="{F5C25D3A-07A4-4169-9C16-2AD3047B1187}"/>
    <dgm:cxn modelId="{59C136B5-5782-4965-8B9F-A470E27EECCF}" type="presOf" srcId="{D233BD9D-BC42-4DC2-B4EC-803AFB471AD4}" destId="{EB05F71E-5961-4E41-AB40-D56288F02123}" srcOrd="0" destOrd="0" presId="urn:microsoft.com/office/officeart/2005/8/layout/hierarchy2"/>
    <dgm:cxn modelId="{6672F5BD-A60B-4DD7-9FD9-8AB6986A0397}" type="presOf" srcId="{661B65AB-AA02-4958-BDF4-E764FEAF38DA}" destId="{A9E62251-D73E-44F2-BAB6-4134AB1BDA35}" srcOrd="0" destOrd="0" presId="urn:microsoft.com/office/officeart/2005/8/layout/hierarchy2"/>
    <dgm:cxn modelId="{4BA97EDE-A609-416B-AFF3-83A8F463EB55}" srcId="{BFCED8DB-DE75-4C21-AF93-25CFAE82EE70}" destId="{D233BD9D-BC42-4DC2-B4EC-803AFB471AD4}" srcOrd="1" destOrd="0" parTransId="{E6312409-3C8A-4197-B619-A32BF04C63D4}" sibTransId="{E801E98E-C77A-461A-B96F-CC5117D142B6}"/>
    <dgm:cxn modelId="{DDEA86E8-F9C3-4F1B-B9BB-9F0E39B34D55}" type="presOf" srcId="{0E7608A9-9D8F-42C7-B788-331019C70C9A}" destId="{ADDD0926-88EB-4D0C-9848-1FEE1957E303}" srcOrd="0" destOrd="0" presId="urn:microsoft.com/office/officeart/2005/8/layout/hierarchy2"/>
    <dgm:cxn modelId="{A1BF90E9-441F-4B9D-8EA4-55AE32DE215E}" type="presOf" srcId="{AE3B4612-F841-4366-96B7-0105FF66285B}" destId="{AA5A0763-B0B2-44E7-A486-CB14858FAD5D}" srcOrd="0" destOrd="0" presId="urn:microsoft.com/office/officeart/2005/8/layout/hierarchy2"/>
    <dgm:cxn modelId="{3D84B0F9-D05A-4814-865B-22EB7E8317D2}" srcId="{BFCED8DB-DE75-4C21-AF93-25CFAE82EE70}" destId="{661B65AB-AA02-4958-BDF4-E764FEAF38DA}" srcOrd="0" destOrd="0" parTransId="{50426C05-75A3-42C7-94E0-329A6B3D1E2C}" sibTransId="{AAC05DEB-D671-4955-946E-27B671AC36F3}"/>
    <dgm:cxn modelId="{E8AAFBFF-25CD-4946-A2E0-C8527044A5E3}" type="presOf" srcId="{090C053F-B91B-477D-8F87-2DBB270752D9}" destId="{4059C204-9D40-41BF-A48E-A5A773AAED85}" srcOrd="0" destOrd="0" presId="urn:microsoft.com/office/officeart/2005/8/layout/hierarchy2"/>
    <dgm:cxn modelId="{8EC0A21E-C573-42A0-94D8-AAF1523A5BB5}" type="presParOf" srcId="{47519029-EE4B-45F0-A0CF-8C13D565E4F5}" destId="{4D26F199-2773-4D3A-8B02-44A3901FE230}" srcOrd="0" destOrd="0" presId="urn:microsoft.com/office/officeart/2005/8/layout/hierarchy2"/>
    <dgm:cxn modelId="{5A116DB5-F012-40F0-9735-C57AA4C447C4}" type="presParOf" srcId="{4D26F199-2773-4D3A-8B02-44A3901FE230}" destId="{4059C204-9D40-41BF-A48E-A5A773AAED85}" srcOrd="0" destOrd="0" presId="urn:microsoft.com/office/officeart/2005/8/layout/hierarchy2"/>
    <dgm:cxn modelId="{6E0FF255-A2A5-4E31-883A-ABB0C5EA2267}" type="presParOf" srcId="{4D26F199-2773-4D3A-8B02-44A3901FE230}" destId="{8756E6F5-36EB-45D7-8174-64E59E29B900}" srcOrd="1" destOrd="0" presId="urn:microsoft.com/office/officeart/2005/8/layout/hierarchy2"/>
    <dgm:cxn modelId="{43D86D6B-A9A2-45D1-82F6-683ECCBDBED5}" type="presParOf" srcId="{8756E6F5-36EB-45D7-8174-64E59E29B900}" destId="{6D53893E-A7B3-4293-B352-BFAF4AC02B7D}" srcOrd="0" destOrd="0" presId="urn:microsoft.com/office/officeart/2005/8/layout/hierarchy2"/>
    <dgm:cxn modelId="{0A121012-9EF2-426D-BB0D-236130719FBF}" type="presParOf" srcId="{6D53893E-A7B3-4293-B352-BFAF4AC02B7D}" destId="{16D8486D-A184-49DA-B682-4EF7DB8EFDC2}" srcOrd="0" destOrd="0" presId="urn:microsoft.com/office/officeart/2005/8/layout/hierarchy2"/>
    <dgm:cxn modelId="{E123F041-4B90-4C26-9BBF-5EB6F3083AB1}" type="presParOf" srcId="{8756E6F5-36EB-45D7-8174-64E59E29B900}" destId="{C5784425-ADFE-4F03-A2B9-B5D6CE518275}" srcOrd="1" destOrd="0" presId="urn:microsoft.com/office/officeart/2005/8/layout/hierarchy2"/>
    <dgm:cxn modelId="{5FE067D3-A810-4C45-988E-EA7783F24E08}" type="presParOf" srcId="{C5784425-ADFE-4F03-A2B9-B5D6CE518275}" destId="{FE4A0221-530B-44B5-9200-6DBBC2824289}" srcOrd="0" destOrd="0" presId="urn:microsoft.com/office/officeart/2005/8/layout/hierarchy2"/>
    <dgm:cxn modelId="{F680B33A-D7FE-43A8-AAB8-34D7F570C624}" type="presParOf" srcId="{C5784425-ADFE-4F03-A2B9-B5D6CE518275}" destId="{805F6CD1-F5FA-4962-99E2-AB6D10227F9B}" srcOrd="1" destOrd="0" presId="urn:microsoft.com/office/officeart/2005/8/layout/hierarchy2"/>
    <dgm:cxn modelId="{580D83F8-7AE4-4BC1-A671-492336083AFB}" type="presParOf" srcId="{805F6CD1-F5FA-4962-99E2-AB6D10227F9B}" destId="{7803D601-B64D-429C-87C2-8DF7963A44CB}" srcOrd="0" destOrd="0" presId="urn:microsoft.com/office/officeart/2005/8/layout/hierarchy2"/>
    <dgm:cxn modelId="{8D0FDC87-AA02-4E53-A0EA-B042E33AB3F5}" type="presParOf" srcId="{7803D601-B64D-429C-87C2-8DF7963A44CB}" destId="{1F9B17CD-DC67-4773-A433-A0A56C142BE1}" srcOrd="0" destOrd="0" presId="urn:microsoft.com/office/officeart/2005/8/layout/hierarchy2"/>
    <dgm:cxn modelId="{C56CE51F-CE47-4BE4-9B86-EAACFC824E04}" type="presParOf" srcId="{805F6CD1-F5FA-4962-99E2-AB6D10227F9B}" destId="{C6286719-8630-4E31-A41D-E900059F18F3}" srcOrd="1" destOrd="0" presId="urn:microsoft.com/office/officeart/2005/8/layout/hierarchy2"/>
    <dgm:cxn modelId="{B8DFE48E-32AB-4BFB-A264-9FE9910B0BDD}" type="presParOf" srcId="{C6286719-8630-4E31-A41D-E900059F18F3}" destId="{4A5349EA-5BFF-40BE-A854-75610D7B8036}" srcOrd="0" destOrd="0" presId="urn:microsoft.com/office/officeart/2005/8/layout/hierarchy2"/>
    <dgm:cxn modelId="{F52CAC9C-2BF6-4B76-9D7D-3EB83BBDE1CC}" type="presParOf" srcId="{C6286719-8630-4E31-A41D-E900059F18F3}" destId="{A5B4EDAC-AF87-4753-ACCC-1536A5B71E64}" srcOrd="1" destOrd="0" presId="urn:microsoft.com/office/officeart/2005/8/layout/hierarchy2"/>
    <dgm:cxn modelId="{393A6F5D-56F6-42FC-AC66-6724F4D7408A}" type="presParOf" srcId="{805F6CD1-F5FA-4962-99E2-AB6D10227F9B}" destId="{AA5A0763-B0B2-44E7-A486-CB14858FAD5D}" srcOrd="2" destOrd="0" presId="urn:microsoft.com/office/officeart/2005/8/layout/hierarchy2"/>
    <dgm:cxn modelId="{5BD821B2-1AB2-450C-82DA-FB791727BB63}" type="presParOf" srcId="{AA5A0763-B0B2-44E7-A486-CB14858FAD5D}" destId="{7A87F516-4699-41E5-A32A-DC34CE319BE3}" srcOrd="0" destOrd="0" presId="urn:microsoft.com/office/officeart/2005/8/layout/hierarchy2"/>
    <dgm:cxn modelId="{ABEA8D4F-F1A6-4BA7-B99A-285E31639BF8}" type="presParOf" srcId="{805F6CD1-F5FA-4962-99E2-AB6D10227F9B}" destId="{438DBEE7-B9CD-4A45-970B-BB1F89D037A2}" srcOrd="3" destOrd="0" presId="urn:microsoft.com/office/officeart/2005/8/layout/hierarchy2"/>
    <dgm:cxn modelId="{896FA1F2-AC55-4AC5-B337-720BC2307114}" type="presParOf" srcId="{438DBEE7-B9CD-4A45-970B-BB1F89D037A2}" destId="{0196EFB5-A6C0-4D43-974B-09506367E140}" srcOrd="0" destOrd="0" presId="urn:microsoft.com/office/officeart/2005/8/layout/hierarchy2"/>
    <dgm:cxn modelId="{02ECAF32-4B17-4976-AB9D-245E587BFFEC}" type="presParOf" srcId="{438DBEE7-B9CD-4A45-970B-BB1F89D037A2}" destId="{7F83C66A-FC06-4E2E-AD49-216933E047B9}" srcOrd="1" destOrd="0" presId="urn:microsoft.com/office/officeart/2005/8/layout/hierarchy2"/>
    <dgm:cxn modelId="{C7A7BDE5-0920-450A-8E5E-2C6E7D36E628}" type="presParOf" srcId="{8756E6F5-36EB-45D7-8174-64E59E29B900}" destId="{ADDD0926-88EB-4D0C-9848-1FEE1957E303}" srcOrd="2" destOrd="0" presId="urn:microsoft.com/office/officeart/2005/8/layout/hierarchy2"/>
    <dgm:cxn modelId="{5013ECD2-EA72-4C1C-9C3F-C381B365D221}" type="presParOf" srcId="{ADDD0926-88EB-4D0C-9848-1FEE1957E303}" destId="{01E5014C-05B7-4C4E-89B6-8387C1CE22B9}" srcOrd="0" destOrd="0" presId="urn:microsoft.com/office/officeart/2005/8/layout/hierarchy2"/>
    <dgm:cxn modelId="{7D1E0B44-00A3-4777-A6FC-767B88AFAF2C}" type="presParOf" srcId="{8756E6F5-36EB-45D7-8174-64E59E29B900}" destId="{F4A5D967-74E5-4923-90D0-391C7C65B2AB}" srcOrd="3" destOrd="0" presId="urn:microsoft.com/office/officeart/2005/8/layout/hierarchy2"/>
    <dgm:cxn modelId="{C57B8490-B00D-4D34-A689-C0EDA8AE34AA}" type="presParOf" srcId="{F4A5D967-74E5-4923-90D0-391C7C65B2AB}" destId="{9B874AD7-F13E-46E8-9561-054ABD6740EE}" srcOrd="0" destOrd="0" presId="urn:microsoft.com/office/officeart/2005/8/layout/hierarchy2"/>
    <dgm:cxn modelId="{A6B96C21-DC4B-416E-8D4F-FE2B11F4BF7C}" type="presParOf" srcId="{F4A5D967-74E5-4923-90D0-391C7C65B2AB}" destId="{52AA26CA-EF11-405A-9E5C-2564511CF8ED}" srcOrd="1" destOrd="0" presId="urn:microsoft.com/office/officeart/2005/8/layout/hierarchy2"/>
    <dgm:cxn modelId="{72EB6DEA-985C-4EC3-9E23-089D452FC495}" type="presParOf" srcId="{52AA26CA-EF11-405A-9E5C-2564511CF8ED}" destId="{91F25461-E5B7-4123-AAD8-5197951239FB}" srcOrd="0" destOrd="0" presId="urn:microsoft.com/office/officeart/2005/8/layout/hierarchy2"/>
    <dgm:cxn modelId="{7F54AC0D-103D-43D1-8514-BEDB08C4E0B1}" type="presParOf" srcId="{91F25461-E5B7-4123-AAD8-5197951239FB}" destId="{8C1752DA-E51C-4B7B-9477-6A6387492204}" srcOrd="0" destOrd="0" presId="urn:microsoft.com/office/officeart/2005/8/layout/hierarchy2"/>
    <dgm:cxn modelId="{26AEB555-639F-409A-9B0E-9C56250994FF}" type="presParOf" srcId="{52AA26CA-EF11-405A-9E5C-2564511CF8ED}" destId="{AE392B67-8AC5-4334-8594-E4722622E955}" srcOrd="1" destOrd="0" presId="urn:microsoft.com/office/officeart/2005/8/layout/hierarchy2"/>
    <dgm:cxn modelId="{74535B09-F0CA-4042-AC85-150AF163A7DC}" type="presParOf" srcId="{AE392B67-8AC5-4334-8594-E4722622E955}" destId="{A9E62251-D73E-44F2-BAB6-4134AB1BDA35}" srcOrd="0" destOrd="0" presId="urn:microsoft.com/office/officeart/2005/8/layout/hierarchy2"/>
    <dgm:cxn modelId="{76B46773-5614-45E8-95D5-A7C739893357}" type="presParOf" srcId="{AE392B67-8AC5-4334-8594-E4722622E955}" destId="{A9828176-B287-42D9-8703-921DF2719DEE}" srcOrd="1" destOrd="0" presId="urn:microsoft.com/office/officeart/2005/8/layout/hierarchy2"/>
    <dgm:cxn modelId="{3590515F-7CAB-4DDB-8F92-E07FB5559C26}" type="presParOf" srcId="{52AA26CA-EF11-405A-9E5C-2564511CF8ED}" destId="{D9FB3C85-5836-4CFC-A9F3-6CBE6BD39B71}" srcOrd="2" destOrd="0" presId="urn:microsoft.com/office/officeart/2005/8/layout/hierarchy2"/>
    <dgm:cxn modelId="{EC33DA67-5AAB-48EC-AB15-ADC4681F21DD}" type="presParOf" srcId="{D9FB3C85-5836-4CFC-A9F3-6CBE6BD39B71}" destId="{12C8430F-1E46-4C3A-A762-A29C2ABFA836}" srcOrd="0" destOrd="0" presId="urn:microsoft.com/office/officeart/2005/8/layout/hierarchy2"/>
    <dgm:cxn modelId="{7931828B-CDED-4709-BE57-CF2EFE8605B0}" type="presParOf" srcId="{52AA26CA-EF11-405A-9E5C-2564511CF8ED}" destId="{DB1FD610-BE7D-4D90-B3CD-46468CD4C967}" srcOrd="3" destOrd="0" presId="urn:microsoft.com/office/officeart/2005/8/layout/hierarchy2"/>
    <dgm:cxn modelId="{7D636FF3-992E-47D3-844E-B49DE9A5E95C}" type="presParOf" srcId="{DB1FD610-BE7D-4D90-B3CD-46468CD4C967}" destId="{EB05F71E-5961-4E41-AB40-D56288F02123}" srcOrd="0" destOrd="0" presId="urn:microsoft.com/office/officeart/2005/8/layout/hierarchy2"/>
    <dgm:cxn modelId="{C42686C2-AE94-4C6B-9456-518A45A7324C}" type="presParOf" srcId="{DB1FD610-BE7D-4D90-B3CD-46468CD4C967}" destId="{C1AE430F-9743-4BA8-B8D4-5746CAA990AF}" srcOrd="1" destOrd="0" presId="urn:microsoft.com/office/officeart/2005/8/layout/hierarchy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75E961-291E-43A2-932A-74524E210010}" type="doc">
      <dgm:prSet loTypeId="urn:microsoft.com/office/officeart/2005/8/layout/pyramid1" loCatId="pyramid" qsTypeId="urn:microsoft.com/office/officeart/2005/8/quickstyle/simple1" qsCatId="simple" csTypeId="urn:microsoft.com/office/officeart/2005/8/colors/accent2_1" csCatId="accent2" phldr="1"/>
      <dgm:spPr/>
    </dgm:pt>
    <dgm:pt modelId="{24D5B4DE-8FD0-470F-9851-A6852D147EF7}">
      <dgm:prSet phldrT="[テキスト]" custT="1"/>
      <dgm:spPr/>
      <dgm:t>
        <a:bodyPr/>
        <a:lstStyle/>
        <a:p>
          <a:r>
            <a:rPr kumimoji="1" lang="ja-JP" altLang="en-US" sz="1200" b="1"/>
            <a:t>ミッション</a:t>
          </a:r>
        </a:p>
      </dgm:t>
    </dgm:pt>
    <dgm:pt modelId="{615FD5A9-F02A-4925-8D9F-08FF237A2D64}" type="parTrans" cxnId="{F4AD662E-6F17-43A8-B5B9-3A9B8C4E7B15}">
      <dgm:prSet/>
      <dgm:spPr/>
      <dgm:t>
        <a:bodyPr/>
        <a:lstStyle/>
        <a:p>
          <a:endParaRPr kumimoji="1" lang="ja-JP" altLang="en-US" sz="900"/>
        </a:p>
      </dgm:t>
    </dgm:pt>
    <dgm:pt modelId="{548AFB24-7BE9-4D23-A680-1A7396367F81}" type="sibTrans" cxnId="{F4AD662E-6F17-43A8-B5B9-3A9B8C4E7B15}">
      <dgm:prSet/>
      <dgm:spPr/>
      <dgm:t>
        <a:bodyPr/>
        <a:lstStyle/>
        <a:p>
          <a:endParaRPr kumimoji="1" lang="ja-JP" altLang="en-US" sz="900"/>
        </a:p>
      </dgm:t>
    </dgm:pt>
    <dgm:pt modelId="{5F1FC557-4248-4919-8F23-5541B3FF3286}">
      <dgm:prSet phldrT="[テキスト]" custT="1"/>
      <dgm:spPr/>
      <dgm:t>
        <a:bodyPr/>
        <a:lstStyle/>
        <a:p>
          <a:r>
            <a:rPr kumimoji="1" lang="ja-JP" altLang="en-US" sz="1200" b="1"/>
            <a:t>経営戦略</a:t>
          </a:r>
        </a:p>
      </dgm:t>
    </dgm:pt>
    <dgm:pt modelId="{C9B96312-93FB-405F-AF05-A26ED9200B42}" type="parTrans" cxnId="{DE49EBC1-35CF-47E6-AC55-AEA29744E0A0}">
      <dgm:prSet/>
      <dgm:spPr/>
      <dgm:t>
        <a:bodyPr/>
        <a:lstStyle/>
        <a:p>
          <a:endParaRPr kumimoji="1" lang="ja-JP" altLang="en-US" sz="900"/>
        </a:p>
      </dgm:t>
    </dgm:pt>
    <dgm:pt modelId="{E9C518BA-C589-47C9-B5A8-A749E4E0C185}" type="sibTrans" cxnId="{DE49EBC1-35CF-47E6-AC55-AEA29744E0A0}">
      <dgm:prSet/>
      <dgm:spPr/>
      <dgm:t>
        <a:bodyPr/>
        <a:lstStyle/>
        <a:p>
          <a:endParaRPr kumimoji="1" lang="ja-JP" altLang="en-US" sz="900"/>
        </a:p>
      </dgm:t>
    </dgm:pt>
    <dgm:pt modelId="{FA28ECB7-AB6A-4167-B252-0781214DF5B2}">
      <dgm:prSet phldrT="[テキスト]" custT="1"/>
      <dgm:spPr/>
      <dgm:t>
        <a:bodyPr/>
        <a:lstStyle/>
        <a:p>
          <a:r>
            <a:rPr kumimoji="1" lang="ja-JP" altLang="en-US" sz="1200" b="1"/>
            <a:t>ビジョン</a:t>
          </a:r>
        </a:p>
      </dgm:t>
    </dgm:pt>
    <dgm:pt modelId="{92C0FD6A-BEA4-4F48-ADA5-BDC7EE9EB9F6}" type="parTrans" cxnId="{75533BDA-6297-46F4-BDEA-1319C18FCE73}">
      <dgm:prSet/>
      <dgm:spPr/>
      <dgm:t>
        <a:bodyPr/>
        <a:lstStyle/>
        <a:p>
          <a:endParaRPr kumimoji="1" lang="ja-JP" altLang="en-US" sz="900"/>
        </a:p>
      </dgm:t>
    </dgm:pt>
    <dgm:pt modelId="{0199C88D-35C3-494C-BB90-71A5D99DC2EF}" type="sibTrans" cxnId="{75533BDA-6297-46F4-BDEA-1319C18FCE73}">
      <dgm:prSet/>
      <dgm:spPr/>
      <dgm:t>
        <a:bodyPr/>
        <a:lstStyle/>
        <a:p>
          <a:endParaRPr kumimoji="1" lang="ja-JP" altLang="en-US" sz="900"/>
        </a:p>
      </dgm:t>
    </dgm:pt>
    <dgm:pt modelId="{B6BDEA12-D621-427A-8671-82AEEEF7889F}">
      <dgm:prSet phldrT="[テキスト]" custT="1"/>
      <dgm:spPr/>
      <dgm:t>
        <a:bodyPr/>
        <a:lstStyle/>
        <a:p>
          <a:r>
            <a:rPr kumimoji="1" lang="ja-JP" altLang="en-US" sz="1200" b="1"/>
            <a:t>バリュー</a:t>
          </a:r>
        </a:p>
      </dgm:t>
    </dgm:pt>
    <dgm:pt modelId="{78115BF5-EB63-4547-B694-1F95609937F4}" type="parTrans" cxnId="{537C27D4-0CFE-4D09-8CE0-1B5E3B87F626}">
      <dgm:prSet/>
      <dgm:spPr/>
      <dgm:t>
        <a:bodyPr/>
        <a:lstStyle/>
        <a:p>
          <a:endParaRPr kumimoji="1" lang="ja-JP" altLang="en-US" sz="1100"/>
        </a:p>
      </dgm:t>
    </dgm:pt>
    <dgm:pt modelId="{030DFF9B-9D3D-4A42-BE5B-811BA5B8B343}" type="sibTrans" cxnId="{537C27D4-0CFE-4D09-8CE0-1B5E3B87F626}">
      <dgm:prSet/>
      <dgm:spPr/>
      <dgm:t>
        <a:bodyPr/>
        <a:lstStyle/>
        <a:p>
          <a:endParaRPr kumimoji="1" lang="ja-JP" altLang="en-US" sz="1100"/>
        </a:p>
      </dgm:t>
    </dgm:pt>
    <dgm:pt modelId="{4C5E5B9E-5D5F-4564-8FD0-463455ECCA64}">
      <dgm:prSet phldrT="[テキスト]" custT="1"/>
      <dgm:spPr/>
      <dgm:t>
        <a:bodyPr/>
        <a:lstStyle/>
        <a:p>
          <a:r>
            <a:rPr kumimoji="1" lang="ja-JP" altLang="en-US" sz="1200"/>
            <a:t>経営理念</a:t>
          </a:r>
        </a:p>
      </dgm:t>
    </dgm:pt>
    <dgm:pt modelId="{FE5448E9-2028-4EC0-975D-06D948FDF771}" type="parTrans" cxnId="{43AF3A0E-084E-416E-9CC8-03C9AD7D8A36}">
      <dgm:prSet/>
      <dgm:spPr/>
      <dgm:t>
        <a:bodyPr/>
        <a:lstStyle/>
        <a:p>
          <a:endParaRPr kumimoji="1" lang="ja-JP" altLang="en-US" sz="1100"/>
        </a:p>
      </dgm:t>
    </dgm:pt>
    <dgm:pt modelId="{E55E5D4C-0123-474C-AFCD-F10654BF9B0B}" type="sibTrans" cxnId="{43AF3A0E-084E-416E-9CC8-03C9AD7D8A36}">
      <dgm:prSet/>
      <dgm:spPr/>
      <dgm:t>
        <a:bodyPr/>
        <a:lstStyle/>
        <a:p>
          <a:endParaRPr kumimoji="1" lang="ja-JP" altLang="en-US" sz="1100"/>
        </a:p>
      </dgm:t>
    </dgm:pt>
    <dgm:pt modelId="{F14AE1E0-F228-4A16-9F17-9ED9D5E95AEE}">
      <dgm:prSet phldrT="[テキスト]" custT="1"/>
      <dgm:spPr/>
      <dgm:t>
        <a:bodyPr/>
        <a:lstStyle/>
        <a:p>
          <a:r>
            <a:rPr kumimoji="1" lang="ja-JP" altLang="en-US" sz="1200"/>
            <a:t>あるべき姿</a:t>
          </a:r>
        </a:p>
      </dgm:t>
    </dgm:pt>
    <dgm:pt modelId="{83BD38D0-B0C9-4650-BE83-B2F49E32C996}" type="parTrans" cxnId="{55C522AC-BA48-4EB8-A0B5-FC66E41F3D80}">
      <dgm:prSet/>
      <dgm:spPr/>
      <dgm:t>
        <a:bodyPr/>
        <a:lstStyle/>
        <a:p>
          <a:endParaRPr kumimoji="1" lang="ja-JP" altLang="en-US" sz="1100"/>
        </a:p>
      </dgm:t>
    </dgm:pt>
    <dgm:pt modelId="{A2730A52-7C2C-48B0-8801-AA11AB31FD79}" type="sibTrans" cxnId="{55C522AC-BA48-4EB8-A0B5-FC66E41F3D80}">
      <dgm:prSet/>
      <dgm:spPr/>
      <dgm:t>
        <a:bodyPr/>
        <a:lstStyle/>
        <a:p>
          <a:endParaRPr kumimoji="1" lang="ja-JP" altLang="en-US" sz="1100"/>
        </a:p>
      </dgm:t>
    </dgm:pt>
    <dgm:pt modelId="{290A104F-5843-43E8-BAE9-1A883F7FA9A8}">
      <dgm:prSet phldrT="[テキスト]" custT="1"/>
      <dgm:spPr/>
      <dgm:t>
        <a:bodyPr/>
        <a:lstStyle/>
        <a:p>
          <a:r>
            <a:rPr kumimoji="1" lang="ja-JP" altLang="en-US" sz="1200"/>
            <a:t>価値観</a:t>
          </a:r>
        </a:p>
      </dgm:t>
    </dgm:pt>
    <dgm:pt modelId="{F40C6050-0311-4AD5-94CB-3A17227210F0}" type="parTrans" cxnId="{CCD3DE6D-A3F3-4FBB-8A40-948CFF8B91FD}">
      <dgm:prSet/>
      <dgm:spPr/>
      <dgm:t>
        <a:bodyPr/>
        <a:lstStyle/>
        <a:p>
          <a:endParaRPr kumimoji="1" lang="ja-JP" altLang="en-US" sz="1100"/>
        </a:p>
      </dgm:t>
    </dgm:pt>
    <dgm:pt modelId="{EE25187E-6212-4157-B806-572D3A3CAF8A}" type="sibTrans" cxnId="{CCD3DE6D-A3F3-4FBB-8A40-948CFF8B91FD}">
      <dgm:prSet/>
      <dgm:spPr/>
      <dgm:t>
        <a:bodyPr/>
        <a:lstStyle/>
        <a:p>
          <a:endParaRPr kumimoji="1" lang="ja-JP" altLang="en-US" sz="1100"/>
        </a:p>
      </dgm:t>
    </dgm:pt>
    <dgm:pt modelId="{F370CE89-E0E5-4688-A434-40F7CB378D8C}">
      <dgm:prSet phldrT="[テキスト]" custT="1"/>
      <dgm:spPr/>
      <dgm:t>
        <a:bodyPr/>
        <a:lstStyle/>
        <a:p>
          <a:r>
            <a:rPr kumimoji="1" lang="ja-JP" altLang="en-US" sz="1200"/>
            <a:t>存在意義、使命</a:t>
          </a:r>
        </a:p>
      </dgm:t>
    </dgm:pt>
    <dgm:pt modelId="{3C9BEB74-5269-4F3C-9FB0-BF997FAC58F4}" type="parTrans" cxnId="{2200BCAA-E0C0-43D4-B1D2-38A979E5A0C4}">
      <dgm:prSet/>
      <dgm:spPr/>
      <dgm:t>
        <a:bodyPr/>
        <a:lstStyle/>
        <a:p>
          <a:endParaRPr kumimoji="1" lang="ja-JP" altLang="en-US"/>
        </a:p>
      </dgm:t>
    </dgm:pt>
    <dgm:pt modelId="{AD3B5325-B394-425C-9BB5-A60030B6E587}" type="sibTrans" cxnId="{2200BCAA-E0C0-43D4-B1D2-38A979E5A0C4}">
      <dgm:prSet/>
      <dgm:spPr/>
      <dgm:t>
        <a:bodyPr/>
        <a:lstStyle/>
        <a:p>
          <a:endParaRPr kumimoji="1" lang="ja-JP" altLang="en-US"/>
        </a:p>
      </dgm:t>
    </dgm:pt>
    <dgm:pt modelId="{27529D63-CC80-4F0D-AAF2-ECD740590ECB}">
      <dgm:prSet phldrT="[テキスト]" custT="1"/>
      <dgm:spPr/>
      <dgm:t>
        <a:bodyPr/>
        <a:lstStyle/>
        <a:p>
          <a:r>
            <a:rPr kumimoji="1" lang="ja-JP" altLang="en-US" sz="1200"/>
            <a:t>理想の状態</a:t>
          </a:r>
        </a:p>
      </dgm:t>
    </dgm:pt>
    <dgm:pt modelId="{DD726418-0B1C-4F9E-8FAA-6BFB5DBF827F}" type="parTrans" cxnId="{CA91D62E-51BA-40CC-B0B6-430C00484CB9}">
      <dgm:prSet/>
      <dgm:spPr/>
      <dgm:t>
        <a:bodyPr/>
        <a:lstStyle/>
        <a:p>
          <a:endParaRPr kumimoji="1" lang="ja-JP" altLang="en-US"/>
        </a:p>
      </dgm:t>
    </dgm:pt>
    <dgm:pt modelId="{013E896F-2C8F-4425-B815-89E60CF0D5F1}" type="sibTrans" cxnId="{CA91D62E-51BA-40CC-B0B6-430C00484CB9}">
      <dgm:prSet/>
      <dgm:spPr/>
      <dgm:t>
        <a:bodyPr/>
        <a:lstStyle/>
        <a:p>
          <a:endParaRPr kumimoji="1" lang="ja-JP" altLang="en-US"/>
        </a:p>
      </dgm:t>
    </dgm:pt>
    <dgm:pt modelId="{DDB954DF-BAE3-44DE-A545-FE00C885B013}">
      <dgm:prSet phldrT="[テキスト]" custT="1"/>
      <dgm:spPr/>
      <dgm:t>
        <a:bodyPr/>
        <a:lstStyle/>
        <a:p>
          <a:r>
            <a:rPr kumimoji="1" lang="ja-JP" altLang="en-US" sz="1200"/>
            <a:t>社是、経営哲学</a:t>
          </a:r>
        </a:p>
      </dgm:t>
    </dgm:pt>
    <dgm:pt modelId="{63B9C94F-C8A1-4474-A159-31CE452A5422}" type="parTrans" cxnId="{6B82805A-80A8-457F-AD9B-66DE27B01A28}">
      <dgm:prSet/>
      <dgm:spPr/>
      <dgm:t>
        <a:bodyPr/>
        <a:lstStyle/>
        <a:p>
          <a:endParaRPr kumimoji="1" lang="ja-JP" altLang="en-US"/>
        </a:p>
      </dgm:t>
    </dgm:pt>
    <dgm:pt modelId="{2FFCCEF5-5F39-41AC-A766-51AF3DC5A330}" type="sibTrans" cxnId="{6B82805A-80A8-457F-AD9B-66DE27B01A28}">
      <dgm:prSet/>
      <dgm:spPr/>
      <dgm:t>
        <a:bodyPr/>
        <a:lstStyle/>
        <a:p>
          <a:endParaRPr kumimoji="1" lang="ja-JP" altLang="en-US"/>
        </a:p>
      </dgm:t>
    </dgm:pt>
    <dgm:pt modelId="{90DA0EEA-FD1B-4EEC-B065-A3EEF2A2FD82}">
      <dgm:prSet phldrT="[テキスト]" custT="1"/>
      <dgm:spPr/>
      <dgm:t>
        <a:bodyPr/>
        <a:lstStyle/>
        <a:p>
          <a:r>
            <a:rPr kumimoji="1" lang="ja-JP" altLang="en-US" sz="1200"/>
            <a:t>中期計画</a:t>
          </a:r>
        </a:p>
      </dgm:t>
    </dgm:pt>
    <dgm:pt modelId="{79C5DE61-1FE6-4952-9B26-BD2F40D6B45B}" type="parTrans" cxnId="{6E4FE0F0-EDBD-4227-9E95-7AE33011235E}">
      <dgm:prSet/>
      <dgm:spPr/>
      <dgm:t>
        <a:bodyPr/>
        <a:lstStyle/>
        <a:p>
          <a:endParaRPr kumimoji="1" lang="ja-JP" altLang="en-US"/>
        </a:p>
      </dgm:t>
    </dgm:pt>
    <dgm:pt modelId="{C6EE43A3-5D6E-4B4D-AD7A-1D7DC3196BC0}" type="sibTrans" cxnId="{6E4FE0F0-EDBD-4227-9E95-7AE33011235E}">
      <dgm:prSet/>
      <dgm:spPr/>
      <dgm:t>
        <a:bodyPr/>
        <a:lstStyle/>
        <a:p>
          <a:endParaRPr kumimoji="1" lang="ja-JP" altLang="en-US"/>
        </a:p>
      </dgm:t>
    </dgm:pt>
    <dgm:pt modelId="{6E601DAE-5965-4530-B36A-43123FEDD533}">
      <dgm:prSet phldrT="[テキスト]" custT="1"/>
      <dgm:spPr/>
      <dgm:t>
        <a:bodyPr/>
        <a:lstStyle/>
        <a:p>
          <a:r>
            <a:rPr kumimoji="1" lang="ja-JP" altLang="en-US" sz="1200"/>
            <a:t>行動指針</a:t>
          </a:r>
        </a:p>
      </dgm:t>
    </dgm:pt>
    <dgm:pt modelId="{85C4A3E4-616C-476C-9916-41C77AA35D3C}" type="parTrans" cxnId="{07DE885C-6113-406E-A86E-B06316D4004B}">
      <dgm:prSet/>
      <dgm:spPr/>
      <dgm:t>
        <a:bodyPr/>
        <a:lstStyle/>
        <a:p>
          <a:endParaRPr kumimoji="1" lang="ja-JP" altLang="en-US"/>
        </a:p>
      </dgm:t>
    </dgm:pt>
    <dgm:pt modelId="{AE3A032D-71D2-437E-8144-6122954E0353}" type="sibTrans" cxnId="{07DE885C-6113-406E-A86E-B06316D4004B}">
      <dgm:prSet/>
      <dgm:spPr/>
      <dgm:t>
        <a:bodyPr/>
        <a:lstStyle/>
        <a:p>
          <a:endParaRPr kumimoji="1" lang="ja-JP" altLang="en-US"/>
        </a:p>
      </dgm:t>
    </dgm:pt>
    <dgm:pt modelId="{4C312DCA-2E00-4DD2-843B-8391DB13FE84}">
      <dgm:prSet phldrT="[テキスト]" custT="1"/>
      <dgm:spPr/>
      <dgm:t>
        <a:bodyPr/>
        <a:lstStyle/>
        <a:p>
          <a:r>
            <a:rPr kumimoji="1" lang="ja-JP" altLang="en-US" sz="1200"/>
            <a:t>コンセプト</a:t>
          </a:r>
        </a:p>
      </dgm:t>
    </dgm:pt>
    <dgm:pt modelId="{892C9C75-A57D-4C08-AC6D-009AC8CF3282}" type="parTrans" cxnId="{98BE3889-4D53-4F0D-9B7C-F7E38D38CDDB}">
      <dgm:prSet/>
      <dgm:spPr/>
      <dgm:t>
        <a:bodyPr/>
        <a:lstStyle/>
        <a:p>
          <a:endParaRPr kumimoji="1" lang="ja-JP" altLang="en-US"/>
        </a:p>
      </dgm:t>
    </dgm:pt>
    <dgm:pt modelId="{B466CC77-9A26-4F89-A6BE-75589834F37A}" type="sibTrans" cxnId="{98BE3889-4D53-4F0D-9B7C-F7E38D38CDDB}">
      <dgm:prSet/>
      <dgm:spPr/>
      <dgm:t>
        <a:bodyPr/>
        <a:lstStyle/>
        <a:p>
          <a:endParaRPr kumimoji="1" lang="ja-JP" altLang="en-US"/>
        </a:p>
      </dgm:t>
    </dgm:pt>
    <dgm:pt modelId="{B8E94DAC-625C-4C4D-8275-133529AD1C3F}">
      <dgm:prSet phldrT="[テキスト]" custT="1"/>
      <dgm:spPr/>
      <dgm:t>
        <a:bodyPr/>
        <a:lstStyle/>
        <a:p>
          <a:r>
            <a:rPr kumimoji="1" lang="ja-JP" altLang="en-US" sz="1200"/>
            <a:t>創業者の想い</a:t>
          </a:r>
        </a:p>
      </dgm:t>
    </dgm:pt>
    <dgm:pt modelId="{9B71E6C4-1505-444E-B110-BFA396E06F19}" type="parTrans" cxnId="{99885424-9F28-43F4-B2AB-03C0CBF4CE12}">
      <dgm:prSet/>
      <dgm:spPr/>
      <dgm:t>
        <a:bodyPr/>
        <a:lstStyle/>
        <a:p>
          <a:endParaRPr kumimoji="1" lang="ja-JP" altLang="en-US"/>
        </a:p>
      </dgm:t>
    </dgm:pt>
    <dgm:pt modelId="{13F9067E-78CF-421C-89BF-B9AF2182D2AA}" type="sibTrans" cxnId="{99885424-9F28-43F4-B2AB-03C0CBF4CE12}">
      <dgm:prSet/>
      <dgm:spPr/>
      <dgm:t>
        <a:bodyPr/>
        <a:lstStyle/>
        <a:p>
          <a:endParaRPr kumimoji="1" lang="ja-JP" altLang="en-US"/>
        </a:p>
      </dgm:t>
    </dgm:pt>
    <dgm:pt modelId="{EFCFAC62-2C16-4872-AF61-0426871A8226}" type="pres">
      <dgm:prSet presAssocID="{8775E961-291E-43A2-932A-74524E210010}" presName="Name0" presStyleCnt="0">
        <dgm:presLayoutVars>
          <dgm:dir/>
          <dgm:animLvl val="lvl"/>
          <dgm:resizeHandles val="exact"/>
        </dgm:presLayoutVars>
      </dgm:prSet>
      <dgm:spPr/>
    </dgm:pt>
    <dgm:pt modelId="{0BDC29A6-ADAD-4944-80A8-A6F6187D3B22}" type="pres">
      <dgm:prSet presAssocID="{24D5B4DE-8FD0-470F-9851-A6852D147EF7}" presName="Name8" presStyleCnt="0"/>
      <dgm:spPr/>
    </dgm:pt>
    <dgm:pt modelId="{5EF0B73F-45EE-4141-BE67-69730598A0F3}" type="pres">
      <dgm:prSet presAssocID="{24D5B4DE-8FD0-470F-9851-A6852D147EF7}" presName="acctBkgd" presStyleLbl="alignAcc1" presStyleIdx="0" presStyleCnt="4"/>
      <dgm:spPr/>
    </dgm:pt>
    <dgm:pt modelId="{DD467F89-0364-4AAD-BEC0-BA1B1B5823FF}" type="pres">
      <dgm:prSet presAssocID="{24D5B4DE-8FD0-470F-9851-A6852D147EF7}" presName="acctTx" presStyleLbl="alignAcc1" presStyleIdx="0" presStyleCnt="4">
        <dgm:presLayoutVars>
          <dgm:bulletEnabled val="1"/>
        </dgm:presLayoutVars>
      </dgm:prSet>
      <dgm:spPr/>
    </dgm:pt>
    <dgm:pt modelId="{ED77B699-E7CD-48B7-8CCD-DEF9D607B73F}" type="pres">
      <dgm:prSet presAssocID="{24D5B4DE-8FD0-470F-9851-A6852D147EF7}" presName="level" presStyleLbl="node1" presStyleIdx="0" presStyleCnt="4">
        <dgm:presLayoutVars>
          <dgm:chMax val="1"/>
          <dgm:bulletEnabled val="1"/>
        </dgm:presLayoutVars>
      </dgm:prSet>
      <dgm:spPr/>
    </dgm:pt>
    <dgm:pt modelId="{6ABD52A6-49EC-46B5-9782-BA02C6F552B6}" type="pres">
      <dgm:prSet presAssocID="{24D5B4DE-8FD0-470F-9851-A6852D147EF7}" presName="levelTx" presStyleLbl="revTx" presStyleIdx="0" presStyleCnt="0">
        <dgm:presLayoutVars>
          <dgm:chMax val="1"/>
          <dgm:bulletEnabled val="1"/>
        </dgm:presLayoutVars>
      </dgm:prSet>
      <dgm:spPr/>
    </dgm:pt>
    <dgm:pt modelId="{6B51476B-A81D-4172-90DE-2D4572A1307A}" type="pres">
      <dgm:prSet presAssocID="{FA28ECB7-AB6A-4167-B252-0781214DF5B2}" presName="Name8" presStyleCnt="0"/>
      <dgm:spPr/>
    </dgm:pt>
    <dgm:pt modelId="{9E968FFF-6D04-41E7-95C1-328FB34B4CD5}" type="pres">
      <dgm:prSet presAssocID="{FA28ECB7-AB6A-4167-B252-0781214DF5B2}" presName="acctBkgd" presStyleLbl="alignAcc1" presStyleIdx="1" presStyleCnt="4"/>
      <dgm:spPr/>
    </dgm:pt>
    <dgm:pt modelId="{203267E2-5AB6-4539-82F1-E6E95FED6871}" type="pres">
      <dgm:prSet presAssocID="{FA28ECB7-AB6A-4167-B252-0781214DF5B2}" presName="acctTx" presStyleLbl="alignAcc1" presStyleIdx="1" presStyleCnt="4">
        <dgm:presLayoutVars>
          <dgm:bulletEnabled val="1"/>
        </dgm:presLayoutVars>
      </dgm:prSet>
      <dgm:spPr/>
    </dgm:pt>
    <dgm:pt modelId="{98C1D20D-5119-466B-B2EC-7967B470C653}" type="pres">
      <dgm:prSet presAssocID="{FA28ECB7-AB6A-4167-B252-0781214DF5B2}" presName="level" presStyleLbl="node1" presStyleIdx="1" presStyleCnt="4">
        <dgm:presLayoutVars>
          <dgm:chMax val="1"/>
          <dgm:bulletEnabled val="1"/>
        </dgm:presLayoutVars>
      </dgm:prSet>
      <dgm:spPr/>
    </dgm:pt>
    <dgm:pt modelId="{5F946596-6B9C-4DDE-87B0-FFC9C1E2ACE8}" type="pres">
      <dgm:prSet presAssocID="{FA28ECB7-AB6A-4167-B252-0781214DF5B2}" presName="levelTx" presStyleLbl="revTx" presStyleIdx="0" presStyleCnt="0">
        <dgm:presLayoutVars>
          <dgm:chMax val="1"/>
          <dgm:bulletEnabled val="1"/>
        </dgm:presLayoutVars>
      </dgm:prSet>
      <dgm:spPr/>
    </dgm:pt>
    <dgm:pt modelId="{D444DA19-072B-4D46-8FEE-E94FCDB49E27}" type="pres">
      <dgm:prSet presAssocID="{B6BDEA12-D621-427A-8671-82AEEEF7889F}" presName="Name8" presStyleCnt="0"/>
      <dgm:spPr/>
    </dgm:pt>
    <dgm:pt modelId="{74F16210-DA2B-454E-8E5A-1BD0B9828E6D}" type="pres">
      <dgm:prSet presAssocID="{B6BDEA12-D621-427A-8671-82AEEEF7889F}" presName="acctBkgd" presStyleLbl="alignAcc1" presStyleIdx="2" presStyleCnt="4"/>
      <dgm:spPr/>
    </dgm:pt>
    <dgm:pt modelId="{540422D3-2A6E-4F75-AFE2-0137B550733D}" type="pres">
      <dgm:prSet presAssocID="{B6BDEA12-D621-427A-8671-82AEEEF7889F}" presName="acctTx" presStyleLbl="alignAcc1" presStyleIdx="2" presStyleCnt="4">
        <dgm:presLayoutVars>
          <dgm:bulletEnabled val="1"/>
        </dgm:presLayoutVars>
      </dgm:prSet>
      <dgm:spPr/>
    </dgm:pt>
    <dgm:pt modelId="{DEC79471-4084-4E0C-A12D-C24301A57286}" type="pres">
      <dgm:prSet presAssocID="{B6BDEA12-D621-427A-8671-82AEEEF7889F}" presName="level" presStyleLbl="node1" presStyleIdx="2" presStyleCnt="4">
        <dgm:presLayoutVars>
          <dgm:chMax val="1"/>
          <dgm:bulletEnabled val="1"/>
        </dgm:presLayoutVars>
      </dgm:prSet>
      <dgm:spPr/>
    </dgm:pt>
    <dgm:pt modelId="{44E104BB-C241-4E4A-BF85-7122FC300A27}" type="pres">
      <dgm:prSet presAssocID="{B6BDEA12-D621-427A-8671-82AEEEF7889F}" presName="levelTx" presStyleLbl="revTx" presStyleIdx="0" presStyleCnt="0">
        <dgm:presLayoutVars>
          <dgm:chMax val="1"/>
          <dgm:bulletEnabled val="1"/>
        </dgm:presLayoutVars>
      </dgm:prSet>
      <dgm:spPr/>
    </dgm:pt>
    <dgm:pt modelId="{F8B73565-C2E9-42F8-A725-6BEBED4D98BB}" type="pres">
      <dgm:prSet presAssocID="{5F1FC557-4248-4919-8F23-5541B3FF3286}" presName="Name8" presStyleCnt="0"/>
      <dgm:spPr/>
    </dgm:pt>
    <dgm:pt modelId="{1033970E-E92D-4D28-A538-A229FF483CE5}" type="pres">
      <dgm:prSet presAssocID="{5F1FC557-4248-4919-8F23-5541B3FF3286}" presName="acctBkgd" presStyleLbl="alignAcc1" presStyleIdx="3" presStyleCnt="4"/>
      <dgm:spPr/>
    </dgm:pt>
    <dgm:pt modelId="{78BB9BC9-7511-4A1E-941F-F34B7673AA78}" type="pres">
      <dgm:prSet presAssocID="{5F1FC557-4248-4919-8F23-5541B3FF3286}" presName="acctTx" presStyleLbl="alignAcc1" presStyleIdx="3" presStyleCnt="4">
        <dgm:presLayoutVars>
          <dgm:bulletEnabled val="1"/>
        </dgm:presLayoutVars>
      </dgm:prSet>
      <dgm:spPr/>
    </dgm:pt>
    <dgm:pt modelId="{110065E3-5D95-4F86-AAE2-994DEB083873}" type="pres">
      <dgm:prSet presAssocID="{5F1FC557-4248-4919-8F23-5541B3FF3286}" presName="level" presStyleLbl="node1" presStyleIdx="3" presStyleCnt="4">
        <dgm:presLayoutVars>
          <dgm:chMax val="1"/>
          <dgm:bulletEnabled val="1"/>
        </dgm:presLayoutVars>
      </dgm:prSet>
      <dgm:spPr/>
    </dgm:pt>
    <dgm:pt modelId="{7114812A-7CC7-4860-B54C-9AEC91D7B2B1}" type="pres">
      <dgm:prSet presAssocID="{5F1FC557-4248-4919-8F23-5541B3FF3286}" presName="levelTx" presStyleLbl="revTx" presStyleIdx="0" presStyleCnt="0">
        <dgm:presLayoutVars>
          <dgm:chMax val="1"/>
          <dgm:bulletEnabled val="1"/>
        </dgm:presLayoutVars>
      </dgm:prSet>
      <dgm:spPr/>
    </dgm:pt>
  </dgm:ptLst>
  <dgm:cxnLst>
    <dgm:cxn modelId="{9CBEE000-7E26-45B2-8320-271CEBAF7EFC}" type="presOf" srcId="{B8E94DAC-625C-4C4D-8275-133529AD1C3F}" destId="{5EF0B73F-45EE-4141-BE67-69730598A0F3}" srcOrd="0" destOrd="3" presId="urn:microsoft.com/office/officeart/2005/8/layout/pyramid1"/>
    <dgm:cxn modelId="{09046B0A-5ABB-4743-B264-7F2581E60C22}" type="presOf" srcId="{24D5B4DE-8FD0-470F-9851-A6852D147EF7}" destId="{ED77B699-E7CD-48B7-8CCD-DEF9D607B73F}" srcOrd="0" destOrd="0" presId="urn:microsoft.com/office/officeart/2005/8/layout/pyramid1"/>
    <dgm:cxn modelId="{1A54040E-8901-4B26-97AE-6BC48D05EF71}" type="presOf" srcId="{24D5B4DE-8FD0-470F-9851-A6852D147EF7}" destId="{6ABD52A6-49EC-46B5-9782-BA02C6F552B6}" srcOrd="1" destOrd="0" presId="urn:microsoft.com/office/officeart/2005/8/layout/pyramid1"/>
    <dgm:cxn modelId="{43AF3A0E-084E-416E-9CC8-03C9AD7D8A36}" srcId="{24D5B4DE-8FD0-470F-9851-A6852D147EF7}" destId="{4C5E5B9E-5D5F-4564-8FD0-463455ECCA64}" srcOrd="0" destOrd="0" parTransId="{FE5448E9-2028-4EC0-975D-06D948FDF771}" sibTransId="{E55E5D4C-0123-474C-AFCD-F10654BF9B0B}"/>
    <dgm:cxn modelId="{22D54210-B5D7-4F46-8A80-F25F87A742A3}" type="presOf" srcId="{4C312DCA-2E00-4DD2-843B-8391DB13FE84}" destId="{540422D3-2A6E-4F75-AFE2-0137B550733D}" srcOrd="1" destOrd="2" presId="urn:microsoft.com/office/officeart/2005/8/layout/pyramid1"/>
    <dgm:cxn modelId="{D87E2315-A26D-443E-8C9B-C4F181A67A87}" type="presOf" srcId="{F14AE1E0-F228-4A16-9F17-9ED9D5E95AEE}" destId="{203267E2-5AB6-4539-82F1-E6E95FED6871}" srcOrd="1" destOrd="0" presId="urn:microsoft.com/office/officeart/2005/8/layout/pyramid1"/>
    <dgm:cxn modelId="{298A4417-5F22-4EBF-A4CB-E8974DFAC8B4}" type="presOf" srcId="{4C312DCA-2E00-4DD2-843B-8391DB13FE84}" destId="{74F16210-DA2B-454E-8E5A-1BD0B9828E6D}" srcOrd="0" destOrd="2" presId="urn:microsoft.com/office/officeart/2005/8/layout/pyramid1"/>
    <dgm:cxn modelId="{BD4DC11A-7EC0-4B7B-A4C3-F60E9CCBC31B}" type="presOf" srcId="{5F1FC557-4248-4919-8F23-5541B3FF3286}" destId="{7114812A-7CC7-4860-B54C-9AEC91D7B2B1}" srcOrd="1" destOrd="0" presId="urn:microsoft.com/office/officeart/2005/8/layout/pyramid1"/>
    <dgm:cxn modelId="{4E7EDC20-86A9-45CE-960D-71D39EED09A0}" type="presOf" srcId="{8775E961-291E-43A2-932A-74524E210010}" destId="{EFCFAC62-2C16-4872-AF61-0426871A8226}" srcOrd="0" destOrd="0" presId="urn:microsoft.com/office/officeart/2005/8/layout/pyramid1"/>
    <dgm:cxn modelId="{99885424-9F28-43F4-B2AB-03C0CBF4CE12}" srcId="{24D5B4DE-8FD0-470F-9851-A6852D147EF7}" destId="{B8E94DAC-625C-4C4D-8275-133529AD1C3F}" srcOrd="3" destOrd="0" parTransId="{9B71E6C4-1505-444E-B110-BFA396E06F19}" sibTransId="{13F9067E-78CF-421C-89BF-B9AF2182D2AA}"/>
    <dgm:cxn modelId="{F4AD662E-6F17-43A8-B5B9-3A9B8C4E7B15}" srcId="{8775E961-291E-43A2-932A-74524E210010}" destId="{24D5B4DE-8FD0-470F-9851-A6852D147EF7}" srcOrd="0" destOrd="0" parTransId="{615FD5A9-F02A-4925-8D9F-08FF237A2D64}" sibTransId="{548AFB24-7BE9-4D23-A680-1A7396367F81}"/>
    <dgm:cxn modelId="{CA91D62E-51BA-40CC-B0B6-430C00484CB9}" srcId="{FA28ECB7-AB6A-4167-B252-0781214DF5B2}" destId="{27529D63-CC80-4F0D-AAF2-ECD740590ECB}" srcOrd="1" destOrd="0" parTransId="{DD726418-0B1C-4F9E-8FAA-6BFB5DBF827F}" sibTransId="{013E896F-2C8F-4425-B815-89E60CF0D5F1}"/>
    <dgm:cxn modelId="{AB24C735-F612-460B-B77A-70DA760D8382}" type="presOf" srcId="{290A104F-5843-43E8-BAE9-1A883F7FA9A8}" destId="{540422D3-2A6E-4F75-AFE2-0137B550733D}" srcOrd="1" destOrd="0" presId="urn:microsoft.com/office/officeart/2005/8/layout/pyramid1"/>
    <dgm:cxn modelId="{07DE885C-6113-406E-A86E-B06316D4004B}" srcId="{B6BDEA12-D621-427A-8671-82AEEEF7889F}" destId="{6E601DAE-5965-4530-B36A-43123FEDD533}" srcOrd="1" destOrd="0" parTransId="{85C4A3E4-616C-476C-9916-41C77AA35D3C}" sibTransId="{AE3A032D-71D2-437E-8144-6122954E0353}"/>
    <dgm:cxn modelId="{4005F744-77B2-4E56-87E0-62FCA4E7357C}" type="presOf" srcId="{FA28ECB7-AB6A-4167-B252-0781214DF5B2}" destId="{98C1D20D-5119-466B-B2EC-7967B470C653}" srcOrd="0" destOrd="0" presId="urn:microsoft.com/office/officeart/2005/8/layout/pyramid1"/>
    <dgm:cxn modelId="{CCD3DE6D-A3F3-4FBB-8A40-948CFF8B91FD}" srcId="{B6BDEA12-D621-427A-8671-82AEEEF7889F}" destId="{290A104F-5843-43E8-BAE9-1A883F7FA9A8}" srcOrd="0" destOrd="0" parTransId="{F40C6050-0311-4AD5-94CB-3A17227210F0}" sibTransId="{EE25187E-6212-4157-B806-572D3A3CAF8A}"/>
    <dgm:cxn modelId="{09189C52-94D4-4464-BC60-1688E2EB954E}" type="presOf" srcId="{DDB954DF-BAE3-44DE-A545-FE00C885B013}" destId="{5EF0B73F-45EE-4141-BE67-69730598A0F3}" srcOrd="0" destOrd="2" presId="urn:microsoft.com/office/officeart/2005/8/layout/pyramid1"/>
    <dgm:cxn modelId="{59397256-7BD4-4D30-A82B-CF722B1D9D49}" type="presOf" srcId="{27529D63-CC80-4F0D-AAF2-ECD740590ECB}" destId="{203267E2-5AB6-4539-82F1-E6E95FED6871}" srcOrd="1" destOrd="1" presId="urn:microsoft.com/office/officeart/2005/8/layout/pyramid1"/>
    <dgm:cxn modelId="{70AA9E58-4334-4EE8-96C1-079007C5F988}" type="presOf" srcId="{F370CE89-E0E5-4688-A434-40F7CB378D8C}" destId="{DD467F89-0364-4AAD-BEC0-BA1B1B5823FF}" srcOrd="1" destOrd="1" presId="urn:microsoft.com/office/officeart/2005/8/layout/pyramid1"/>
    <dgm:cxn modelId="{6B82805A-80A8-457F-AD9B-66DE27B01A28}" srcId="{24D5B4DE-8FD0-470F-9851-A6852D147EF7}" destId="{DDB954DF-BAE3-44DE-A545-FE00C885B013}" srcOrd="2" destOrd="0" parTransId="{63B9C94F-C8A1-4474-A159-31CE452A5422}" sibTransId="{2FFCCEF5-5F39-41AC-A766-51AF3DC5A330}"/>
    <dgm:cxn modelId="{D7CD3E81-126E-4313-AEA6-99419EE16A9B}" type="presOf" srcId="{90DA0EEA-FD1B-4EEC-B065-A3EEF2A2FD82}" destId="{78BB9BC9-7511-4A1E-941F-F34B7673AA78}" srcOrd="1" destOrd="0" presId="urn:microsoft.com/office/officeart/2005/8/layout/pyramid1"/>
    <dgm:cxn modelId="{73A83882-FE2E-41F5-A88B-EB7A082B0A29}" type="presOf" srcId="{FA28ECB7-AB6A-4167-B252-0781214DF5B2}" destId="{5F946596-6B9C-4DDE-87B0-FFC9C1E2ACE8}" srcOrd="1" destOrd="0" presId="urn:microsoft.com/office/officeart/2005/8/layout/pyramid1"/>
    <dgm:cxn modelId="{98BE3889-4D53-4F0D-9B7C-F7E38D38CDDB}" srcId="{B6BDEA12-D621-427A-8671-82AEEEF7889F}" destId="{4C312DCA-2E00-4DD2-843B-8391DB13FE84}" srcOrd="2" destOrd="0" parTransId="{892C9C75-A57D-4C08-AC6D-009AC8CF3282}" sibTransId="{B466CC77-9A26-4F89-A6BE-75589834F37A}"/>
    <dgm:cxn modelId="{12B2178F-E3B7-46FC-A6D9-DB2CC82B4EAA}" type="presOf" srcId="{90DA0EEA-FD1B-4EEC-B065-A3EEF2A2FD82}" destId="{1033970E-E92D-4D28-A538-A229FF483CE5}" srcOrd="0" destOrd="0" presId="urn:microsoft.com/office/officeart/2005/8/layout/pyramid1"/>
    <dgm:cxn modelId="{EFBB1E93-E60C-4C0F-B700-447DC7C4BF19}" type="presOf" srcId="{6E601DAE-5965-4530-B36A-43123FEDD533}" destId="{540422D3-2A6E-4F75-AFE2-0137B550733D}" srcOrd="1" destOrd="1" presId="urn:microsoft.com/office/officeart/2005/8/layout/pyramid1"/>
    <dgm:cxn modelId="{95EC7594-709A-48BF-BCD5-AEB3260F0EA5}" type="presOf" srcId="{DDB954DF-BAE3-44DE-A545-FE00C885B013}" destId="{DD467F89-0364-4AAD-BEC0-BA1B1B5823FF}" srcOrd="1" destOrd="2" presId="urn:microsoft.com/office/officeart/2005/8/layout/pyramid1"/>
    <dgm:cxn modelId="{2200BCAA-E0C0-43D4-B1D2-38A979E5A0C4}" srcId="{24D5B4DE-8FD0-470F-9851-A6852D147EF7}" destId="{F370CE89-E0E5-4688-A434-40F7CB378D8C}" srcOrd="1" destOrd="0" parTransId="{3C9BEB74-5269-4F3C-9FB0-BF997FAC58F4}" sibTransId="{AD3B5325-B394-425C-9BB5-A60030B6E587}"/>
    <dgm:cxn modelId="{55C522AC-BA48-4EB8-A0B5-FC66E41F3D80}" srcId="{FA28ECB7-AB6A-4167-B252-0781214DF5B2}" destId="{F14AE1E0-F228-4A16-9F17-9ED9D5E95AEE}" srcOrd="0" destOrd="0" parTransId="{83BD38D0-B0C9-4650-BE83-B2F49E32C996}" sibTransId="{A2730A52-7C2C-48B0-8801-AA11AB31FD79}"/>
    <dgm:cxn modelId="{9D6D34AD-3999-40B9-9B9E-0D516F14A94D}" type="presOf" srcId="{4C5E5B9E-5D5F-4564-8FD0-463455ECCA64}" destId="{5EF0B73F-45EE-4141-BE67-69730598A0F3}" srcOrd="0" destOrd="0" presId="urn:microsoft.com/office/officeart/2005/8/layout/pyramid1"/>
    <dgm:cxn modelId="{DE49EBC1-35CF-47E6-AC55-AEA29744E0A0}" srcId="{8775E961-291E-43A2-932A-74524E210010}" destId="{5F1FC557-4248-4919-8F23-5541B3FF3286}" srcOrd="3" destOrd="0" parTransId="{C9B96312-93FB-405F-AF05-A26ED9200B42}" sibTransId="{E9C518BA-C589-47C9-B5A8-A749E4E0C185}"/>
    <dgm:cxn modelId="{537C27D4-0CFE-4D09-8CE0-1B5E3B87F626}" srcId="{8775E961-291E-43A2-932A-74524E210010}" destId="{B6BDEA12-D621-427A-8671-82AEEEF7889F}" srcOrd="2" destOrd="0" parTransId="{78115BF5-EB63-4547-B694-1F95609937F4}" sibTransId="{030DFF9B-9D3D-4A42-BE5B-811BA5B8B343}"/>
    <dgm:cxn modelId="{CE965AD5-ADC5-416A-B690-9AECA56FCD5A}" type="presOf" srcId="{B8E94DAC-625C-4C4D-8275-133529AD1C3F}" destId="{DD467F89-0364-4AAD-BEC0-BA1B1B5823FF}" srcOrd="1" destOrd="3" presId="urn:microsoft.com/office/officeart/2005/8/layout/pyramid1"/>
    <dgm:cxn modelId="{75533BDA-6297-46F4-BDEA-1319C18FCE73}" srcId="{8775E961-291E-43A2-932A-74524E210010}" destId="{FA28ECB7-AB6A-4167-B252-0781214DF5B2}" srcOrd="1" destOrd="0" parTransId="{92C0FD6A-BEA4-4F48-ADA5-BDC7EE9EB9F6}" sibTransId="{0199C88D-35C3-494C-BB90-71A5D99DC2EF}"/>
    <dgm:cxn modelId="{9EB1C1DD-748D-4DB2-8DFD-33D7A424FA05}" type="presOf" srcId="{6E601DAE-5965-4530-B36A-43123FEDD533}" destId="{74F16210-DA2B-454E-8E5A-1BD0B9828E6D}" srcOrd="0" destOrd="1" presId="urn:microsoft.com/office/officeart/2005/8/layout/pyramid1"/>
    <dgm:cxn modelId="{5E4DC9DE-EED6-48DD-A117-BFC33A3F6334}" type="presOf" srcId="{B6BDEA12-D621-427A-8671-82AEEEF7889F}" destId="{DEC79471-4084-4E0C-A12D-C24301A57286}" srcOrd="0" destOrd="0" presId="urn:microsoft.com/office/officeart/2005/8/layout/pyramid1"/>
    <dgm:cxn modelId="{032C4BE6-5E1C-4193-9C69-F607AC05217A}" type="presOf" srcId="{4C5E5B9E-5D5F-4564-8FD0-463455ECCA64}" destId="{DD467F89-0364-4AAD-BEC0-BA1B1B5823FF}" srcOrd="1" destOrd="0" presId="urn:microsoft.com/office/officeart/2005/8/layout/pyramid1"/>
    <dgm:cxn modelId="{F1D182E6-5A8D-43A6-87B8-139D76E96178}" type="presOf" srcId="{27529D63-CC80-4F0D-AAF2-ECD740590ECB}" destId="{9E968FFF-6D04-41E7-95C1-328FB34B4CD5}" srcOrd="0" destOrd="1" presId="urn:microsoft.com/office/officeart/2005/8/layout/pyramid1"/>
    <dgm:cxn modelId="{BC1A40EB-9E6D-4F4A-B465-14E46DB7A5C9}" type="presOf" srcId="{290A104F-5843-43E8-BAE9-1A883F7FA9A8}" destId="{74F16210-DA2B-454E-8E5A-1BD0B9828E6D}" srcOrd="0" destOrd="0" presId="urn:microsoft.com/office/officeart/2005/8/layout/pyramid1"/>
    <dgm:cxn modelId="{7D9579EB-3CD4-4A1E-9945-235CFAB78802}" type="presOf" srcId="{B6BDEA12-D621-427A-8671-82AEEEF7889F}" destId="{44E104BB-C241-4E4A-BF85-7122FC300A27}" srcOrd="1" destOrd="0" presId="urn:microsoft.com/office/officeart/2005/8/layout/pyramid1"/>
    <dgm:cxn modelId="{439AF3EB-D7DF-4AE2-83D1-AF7D99345B8E}" type="presOf" srcId="{5F1FC557-4248-4919-8F23-5541B3FF3286}" destId="{110065E3-5D95-4F86-AAE2-994DEB083873}" srcOrd="0" destOrd="0" presId="urn:microsoft.com/office/officeart/2005/8/layout/pyramid1"/>
    <dgm:cxn modelId="{8D98EAED-A114-4AC5-B159-E9B164653305}" type="presOf" srcId="{F14AE1E0-F228-4A16-9F17-9ED9D5E95AEE}" destId="{9E968FFF-6D04-41E7-95C1-328FB34B4CD5}" srcOrd="0" destOrd="0" presId="urn:microsoft.com/office/officeart/2005/8/layout/pyramid1"/>
    <dgm:cxn modelId="{6E4FE0F0-EDBD-4227-9E95-7AE33011235E}" srcId="{5F1FC557-4248-4919-8F23-5541B3FF3286}" destId="{90DA0EEA-FD1B-4EEC-B065-A3EEF2A2FD82}" srcOrd="0" destOrd="0" parTransId="{79C5DE61-1FE6-4952-9B26-BD2F40D6B45B}" sibTransId="{C6EE43A3-5D6E-4B4D-AD7A-1D7DC3196BC0}"/>
    <dgm:cxn modelId="{1EDBF8FF-D254-4504-BEF3-7A597BBA7BA2}" type="presOf" srcId="{F370CE89-E0E5-4688-A434-40F7CB378D8C}" destId="{5EF0B73F-45EE-4141-BE67-69730598A0F3}" srcOrd="0" destOrd="1" presId="urn:microsoft.com/office/officeart/2005/8/layout/pyramid1"/>
    <dgm:cxn modelId="{5F8DBD2F-844E-48C8-B9F1-F04BF98799A5}" type="presParOf" srcId="{EFCFAC62-2C16-4872-AF61-0426871A8226}" destId="{0BDC29A6-ADAD-4944-80A8-A6F6187D3B22}" srcOrd="0" destOrd="0" presId="urn:microsoft.com/office/officeart/2005/8/layout/pyramid1"/>
    <dgm:cxn modelId="{168D6106-E668-476F-BFB6-3F318B5ECEB0}" type="presParOf" srcId="{0BDC29A6-ADAD-4944-80A8-A6F6187D3B22}" destId="{5EF0B73F-45EE-4141-BE67-69730598A0F3}" srcOrd="0" destOrd="0" presId="urn:microsoft.com/office/officeart/2005/8/layout/pyramid1"/>
    <dgm:cxn modelId="{337F7E92-E6F7-4AE2-81A9-9E4AA2EC4EB5}" type="presParOf" srcId="{0BDC29A6-ADAD-4944-80A8-A6F6187D3B22}" destId="{DD467F89-0364-4AAD-BEC0-BA1B1B5823FF}" srcOrd="1" destOrd="0" presId="urn:microsoft.com/office/officeart/2005/8/layout/pyramid1"/>
    <dgm:cxn modelId="{222AF85D-2066-4414-A81B-BAB271B54F58}" type="presParOf" srcId="{0BDC29A6-ADAD-4944-80A8-A6F6187D3B22}" destId="{ED77B699-E7CD-48B7-8CCD-DEF9D607B73F}" srcOrd="2" destOrd="0" presId="urn:microsoft.com/office/officeart/2005/8/layout/pyramid1"/>
    <dgm:cxn modelId="{3AC9C24A-34A5-47D6-8CFC-50713EA0EF7C}" type="presParOf" srcId="{0BDC29A6-ADAD-4944-80A8-A6F6187D3B22}" destId="{6ABD52A6-49EC-46B5-9782-BA02C6F552B6}" srcOrd="3" destOrd="0" presId="urn:microsoft.com/office/officeart/2005/8/layout/pyramid1"/>
    <dgm:cxn modelId="{22D01D59-5AE0-43CF-8921-B054608109A0}" type="presParOf" srcId="{EFCFAC62-2C16-4872-AF61-0426871A8226}" destId="{6B51476B-A81D-4172-90DE-2D4572A1307A}" srcOrd="1" destOrd="0" presId="urn:microsoft.com/office/officeart/2005/8/layout/pyramid1"/>
    <dgm:cxn modelId="{584686F2-C18D-4420-9E4B-A8D7C6BF69FD}" type="presParOf" srcId="{6B51476B-A81D-4172-90DE-2D4572A1307A}" destId="{9E968FFF-6D04-41E7-95C1-328FB34B4CD5}" srcOrd="0" destOrd="0" presId="urn:microsoft.com/office/officeart/2005/8/layout/pyramid1"/>
    <dgm:cxn modelId="{FC500370-881E-492F-85AD-F872E8230806}" type="presParOf" srcId="{6B51476B-A81D-4172-90DE-2D4572A1307A}" destId="{203267E2-5AB6-4539-82F1-E6E95FED6871}" srcOrd="1" destOrd="0" presId="urn:microsoft.com/office/officeart/2005/8/layout/pyramid1"/>
    <dgm:cxn modelId="{C317C5B5-521F-4F1E-9D6A-7E8C9ACD4D77}" type="presParOf" srcId="{6B51476B-A81D-4172-90DE-2D4572A1307A}" destId="{98C1D20D-5119-466B-B2EC-7967B470C653}" srcOrd="2" destOrd="0" presId="urn:microsoft.com/office/officeart/2005/8/layout/pyramid1"/>
    <dgm:cxn modelId="{72145CF3-219A-4F08-A53D-AEF0AB9F2E90}" type="presParOf" srcId="{6B51476B-A81D-4172-90DE-2D4572A1307A}" destId="{5F946596-6B9C-4DDE-87B0-FFC9C1E2ACE8}" srcOrd="3" destOrd="0" presId="urn:microsoft.com/office/officeart/2005/8/layout/pyramid1"/>
    <dgm:cxn modelId="{8AB88EC0-8265-481D-8DE3-EF0FF50A935C}" type="presParOf" srcId="{EFCFAC62-2C16-4872-AF61-0426871A8226}" destId="{D444DA19-072B-4D46-8FEE-E94FCDB49E27}" srcOrd="2" destOrd="0" presId="urn:microsoft.com/office/officeart/2005/8/layout/pyramid1"/>
    <dgm:cxn modelId="{18E95EC5-0000-441D-A307-6EB1CD3AA5E1}" type="presParOf" srcId="{D444DA19-072B-4D46-8FEE-E94FCDB49E27}" destId="{74F16210-DA2B-454E-8E5A-1BD0B9828E6D}" srcOrd="0" destOrd="0" presId="urn:microsoft.com/office/officeart/2005/8/layout/pyramid1"/>
    <dgm:cxn modelId="{1CBF8DCF-99F9-4201-9C08-53CB133C474E}" type="presParOf" srcId="{D444DA19-072B-4D46-8FEE-E94FCDB49E27}" destId="{540422D3-2A6E-4F75-AFE2-0137B550733D}" srcOrd="1" destOrd="0" presId="urn:microsoft.com/office/officeart/2005/8/layout/pyramid1"/>
    <dgm:cxn modelId="{8DC5AE9A-5519-4C41-9D13-95F6E8BDA145}" type="presParOf" srcId="{D444DA19-072B-4D46-8FEE-E94FCDB49E27}" destId="{DEC79471-4084-4E0C-A12D-C24301A57286}" srcOrd="2" destOrd="0" presId="urn:microsoft.com/office/officeart/2005/8/layout/pyramid1"/>
    <dgm:cxn modelId="{59AF677E-62B3-4448-A8A1-D0F5126E8651}" type="presParOf" srcId="{D444DA19-072B-4D46-8FEE-E94FCDB49E27}" destId="{44E104BB-C241-4E4A-BF85-7122FC300A27}" srcOrd="3" destOrd="0" presId="urn:microsoft.com/office/officeart/2005/8/layout/pyramid1"/>
    <dgm:cxn modelId="{33ECD3BA-0B0B-467C-B5CB-D8BDD36D2716}" type="presParOf" srcId="{EFCFAC62-2C16-4872-AF61-0426871A8226}" destId="{F8B73565-C2E9-42F8-A725-6BEBED4D98BB}" srcOrd="3" destOrd="0" presId="urn:microsoft.com/office/officeart/2005/8/layout/pyramid1"/>
    <dgm:cxn modelId="{C6C7D606-3BFF-4AFB-A4FE-F82BA9D5B5DC}" type="presParOf" srcId="{F8B73565-C2E9-42F8-A725-6BEBED4D98BB}" destId="{1033970E-E92D-4D28-A538-A229FF483CE5}" srcOrd="0" destOrd="0" presId="urn:microsoft.com/office/officeart/2005/8/layout/pyramid1"/>
    <dgm:cxn modelId="{BAC41E8A-6C90-48D3-8134-1B2D6DE45A11}" type="presParOf" srcId="{F8B73565-C2E9-42F8-A725-6BEBED4D98BB}" destId="{78BB9BC9-7511-4A1E-941F-F34B7673AA78}" srcOrd="1" destOrd="0" presId="urn:microsoft.com/office/officeart/2005/8/layout/pyramid1"/>
    <dgm:cxn modelId="{07C78693-C417-42F9-B3C5-E9658C016CD1}" type="presParOf" srcId="{F8B73565-C2E9-42F8-A725-6BEBED4D98BB}" destId="{110065E3-5D95-4F86-AAE2-994DEB083873}" srcOrd="2" destOrd="0" presId="urn:microsoft.com/office/officeart/2005/8/layout/pyramid1"/>
    <dgm:cxn modelId="{D9B3E9E3-CE0F-4807-95D4-C57328D04A80}" type="presParOf" srcId="{F8B73565-C2E9-42F8-A725-6BEBED4D98BB}" destId="{7114812A-7CC7-4860-B54C-9AEC91D7B2B1}" srcOrd="3"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59C204-9D40-41BF-A48E-A5A773AAED85}">
      <dsp:nvSpPr>
        <dsp:cNvPr id="0" name=""/>
        <dsp:cNvSpPr/>
      </dsp:nvSpPr>
      <dsp:spPr>
        <a:xfrm>
          <a:off x="256887" y="674830"/>
          <a:ext cx="781920" cy="39096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kumimoji="1" lang="ja-JP" altLang="en-US" sz="1700" kern="1200"/>
            <a:t>結論</a:t>
          </a:r>
        </a:p>
      </dsp:txBody>
      <dsp:txXfrm>
        <a:off x="268338" y="686281"/>
        <a:ext cx="759018" cy="368058"/>
      </dsp:txXfrm>
    </dsp:sp>
    <dsp:sp modelId="{6D53893E-A7B3-4293-B352-BFAF4AC02B7D}">
      <dsp:nvSpPr>
        <dsp:cNvPr id="0" name=""/>
        <dsp:cNvSpPr/>
      </dsp:nvSpPr>
      <dsp:spPr>
        <a:xfrm rot="18289469">
          <a:off x="921345" y="625294"/>
          <a:ext cx="547692" cy="40429"/>
        </a:xfrm>
        <a:custGeom>
          <a:avLst/>
          <a:gdLst/>
          <a:ahLst/>
          <a:cxnLst/>
          <a:rect l="0" t="0" r="0" b="0"/>
          <a:pathLst>
            <a:path>
              <a:moveTo>
                <a:pt x="0" y="20214"/>
              </a:moveTo>
              <a:lnTo>
                <a:pt x="547692" y="2021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1181499" y="631816"/>
        <a:ext cx="27384" cy="27384"/>
      </dsp:txXfrm>
    </dsp:sp>
    <dsp:sp modelId="{FE4A0221-530B-44B5-9200-6DBBC2824289}">
      <dsp:nvSpPr>
        <dsp:cNvPr id="0" name=""/>
        <dsp:cNvSpPr/>
      </dsp:nvSpPr>
      <dsp:spPr>
        <a:xfrm>
          <a:off x="1351575" y="225226"/>
          <a:ext cx="781920" cy="39096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kumimoji="1" lang="ja-JP" altLang="en-US" sz="1700" kern="1200"/>
            <a:t>根拠</a:t>
          </a:r>
        </a:p>
      </dsp:txBody>
      <dsp:txXfrm>
        <a:off x="1363026" y="236677"/>
        <a:ext cx="759018" cy="368058"/>
      </dsp:txXfrm>
    </dsp:sp>
    <dsp:sp modelId="{7803D601-B64D-429C-87C2-8DF7963A44CB}">
      <dsp:nvSpPr>
        <dsp:cNvPr id="0" name=""/>
        <dsp:cNvSpPr/>
      </dsp:nvSpPr>
      <dsp:spPr>
        <a:xfrm rot="19457599">
          <a:off x="2097292" y="288091"/>
          <a:ext cx="385174" cy="40429"/>
        </a:xfrm>
        <a:custGeom>
          <a:avLst/>
          <a:gdLst/>
          <a:ahLst/>
          <a:cxnLst/>
          <a:rect l="0" t="0" r="0" b="0"/>
          <a:pathLst>
            <a:path>
              <a:moveTo>
                <a:pt x="0" y="20214"/>
              </a:moveTo>
              <a:lnTo>
                <a:pt x="385174" y="202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2280250" y="298676"/>
        <a:ext cx="19258" cy="19258"/>
      </dsp:txXfrm>
    </dsp:sp>
    <dsp:sp modelId="{4A5349EA-5BFF-40BE-A854-75610D7B8036}">
      <dsp:nvSpPr>
        <dsp:cNvPr id="0" name=""/>
        <dsp:cNvSpPr/>
      </dsp:nvSpPr>
      <dsp:spPr>
        <a:xfrm>
          <a:off x="2446264" y="424"/>
          <a:ext cx="781920" cy="39096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kumimoji="1" lang="ja-JP" altLang="en-US" sz="1700" kern="1200"/>
            <a:t>具体例</a:t>
          </a:r>
        </a:p>
      </dsp:txBody>
      <dsp:txXfrm>
        <a:off x="2457715" y="11875"/>
        <a:ext cx="759018" cy="368058"/>
      </dsp:txXfrm>
    </dsp:sp>
    <dsp:sp modelId="{AA5A0763-B0B2-44E7-A486-CB14858FAD5D}">
      <dsp:nvSpPr>
        <dsp:cNvPr id="0" name=""/>
        <dsp:cNvSpPr/>
      </dsp:nvSpPr>
      <dsp:spPr>
        <a:xfrm rot="2142401">
          <a:off x="2097292" y="512893"/>
          <a:ext cx="385174" cy="40429"/>
        </a:xfrm>
        <a:custGeom>
          <a:avLst/>
          <a:gdLst/>
          <a:ahLst/>
          <a:cxnLst/>
          <a:rect l="0" t="0" r="0" b="0"/>
          <a:pathLst>
            <a:path>
              <a:moveTo>
                <a:pt x="0" y="20214"/>
              </a:moveTo>
              <a:lnTo>
                <a:pt x="385174" y="202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2280250" y="523478"/>
        <a:ext cx="19258" cy="19258"/>
      </dsp:txXfrm>
    </dsp:sp>
    <dsp:sp modelId="{0196EFB5-A6C0-4D43-974B-09506367E140}">
      <dsp:nvSpPr>
        <dsp:cNvPr id="0" name=""/>
        <dsp:cNvSpPr/>
      </dsp:nvSpPr>
      <dsp:spPr>
        <a:xfrm>
          <a:off x="2446264" y="450028"/>
          <a:ext cx="781920" cy="39096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kumimoji="1" lang="ja-JP" altLang="en-US" sz="1700" kern="1200"/>
            <a:t>具体例</a:t>
          </a:r>
        </a:p>
      </dsp:txBody>
      <dsp:txXfrm>
        <a:off x="2457715" y="461479"/>
        <a:ext cx="759018" cy="368058"/>
      </dsp:txXfrm>
    </dsp:sp>
    <dsp:sp modelId="{ADDD0926-88EB-4D0C-9848-1FEE1957E303}">
      <dsp:nvSpPr>
        <dsp:cNvPr id="0" name=""/>
        <dsp:cNvSpPr/>
      </dsp:nvSpPr>
      <dsp:spPr>
        <a:xfrm rot="3310531">
          <a:off x="921345" y="1074898"/>
          <a:ext cx="547692" cy="40429"/>
        </a:xfrm>
        <a:custGeom>
          <a:avLst/>
          <a:gdLst/>
          <a:ahLst/>
          <a:cxnLst/>
          <a:rect l="0" t="0" r="0" b="0"/>
          <a:pathLst>
            <a:path>
              <a:moveTo>
                <a:pt x="0" y="20214"/>
              </a:moveTo>
              <a:lnTo>
                <a:pt x="547692" y="2021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1181499" y="1081420"/>
        <a:ext cx="27384" cy="27384"/>
      </dsp:txXfrm>
    </dsp:sp>
    <dsp:sp modelId="{9B874AD7-F13E-46E8-9561-054ABD6740EE}">
      <dsp:nvSpPr>
        <dsp:cNvPr id="0" name=""/>
        <dsp:cNvSpPr/>
      </dsp:nvSpPr>
      <dsp:spPr>
        <a:xfrm>
          <a:off x="1351575" y="1124435"/>
          <a:ext cx="781920" cy="39096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kumimoji="1" lang="ja-JP" altLang="en-US" sz="1700" kern="1200"/>
            <a:t>根拠</a:t>
          </a:r>
        </a:p>
      </dsp:txBody>
      <dsp:txXfrm>
        <a:off x="1363026" y="1135886"/>
        <a:ext cx="759018" cy="368058"/>
      </dsp:txXfrm>
    </dsp:sp>
    <dsp:sp modelId="{91F25461-E5B7-4123-AAD8-5197951239FB}">
      <dsp:nvSpPr>
        <dsp:cNvPr id="0" name=""/>
        <dsp:cNvSpPr/>
      </dsp:nvSpPr>
      <dsp:spPr>
        <a:xfrm rot="19457599">
          <a:off x="2097292" y="1187299"/>
          <a:ext cx="385174" cy="40429"/>
        </a:xfrm>
        <a:custGeom>
          <a:avLst/>
          <a:gdLst/>
          <a:ahLst/>
          <a:cxnLst/>
          <a:rect l="0" t="0" r="0" b="0"/>
          <a:pathLst>
            <a:path>
              <a:moveTo>
                <a:pt x="0" y="20214"/>
              </a:moveTo>
              <a:lnTo>
                <a:pt x="385174" y="202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2280250" y="1197884"/>
        <a:ext cx="19258" cy="19258"/>
      </dsp:txXfrm>
    </dsp:sp>
    <dsp:sp modelId="{A9E62251-D73E-44F2-BAB6-4134AB1BDA35}">
      <dsp:nvSpPr>
        <dsp:cNvPr id="0" name=""/>
        <dsp:cNvSpPr/>
      </dsp:nvSpPr>
      <dsp:spPr>
        <a:xfrm>
          <a:off x="2446264" y="899633"/>
          <a:ext cx="781920" cy="39096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kumimoji="1" lang="ja-JP" altLang="en-US" sz="1700" kern="1200"/>
            <a:t>具体例</a:t>
          </a:r>
        </a:p>
      </dsp:txBody>
      <dsp:txXfrm>
        <a:off x="2457715" y="911084"/>
        <a:ext cx="759018" cy="368058"/>
      </dsp:txXfrm>
    </dsp:sp>
    <dsp:sp modelId="{D9FB3C85-5836-4CFC-A9F3-6CBE6BD39B71}">
      <dsp:nvSpPr>
        <dsp:cNvPr id="0" name=""/>
        <dsp:cNvSpPr/>
      </dsp:nvSpPr>
      <dsp:spPr>
        <a:xfrm rot="2142401">
          <a:off x="2097292" y="1412101"/>
          <a:ext cx="385174" cy="40429"/>
        </a:xfrm>
        <a:custGeom>
          <a:avLst/>
          <a:gdLst/>
          <a:ahLst/>
          <a:cxnLst/>
          <a:rect l="0" t="0" r="0" b="0"/>
          <a:pathLst>
            <a:path>
              <a:moveTo>
                <a:pt x="0" y="20214"/>
              </a:moveTo>
              <a:lnTo>
                <a:pt x="385174" y="20214"/>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2280250" y="1422686"/>
        <a:ext cx="19258" cy="19258"/>
      </dsp:txXfrm>
    </dsp:sp>
    <dsp:sp modelId="{EB05F71E-5961-4E41-AB40-D56288F02123}">
      <dsp:nvSpPr>
        <dsp:cNvPr id="0" name=""/>
        <dsp:cNvSpPr/>
      </dsp:nvSpPr>
      <dsp:spPr>
        <a:xfrm>
          <a:off x="2446264" y="1349237"/>
          <a:ext cx="781920" cy="39096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kumimoji="1" lang="ja-JP" altLang="en-US" sz="1700" kern="1200"/>
            <a:t>具体例</a:t>
          </a:r>
        </a:p>
      </dsp:txBody>
      <dsp:txXfrm>
        <a:off x="2457715" y="1360688"/>
        <a:ext cx="759018" cy="3680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F0B73F-45EE-4141-BE67-69730598A0F3}">
      <dsp:nvSpPr>
        <dsp:cNvPr id="0" name=""/>
        <dsp:cNvSpPr/>
      </dsp:nvSpPr>
      <dsp:spPr>
        <a:xfrm rot="10800000">
          <a:off x="1743598" y="0"/>
          <a:ext cx="3384633" cy="1219555"/>
        </a:xfrm>
        <a:prstGeom prst="nonIsoscelesTrapezoid">
          <a:avLst>
            <a:gd name="adj1" fmla="val 0"/>
            <a:gd name="adj2" fmla="val 35743"/>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14300" lvl="1" indent="-114300" algn="l" defTabSz="533400">
            <a:lnSpc>
              <a:spcPct val="90000"/>
            </a:lnSpc>
            <a:spcBef>
              <a:spcPct val="0"/>
            </a:spcBef>
            <a:spcAft>
              <a:spcPct val="15000"/>
            </a:spcAft>
            <a:buChar char="•"/>
          </a:pPr>
          <a:r>
            <a:rPr kumimoji="1" lang="ja-JP" altLang="en-US" sz="1200" kern="1200"/>
            <a:t>経営理念</a:t>
          </a:r>
        </a:p>
        <a:p>
          <a:pPr marL="114300" lvl="1" indent="-114300" algn="l" defTabSz="533400">
            <a:lnSpc>
              <a:spcPct val="90000"/>
            </a:lnSpc>
            <a:spcBef>
              <a:spcPct val="0"/>
            </a:spcBef>
            <a:spcAft>
              <a:spcPct val="15000"/>
            </a:spcAft>
            <a:buChar char="•"/>
          </a:pPr>
          <a:r>
            <a:rPr kumimoji="1" lang="ja-JP" altLang="en-US" sz="1200" kern="1200"/>
            <a:t>存在意義、使命</a:t>
          </a:r>
        </a:p>
        <a:p>
          <a:pPr marL="114300" lvl="1" indent="-114300" algn="l" defTabSz="533400">
            <a:lnSpc>
              <a:spcPct val="90000"/>
            </a:lnSpc>
            <a:spcBef>
              <a:spcPct val="0"/>
            </a:spcBef>
            <a:spcAft>
              <a:spcPct val="15000"/>
            </a:spcAft>
            <a:buChar char="•"/>
          </a:pPr>
          <a:r>
            <a:rPr kumimoji="1" lang="ja-JP" altLang="en-US" sz="1200" kern="1200"/>
            <a:t>社是、経営哲学</a:t>
          </a:r>
        </a:p>
        <a:p>
          <a:pPr marL="114300" lvl="1" indent="-114300" algn="l" defTabSz="533400">
            <a:lnSpc>
              <a:spcPct val="90000"/>
            </a:lnSpc>
            <a:spcBef>
              <a:spcPct val="0"/>
            </a:spcBef>
            <a:spcAft>
              <a:spcPct val="15000"/>
            </a:spcAft>
            <a:buChar char="•"/>
          </a:pPr>
          <a:r>
            <a:rPr kumimoji="1" lang="ja-JP" altLang="en-US" sz="1200" kern="1200"/>
            <a:t>創業者の想い</a:t>
          </a:r>
        </a:p>
      </dsp:txBody>
      <dsp:txXfrm rot="10800000">
        <a:off x="2179498" y="0"/>
        <a:ext cx="2948733" cy="1219555"/>
      </dsp:txXfrm>
    </dsp:sp>
    <dsp:sp modelId="{ED77B699-E7CD-48B7-8CCD-DEF9D607B73F}">
      <dsp:nvSpPr>
        <dsp:cNvPr id="0" name=""/>
        <dsp:cNvSpPr/>
      </dsp:nvSpPr>
      <dsp:spPr>
        <a:xfrm>
          <a:off x="1307699" y="0"/>
          <a:ext cx="871799" cy="1219555"/>
        </a:xfrm>
        <a:prstGeom prst="trapezoid">
          <a:avLst>
            <a:gd name="adj" fmla="val 5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kumimoji="1" lang="ja-JP" altLang="en-US" sz="1200" b="1" kern="1200"/>
            <a:t>ミッション</a:t>
          </a:r>
        </a:p>
      </dsp:txBody>
      <dsp:txXfrm>
        <a:off x="1307699" y="0"/>
        <a:ext cx="871799" cy="1219555"/>
      </dsp:txXfrm>
    </dsp:sp>
    <dsp:sp modelId="{9E968FFF-6D04-41E7-95C1-328FB34B4CD5}">
      <dsp:nvSpPr>
        <dsp:cNvPr id="0" name=""/>
        <dsp:cNvSpPr/>
      </dsp:nvSpPr>
      <dsp:spPr>
        <a:xfrm rot="10800000">
          <a:off x="2179498" y="1219555"/>
          <a:ext cx="2948733" cy="1219555"/>
        </a:xfrm>
        <a:prstGeom prst="nonIsoscelesTrapezoid">
          <a:avLst>
            <a:gd name="adj1" fmla="val 0"/>
            <a:gd name="adj2" fmla="val 35743"/>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14300" lvl="1" indent="-114300" algn="l" defTabSz="533400">
            <a:lnSpc>
              <a:spcPct val="90000"/>
            </a:lnSpc>
            <a:spcBef>
              <a:spcPct val="0"/>
            </a:spcBef>
            <a:spcAft>
              <a:spcPct val="15000"/>
            </a:spcAft>
            <a:buChar char="•"/>
          </a:pPr>
          <a:r>
            <a:rPr kumimoji="1" lang="ja-JP" altLang="en-US" sz="1200" kern="1200"/>
            <a:t>あるべき姿</a:t>
          </a:r>
        </a:p>
        <a:p>
          <a:pPr marL="114300" lvl="1" indent="-114300" algn="l" defTabSz="533400">
            <a:lnSpc>
              <a:spcPct val="90000"/>
            </a:lnSpc>
            <a:spcBef>
              <a:spcPct val="0"/>
            </a:spcBef>
            <a:spcAft>
              <a:spcPct val="15000"/>
            </a:spcAft>
            <a:buChar char="•"/>
          </a:pPr>
          <a:r>
            <a:rPr kumimoji="1" lang="ja-JP" altLang="en-US" sz="1200" kern="1200"/>
            <a:t>理想の状態</a:t>
          </a:r>
        </a:p>
      </dsp:txBody>
      <dsp:txXfrm rot="10800000">
        <a:off x="2615398" y="1219555"/>
        <a:ext cx="2512833" cy="1219555"/>
      </dsp:txXfrm>
    </dsp:sp>
    <dsp:sp modelId="{98C1D20D-5119-466B-B2EC-7967B470C653}">
      <dsp:nvSpPr>
        <dsp:cNvPr id="0" name=""/>
        <dsp:cNvSpPr/>
      </dsp:nvSpPr>
      <dsp:spPr>
        <a:xfrm>
          <a:off x="871799" y="1219555"/>
          <a:ext cx="1743598" cy="1219555"/>
        </a:xfrm>
        <a:prstGeom prst="trapezoid">
          <a:avLst>
            <a:gd name="adj" fmla="val 35743"/>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kumimoji="1" lang="ja-JP" altLang="en-US" sz="1200" b="1" kern="1200"/>
            <a:t>ビジョン</a:t>
          </a:r>
        </a:p>
      </dsp:txBody>
      <dsp:txXfrm>
        <a:off x="1176929" y="1219555"/>
        <a:ext cx="1133339" cy="1219555"/>
      </dsp:txXfrm>
    </dsp:sp>
    <dsp:sp modelId="{74F16210-DA2B-454E-8E5A-1BD0B9828E6D}">
      <dsp:nvSpPr>
        <dsp:cNvPr id="0" name=""/>
        <dsp:cNvSpPr/>
      </dsp:nvSpPr>
      <dsp:spPr>
        <a:xfrm rot="10800000">
          <a:off x="2615398" y="2439111"/>
          <a:ext cx="2512833" cy="1219555"/>
        </a:xfrm>
        <a:prstGeom prst="nonIsoscelesTrapezoid">
          <a:avLst>
            <a:gd name="adj1" fmla="val 0"/>
            <a:gd name="adj2" fmla="val 35743"/>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14300" lvl="1" indent="-114300" algn="l" defTabSz="533400">
            <a:lnSpc>
              <a:spcPct val="90000"/>
            </a:lnSpc>
            <a:spcBef>
              <a:spcPct val="0"/>
            </a:spcBef>
            <a:spcAft>
              <a:spcPct val="15000"/>
            </a:spcAft>
            <a:buChar char="•"/>
          </a:pPr>
          <a:r>
            <a:rPr kumimoji="1" lang="ja-JP" altLang="en-US" sz="1200" kern="1200"/>
            <a:t>価値観</a:t>
          </a:r>
        </a:p>
        <a:p>
          <a:pPr marL="114300" lvl="1" indent="-114300" algn="l" defTabSz="533400">
            <a:lnSpc>
              <a:spcPct val="90000"/>
            </a:lnSpc>
            <a:spcBef>
              <a:spcPct val="0"/>
            </a:spcBef>
            <a:spcAft>
              <a:spcPct val="15000"/>
            </a:spcAft>
            <a:buChar char="•"/>
          </a:pPr>
          <a:r>
            <a:rPr kumimoji="1" lang="ja-JP" altLang="en-US" sz="1200" kern="1200"/>
            <a:t>行動指針</a:t>
          </a:r>
        </a:p>
        <a:p>
          <a:pPr marL="114300" lvl="1" indent="-114300" algn="l" defTabSz="533400">
            <a:lnSpc>
              <a:spcPct val="90000"/>
            </a:lnSpc>
            <a:spcBef>
              <a:spcPct val="0"/>
            </a:spcBef>
            <a:spcAft>
              <a:spcPct val="15000"/>
            </a:spcAft>
            <a:buChar char="•"/>
          </a:pPr>
          <a:r>
            <a:rPr kumimoji="1" lang="ja-JP" altLang="en-US" sz="1200" kern="1200"/>
            <a:t>コンセプト</a:t>
          </a:r>
        </a:p>
      </dsp:txBody>
      <dsp:txXfrm rot="10800000">
        <a:off x="3051298" y="2439111"/>
        <a:ext cx="2076933" cy="1219555"/>
      </dsp:txXfrm>
    </dsp:sp>
    <dsp:sp modelId="{DEC79471-4084-4E0C-A12D-C24301A57286}">
      <dsp:nvSpPr>
        <dsp:cNvPr id="0" name=""/>
        <dsp:cNvSpPr/>
      </dsp:nvSpPr>
      <dsp:spPr>
        <a:xfrm>
          <a:off x="435899" y="2439111"/>
          <a:ext cx="2615398" cy="1219555"/>
        </a:xfrm>
        <a:prstGeom prst="trapezoid">
          <a:avLst>
            <a:gd name="adj" fmla="val 35743"/>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kumimoji="1" lang="ja-JP" altLang="en-US" sz="1200" b="1" kern="1200"/>
            <a:t>バリュー</a:t>
          </a:r>
        </a:p>
      </dsp:txBody>
      <dsp:txXfrm>
        <a:off x="893594" y="2439111"/>
        <a:ext cx="1700008" cy="1219555"/>
      </dsp:txXfrm>
    </dsp:sp>
    <dsp:sp modelId="{1033970E-E92D-4D28-A538-A229FF483CE5}">
      <dsp:nvSpPr>
        <dsp:cNvPr id="0" name=""/>
        <dsp:cNvSpPr/>
      </dsp:nvSpPr>
      <dsp:spPr>
        <a:xfrm rot="10800000">
          <a:off x="3051298" y="3658667"/>
          <a:ext cx="2076933" cy="1219555"/>
        </a:xfrm>
        <a:prstGeom prst="nonIsoscelesTrapezoid">
          <a:avLst>
            <a:gd name="adj1" fmla="val 0"/>
            <a:gd name="adj2" fmla="val 35743"/>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14300" lvl="1" indent="-114300" algn="l" defTabSz="533400">
            <a:lnSpc>
              <a:spcPct val="90000"/>
            </a:lnSpc>
            <a:spcBef>
              <a:spcPct val="0"/>
            </a:spcBef>
            <a:spcAft>
              <a:spcPct val="15000"/>
            </a:spcAft>
            <a:buChar char="•"/>
          </a:pPr>
          <a:r>
            <a:rPr kumimoji="1" lang="ja-JP" altLang="en-US" sz="1200" kern="1200"/>
            <a:t>中期計画</a:t>
          </a:r>
        </a:p>
      </dsp:txBody>
      <dsp:txXfrm rot="10800000">
        <a:off x="3487197" y="3658667"/>
        <a:ext cx="1641034" cy="1219555"/>
      </dsp:txXfrm>
    </dsp:sp>
    <dsp:sp modelId="{110065E3-5D95-4F86-AAE2-994DEB083873}">
      <dsp:nvSpPr>
        <dsp:cNvPr id="0" name=""/>
        <dsp:cNvSpPr/>
      </dsp:nvSpPr>
      <dsp:spPr>
        <a:xfrm>
          <a:off x="0" y="3658667"/>
          <a:ext cx="3487197" cy="1219555"/>
        </a:xfrm>
        <a:prstGeom prst="trapezoid">
          <a:avLst>
            <a:gd name="adj" fmla="val 35743"/>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kumimoji="1" lang="ja-JP" altLang="en-US" sz="1200" b="1" kern="1200"/>
            <a:t>経営戦略</a:t>
          </a:r>
        </a:p>
      </dsp:txBody>
      <dsp:txXfrm>
        <a:off x="610259" y="3658667"/>
        <a:ext cx="2266678" cy="121955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82A926-8DAA-4C7B-9BB2-D4654989E4B9}" type="datetimeFigureOut">
              <a:rPr kumimoji="1" lang="ja-JP" altLang="en-US" smtClean="0"/>
              <a:t>2020/6/9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99CCC1-13C4-4438-9015-26CE80A871A1}" type="slidenum">
              <a:rPr kumimoji="1" lang="ja-JP" altLang="en-US" smtClean="0"/>
              <a:t>‹#›</a:t>
            </a:fld>
            <a:endParaRPr kumimoji="1" lang="ja-JP" altLang="en-US"/>
          </a:p>
        </p:txBody>
      </p:sp>
    </p:spTree>
    <p:extLst>
      <p:ext uri="{BB962C8B-B14F-4D97-AF65-F5344CB8AC3E}">
        <p14:creationId xmlns:p14="http://schemas.microsoft.com/office/powerpoint/2010/main" val="187013118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a:t>この講座は、“道徳経営実践講座”</a:t>
            </a:r>
            <a:r>
              <a:rPr kumimoji="1" lang="ja-JP" altLang="en-US" sz="1200"/>
              <a:t>というタイトルの講座です。</a:t>
            </a:r>
            <a:endParaRPr kumimoji="1" lang="en-US" altLang="ja-JP" sz="120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t>わたくし、講師の石井と申します。よろしくお願いいたします。</a:t>
            </a:r>
            <a:endParaRPr kumimoji="1" lang="en-US" altLang="ja-JP" sz="120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t>副題は、「</a:t>
            </a:r>
            <a:r>
              <a:rPr lang="ja-JP" altLang="en-US"/>
              <a:t>“論語と算盤“の両輪経営で、</a:t>
            </a:r>
            <a:r>
              <a:rPr kumimoji="1" lang="ja-JP" altLang="en-US"/>
              <a:t>社会貢献企業をめざす</a:t>
            </a:r>
            <a:r>
              <a:rPr kumimoji="1" lang="ja-JP" altLang="en-US" sz="1200"/>
              <a:t>」です。</a:t>
            </a:r>
            <a:endParaRPr kumimoji="1" lang="en-US" altLang="ja-JP" sz="120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t>これサンバンと書いて、これでそろばんって読みます。</a:t>
            </a:r>
            <a:endParaRPr kumimoji="1" lang="en-US" altLang="ja-JP" sz="120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t>この</a:t>
            </a:r>
            <a:r>
              <a:rPr lang="ja-JP" altLang="en-US" sz="1200"/>
              <a:t>「論語と算盤」というのは、近代日本の資本主義の父といわれる渋沢栄一が、今から約</a:t>
            </a:r>
            <a:r>
              <a:rPr lang="en-US" altLang="ja-JP" sz="1200"/>
              <a:t>100</a:t>
            </a:r>
            <a:r>
              <a:rPr lang="ja-JP" altLang="en-US" sz="1200"/>
              <a:t>年前に書いた本の名前なんです。</a:t>
            </a:r>
            <a:endParaRPr kumimoji="1" lang="en-US" altLang="ja-JP" sz="120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t>渋沢は、</a:t>
            </a:r>
            <a:r>
              <a:rPr kumimoji="1" lang="en-US" altLang="ja-JP" sz="1200"/>
              <a:t>2024</a:t>
            </a:r>
            <a:r>
              <a:rPr kumimoji="1" lang="ja-JP" altLang="en-US" sz="1200"/>
              <a:t>年の新</a:t>
            </a:r>
            <a:r>
              <a:rPr kumimoji="1" lang="en-US" altLang="ja-JP" sz="1200"/>
              <a:t>1</a:t>
            </a:r>
            <a:r>
              <a:rPr kumimoji="1" lang="ja-JP" altLang="en-US" sz="1200"/>
              <a:t>万円札の肖像に選ばれた人物ということで、</a:t>
            </a:r>
            <a:r>
              <a:rPr lang="ja-JP" altLang="en-US" sz="1200"/>
              <a:t>ご存知の方も多いと思います。</a:t>
            </a:r>
            <a:endParaRPr lang="en-US" altLang="ja-JP" sz="120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t>論語は、中国の思想家、孔子が説いた教え、つまり道徳を表しています。</a:t>
            </a:r>
            <a:endParaRPr kumimoji="1" lang="en-US" altLang="ja-JP" sz="120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t>算盤は、昔の計算機なので、これは会計とか収益を表したものとお考えください。</a:t>
            </a:r>
            <a:endParaRPr kumimoji="1" lang="en-US" altLang="ja-JP" sz="120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t>ですので、「論語と算盤」は、言い換えれば、「道徳と収益」となります。</a:t>
            </a:r>
            <a:endParaRPr kumimoji="1" lang="en-US" altLang="ja-JP" sz="120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t>この本、ざっくりいうと「企業の活動は、道徳と収益は両方、大事なんだよ、利益追求だけでなく、道徳も併せ持った経営をしないとだめですよ」</a:t>
            </a:r>
            <a:endParaRPr kumimoji="1" lang="en-US" altLang="ja-JP" sz="120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t>ということが書いてあるんです。</a:t>
            </a:r>
            <a:endParaRPr kumimoji="1" lang="en-US" altLang="ja-JP" sz="120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t>といっても、みなさんは会社で普段仕事していて、利益追求はしても、あまり道徳とかって考えなくないですか。</a:t>
            </a:r>
            <a:endParaRPr kumimoji="1" lang="en-US" altLang="ja-JP" sz="120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t>近年、社会貢献企業が注目されています。企業は利益を追求するだけでなく、どんな社会貢献ができるのかが問われる時代です。</a:t>
            </a:r>
            <a:endParaRPr kumimoji="1" lang="en-US" altLang="ja-JP" sz="120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t>ですので、この講座は、道徳を会社経営に取り入れることで社会貢献企業を実現するという、そんな内容になってます。</a:t>
            </a:r>
            <a:endParaRPr kumimoji="1" lang="en-US" altLang="ja-JP" sz="120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では早速中身に入っていきましょう。</a:t>
            </a:r>
            <a:endParaRPr kumimoji="1"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a:t>
            </a:fld>
            <a:endParaRPr kumimoji="1" lang="ja-JP" altLang="en-US"/>
          </a:p>
        </p:txBody>
      </p:sp>
    </p:spTree>
    <p:extLst>
      <p:ext uri="{BB962C8B-B14F-4D97-AF65-F5344CB8AC3E}">
        <p14:creationId xmlns:p14="http://schemas.microsoft.com/office/powerpoint/2010/main" val="13972779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11</a:t>
            </a:fld>
            <a:endParaRPr kumimoji="1" lang="ja-JP" altLang="en-US"/>
          </a:p>
        </p:txBody>
      </p:sp>
    </p:spTree>
    <p:extLst>
      <p:ext uri="{BB962C8B-B14F-4D97-AF65-F5344CB8AC3E}">
        <p14:creationId xmlns:p14="http://schemas.microsoft.com/office/powerpoint/2010/main" val="2849662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こちらが永続企業を実現するために、必要な知識や考えかたを示した羅針図です。</a:t>
            </a:r>
            <a:endParaRPr kumimoji="1" lang="en-US" altLang="ja-JP"/>
          </a:p>
          <a:p>
            <a:endParaRPr kumimoji="1" lang="en-US" altLang="ja-JP"/>
          </a:p>
          <a:p>
            <a:r>
              <a:rPr kumimoji="1" lang="ja-JP" altLang="en-US"/>
              <a:t>本編では、左の「論語」部分を中心に解説します。なぜなら、こちらが道徳獲得のパート、つまり、人格形成を目指したパートだからです。</a:t>
            </a:r>
            <a:endParaRPr kumimoji="1" lang="en-US" altLang="ja-JP"/>
          </a:p>
          <a:p>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一方、右の算盤については、本講座では細かく解説しません。</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というのは、世の中には様々な業種、営利団体があり、様々なビジネスモデル、経営ノウハウがあり、一元的な解説ができないためです。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右の算盤パートの目的として</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「価値を創出し利益を得て“三方よし“を実現する」</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なんてことが書かれていますが、三方よしの三方とは、売り手、買い手、社会のことですね。</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売り手は自社、買い手は取引先、社会は地域とか業界のことです。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自社はよい商品やサービスをつくって、それを取引先とか顧客に買ってもらい、買ってもらった取引先はその商品なりサービスを利用し、さらに成長・発展していくわけです。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その買い手は別の会社からまた商品を買ったり、雇用を生んだりしながら、地域社会にお金を落とします。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お金を落としてくれたら社会はどんどん潤っていきます。地域が潤えば、またどこかの会社や住民がわが社にお金を使ってくれるようになります。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このようにお金がぐるぐるとよい循環をしてみんなハッピーになる、みたいな考え方が「三方よし」です。</a:t>
            </a:r>
            <a:endParaRPr kumimoji="1" lang="en-US" altLang="ja-JP"/>
          </a:p>
          <a:p>
            <a:r>
              <a:rPr kumimoji="1" lang="ja-JP" altLang="en-US"/>
              <a:t>そろばん部分の解説はこれくらいにして、論語、つまり道徳のパートの解説を次のスライドからしていきます。</a:t>
            </a:r>
            <a:endParaRPr kumimoji="1"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12</a:t>
            </a:fld>
            <a:endParaRPr kumimoji="1" lang="ja-JP" altLang="en-US"/>
          </a:p>
        </p:txBody>
      </p:sp>
    </p:spTree>
    <p:extLst>
      <p:ext uri="{BB962C8B-B14F-4D97-AF65-F5344CB8AC3E}">
        <p14:creationId xmlns:p14="http://schemas.microsoft.com/office/powerpoint/2010/main" val="1510916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a:solidFill>
                  <a:schemeClr val="tx1"/>
                </a:solidFill>
                <a:effectLst/>
                <a:latin typeface="+mn-lt"/>
                <a:ea typeface="+mn-ea"/>
                <a:cs typeface="+mn-cs"/>
              </a:rPr>
              <a:t>一方、渋沢は「偉き人」（えらきひと）がいるといっています。</a:t>
            </a:r>
            <a:endParaRPr kumimoji="1" lang="en-US" altLang="ja-JP" sz="1200" b="0" i="0" kern="1200">
              <a:solidFill>
                <a:schemeClr val="tx1"/>
              </a:solidFill>
              <a:effectLst/>
              <a:latin typeface="+mn-lt"/>
              <a:ea typeface="+mn-ea"/>
              <a:cs typeface="+mn-cs"/>
            </a:endParaRPr>
          </a:p>
          <a:p>
            <a:r>
              <a:rPr kumimoji="1" lang="ja-JP" altLang="en-US" sz="1200" b="0" i="0" kern="1200">
                <a:solidFill>
                  <a:schemeClr val="tx1"/>
                </a:solidFill>
                <a:effectLst/>
                <a:latin typeface="+mn-lt"/>
                <a:ea typeface="+mn-ea"/>
                <a:cs typeface="+mn-cs"/>
              </a:rPr>
              <a:t>えらきひととは、性格等に問題があっても、その欠点を補って余る程に卓越した長所や能力がある者だ、といっています。</a:t>
            </a:r>
          </a:p>
          <a:p>
            <a:r>
              <a:rPr kumimoji="1" lang="ja-JP" altLang="en-US" sz="1200" b="0" i="0" kern="1200">
                <a:solidFill>
                  <a:schemeClr val="tx1"/>
                </a:solidFill>
                <a:effectLst/>
                <a:latin typeface="+mn-lt"/>
                <a:ea typeface="+mn-ea"/>
                <a:cs typeface="+mn-cs"/>
              </a:rPr>
              <a:t>「偉き人」は力を発揮できる場が限られるが、完き人は世の中のどんな場面でも必要とされると。</a:t>
            </a:r>
          </a:p>
          <a:p>
            <a:r>
              <a:rPr kumimoji="1" lang="ja-JP" altLang="en-US" sz="1200" b="0" i="0" kern="1200">
                <a:solidFill>
                  <a:schemeClr val="tx1"/>
                </a:solidFill>
                <a:effectLst/>
                <a:latin typeface="+mn-lt"/>
                <a:ea typeface="+mn-ea"/>
                <a:cs typeface="+mn-cs"/>
              </a:rPr>
              <a:t>なので、能力だけに偏った偉き人ではなく、人格と能力を兼ね備えた「完き人」がいいのだといっています。</a:t>
            </a:r>
          </a:p>
          <a:p>
            <a:r>
              <a:rPr kumimoji="1" lang="ja-JP" altLang="en-US" sz="1200" b="0" i="0" kern="1200">
                <a:solidFill>
                  <a:schemeClr val="tx1"/>
                </a:solidFill>
                <a:effectLst/>
                <a:latin typeface="+mn-lt"/>
                <a:ea typeface="+mn-ea"/>
                <a:cs typeface="+mn-cs"/>
              </a:rPr>
              <a:t>個人マネジメントは、知・情・意をバランスよく身につけることを目的としている</a:t>
            </a:r>
          </a:p>
          <a:p>
            <a:endParaRPr kumimoji="1" lang="en-US" altLang="ja-JP" sz="1200" b="0" i="0" kern="1200">
              <a:solidFill>
                <a:schemeClr val="tx1"/>
              </a:solidFill>
              <a:effectLst/>
              <a:latin typeface="+mn-lt"/>
              <a:ea typeface="+mn-ea"/>
              <a:cs typeface="+mn-cs"/>
            </a:endParaRPr>
          </a:p>
          <a:p>
            <a:r>
              <a:rPr kumimoji="1" lang="ja-JP" altLang="en-US" sz="1200" b="0" i="0" kern="1200">
                <a:solidFill>
                  <a:schemeClr val="tx1"/>
                </a:solidFill>
                <a:effectLst/>
                <a:latin typeface="+mn-lt"/>
                <a:ea typeface="+mn-ea"/>
                <a:cs typeface="+mn-cs"/>
              </a:rPr>
              <a:t>人格教育を怠って、偏った勉強しかしないと、「偉き人」でおわります。</a:t>
            </a:r>
            <a:endParaRPr kumimoji="1" lang="en-US" altLang="ja-JP" sz="1200" b="0" i="0" kern="1200">
              <a:solidFill>
                <a:schemeClr val="tx1"/>
              </a:solidFill>
              <a:effectLst/>
              <a:latin typeface="+mn-lt"/>
              <a:ea typeface="+mn-ea"/>
              <a:cs typeface="+mn-cs"/>
            </a:endParaRPr>
          </a:p>
          <a:p>
            <a:r>
              <a:rPr kumimoji="1" lang="ja-JP" altLang="en-US" sz="1200" b="0" i="0" kern="1200">
                <a:solidFill>
                  <a:schemeClr val="tx1"/>
                </a:solidFill>
                <a:effectLst/>
                <a:latin typeface="+mn-lt"/>
                <a:ea typeface="+mn-ea"/>
                <a:cs typeface="+mn-cs"/>
              </a:rPr>
              <a:t>偉き人はその会社、同じ業界でしか通用しない可能性が高いです。</a:t>
            </a:r>
            <a:endParaRPr kumimoji="1" lang="en-US" altLang="ja-JP" sz="1200" b="0" i="0" kern="1200">
              <a:solidFill>
                <a:schemeClr val="tx1"/>
              </a:solidFill>
              <a:effectLst/>
              <a:latin typeface="+mn-lt"/>
              <a:ea typeface="+mn-ea"/>
              <a:cs typeface="+mn-cs"/>
            </a:endParaRPr>
          </a:p>
          <a:p>
            <a:endParaRPr kumimoji="1" lang="en-US" altLang="ja-JP" sz="1200" b="0" i="0" kern="1200">
              <a:solidFill>
                <a:schemeClr val="tx1"/>
              </a:solidFill>
              <a:effectLst/>
              <a:latin typeface="+mn-lt"/>
              <a:ea typeface="+mn-ea"/>
              <a:cs typeface="+mn-cs"/>
            </a:endParaRPr>
          </a:p>
          <a:p>
            <a:r>
              <a:rPr kumimoji="1" lang="ja-JP" altLang="en-US" sz="1200" b="0" i="0" kern="1200">
                <a:solidFill>
                  <a:schemeClr val="tx1"/>
                </a:solidFill>
                <a:effectLst/>
                <a:latin typeface="+mn-lt"/>
                <a:ea typeface="+mn-ea"/>
                <a:cs typeface="+mn-cs"/>
              </a:rPr>
              <a:t>年取ってからの勉強って、どうしても偏ってしまいますよね。</a:t>
            </a:r>
            <a:endParaRPr kumimoji="1" lang="en-US" altLang="ja-JP" sz="1200" b="0" i="0" kern="1200">
              <a:solidFill>
                <a:schemeClr val="tx1"/>
              </a:solidFill>
              <a:effectLst/>
              <a:latin typeface="+mn-lt"/>
              <a:ea typeface="+mn-ea"/>
              <a:cs typeface="+mn-cs"/>
            </a:endParaRPr>
          </a:p>
          <a:p>
            <a:r>
              <a:rPr kumimoji="1" lang="ja-JP" altLang="en-US" sz="1200" b="0" i="0" kern="1200">
                <a:solidFill>
                  <a:schemeClr val="tx1"/>
                </a:solidFill>
                <a:effectLst/>
                <a:latin typeface="+mn-lt"/>
                <a:ea typeface="+mn-ea"/>
                <a:cs typeface="+mn-cs"/>
              </a:rPr>
              <a:t>たとえば</a:t>
            </a:r>
            <a:r>
              <a:rPr kumimoji="1" lang="en-US" altLang="ja-JP" sz="1200" b="0" i="0" kern="1200">
                <a:solidFill>
                  <a:schemeClr val="tx1"/>
                </a:solidFill>
                <a:effectLst/>
                <a:latin typeface="+mn-lt"/>
                <a:ea typeface="+mn-ea"/>
                <a:cs typeface="+mn-cs"/>
              </a:rPr>
              <a:t>IT</a:t>
            </a:r>
            <a:r>
              <a:rPr kumimoji="1" lang="ja-JP" altLang="en-US" sz="1200" b="0" i="0" kern="1200">
                <a:solidFill>
                  <a:schemeClr val="tx1"/>
                </a:solidFill>
                <a:effectLst/>
                <a:latin typeface="+mn-lt"/>
                <a:ea typeface="+mn-ea"/>
                <a:cs typeface="+mn-cs"/>
              </a:rPr>
              <a:t>の技術者は、</a:t>
            </a:r>
            <a:r>
              <a:rPr kumimoji="1" lang="en-US" altLang="ja-JP" sz="1200" b="0" i="0" kern="1200">
                <a:solidFill>
                  <a:schemeClr val="tx1"/>
                </a:solidFill>
                <a:effectLst/>
                <a:latin typeface="+mn-lt"/>
                <a:ea typeface="+mn-ea"/>
                <a:cs typeface="+mn-cs"/>
              </a:rPr>
              <a:t>IT</a:t>
            </a:r>
            <a:r>
              <a:rPr kumimoji="1" lang="ja-JP" altLang="en-US" sz="1200" b="0" i="0" kern="1200">
                <a:solidFill>
                  <a:schemeClr val="tx1"/>
                </a:solidFill>
                <a:effectLst/>
                <a:latin typeface="+mn-lt"/>
                <a:ea typeface="+mn-ea"/>
                <a:cs typeface="+mn-cs"/>
              </a:rPr>
              <a:t>のことばっかり勉強しがちです。</a:t>
            </a:r>
            <a:endParaRPr kumimoji="1" lang="en-US" altLang="ja-JP" sz="1200" b="0" i="0" kern="1200">
              <a:solidFill>
                <a:schemeClr val="tx1"/>
              </a:solidFill>
              <a:effectLst/>
              <a:latin typeface="+mn-lt"/>
              <a:ea typeface="+mn-ea"/>
              <a:cs typeface="+mn-cs"/>
            </a:endParaRPr>
          </a:p>
          <a:p>
            <a:r>
              <a:rPr kumimoji="1" lang="ja-JP" altLang="en-US" sz="1200" b="0" i="0" kern="1200">
                <a:solidFill>
                  <a:schemeClr val="tx1"/>
                </a:solidFill>
                <a:effectLst/>
                <a:latin typeface="+mn-lt"/>
                <a:ea typeface="+mn-ea"/>
                <a:cs typeface="+mn-cs"/>
              </a:rPr>
              <a:t>なぜならそのほうが楽だからです。この姿勢だと、偉き人でとまってしまいますよ、と。</a:t>
            </a:r>
            <a:endParaRPr kumimoji="1" lang="en-US" altLang="ja-JP" sz="1200" b="0" i="0" kern="1200">
              <a:solidFill>
                <a:schemeClr val="tx1"/>
              </a:solidFill>
              <a:effectLst/>
              <a:latin typeface="+mn-lt"/>
              <a:ea typeface="+mn-ea"/>
              <a:cs typeface="+mn-cs"/>
            </a:endParaRPr>
          </a:p>
          <a:p>
            <a:r>
              <a:rPr kumimoji="1" lang="ja-JP" altLang="en-US" sz="1200" b="0" i="0" kern="1200">
                <a:solidFill>
                  <a:schemeClr val="tx1"/>
                </a:solidFill>
                <a:effectLst/>
                <a:latin typeface="+mn-lt"/>
                <a:ea typeface="+mn-ea"/>
                <a:cs typeface="+mn-cs"/>
              </a:rPr>
              <a:t>知情意をバランスよく、人格形成の習慣を身につけ、完き人を目指しましょう。</a:t>
            </a:r>
            <a:endParaRPr kumimoji="1" lang="en-US" altLang="ja-JP" sz="1200" b="0" i="0" kern="1200">
              <a:solidFill>
                <a:schemeClr val="tx1"/>
              </a:solidFill>
              <a:effectLst/>
              <a:latin typeface="+mn-lt"/>
              <a:ea typeface="+mn-ea"/>
              <a:cs typeface="+mn-cs"/>
            </a:endParaRPr>
          </a:p>
          <a:p>
            <a:endParaRPr kumimoji="1" lang="en-US" altLang="ja-JP" sz="1200" b="0" i="0" kern="120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14</a:t>
            </a:fld>
            <a:endParaRPr kumimoji="1" lang="ja-JP" altLang="en-US"/>
          </a:p>
        </p:txBody>
      </p:sp>
    </p:spTree>
    <p:extLst>
      <p:ext uri="{BB962C8B-B14F-4D97-AF65-F5344CB8AC3E}">
        <p14:creationId xmlns:p14="http://schemas.microsoft.com/office/powerpoint/2010/main" val="219880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アドラー心理学：</a:t>
            </a:r>
            <a:endParaRPr kumimoji="1" lang="en-US" altLang="ja-JP"/>
          </a:p>
          <a:p>
            <a:r>
              <a:rPr kumimoji="1" lang="ja-JP" altLang="en-US"/>
              <a:t>すべての悩みは対人関係の課題です、と言い切っている</a:t>
            </a:r>
            <a:endParaRPr kumimoji="1" lang="en-US" altLang="ja-JP"/>
          </a:p>
          <a:p>
            <a:endParaRPr kumimoji="1" lang="en-US" altLang="ja-JP"/>
          </a:p>
          <a:p>
            <a:r>
              <a:rPr kumimoji="1" lang="ja-JP" altLang="en-US"/>
              <a:t>言い換えれば、</a:t>
            </a:r>
            <a:endParaRPr kumimoji="1" lang="en-US" altLang="ja-JP"/>
          </a:p>
          <a:p>
            <a:r>
              <a:rPr kumimoji="1" lang="ja-JP" altLang="en-US"/>
              <a:t>仕事の悩みも、結局はすべて人の悩みかもしれません。</a:t>
            </a:r>
            <a:endParaRPr kumimoji="1" lang="en-US" altLang="ja-JP"/>
          </a:p>
          <a:p>
            <a:r>
              <a:rPr kumimoji="1" lang="ja-JP" altLang="en-US"/>
              <a:t>だから、知情意のバランスを意識して身につけましょう</a:t>
            </a:r>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15</a:t>
            </a:fld>
            <a:endParaRPr kumimoji="1" lang="ja-JP" altLang="en-US"/>
          </a:p>
        </p:txBody>
      </p:sp>
    </p:spTree>
    <p:extLst>
      <p:ext uri="{BB962C8B-B14F-4D97-AF65-F5344CB8AC3E}">
        <p14:creationId xmlns:p14="http://schemas.microsoft.com/office/powerpoint/2010/main" val="2025877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紀元前、古代ギリシアの哲学者</a:t>
            </a:r>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16</a:t>
            </a:fld>
            <a:endParaRPr kumimoji="1" lang="ja-JP" altLang="en-US"/>
          </a:p>
        </p:txBody>
      </p:sp>
    </p:spTree>
    <p:extLst>
      <p:ext uri="{BB962C8B-B14F-4D97-AF65-F5344CB8AC3E}">
        <p14:creationId xmlns:p14="http://schemas.microsoft.com/office/powerpoint/2010/main" val="2290065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こちらが永続企業を実現するために、必要な知識や考えかたを示した羅針図です。</a:t>
            </a:r>
            <a:endParaRPr kumimoji="1" lang="en-US" altLang="ja-JP"/>
          </a:p>
          <a:p>
            <a:endParaRPr kumimoji="1" lang="en-US" altLang="ja-JP"/>
          </a:p>
          <a:p>
            <a:r>
              <a:rPr kumimoji="1" lang="ja-JP" altLang="en-US"/>
              <a:t>本編では、左の「論語」部分を中心に解説します。なぜなら、こちらが道徳獲得のパート、つまり、人格形成を目指したパートだからです。</a:t>
            </a:r>
            <a:endParaRPr kumimoji="1" lang="en-US" altLang="ja-JP"/>
          </a:p>
          <a:p>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一方、右の算盤については、本講座では細かく解説しません。</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というのは、世の中には様々な業種、営利団体があり、様々なビジネスモデル、経営ノウハウがあり、一元的な解説ができないためです。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右の算盤パートの目的として</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「価値を創出し利益を得て“三方よし“を実現する」</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なんてことが書かれていますが、三方よしの三方とは、売り手、買い手、社会のことですね。</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売り手は自社、買い手は取引先、社会は地域とか業界のことです。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自社はよい商品やサービスをつくって、それを取引先とか顧客に買ってもらい、買ってもらった取引先はその商品なりサービスを利用し、さらに成長・発展していくわけです。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その買い手は別の会社からまた商品を買ったり、雇用を生んだりしながら、地域社会にお金を落とします。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お金を落としてくれたら社会はどんどん潤っていきます。地域が潤えば、またどこかの会社や住民がわが社にお金を使ってくれるようになります。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このようにお金がぐるぐるとよい循環をしてみんなハッピーになる、みたいな考え方が「三方よし」です。</a:t>
            </a:r>
            <a:endParaRPr kumimoji="1" lang="en-US" altLang="ja-JP"/>
          </a:p>
          <a:p>
            <a:r>
              <a:rPr kumimoji="1" lang="ja-JP" altLang="en-US"/>
              <a:t>そろばん部分の解説はこれくらいにして、論語、つまり道徳のパートの解説を次のスライドからしていきます。</a:t>
            </a:r>
            <a:endParaRPr kumimoji="1"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17</a:t>
            </a:fld>
            <a:endParaRPr kumimoji="1" lang="ja-JP" altLang="en-US"/>
          </a:p>
        </p:txBody>
      </p:sp>
    </p:spTree>
    <p:extLst>
      <p:ext uri="{BB962C8B-B14F-4D97-AF65-F5344CB8AC3E}">
        <p14:creationId xmlns:p14="http://schemas.microsoft.com/office/powerpoint/2010/main" val="1905614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a:solidFill>
                  <a:schemeClr val="tx1"/>
                </a:solidFill>
                <a:effectLst/>
                <a:latin typeface="+mn-lt"/>
                <a:ea typeface="+mn-ea"/>
                <a:cs typeface="+mn-cs"/>
              </a:rPr>
              <a:t>（ブリガムヤング大学で）博士号取得しているので、コヴィー博士と呼びます。</a:t>
            </a:r>
            <a:endParaRPr kumimoji="1" lang="en-US" altLang="ja-JP" sz="1200" b="0" i="0" kern="1200">
              <a:solidFill>
                <a:schemeClr val="tx1"/>
              </a:solidFill>
              <a:effectLst/>
              <a:latin typeface="+mn-lt"/>
              <a:ea typeface="+mn-ea"/>
              <a:cs typeface="+mn-cs"/>
            </a:endParaRPr>
          </a:p>
          <a:p>
            <a:endParaRPr kumimoji="1" lang="en-US" altLang="ja-JP" sz="1200" b="0" i="0" kern="1200">
              <a:solidFill>
                <a:schemeClr val="tx1"/>
              </a:solidFill>
              <a:effectLst/>
              <a:latin typeface="+mn-lt"/>
              <a:ea typeface="+mn-ea"/>
              <a:cs typeface="+mn-cs"/>
            </a:endParaRPr>
          </a:p>
          <a:p>
            <a:r>
              <a:rPr kumimoji="1" lang="ja-JP" altLang="en-US"/>
              <a:t>アンネの日記も</a:t>
            </a:r>
            <a:r>
              <a:rPr kumimoji="1" lang="en-US" altLang="ja-JP"/>
              <a:t>3000</a:t>
            </a:r>
            <a:r>
              <a:rPr kumimoji="1" lang="ja-JP" altLang="en-US"/>
              <a:t>万部</a:t>
            </a:r>
            <a:endParaRPr kumimoji="1" lang="en-US" altLang="ja-JP"/>
          </a:p>
          <a:p>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a:t>The 7 Habits of Highly Effective People</a:t>
            </a:r>
            <a:endParaRPr lang="ja-JP" altLang="en-US"/>
          </a:p>
          <a:p>
            <a:r>
              <a:rPr kumimoji="1" lang="ja-JP" altLang="en-US"/>
              <a:t>意味：優れた結果を出す人の、</a:t>
            </a:r>
            <a:r>
              <a:rPr kumimoji="1" lang="en-US" altLang="ja-JP"/>
              <a:t>7</a:t>
            </a:r>
            <a:r>
              <a:rPr kumimoji="1" lang="ja-JP" altLang="en-US"/>
              <a:t>つの習慣</a:t>
            </a:r>
            <a:endParaRPr kumimoji="1" lang="en-US" altLang="ja-JP"/>
          </a:p>
          <a:p>
            <a:endParaRPr kumimoji="1" lang="en-US" altLang="ja-JP"/>
          </a:p>
          <a:p>
            <a:r>
              <a:rPr kumimoji="1" lang="ja-JP" altLang="en-US"/>
              <a:t>この本を書こうと思った動機</a:t>
            </a:r>
            <a:endParaRPr kumimoji="1" lang="en-US" altLang="ja-JP"/>
          </a:p>
          <a:p>
            <a:r>
              <a:rPr kumimoji="1" lang="ja-JP" altLang="en-US"/>
              <a:t>成功者と呼ばれた人でも、見た目の成功とは裏腹に、虚しさを感じていたり、もっと深い人間関係に飢えている人が少なくなかった。</a:t>
            </a:r>
            <a:endParaRPr kumimoji="1" lang="en-US" altLang="ja-JP"/>
          </a:p>
          <a:p>
            <a:r>
              <a:rPr kumimoji="1" lang="ja-JP" altLang="en-US"/>
              <a:t>・ビジネスで成功してお金持ちになったけど、妻や子が他人同然だ。</a:t>
            </a:r>
            <a:endParaRPr kumimoji="1" lang="en-US" altLang="ja-JP"/>
          </a:p>
          <a:p>
            <a:r>
              <a:rPr kumimoji="1" lang="ja-JP" altLang="en-US"/>
              <a:t>・会社はもうかっていて、毎日忙しいが、この仕事になんの意味があるのかよくわからなくなってきた。</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真の成功者になるには人格が必要だ、という結論に至って執筆したのがこの本なのです。</a:t>
            </a:r>
            <a:endParaRPr kumimoji="1" lang="en-US" altLang="ja-JP"/>
          </a:p>
          <a:p>
            <a:endParaRPr kumimoji="1"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18</a:t>
            </a:fld>
            <a:endParaRPr kumimoji="1" lang="ja-JP" altLang="en-US"/>
          </a:p>
        </p:txBody>
      </p:sp>
    </p:spTree>
    <p:extLst>
      <p:ext uri="{BB962C8B-B14F-4D97-AF65-F5344CB8AC3E}">
        <p14:creationId xmlns:p14="http://schemas.microsoft.com/office/powerpoint/2010/main" val="29003045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コヴィーさんが２００年分の文献を調査してわかったことは、表面的なテクニックだけでは成功しないということ</a:t>
            </a:r>
            <a:endParaRPr kumimoji="1" lang="en-US" altLang="ja-JP"/>
          </a:p>
          <a:p>
            <a:r>
              <a:rPr kumimoji="1" lang="ja-JP" altLang="en-US"/>
              <a:t>成功してもそれは一時的なもの</a:t>
            </a:r>
            <a:endParaRPr kumimoji="1" lang="en-US" altLang="ja-JP"/>
          </a:p>
          <a:p>
            <a:endParaRPr kumimoji="1" lang="en-US" altLang="ja-JP"/>
          </a:p>
          <a:p>
            <a:r>
              <a:rPr kumimoji="1" lang="ja-JP" altLang="en-US"/>
              <a:t>樹木を育てるとき、枝派の形を整えれば一時的に見栄えは良くなりますが、長続きしない</a:t>
            </a:r>
            <a:endParaRPr kumimoji="1" lang="en-US" altLang="ja-JP"/>
          </a:p>
          <a:p>
            <a:r>
              <a:rPr kumimoji="1" lang="ja-JP" altLang="en-US"/>
              <a:t>本当に見事な樹木を育てるには根や幹を育てる必要がある。</a:t>
            </a:r>
            <a:endParaRPr kumimoji="1" lang="en-US" altLang="ja-JP"/>
          </a:p>
          <a:p>
            <a:r>
              <a:rPr kumimoji="1" lang="ja-JP" altLang="en-US"/>
              <a:t>人格形成は、根や幹を育てるのに近い、とコビーさんはいいます。</a:t>
            </a:r>
            <a:endParaRPr kumimoji="1" lang="en-US" altLang="ja-JP"/>
          </a:p>
          <a:p>
            <a:endParaRPr kumimoji="1" lang="en-US" altLang="ja-JP"/>
          </a:p>
          <a:p>
            <a:r>
              <a:rPr kumimoji="1" lang="ja-JP" altLang="en-US"/>
              <a:t>個人的な感想としては、いまの世の中はスピード感がありすぎ、身につけるために「時間のかかるもの」はうけない、つまりそういう本は売れないのではないか。いっぽうで、すぐに実践できるような即効性のあるテクニックがうける、そういう本が売れる。</a:t>
            </a:r>
            <a:endParaRPr kumimoji="1" lang="en-US" altLang="ja-JP"/>
          </a:p>
          <a:p>
            <a:r>
              <a:rPr kumimoji="1" lang="ja-JP" altLang="en-US"/>
              <a:t>あわてるなと、本当に成功したければテクニックではなく人格形成、つまりよい習慣を持て、と。</a:t>
            </a:r>
            <a:endParaRPr kumimoji="1" lang="en-US" altLang="ja-JP"/>
          </a:p>
          <a:p>
            <a:r>
              <a:rPr kumimoji="1" lang="ja-JP" altLang="en-US"/>
              <a:t>そういうセールスのあおりをうけていない昔のほうが本当に大事なことが書かれていたのだとコビーさんは発見したのではないでしょうか。</a:t>
            </a:r>
            <a:endParaRPr kumimoji="1"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19</a:t>
            </a:fld>
            <a:endParaRPr kumimoji="1" lang="ja-JP" altLang="en-US"/>
          </a:p>
        </p:txBody>
      </p:sp>
    </p:spTree>
    <p:extLst>
      <p:ext uri="{BB962C8B-B14F-4D97-AF65-F5344CB8AC3E}">
        <p14:creationId xmlns:p14="http://schemas.microsoft.com/office/powerpoint/2010/main" val="1871465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20</a:t>
            </a:fld>
            <a:endParaRPr kumimoji="1" lang="ja-JP" altLang="en-US"/>
          </a:p>
        </p:txBody>
      </p:sp>
    </p:spTree>
    <p:extLst>
      <p:ext uri="{BB962C8B-B14F-4D97-AF65-F5344CB8AC3E}">
        <p14:creationId xmlns:p14="http://schemas.microsoft.com/office/powerpoint/2010/main" val="2799095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21</a:t>
            </a:fld>
            <a:endParaRPr kumimoji="1" lang="ja-JP" altLang="en-US"/>
          </a:p>
        </p:txBody>
      </p:sp>
    </p:spTree>
    <p:extLst>
      <p:ext uri="{BB962C8B-B14F-4D97-AF65-F5344CB8AC3E}">
        <p14:creationId xmlns:p14="http://schemas.microsoft.com/office/powerpoint/2010/main" val="3929151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孔子の弟子（</a:t>
            </a:r>
            <a:r>
              <a:rPr lang="en-US" altLang="ja-JP"/>
              <a:t>3000</a:t>
            </a:r>
            <a:r>
              <a:rPr lang="ja-JP" altLang="en-US"/>
              <a:t>人いたとされる）</a:t>
            </a:r>
            <a:endParaRPr lang="en-US" altLang="ja-JP"/>
          </a:p>
          <a:p>
            <a:r>
              <a:rPr lang="ja-JP" altLang="en-US"/>
              <a:t>孔子の死後約四百年かけて編纂した弟子たちの言語録は</a:t>
            </a:r>
            <a:r>
              <a:rPr lang="en-US" altLang="ja-JP"/>
              <a:t>『</a:t>
            </a:r>
            <a:r>
              <a:rPr lang="ja-JP" altLang="en-US"/>
              <a:t>論語</a:t>
            </a:r>
            <a:r>
              <a:rPr lang="en-US" altLang="ja-JP"/>
              <a:t>』</a:t>
            </a:r>
            <a:r>
              <a:rPr lang="ja-JP" altLang="en-US"/>
              <a:t>にまとめられた。</a:t>
            </a:r>
            <a:endParaRPr lang="en-US" altLang="ja-JP"/>
          </a:p>
          <a:p>
            <a:r>
              <a:rPr lang="ja-JP" altLang="en-US"/>
              <a:t>いわゆる名言集的なスタイル</a:t>
            </a:r>
            <a:endParaRPr lang="en-US" altLang="ja-JP"/>
          </a:p>
          <a:p>
            <a:endParaRPr lang="en-US" altLang="ja-JP"/>
          </a:p>
          <a:p>
            <a:r>
              <a:rPr lang="ja-JP" altLang="en-US"/>
              <a:t>たとえばこんなことが書いてある</a:t>
            </a:r>
            <a:endParaRPr lang="en-US" altLang="ja-JP"/>
          </a:p>
          <a:p>
            <a:endParaRPr lang="en-US" altLang="ja-JP"/>
          </a:p>
          <a:p>
            <a:r>
              <a:rPr lang="ja-JP" altLang="en-US"/>
              <a:t>あやまちて改めず、これを過ちという。</a:t>
            </a:r>
            <a:endParaRPr lang="en-US" altLang="ja-JP"/>
          </a:p>
          <a:p>
            <a:r>
              <a:rPr kumimoji="1" lang="ja-JP" altLang="en-US" sz="1200" b="0" i="0" kern="1200">
                <a:solidFill>
                  <a:schemeClr val="tx1"/>
                </a:solidFill>
                <a:effectLst/>
                <a:latin typeface="+mn-lt"/>
                <a:ea typeface="+mn-ea"/>
                <a:cs typeface="+mn-cs"/>
              </a:rPr>
              <a:t>現代語訳：（過ちを犯したのに改めない。これを本当の過ちというのだ）</a:t>
            </a:r>
            <a:endParaRPr kumimoji="1" lang="en-US" altLang="ja-JP" sz="1200" b="0" i="0" kern="1200">
              <a:solidFill>
                <a:schemeClr val="tx1"/>
              </a:solidFill>
              <a:effectLst/>
              <a:latin typeface="+mn-lt"/>
              <a:ea typeface="+mn-ea"/>
              <a:cs typeface="+mn-cs"/>
            </a:endParaRPr>
          </a:p>
          <a:p>
            <a:r>
              <a:rPr kumimoji="1" lang="ja-JP" altLang="en-US" sz="1200" b="0" i="0" kern="1200">
                <a:solidFill>
                  <a:schemeClr val="tx1"/>
                </a:solidFill>
                <a:effectLst/>
                <a:latin typeface="+mn-lt"/>
                <a:ea typeface="+mn-ea"/>
                <a:cs typeface="+mn-cs"/>
              </a:rPr>
              <a:t>日光東照宮の見ざる言わざる聞かざるも、論語が由来になっているといわれている</a:t>
            </a:r>
            <a:endParaRPr kumimoji="1" lang="en-US" altLang="ja-JP" sz="1200" b="0" i="0" kern="1200">
              <a:solidFill>
                <a:schemeClr val="tx1"/>
              </a:solidFill>
              <a:effectLst/>
              <a:latin typeface="+mn-lt"/>
              <a:ea typeface="+mn-ea"/>
              <a:cs typeface="+mn-cs"/>
            </a:endParaRPr>
          </a:p>
          <a:p>
            <a:endParaRPr kumimoji="1" lang="en-US" altLang="ja-JP" sz="1200" b="0" i="0" kern="1200">
              <a:solidFill>
                <a:schemeClr val="tx1"/>
              </a:solidFill>
              <a:effectLst/>
              <a:latin typeface="+mn-lt"/>
              <a:ea typeface="+mn-ea"/>
              <a:cs typeface="+mn-cs"/>
            </a:endParaRPr>
          </a:p>
          <a:p>
            <a:r>
              <a:rPr kumimoji="1" lang="ja-JP" altLang="en-US" sz="1200" b="0" i="0" kern="1200">
                <a:solidFill>
                  <a:schemeClr val="tx1"/>
                </a:solidFill>
                <a:effectLst/>
                <a:latin typeface="+mn-lt"/>
                <a:ea typeface="+mn-ea"/>
                <a:cs typeface="+mn-cs"/>
              </a:rPr>
              <a:t>◆「はっちゃんショップ」群馬県桐生市</a:t>
            </a:r>
            <a:endParaRPr kumimoji="1" lang="en-US" altLang="ja-JP" sz="1200" b="0" i="0" kern="1200">
              <a:solidFill>
                <a:schemeClr val="tx1"/>
              </a:solidFill>
              <a:effectLst/>
              <a:latin typeface="+mn-lt"/>
              <a:ea typeface="+mn-ea"/>
              <a:cs typeface="+mn-cs"/>
            </a:endParaRPr>
          </a:p>
          <a:p>
            <a:r>
              <a:rPr kumimoji="1" lang="en-US" altLang="ja-JP" sz="1200" b="0" i="0" kern="1200">
                <a:solidFill>
                  <a:schemeClr val="tx1"/>
                </a:solidFill>
                <a:effectLst/>
                <a:latin typeface="+mn-lt"/>
                <a:ea typeface="+mn-ea"/>
                <a:cs typeface="+mn-cs"/>
              </a:rPr>
              <a:t>500</a:t>
            </a:r>
            <a:r>
              <a:rPr kumimoji="1" lang="ja-JP" altLang="en-US" sz="1200" b="0" i="0" kern="1200">
                <a:solidFill>
                  <a:schemeClr val="tx1"/>
                </a:solidFill>
                <a:effectLst/>
                <a:latin typeface="+mn-lt"/>
                <a:ea typeface="+mn-ea"/>
                <a:cs typeface="+mn-cs"/>
              </a:rPr>
              <a:t>円で好きなだけご飯やおかずをビュッフェ形式で食べられる</a:t>
            </a:r>
            <a:endParaRPr kumimoji="1" lang="en-US" altLang="ja-JP" sz="1200" b="0" i="0" kern="1200">
              <a:solidFill>
                <a:schemeClr val="tx1"/>
              </a:solidFill>
              <a:effectLst/>
              <a:latin typeface="+mn-lt"/>
              <a:ea typeface="+mn-ea"/>
              <a:cs typeface="+mn-cs"/>
            </a:endParaRPr>
          </a:p>
          <a:p>
            <a:r>
              <a:rPr kumimoji="1" lang="ja-JP" altLang="en-US" sz="1200" b="0" i="0" kern="1200">
                <a:solidFill>
                  <a:schemeClr val="tx1"/>
                </a:solidFill>
                <a:effectLst/>
                <a:latin typeface="+mn-lt"/>
                <a:ea typeface="+mn-ea"/>
                <a:cs typeface="+mn-cs"/>
              </a:rPr>
              <a:t>客が来るほど赤字。</a:t>
            </a:r>
            <a:endParaRPr kumimoji="1" lang="en-US" altLang="ja-JP" sz="1200" b="0" i="0" kern="1200">
              <a:solidFill>
                <a:schemeClr val="tx1"/>
              </a:solidFill>
              <a:effectLst/>
              <a:latin typeface="+mn-lt"/>
              <a:ea typeface="+mn-ea"/>
              <a:cs typeface="+mn-cs"/>
            </a:endParaRPr>
          </a:p>
          <a:p>
            <a:r>
              <a:rPr kumimoji="1" lang="ja-JP" altLang="en-US" sz="1200" b="0" i="0" kern="1200">
                <a:solidFill>
                  <a:schemeClr val="tx1"/>
                </a:solidFill>
                <a:effectLst/>
                <a:latin typeface="+mn-lt"/>
                <a:ea typeface="+mn-ea"/>
                <a:cs typeface="+mn-cs"/>
              </a:rPr>
              <a:t>毎月７万円ほど赤字だが、自分の年金をあてることで安くできている</a:t>
            </a:r>
            <a:endParaRPr kumimoji="1" lang="en-US" altLang="ja-JP" sz="1200" b="0" i="0" kern="1200">
              <a:solidFill>
                <a:schemeClr val="tx1"/>
              </a:solidFill>
              <a:effectLst/>
              <a:latin typeface="+mn-lt"/>
              <a:ea typeface="+mn-ea"/>
              <a:cs typeface="+mn-cs"/>
            </a:endParaRPr>
          </a:p>
          <a:p>
            <a:r>
              <a:rPr kumimoji="1" lang="ja-JP" altLang="en-US" sz="1200" b="0" i="0" kern="1200">
                <a:solidFill>
                  <a:schemeClr val="tx1"/>
                </a:solidFill>
                <a:effectLst/>
                <a:latin typeface="+mn-lt"/>
                <a:ea typeface="+mn-ea"/>
                <a:cs typeface="+mn-cs"/>
              </a:rPr>
              <a:t>道徳的には素晴らしいが、経営的には永続するスタイルではない。（道徳のみ経営）</a:t>
            </a:r>
            <a:endParaRPr kumimoji="1" lang="en-US" altLang="ja-JP" sz="1200" b="0" i="0" kern="120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2</a:t>
            </a:fld>
            <a:endParaRPr kumimoji="1" lang="ja-JP" altLang="en-US"/>
          </a:p>
        </p:txBody>
      </p:sp>
    </p:spTree>
    <p:extLst>
      <p:ext uri="{BB962C8B-B14F-4D97-AF65-F5344CB8AC3E}">
        <p14:creationId xmlns:p14="http://schemas.microsoft.com/office/powerpoint/2010/main" val="2687054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７つの習慣に入る前に、その前提となる「パラダイムと原則」について説明します。</a:t>
            </a:r>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22</a:t>
            </a:fld>
            <a:endParaRPr kumimoji="1" lang="ja-JP" altLang="en-US"/>
          </a:p>
        </p:txBody>
      </p:sp>
    </p:spTree>
    <p:extLst>
      <p:ext uri="{BB962C8B-B14F-4D97-AF65-F5344CB8AC3E}">
        <p14:creationId xmlns:p14="http://schemas.microsoft.com/office/powerpoint/2010/main" val="235282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たとえば、東京では１日１００人、新型ウィルスの感染者が出ている</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多いと思う人もいれば、少ないと思う人もいる</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パラダイムが異なるためです。まず、このパラダイムが人れぞれ、違うんだ、ということを理解することが重要です。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パラダイムの存在を理解できない人は、「世界をあるがまま」に見ている」と思っている</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自分が見ているものが世界の現実であると思い、それが正しいと思っているので、考え方が違う人がでてくると相手が間違っている、と感じてしまうからです。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a:t>
            </a:r>
            <a:r>
              <a:rPr kumimoji="1" lang="ja-JP" altLang="en-US"/>
              <a:t>コヴィー博士が体験した、パラダイムシフトの例</a:t>
            </a:r>
            <a:r>
              <a:rPr kumimoji="1" lang="en-US" altLang="ja-JP"/>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ニューヨークの地下鉄で</a:t>
            </a:r>
            <a:endParaRPr kumimoji="1" lang="en-US" altLang="ja-JP"/>
          </a:p>
          <a:p>
            <a:r>
              <a:rPr kumimoji="1" lang="ja-JP" altLang="en-US"/>
              <a:t>ある日、コヴィーさんが地下鉄に乗っていると、ひとりの男性が子供たちを連れて乗り込んできた。</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子供たちは大声で騒ぎ、物を投げたり、乗客の新聞を取り上げたりとやりたい放題。</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電車内の平穏が一瞬にしてやぶれた。</a:t>
            </a:r>
            <a:endParaRPr kumimoji="1" lang="en-US" altLang="ja-JP"/>
          </a:p>
          <a:p>
            <a:endParaRPr kumimoji="1" lang="en-US" altLang="ja-JP"/>
          </a:p>
          <a:p>
            <a:r>
              <a:rPr kumimoji="1" lang="ja-JP" altLang="en-US"/>
              <a:t>男性はコヴィーさんの隣に座り、目をつむったまま動かず、子供たちを注意しようともしない。</a:t>
            </a:r>
            <a:endParaRPr kumimoji="1" lang="en-US" altLang="ja-JP"/>
          </a:p>
          <a:p>
            <a:r>
              <a:rPr kumimoji="1" lang="ja-JP" altLang="en-US"/>
              <a:t>そのいらだちを抑えることができず、コヴィーさんは男性に「お子さんたちがみんなの迷惑になっていますよ」と注意した。</a:t>
            </a:r>
            <a:endParaRPr kumimoji="1" lang="en-US" altLang="ja-JP"/>
          </a:p>
          <a:p>
            <a:r>
              <a:rPr kumimoji="1" lang="ja-JP" altLang="en-US"/>
              <a:t>男性は目を開けて、こう言いました。</a:t>
            </a:r>
            <a:endParaRPr kumimoji="1" lang="en-US" altLang="ja-JP"/>
          </a:p>
          <a:p>
            <a:r>
              <a:rPr kumimoji="1" lang="ja-JP" altLang="en-US"/>
              <a:t>「そうですね、どうにかしないといけませんね。いま、病院の帰りなんです。</a:t>
            </a:r>
            <a:r>
              <a:rPr kumimoji="1" lang="en-US" altLang="ja-JP"/>
              <a:t>1</a:t>
            </a:r>
            <a:r>
              <a:rPr kumimoji="1" lang="ja-JP" altLang="en-US"/>
              <a:t>時間ほど前、あの子たちの母親が亡くなって、これからどうしようかと。子供たちも動揺しているんだと思います。」</a:t>
            </a:r>
            <a:endParaRPr kumimoji="1" lang="en-US" altLang="ja-JP"/>
          </a:p>
          <a:p>
            <a:endParaRPr kumimoji="1" lang="en-US" altLang="ja-JP"/>
          </a:p>
          <a:p>
            <a:r>
              <a:rPr kumimoji="1" lang="ja-JP" altLang="en-US"/>
              <a:t>それを聞いたコヴィーさんのパラダイムは一瞬にしてシフトした。子供たちの様子がそれまでとぜんぜん違って見えたのです。</a:t>
            </a:r>
            <a:endParaRPr kumimoji="1" lang="en-US" altLang="ja-JP"/>
          </a:p>
          <a:p>
            <a:r>
              <a:rPr kumimoji="1" lang="ja-JP" altLang="en-US"/>
              <a:t>コヴィーさんのいらだちはなくなり、同情し、男性に対し、「私できることはありませんか？」と声をかけたそうです。</a:t>
            </a:r>
            <a:endParaRPr kumimoji="1" lang="en-US" altLang="ja-JP"/>
          </a:p>
          <a:p>
            <a:r>
              <a:rPr kumimoji="1" lang="ja-JP" altLang="en-US"/>
              <a:t>それまでの考え、感情、行動がすべて変わったのです。</a:t>
            </a:r>
            <a:endParaRPr kumimoji="1" lang="en-US" altLang="ja-JP"/>
          </a:p>
          <a:p>
            <a:r>
              <a:rPr kumimoji="1" lang="ja-JP" altLang="en-US"/>
              <a:t>コビーさんが体験したパラダイムシフトは、</a:t>
            </a:r>
            <a:endParaRPr kumimoji="1" lang="en-US" altLang="ja-JP"/>
          </a:p>
          <a:p>
            <a:r>
              <a:rPr kumimoji="1" lang="ja-JP" altLang="en-US"/>
              <a:t>「私できることはありませんか？」と声をかけるという行動につながった</a:t>
            </a:r>
            <a:endParaRPr kumimoji="1" lang="en-US" altLang="ja-JP"/>
          </a:p>
          <a:p>
            <a:endParaRPr kumimoji="1" lang="en-US" altLang="ja-JP"/>
          </a:p>
          <a:p>
            <a:r>
              <a:rPr kumimoji="1" lang="ja-JP" altLang="en-US"/>
              <a:t>新型ウィルス登場によって、コロナ前とコロナ後の考え方も明らかに変わりましたね。</a:t>
            </a:r>
            <a:endParaRPr kumimoji="1" lang="en-US" altLang="ja-JP"/>
          </a:p>
          <a:p>
            <a:r>
              <a:rPr kumimoji="1" lang="ja-JP" altLang="en-US"/>
              <a:t>これは世界中の人がパラダイムシフトを経験したといえるかと思います。</a:t>
            </a:r>
            <a:endParaRPr kumimoji="1" lang="en-US" altLang="ja-JP"/>
          </a:p>
          <a:p>
            <a:endParaRPr kumimoji="1" lang="en-US" altLang="ja-JP"/>
          </a:p>
          <a:p>
            <a:r>
              <a:rPr kumimoji="1" lang="en-US" altLang="ja-JP"/>
              <a:t>【</a:t>
            </a:r>
            <a:r>
              <a:rPr kumimoji="1" lang="ja-JP" altLang="en-US"/>
              <a:t>余談</a:t>
            </a:r>
            <a:r>
              <a:rPr kumimoji="1" lang="en-US" altLang="ja-JP"/>
              <a:t>】</a:t>
            </a:r>
          </a:p>
          <a:p>
            <a:r>
              <a:rPr kumimoji="1" lang="ja-JP" altLang="en-US"/>
              <a:t>ある夜、戦艦が海を進んでいる。</a:t>
            </a:r>
            <a:endParaRPr kumimoji="1" lang="en-US" altLang="ja-JP"/>
          </a:p>
          <a:p>
            <a:r>
              <a:rPr kumimoji="1" lang="ja-JP" altLang="en-US"/>
              <a:t>その進路に光が見えた。つまり進路に船がいて、衝突の危険性がある。</a:t>
            </a:r>
            <a:endParaRPr kumimoji="1" lang="en-US" altLang="ja-JP"/>
          </a:p>
          <a:p>
            <a:r>
              <a:rPr kumimoji="1" lang="ja-JP" altLang="en-US"/>
              <a:t>戦艦の艦長は命令を出します。</a:t>
            </a:r>
            <a:endParaRPr kumimoji="1" lang="en-US" altLang="ja-JP"/>
          </a:p>
          <a:p>
            <a:r>
              <a:rPr kumimoji="1" lang="ja-JP" altLang="en-US"/>
              <a:t>「衝突の危険があるため、２０度進路を変更せよ、という信号を出せ」</a:t>
            </a:r>
          </a:p>
          <a:p>
            <a:endParaRPr kumimoji="1" lang="en-US" altLang="ja-JP"/>
          </a:p>
          <a:p>
            <a:r>
              <a:rPr kumimoji="1" lang="ja-JP" altLang="en-US"/>
              <a:t>相手からの信号が返ってきた。</a:t>
            </a:r>
          </a:p>
          <a:p>
            <a:r>
              <a:rPr kumimoji="1" lang="ja-JP" altLang="en-US"/>
              <a:t>相手：「そちらの方が２０度進路を変えてほしい」</a:t>
            </a:r>
          </a:p>
          <a:p>
            <a:endParaRPr kumimoji="1" lang="en-US" altLang="ja-JP"/>
          </a:p>
          <a:p>
            <a:r>
              <a:rPr kumimoji="1" lang="ja-JP" altLang="en-US"/>
              <a:t>艦長は怒り、</a:t>
            </a:r>
          </a:p>
          <a:p>
            <a:r>
              <a:rPr kumimoji="1" lang="ja-JP" altLang="en-US"/>
              <a:t>艦長：「こちらは戦艦だぞ。そちらが２０度進路を変えろ」</a:t>
            </a:r>
          </a:p>
          <a:p>
            <a:r>
              <a:rPr kumimoji="1" lang="ja-JP" altLang="en-US"/>
              <a:t>相手からまた返信があった。</a:t>
            </a:r>
            <a:endParaRPr kumimoji="1" lang="en-US" altLang="ja-JP"/>
          </a:p>
          <a:p>
            <a:r>
              <a:rPr kumimoji="1" lang="ja-JP" altLang="en-US"/>
              <a:t>相手：「こちらは灯台である」</a:t>
            </a:r>
          </a:p>
          <a:p>
            <a:r>
              <a:rPr kumimoji="1" lang="ja-JP" altLang="en-US"/>
              <a:t>艦長は進路を変える命令を出した。</a:t>
            </a:r>
            <a:endParaRPr kumimoji="1" lang="en-US" altLang="ja-JP"/>
          </a:p>
          <a:p>
            <a:endParaRPr kumimoji="1" lang="en-US" altLang="ja-JP"/>
          </a:p>
          <a:p>
            <a:r>
              <a:rPr kumimoji="1" lang="ja-JP" altLang="en-US"/>
              <a:t>という話。艦長が経験したパラダイムシフト</a:t>
            </a:r>
            <a:endParaRPr kumimoji="1"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23</a:t>
            </a:fld>
            <a:endParaRPr kumimoji="1" lang="ja-JP" altLang="en-US"/>
          </a:p>
        </p:txBody>
      </p:sp>
    </p:spTree>
    <p:extLst>
      <p:ext uri="{BB962C8B-B14F-4D97-AF65-F5344CB8AC3E}">
        <p14:creationId xmlns:p14="http://schemas.microsoft.com/office/powerpoint/2010/main" val="10540527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パラダイムシフトを体験できる絵</a:t>
            </a:r>
            <a:endParaRPr kumimoji="1" lang="en-US" altLang="ja-JP"/>
          </a:p>
          <a:p>
            <a:r>
              <a:rPr kumimoji="1" lang="ja-JP" altLang="en-US"/>
              <a:t>同じ絵を見ているにもかかわらず、ひとによって老婆にも、若い女性にも見える</a:t>
            </a:r>
            <a:endParaRPr kumimoji="1"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24</a:t>
            </a:fld>
            <a:endParaRPr kumimoji="1" lang="ja-JP" altLang="en-US"/>
          </a:p>
        </p:txBody>
      </p:sp>
    </p:spTree>
    <p:extLst>
      <p:ext uri="{BB962C8B-B14F-4D97-AF65-F5344CB8AC3E}">
        <p14:creationId xmlns:p14="http://schemas.microsoft.com/office/powerpoint/2010/main" val="30075684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原則、つまり未来永劫変わらない価値観、をもちなさい、</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すなわち「道徳を持ちなさい」ということは渋沢と同じことを言っていると解釈できる</a:t>
            </a:r>
            <a:endParaRPr kumimoji="1"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25</a:t>
            </a:fld>
            <a:endParaRPr kumimoji="1" lang="ja-JP" altLang="en-US"/>
          </a:p>
        </p:txBody>
      </p:sp>
    </p:spTree>
    <p:extLst>
      <p:ext uri="{BB962C8B-B14F-4D97-AF65-F5344CB8AC3E}">
        <p14:creationId xmlns:p14="http://schemas.microsoft.com/office/powerpoint/2010/main" val="32451576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１</a:t>
            </a:r>
            <a:endParaRPr kumimoji="1" lang="en-US" altLang="ja-JP"/>
          </a:p>
          <a:p>
            <a:r>
              <a:rPr kumimoji="1" lang="ja-JP" altLang="en-US"/>
              <a:t>主体的な人は、自分の価値観を持ち、やるべきことが明確なので、外から悪口を言われても気にならない。</a:t>
            </a:r>
            <a:endParaRPr kumimoji="1" lang="en-US" altLang="ja-JP"/>
          </a:p>
          <a:p>
            <a:endParaRPr kumimoji="1" lang="en-US" altLang="ja-JP"/>
          </a:p>
          <a:p>
            <a:r>
              <a:rPr kumimoji="1" lang="ja-JP" altLang="en-US"/>
              <a:t>お釈迦さまが、ある男に悪口を言われたが、お釈迦さまは何も言い返さなかった。</a:t>
            </a:r>
            <a:endParaRPr kumimoji="1" lang="en-US" altLang="ja-JP"/>
          </a:p>
          <a:p>
            <a:r>
              <a:rPr kumimoji="1" lang="ja-JP" altLang="en-US"/>
              <a:t>その理由を聞くと、こう答えられた。</a:t>
            </a:r>
            <a:endParaRPr kumimoji="1" lang="en-US" altLang="ja-JP"/>
          </a:p>
          <a:p>
            <a:r>
              <a:rPr kumimoji="1" lang="ja-JP" altLang="en-US"/>
              <a:t>「もし他人に贈り物をしようとして、その相手が受け取らなかった時、その贈り物は一体誰のものだろうか」</a:t>
            </a:r>
            <a:endParaRPr kumimoji="1" lang="en-US" altLang="ja-JP"/>
          </a:p>
          <a:p>
            <a:r>
              <a:rPr kumimoji="1" lang="ja-JP" altLang="en-US"/>
              <a:t>お釈迦さまは、悪口という刺激に対し、それを受け取らないという反応をした、ということです。</a:t>
            </a:r>
            <a:endParaRPr kumimoji="1" lang="en-US" altLang="ja-JP"/>
          </a:p>
          <a:p>
            <a:r>
              <a:rPr kumimoji="1" lang="ja-JP" altLang="en-US"/>
              <a:t>だからお釈迦さまはまったく気にしていないし、傷ついてもいないのです。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悪口を言った人は、自分の行動を恥じたといいます。お釈迦さまは相手の行動を変えてしまったのです。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先の地下鉄の例でもそうですが、自分の子供を注意しない男性に対して最初はいらだっていたコヴィーさんですが、理由がわかると「私にできることはありませんか？」と行動が変わりましたよね。</a:t>
            </a:r>
            <a:endParaRPr kumimoji="1" lang="en-US" altLang="ja-JP"/>
          </a:p>
          <a:p>
            <a:endParaRPr kumimoji="1" lang="en-US" altLang="ja-JP"/>
          </a:p>
          <a:p>
            <a:r>
              <a:rPr kumimoji="1" lang="ja-JP" altLang="en-US"/>
              <a:t>２</a:t>
            </a:r>
            <a:endParaRPr kumimoji="1" lang="en-US" altLang="ja-JP"/>
          </a:p>
          <a:p>
            <a:r>
              <a:rPr kumimoji="1" lang="ja-JP" altLang="en-US"/>
              <a:t>誹謗中傷を受けてて落ち込んでいた</a:t>
            </a:r>
            <a:r>
              <a:rPr kumimoji="1" lang="en-US" altLang="ja-JP"/>
              <a:t>F</a:t>
            </a:r>
            <a:r>
              <a:rPr kumimoji="1" lang="ja-JP" altLang="en-US"/>
              <a:t>ルーズベルトに対して、大統領のエレノア夫人が言った言葉</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a:t>
            </a:r>
            <a:r>
              <a:rPr kumimoji="1" lang="ja-JP" altLang="en-US" sz="1200" b="0" i="0" kern="1200">
                <a:solidFill>
                  <a:schemeClr val="tx1"/>
                </a:solidFill>
                <a:effectLst/>
                <a:latin typeface="+mn-lt"/>
                <a:ea typeface="+mn-ea"/>
                <a:cs typeface="+mn-cs"/>
              </a:rPr>
              <a:t>あなたの許可なくして、誰も、あなたを傷つけることはできない。</a:t>
            </a:r>
            <a:r>
              <a:rPr kumimoji="1" lang="ja-JP" altLang="en-US"/>
              <a:t>」</a:t>
            </a:r>
            <a:endParaRPr kumimoji="1" lang="en-US" altLang="ja-JP"/>
          </a:p>
          <a:p>
            <a:r>
              <a:rPr kumimoji="1" lang="ja-JP" altLang="en-US"/>
              <a:t>人は誰かに傷つけられるのではなく、自分で傷つけるのである</a:t>
            </a:r>
            <a:endParaRPr kumimoji="1" lang="en-US" altLang="ja-JP"/>
          </a:p>
          <a:p>
            <a:endParaRPr kumimoji="1" lang="en-US" altLang="ja-JP"/>
          </a:p>
          <a:p>
            <a:r>
              <a:rPr kumimoji="1" lang="ja-JP" altLang="en-US"/>
              <a:t>この４つのフィルターを使うからこそ、人の可能性は無限。</a:t>
            </a:r>
            <a:endParaRPr kumimoji="1" lang="en-US" altLang="ja-JP"/>
          </a:p>
          <a:p>
            <a:r>
              <a:rPr kumimoji="1" lang="ja-JP" altLang="en-US"/>
              <a:t>動物は反応しかできないので、できることは限界がある。</a:t>
            </a:r>
            <a:endParaRPr kumimoji="1" lang="en-US" altLang="ja-JP"/>
          </a:p>
          <a:p>
            <a:endParaRPr kumimoji="1" lang="en-US" altLang="ja-JP"/>
          </a:p>
          <a:p>
            <a:endParaRPr kumimoji="1" lang="en-US" altLang="ja-JP"/>
          </a:p>
          <a:p>
            <a:r>
              <a:rPr kumimoji="1" lang="ja-JP" altLang="en-US"/>
              <a:t>「夜と霧」</a:t>
            </a:r>
            <a:endParaRPr kumimoji="1" lang="en-US" altLang="ja-JP"/>
          </a:p>
          <a:p>
            <a:r>
              <a:rPr kumimoji="1" lang="ja-JP" altLang="en-US"/>
              <a:t>ヴィクトール・フランクルというユダヤ人の心理学者が書いた本。</a:t>
            </a:r>
            <a:endParaRPr kumimoji="1" lang="en-US" altLang="ja-JP"/>
          </a:p>
          <a:p>
            <a:r>
              <a:rPr kumimoji="1" lang="ja-JP" altLang="en-US"/>
              <a:t>ナチスの強制収容所に入れられ、拷問を受ける。ある日、すっ裸にされて独房に入れられる。</a:t>
            </a:r>
            <a:endParaRPr kumimoji="1" lang="en-US" altLang="ja-JP"/>
          </a:p>
          <a:p>
            <a:r>
              <a:rPr kumimoji="1" lang="ja-JP" altLang="en-US"/>
              <a:t>そんな悲惨な状況でも、「自分の反応は自分で選ぶことができる」と気づいた。</a:t>
            </a:r>
            <a:endParaRPr kumimoji="1" lang="en-US" altLang="ja-JP"/>
          </a:p>
          <a:p>
            <a:r>
              <a:rPr kumimoji="1" lang="ja-JP" altLang="en-US"/>
              <a:t>たといどのような状況にあろうとも、それをどう捉えるか、という自由が残されているということに。</a:t>
            </a:r>
            <a:endParaRPr kumimoji="1" lang="en-US" altLang="ja-JP"/>
          </a:p>
          <a:p>
            <a:r>
              <a:rPr kumimoji="1" lang="ja-JP" altLang="en-US"/>
              <a:t>自分の身に起こること、すなわち刺激と、それに対する反応の間には、自由がある。</a:t>
            </a:r>
            <a:endParaRPr kumimoji="1" lang="en-US" altLang="ja-JP"/>
          </a:p>
          <a:p>
            <a:r>
              <a:rPr kumimoji="1" lang="ja-JP" altLang="en-US"/>
              <a:t>生きる気力を取り戻し、フランクルは同じ収容者や、看守にさえ励まし、希望を与える存在になったという</a:t>
            </a:r>
            <a:endParaRPr kumimoji="1"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28</a:t>
            </a:fld>
            <a:endParaRPr kumimoji="1" lang="ja-JP" altLang="en-US"/>
          </a:p>
        </p:txBody>
      </p:sp>
    </p:spTree>
    <p:extLst>
      <p:ext uri="{BB962C8B-B14F-4D97-AF65-F5344CB8AC3E}">
        <p14:creationId xmlns:p14="http://schemas.microsoft.com/office/powerpoint/2010/main" val="41776712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１</a:t>
            </a:r>
            <a:endParaRPr kumimoji="1" lang="en-US" altLang="ja-JP"/>
          </a:p>
          <a:p>
            <a:r>
              <a:rPr kumimoji="1" lang="ja-JP" altLang="en-US"/>
              <a:t>外部の刺激に対し、コントロールできることを選択して行動しているひとは、主体的である</a:t>
            </a:r>
            <a:endParaRPr kumimoji="1" lang="en-US" altLang="ja-JP"/>
          </a:p>
          <a:p>
            <a:r>
              <a:rPr kumimoji="1" lang="ja-JP" altLang="en-US"/>
              <a:t>反応的な人は、コントロールできないことに思い悩み、時間を無駄にしている</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Twitter</a:t>
            </a:r>
            <a:r>
              <a:rPr kumimoji="1" lang="ja-JP" altLang="en-US"/>
              <a:t>のフォロワー少ないとうことは影響力が少ないということ。それは反応的な人が多い特徴がある。</a:t>
            </a:r>
            <a:endParaRPr kumimoji="1" lang="en-US" altLang="ja-JP"/>
          </a:p>
          <a:p>
            <a:endParaRPr kumimoji="1" lang="en-US" altLang="ja-JP"/>
          </a:p>
          <a:p>
            <a:r>
              <a:rPr kumimoji="1" lang="ja-JP" altLang="en-US"/>
              <a:t>２</a:t>
            </a:r>
            <a:endParaRPr kumimoji="1" lang="en-US" altLang="ja-JP"/>
          </a:p>
          <a:p>
            <a:r>
              <a:rPr kumimoji="1" lang="ja-JP" altLang="en-US"/>
              <a:t>独裁的な社長。むちゃぶりをするので、幹部らからの評判は悪かった。陰でみな、社長の悪口を言っていた</a:t>
            </a:r>
            <a:endParaRPr kumimoji="1" lang="en-US" altLang="ja-JP"/>
          </a:p>
          <a:p>
            <a:r>
              <a:rPr kumimoji="1" lang="ja-JP" altLang="en-US"/>
              <a:t>その中に一人だけ主体的な幹部がいた。彼は社長の立場になって考え、行動した。社長に出せと言われたデータだけでなく、社長が気になりそうなことを先回りして、分析結果を提案するようになった。その結果、幹部会議では社長は他の幹部に対しては相変わらず命令的な姿勢だったが、</a:t>
            </a:r>
            <a:endParaRPr kumimoji="1" lang="en-US" altLang="ja-JP"/>
          </a:p>
          <a:p>
            <a:r>
              <a:rPr kumimoji="1" lang="ja-JP" altLang="en-US"/>
              <a:t>彼にだけは、意見を求めるようになった。主体的にふるまった彼の、影響の輪が大きくなった瞬間である。</a:t>
            </a:r>
            <a:endParaRPr kumimoji="1" lang="en-US" altLang="ja-JP"/>
          </a:p>
          <a:p>
            <a:endParaRPr kumimoji="1"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29</a:t>
            </a:fld>
            <a:endParaRPr kumimoji="1" lang="ja-JP" altLang="en-US"/>
          </a:p>
        </p:txBody>
      </p:sp>
    </p:spTree>
    <p:extLst>
      <p:ext uri="{BB962C8B-B14F-4D97-AF65-F5344CB8AC3E}">
        <p14:creationId xmlns:p14="http://schemas.microsoft.com/office/powerpoint/2010/main" val="11730237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１</a:t>
            </a:r>
            <a:endParaRPr kumimoji="1" lang="en-US" altLang="ja-JP"/>
          </a:p>
          <a:p>
            <a:r>
              <a:rPr kumimoji="1" lang="ja-JP" altLang="en-US"/>
              <a:t>「～でさえあったらなぁ」→私は～しよう</a:t>
            </a:r>
            <a:endParaRPr kumimoji="1" lang="en-US" altLang="ja-JP"/>
          </a:p>
          <a:p>
            <a:r>
              <a:rPr kumimoji="1" lang="ja-JP" altLang="en-US"/>
              <a:t>「あの人は頭にくる」→私は気持ちを抑える</a:t>
            </a:r>
            <a:endParaRPr kumimoji="1" lang="en-US" altLang="ja-JP"/>
          </a:p>
          <a:p>
            <a:r>
              <a:rPr kumimoji="1" lang="ja-JP" altLang="en-US"/>
              <a:t>「私にできることはない」→私は別の案を考える</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effectLst/>
              </a:rPr>
              <a:t>あ、いまの主体的だったわ。という気づきが大切 </a:t>
            </a:r>
            <a:endParaRPr lang="ja-JP" altLang="en-US"/>
          </a:p>
          <a:p>
            <a:r>
              <a:rPr kumimoji="1" lang="ja-JP" altLang="en-US"/>
              <a:t>朝会とか、日報なんかで気づきを報告し合う場を作るといいかも</a:t>
            </a:r>
            <a:endParaRPr kumimoji="1" lang="en-US" altLang="ja-JP"/>
          </a:p>
          <a:p>
            <a:endParaRPr kumimoji="1" lang="en-US" altLang="ja-JP"/>
          </a:p>
          <a:p>
            <a:r>
              <a:rPr kumimoji="1" lang="ja-JP" altLang="en-US"/>
              <a:t>３</a:t>
            </a:r>
            <a:endParaRPr kumimoji="1" lang="en-US" altLang="ja-JP"/>
          </a:p>
          <a:p>
            <a:r>
              <a:rPr kumimoji="1" lang="ja-JP" altLang="en-US"/>
              <a:t>主体性を獲得するには、自分自身で決めた約束を守るということが重要</a:t>
            </a:r>
            <a:endParaRPr kumimoji="1" lang="en-US" altLang="ja-JP"/>
          </a:p>
          <a:p>
            <a:r>
              <a:rPr kumimoji="1" lang="ja-JP" altLang="en-US"/>
              <a:t>どんなに小さな約束や目標であっても、それを実行するとことで自分の内面に誠実さが芽生え、人格が形成されてくる。</a:t>
            </a:r>
            <a:endParaRPr kumimoji="1" lang="en-US" altLang="ja-JP"/>
          </a:p>
          <a:p>
            <a:r>
              <a:rPr kumimoji="1" lang="ja-JP" altLang="en-US"/>
              <a:t>そして、自分自身の人生に対する責任を引き受ける勇気と強さが得られる。</a:t>
            </a:r>
            <a:endParaRPr kumimoji="1" lang="en-US" altLang="ja-JP"/>
          </a:p>
          <a:p>
            <a:r>
              <a:rPr kumimoji="1" lang="ja-JP" altLang="en-US"/>
              <a:t>だから自分自身に約束し、それを守ることはめっちゃ重要。</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小さな約束、とはたとえば毎朝７時に起きるとか、レジ打ちの人に必ず「ありがとう」をいうとかそんなことです。</a:t>
            </a:r>
            <a:endParaRPr kumimoji="1" lang="en-US" altLang="ja-JP"/>
          </a:p>
          <a:p>
            <a:endParaRPr kumimoji="1" lang="en-US" altLang="ja-JP"/>
          </a:p>
          <a:p>
            <a:endParaRPr kumimoji="1" lang="en-US" altLang="ja-JP"/>
          </a:p>
          <a:p>
            <a:r>
              <a:rPr kumimoji="1" lang="en-US" altLang="ja-JP"/>
              <a:t>Twitter</a:t>
            </a:r>
            <a:r>
              <a:rPr kumimoji="1" lang="ja-JP" altLang="en-US"/>
              <a:t>を見てみて、反応だけしていないか？</a:t>
            </a:r>
            <a:endParaRPr kumimoji="1" lang="en-US" altLang="ja-JP"/>
          </a:p>
          <a:p>
            <a:r>
              <a:rPr kumimoji="1" lang="en-US" altLang="ja-JP"/>
              <a:t>Twitter</a:t>
            </a:r>
            <a:r>
              <a:rPr kumimoji="1" lang="ja-JP" altLang="en-US"/>
              <a:t>で反応だけしている人は面白くない。</a:t>
            </a:r>
            <a:endParaRPr kumimoji="1" lang="en-US" altLang="ja-JP"/>
          </a:p>
          <a:p>
            <a:r>
              <a:rPr kumimoji="1" lang="ja-JP" altLang="en-US"/>
              <a:t>フォロワー数が多い人は、「刺激と反応の間にある選択の自由が見える人」ではないか。</a:t>
            </a:r>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30</a:t>
            </a:fld>
            <a:endParaRPr kumimoji="1" lang="ja-JP" altLang="en-US"/>
          </a:p>
        </p:txBody>
      </p:sp>
    </p:spTree>
    <p:extLst>
      <p:ext uri="{BB962C8B-B14F-4D97-AF65-F5344CB8AC3E}">
        <p14:creationId xmlns:p14="http://schemas.microsoft.com/office/powerpoint/2010/main" val="30983135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31</a:t>
            </a:fld>
            <a:endParaRPr kumimoji="1" lang="ja-JP" altLang="en-US"/>
          </a:p>
        </p:txBody>
      </p:sp>
    </p:spTree>
    <p:extLst>
      <p:ext uri="{BB962C8B-B14F-4D97-AF65-F5344CB8AC3E}">
        <p14:creationId xmlns:p14="http://schemas.microsoft.com/office/powerpoint/2010/main" val="26329624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梯子をかけるところをまちがえると、一番上に登った時に過ちに気づく。それでは遅い。</a:t>
            </a:r>
            <a:endParaRPr kumimoji="1" lang="en-US" altLang="ja-JP"/>
          </a:p>
          <a:p>
            <a:r>
              <a:rPr kumimoji="1" lang="ja-JP" altLang="en-US"/>
              <a:t>⇒だから、一度自分とむきあい、何を達成したいのかを問う時間を作ることが大事である</a:t>
            </a:r>
            <a:endParaRPr kumimoji="1" lang="en-US" altLang="ja-JP"/>
          </a:p>
          <a:p>
            <a:endParaRPr kumimoji="1"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32</a:t>
            </a:fld>
            <a:endParaRPr kumimoji="1" lang="ja-JP" altLang="en-US"/>
          </a:p>
        </p:txBody>
      </p:sp>
    </p:spTree>
    <p:extLst>
      <p:ext uri="{BB962C8B-B14F-4D97-AF65-F5344CB8AC3E}">
        <p14:creationId xmlns:p14="http://schemas.microsoft.com/office/powerpoint/2010/main" val="35683838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SNS</a:t>
            </a:r>
            <a:r>
              <a:rPr kumimoji="1" lang="ja-JP" altLang="en-US"/>
              <a:t>でなにか批判されても、クソリプくらっても腹がたちにくいかもしれない</a:t>
            </a:r>
            <a:endParaRPr kumimoji="1" lang="en-US" altLang="ja-JP"/>
          </a:p>
          <a:p>
            <a:endParaRPr kumimoji="1" lang="en-US" altLang="ja-JP"/>
          </a:p>
          <a:p>
            <a:endParaRPr kumimoji="1"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33</a:t>
            </a:fld>
            <a:endParaRPr kumimoji="1" lang="ja-JP" altLang="en-US"/>
          </a:p>
        </p:txBody>
      </p:sp>
    </p:spTree>
    <p:extLst>
      <p:ext uri="{BB962C8B-B14F-4D97-AF65-F5344CB8AC3E}">
        <p14:creationId xmlns:p14="http://schemas.microsoft.com/office/powerpoint/2010/main" val="2041127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企業の究極的な目的な「永続すること」</a:t>
            </a:r>
            <a:endParaRPr kumimoji="1" lang="en-US" altLang="ja-JP"/>
          </a:p>
          <a:p>
            <a:r>
              <a:rPr kumimoji="1" lang="ja-JP" altLang="en-US"/>
              <a:t>そのため、永続企業になるには道徳経営が必要</a:t>
            </a:r>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3</a:t>
            </a:fld>
            <a:endParaRPr kumimoji="1" lang="ja-JP" altLang="en-US"/>
          </a:p>
        </p:txBody>
      </p:sp>
    </p:spTree>
    <p:extLst>
      <p:ext uri="{BB962C8B-B14F-4D97-AF65-F5344CB8AC3E}">
        <p14:creationId xmlns:p14="http://schemas.microsoft.com/office/powerpoint/2010/main" val="576022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コヴィーさんの友人の例（すべてに原則があてはめられている）</a:t>
            </a:r>
            <a:endParaRPr kumimoji="1" lang="en-US" altLang="ja-JP"/>
          </a:p>
          <a:p>
            <a:r>
              <a:rPr kumimoji="1" lang="ja-JP" altLang="en-US"/>
              <a:t>どんなことがあっても正直でいよう</a:t>
            </a:r>
          </a:p>
          <a:p>
            <a:r>
              <a:rPr kumimoji="1" lang="ja-JP" altLang="en-US"/>
              <a:t>お世話になった人たちの恩を忘れずにいよう</a:t>
            </a:r>
          </a:p>
          <a:p>
            <a:r>
              <a:rPr kumimoji="1" lang="ja-JP" altLang="en-US"/>
              <a:t>判断を下す前に、双方の言い訳をきこう</a:t>
            </a:r>
          </a:p>
          <a:p>
            <a:r>
              <a:rPr kumimoji="1" lang="ja-JP" altLang="en-US"/>
              <a:t>その場にいない人を擁護しよう</a:t>
            </a:r>
          </a:p>
          <a:p>
            <a:r>
              <a:rPr kumimoji="1" lang="ja-JP" altLang="en-US"/>
              <a:t>毎年何かひとつ、新しいことを身につけよう</a:t>
            </a:r>
          </a:p>
          <a:p>
            <a:r>
              <a:rPr kumimoji="1" lang="ja-JP" altLang="en-US"/>
              <a:t>ユーモアを忘れないようにしよう</a:t>
            </a:r>
          </a:p>
          <a:p>
            <a:r>
              <a:rPr kumimoji="1" lang="ja-JP" altLang="en-US"/>
              <a:t>部下の成功を助けよう</a:t>
            </a:r>
          </a:p>
          <a:p>
            <a:r>
              <a:rPr kumimoji="1" lang="ja-JP" altLang="en-US"/>
              <a:t>自分が話す</a:t>
            </a:r>
            <a:r>
              <a:rPr kumimoji="1" lang="en-US" altLang="ja-JP"/>
              <a:t>2</a:t>
            </a:r>
            <a:r>
              <a:rPr kumimoji="1" lang="ja-JP" altLang="en-US"/>
              <a:t>倍の時間、相手の話を聞こう</a:t>
            </a:r>
          </a:p>
          <a:p>
            <a:endParaRPr kumimoji="1" lang="ja-JP" altLang="en-US"/>
          </a:p>
          <a:p>
            <a:endParaRPr kumimoji="1"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34</a:t>
            </a:fld>
            <a:endParaRPr kumimoji="1" lang="ja-JP" altLang="en-US"/>
          </a:p>
        </p:txBody>
      </p:sp>
    </p:spTree>
    <p:extLst>
      <p:ext uri="{BB962C8B-B14F-4D97-AF65-F5344CB8AC3E}">
        <p14:creationId xmlns:p14="http://schemas.microsoft.com/office/powerpoint/2010/main" val="14813264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いきなりお葬式、というのも重たい気がするのであれば、今回は個人マネジメントとして、職場で７つの習慣を導入することを想定しているため、「退職時」をイメージするとよいかもしれません。</a:t>
            </a:r>
            <a:endParaRPr kumimoji="1" lang="en-US" altLang="ja-JP"/>
          </a:p>
          <a:p>
            <a:endParaRPr kumimoji="1" lang="en-US" altLang="ja-JP"/>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a:t>夫・・・私は夫として妻に誠実でありたい</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a:t>父親・・・私は父として子供たちが生きる喜びを得ることに貢献したい</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a:t>仕事・・・私は専門職として日々、新しいことを学ぶ努力を続けたい</a:t>
            </a:r>
          </a:p>
          <a:p>
            <a:endParaRPr kumimoji="1"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35</a:t>
            </a:fld>
            <a:endParaRPr kumimoji="1" lang="ja-JP" altLang="en-US"/>
          </a:p>
        </p:txBody>
      </p:sp>
    </p:spTree>
    <p:extLst>
      <p:ext uri="{BB962C8B-B14F-4D97-AF65-F5344CB8AC3E}">
        <p14:creationId xmlns:p14="http://schemas.microsoft.com/office/powerpoint/2010/main" val="1146268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スケジュールは一週間単位で計画を立てるのがよい</a:t>
            </a:r>
            <a:endParaRPr kumimoji="1" lang="en-US" altLang="ja-JP"/>
          </a:p>
          <a:p>
            <a:r>
              <a:rPr kumimoji="1" lang="ja-JP" altLang="en-US"/>
              <a:t>具体的なスケジュールの立て方は、本に詳しく載っていますが、めちゃ細かいです。</a:t>
            </a:r>
            <a:endParaRPr kumimoji="1" lang="en-US" altLang="ja-JP"/>
          </a:p>
          <a:p>
            <a:endParaRPr kumimoji="1" lang="en-US" altLang="ja-JP"/>
          </a:p>
          <a:p>
            <a:r>
              <a:rPr kumimoji="1" lang="ja-JP" altLang="en-US"/>
              <a:t>原則中心の生き方、そして第二領域を重視して生活することで、人生が劇的に変わる。</a:t>
            </a:r>
            <a:endParaRPr kumimoji="1" lang="en-US" altLang="ja-JP"/>
          </a:p>
          <a:p>
            <a:r>
              <a:rPr kumimoji="1" lang="ja-JP" altLang="en-US"/>
              <a:t>コヴィーさん自身がそうだったといってるし、何百人と先生が変わった人を見てきている。</a:t>
            </a:r>
            <a:endParaRPr kumimoji="1" lang="en-US" altLang="ja-JP"/>
          </a:p>
          <a:p>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「それは自分のゴールに近づけることか？」を意識し、優先事項を誤らないことが重要</a:t>
            </a:r>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37</a:t>
            </a:fld>
            <a:endParaRPr kumimoji="1" lang="ja-JP" altLang="en-US"/>
          </a:p>
        </p:txBody>
      </p:sp>
    </p:spTree>
    <p:extLst>
      <p:ext uri="{BB962C8B-B14F-4D97-AF65-F5344CB8AC3E}">
        <p14:creationId xmlns:p14="http://schemas.microsoft.com/office/powerpoint/2010/main" val="21029591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１</a:t>
            </a:r>
            <a:endParaRPr kumimoji="1" lang="en-US" altLang="ja-JP"/>
          </a:p>
          <a:p>
            <a:r>
              <a:rPr kumimoji="1" lang="ja-JP" altLang="en-US"/>
              <a:t>使い走りのデリゲーションとは、細かく指示をするマイクロマネジメント</a:t>
            </a:r>
            <a:endParaRPr kumimoji="1" lang="en-US" altLang="ja-JP"/>
          </a:p>
          <a:p>
            <a:r>
              <a:rPr kumimoji="1" lang="ja-JP" altLang="en-US"/>
              <a:t>このデリゲーションはマネジメント能力を高めるのに最適な考え方ですので、ぜひ習慣づけたいものです。</a:t>
            </a:r>
            <a:endParaRPr kumimoji="1" lang="en-US" altLang="ja-JP"/>
          </a:p>
          <a:p>
            <a:r>
              <a:rPr kumimoji="1" lang="ja-JP" altLang="en-US"/>
              <a:t>世の中に出回っているマネジメントの本は、おそらくこのデリゲーションについて必ず書かれているはずです。</a:t>
            </a:r>
            <a:endParaRPr kumimoji="1" lang="en-US" altLang="ja-JP"/>
          </a:p>
          <a:p>
            <a:r>
              <a:rPr kumimoji="1" lang="ja-JP" altLang="en-US"/>
              <a:t>重要なのは、相手を心から信頼できるか、これに尽きるかと思います。</a:t>
            </a:r>
            <a:endParaRPr kumimoji="1" lang="en-US" altLang="ja-JP"/>
          </a:p>
          <a:p>
            <a:endParaRPr kumimoji="1" lang="en-US" altLang="ja-JP"/>
          </a:p>
          <a:p>
            <a:endParaRPr kumimoji="1" lang="en-US" altLang="ja-JP"/>
          </a:p>
          <a:p>
            <a:endParaRPr kumimoji="1"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38</a:t>
            </a:fld>
            <a:endParaRPr kumimoji="1" lang="ja-JP" altLang="en-US"/>
          </a:p>
        </p:txBody>
      </p:sp>
    </p:spTree>
    <p:extLst>
      <p:ext uri="{BB962C8B-B14F-4D97-AF65-F5344CB8AC3E}">
        <p14:creationId xmlns:p14="http://schemas.microsoft.com/office/powerpoint/2010/main" val="23988407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ここまでが私的成功の習慣</a:t>
            </a:r>
            <a:endParaRPr kumimoji="1" lang="en-US" altLang="ja-JP"/>
          </a:p>
          <a:p>
            <a:r>
              <a:rPr kumimoji="1" lang="ja-JP" altLang="en-US"/>
              <a:t>第一の習慣で自主的にふるまい、成功するためのスタート体制をとる。</a:t>
            </a:r>
            <a:endParaRPr kumimoji="1" lang="en-US" altLang="ja-JP"/>
          </a:p>
          <a:p>
            <a:r>
              <a:rPr kumimoji="1" lang="ja-JP" altLang="en-US"/>
              <a:t>第二の習慣で自分だけのミッション・ステートメントをつくり、それに沿った行動をとる</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第三の習慣で「緊急ではないが重要なこと」により時間を使うようになり、しかも、人を信頼して任せることで、もっと時間が使えるようになってくる。</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結果、自分の影響の輪がどんどん大きくなってきて、影響力を持ち始める</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ここまでできて、やっと私的成功、一人だけで成功するという土台ができます。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より大きな仕事をやってのけるには、一人の力では実現できません。他人と相互依存の関係性をきずく必要があります。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これを実現するため、第４～６の習慣が必要になってきます。</a:t>
            </a:r>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39</a:t>
            </a:fld>
            <a:endParaRPr kumimoji="1" lang="ja-JP" altLang="en-US"/>
          </a:p>
        </p:txBody>
      </p:sp>
    </p:spTree>
    <p:extLst>
      <p:ext uri="{BB962C8B-B14F-4D97-AF65-F5344CB8AC3E}">
        <p14:creationId xmlns:p14="http://schemas.microsoft.com/office/powerpoint/2010/main" val="91139357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人間関係づくりで最も大切な要素は「何を言うか、何をするか」ではなく、「誰が言うか、誰がするのか」である</a:t>
            </a:r>
          </a:p>
          <a:p>
            <a:r>
              <a:rPr kumimoji="1" lang="ja-JP" altLang="en-US"/>
              <a:t>小手先のテクニックでは人間関係は長続きしない。第１～３の習慣で人としての“基礎体力”を身に着けないと信頼に値する人間にはならない</a:t>
            </a:r>
          </a:p>
          <a:p>
            <a:endParaRPr kumimoji="1" lang="en-US" altLang="ja-JP"/>
          </a:p>
          <a:p>
            <a:r>
              <a:rPr kumimoji="1" lang="ja-JP" altLang="en-US"/>
              <a:t>その場にいない人の悪口を言わないこと</a:t>
            </a:r>
            <a:endParaRPr kumimoji="1" lang="en-US" altLang="ja-JP"/>
          </a:p>
          <a:p>
            <a:endParaRPr kumimoji="1"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42</a:t>
            </a:fld>
            <a:endParaRPr kumimoji="1" lang="ja-JP" altLang="en-US"/>
          </a:p>
        </p:txBody>
      </p:sp>
    </p:spTree>
    <p:extLst>
      <p:ext uri="{BB962C8B-B14F-4D97-AF65-F5344CB8AC3E}">
        <p14:creationId xmlns:p14="http://schemas.microsoft.com/office/powerpoint/2010/main" val="39140827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a:t>Win-Lose</a:t>
            </a:r>
            <a:r>
              <a:rPr kumimoji="1" lang="ja-JP" altLang="en-US"/>
              <a:t>は世のなかに蔓延している考え方。ほとんどの人は、この勝ち負けの脚本で育ってきてしまっている。</a:t>
            </a:r>
            <a:endParaRPr kumimoji="1" lang="en-US" altLang="ja-JP"/>
          </a:p>
          <a:p>
            <a:r>
              <a:rPr kumimoji="1" lang="ja-JP" altLang="en-US"/>
              <a:t>このメンタリティが私たちの深くまで根付いてしまっている。</a:t>
            </a:r>
            <a:endParaRPr kumimoji="1" lang="en-US" altLang="ja-JP"/>
          </a:p>
          <a:p>
            <a:r>
              <a:rPr kumimoji="1" lang="ja-JP" altLang="en-US"/>
              <a:t>大学受験、スポーツなんかでも勝つことが美徳とされる世界で生きてきたため、仕方がない。</a:t>
            </a:r>
            <a:endParaRPr kumimoji="1" lang="en-US" altLang="ja-JP"/>
          </a:p>
          <a:p>
            <a:endParaRPr kumimoji="1" lang="en-US" altLang="ja-JP"/>
          </a:p>
          <a:p>
            <a:r>
              <a:rPr kumimoji="1" lang="ja-JP" altLang="en-US"/>
              <a:t>自分の子供に勉強しいて、いい学校に入るよう求める親は、条件付きで子供を愛しているのだと。</a:t>
            </a:r>
            <a:endParaRPr kumimoji="1" lang="en-US" altLang="ja-JP"/>
          </a:p>
          <a:p>
            <a:r>
              <a:rPr kumimoji="1" lang="ja-JP" altLang="en-US"/>
              <a:t>子供はいつしか、いい学校に入らないと親に愛されないというマインドになってしまう。</a:t>
            </a:r>
            <a:endParaRPr kumimoji="1" lang="en-US" altLang="ja-JP"/>
          </a:p>
          <a:p>
            <a:r>
              <a:rPr kumimoji="1" lang="ja-JP" altLang="en-US"/>
              <a:t>誰かの期待に応えることが自分の価値である、と思うようになる。</a:t>
            </a:r>
            <a:endParaRPr kumimoji="1" lang="en-US" altLang="ja-JP"/>
          </a:p>
          <a:p>
            <a:r>
              <a:rPr kumimoji="1" lang="ja-JP" altLang="en-US"/>
              <a:t>言い換えれば、期待に応えられないと自分に価値がないのだと思い詰めてしまう可能性があります。自殺するかもしれません。</a:t>
            </a:r>
            <a:endParaRPr kumimoji="1" lang="en-US" altLang="ja-JP"/>
          </a:p>
          <a:p>
            <a:r>
              <a:rPr kumimoji="1" lang="ja-JP" altLang="en-US"/>
              <a:t>この</a:t>
            </a:r>
            <a:r>
              <a:rPr kumimoji="1" lang="en-US" altLang="ja-JP"/>
              <a:t>Win-Lose</a:t>
            </a:r>
            <a:r>
              <a:rPr kumimoji="1" lang="ja-JP" altLang="en-US"/>
              <a:t>、勝ち負けのパラダイムを変えることが第４の習慣です。</a:t>
            </a:r>
            <a:endParaRPr kumimoji="1" lang="en-US" altLang="ja-JP"/>
          </a:p>
          <a:p>
            <a:endParaRPr kumimoji="1" lang="en-US" altLang="ja-JP"/>
          </a:p>
          <a:p>
            <a:endParaRPr kumimoji="1" lang="en-US" altLang="ja-JP"/>
          </a:p>
          <a:p>
            <a:r>
              <a:rPr kumimoji="1" lang="ja-JP" altLang="en-US"/>
              <a:t>「儲かる話がありますよ」とか怪しい話を吹っかけてくる人、</a:t>
            </a:r>
            <a:endParaRPr kumimoji="1" lang="en-US" altLang="ja-JP"/>
          </a:p>
          <a:p>
            <a:r>
              <a:rPr kumimoji="1" lang="ja-JP" altLang="en-US"/>
              <a:t>これは</a:t>
            </a:r>
            <a:r>
              <a:rPr lang="en-US" altLang="ja-JP"/>
              <a:t>Win‐Lose</a:t>
            </a:r>
            <a:r>
              <a:rPr lang="ja-JP" altLang="en-US"/>
              <a:t>になる可能性が高いです。</a:t>
            </a:r>
            <a:endParaRPr lang="en-US" altLang="ja-JP"/>
          </a:p>
          <a:p>
            <a:r>
              <a:rPr lang="ja-JP" altLang="en-US"/>
              <a:t>つまり、自分の利益しか考えてないやつです。</a:t>
            </a:r>
            <a:endParaRPr lang="en-US" altLang="ja-JP"/>
          </a:p>
          <a:p>
            <a:endParaRPr lang="ja-JP" altLang="en-US"/>
          </a:p>
          <a:p>
            <a:r>
              <a:rPr kumimoji="1" lang="ja-JP" altLang="en-US"/>
              <a:t>誰が最も成績が良いか、などと社員同士を競わせているような会社では、社員同士が協力し合うような文化をはぐくむことはない。</a:t>
            </a:r>
            <a:endParaRPr kumimoji="1" lang="en-US" altLang="ja-JP"/>
          </a:p>
          <a:p>
            <a:r>
              <a:rPr kumimoji="1" lang="ja-JP" altLang="en-US"/>
              <a:t>社員同士が協力し、それが報われるように報酬制度を変えるとか、文化を変えていかないと組織としての力を最大限に生かすことはできない。</a:t>
            </a:r>
            <a:endParaRPr kumimoji="1" lang="en-US" altLang="ja-JP"/>
          </a:p>
          <a:p>
            <a:endParaRPr kumimoji="1" lang="en-US" altLang="ja-JP"/>
          </a:p>
          <a:p>
            <a:r>
              <a:rPr kumimoji="1" lang="en-US" altLang="ja-JP" err="1"/>
              <a:t>Nodeal</a:t>
            </a:r>
            <a:r>
              <a:rPr kumimoji="1" lang="ja-JP" altLang="en-US"/>
              <a:t>とは、</a:t>
            </a:r>
            <a:endParaRPr kumimoji="1" lang="en-US" altLang="ja-JP"/>
          </a:p>
          <a:p>
            <a:r>
              <a:rPr kumimoji="1" lang="ja-JP" altLang="en-US"/>
              <a:t>友達４人で映画を見ようとしているが、全員みたい映画が決まらない。</a:t>
            </a:r>
            <a:endParaRPr kumimoji="1" lang="en-US" altLang="ja-JP"/>
          </a:p>
          <a:p>
            <a:r>
              <a:rPr kumimoji="1" lang="ja-JP" altLang="en-US"/>
              <a:t>そんなときは多数決して決めるのではなく、映画を見ないでほかのことをすればいい</a:t>
            </a:r>
            <a:endParaRPr kumimoji="1"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44</a:t>
            </a:fld>
            <a:endParaRPr kumimoji="1" lang="ja-JP" altLang="en-US"/>
          </a:p>
        </p:txBody>
      </p:sp>
    </p:spTree>
    <p:extLst>
      <p:ext uri="{BB962C8B-B14F-4D97-AF65-F5344CB8AC3E}">
        <p14:creationId xmlns:p14="http://schemas.microsoft.com/office/powerpoint/2010/main" val="33440929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この世の幸せの量はきまっていて、だれかが幸せになると、誰かが不幸になると考えかたが、欠乏マインド</a:t>
            </a:r>
            <a:endParaRPr kumimoji="1" lang="en-US" altLang="ja-JP"/>
          </a:p>
          <a:p>
            <a:r>
              <a:rPr kumimoji="1" lang="ja-JP" altLang="en-US"/>
              <a:t>豊かさマインドは、みんなが幸せになれるんだ、と信じ抜くこと</a:t>
            </a:r>
            <a:endParaRPr kumimoji="1" lang="en-US" altLang="ja-JP"/>
          </a:p>
          <a:p>
            <a:endParaRPr kumimoji="1" lang="en-US" altLang="ja-JP"/>
          </a:p>
          <a:p>
            <a:r>
              <a:rPr kumimoji="1" lang="ja-JP" altLang="en-US"/>
              <a:t>第４の習慣の難しさはこの豊かさマインドを持つ、というところかもしれません。</a:t>
            </a:r>
            <a:endParaRPr kumimoji="1" lang="en-US" altLang="ja-JP"/>
          </a:p>
          <a:p>
            <a:r>
              <a:rPr kumimoji="1" lang="ja-JP" altLang="en-US"/>
              <a:t>私たちは日常のなかで、どうしても相手のことをうらやましいとか、あいつ失敗すればいいのに、とか思ってしまいがちです。</a:t>
            </a:r>
            <a:endParaRPr kumimoji="1" lang="en-US" altLang="ja-JP"/>
          </a:p>
          <a:p>
            <a:r>
              <a:rPr kumimoji="1" lang="ja-JP" altLang="en-US"/>
              <a:t>そういう生き方をしてきたのだから、無理もありません。学歴社会の弊害かもしれません。</a:t>
            </a:r>
            <a:endParaRPr kumimoji="1" lang="en-US" altLang="ja-JP"/>
          </a:p>
          <a:p>
            <a:endParaRPr kumimoji="1" lang="en-US" altLang="ja-JP"/>
          </a:p>
          <a:p>
            <a:r>
              <a:rPr kumimoji="1" lang="ja-JP" altLang="en-US"/>
              <a:t>この第４の習慣以降、とても難しいと思うかもしれませんが、現時点では当然です。なぜなら、まだ第１～３の習慣で私的成功を収めてないからです。</a:t>
            </a:r>
            <a:endParaRPr kumimoji="1" lang="en-US" altLang="ja-JP"/>
          </a:p>
          <a:p>
            <a:r>
              <a:rPr kumimoji="1" lang="ja-JP" altLang="en-US"/>
              <a:t>なので今は、心配なさらず。</a:t>
            </a:r>
            <a:endParaRPr kumimoji="1" lang="en-US" altLang="ja-JP"/>
          </a:p>
          <a:p>
            <a:r>
              <a:rPr kumimoji="1" lang="ja-JP" altLang="en-US"/>
              <a:t>逆に言うと、嫉妬を感じることなく、相手の成功を心から祝福できれば、私的成功してきたといえるのかもしれません。</a:t>
            </a:r>
            <a:endParaRPr kumimoji="1" lang="en-US" altLang="ja-JP"/>
          </a:p>
          <a:p>
            <a:endParaRPr kumimoji="1" lang="en-US" altLang="ja-JP"/>
          </a:p>
          <a:p>
            <a:r>
              <a:rPr kumimoji="1" lang="ja-JP" altLang="en-US"/>
              <a:t>まとめると、</a:t>
            </a:r>
            <a:endParaRPr kumimoji="1" lang="en-US" altLang="ja-JP"/>
          </a:p>
          <a:p>
            <a:r>
              <a:rPr kumimoji="1" lang="en-US" altLang="ja-JP"/>
              <a:t>Win-Win</a:t>
            </a:r>
            <a:r>
              <a:rPr kumimoji="1" lang="ja-JP" altLang="en-US"/>
              <a:t>、つまりみんなハッピーになれる道を探す、それができそうにないなら、</a:t>
            </a:r>
            <a:r>
              <a:rPr kumimoji="1" lang="en-US" altLang="ja-JP" err="1"/>
              <a:t>NoDeal</a:t>
            </a:r>
            <a:r>
              <a:rPr kumimoji="1" lang="ja-JP" altLang="en-US"/>
              <a:t>、取引しない</a:t>
            </a:r>
            <a:endParaRPr kumimoji="1" lang="en-US" altLang="ja-JP"/>
          </a:p>
          <a:p>
            <a:endParaRPr kumimoji="1" lang="en-US" altLang="ja-JP"/>
          </a:p>
          <a:p>
            <a:r>
              <a:rPr kumimoji="1" lang="ja-JP" altLang="en-US"/>
              <a:t>会社は、「誰かが勝つことで誰かが負ける」という</a:t>
            </a:r>
            <a:r>
              <a:rPr kumimoji="1" lang="en-US" altLang="ja-JP"/>
              <a:t>Win-Lose</a:t>
            </a:r>
            <a:r>
              <a:rPr kumimoji="1" lang="ja-JP" altLang="en-US"/>
              <a:t>型の評価制度をやめ、</a:t>
            </a:r>
            <a:endParaRPr kumimoji="1" lang="en-US" altLang="ja-JP"/>
          </a:p>
          <a:p>
            <a:r>
              <a:rPr kumimoji="1" lang="ja-JP" altLang="en-US"/>
              <a:t>チームで成果を上げることを評価する仕組みを導入するのが良い。</a:t>
            </a:r>
            <a:endParaRPr kumimoji="1" lang="en-US" altLang="ja-JP"/>
          </a:p>
          <a:p>
            <a:endParaRPr kumimoji="1" lang="en-US" altLang="ja-JP"/>
          </a:p>
          <a:p>
            <a:r>
              <a:rPr kumimoji="1" lang="ja-JP" altLang="en-US"/>
              <a:t>個人マネジメントの話ですが、第４の習慣以降はチームで成果を出そう、という公的成功、</a:t>
            </a:r>
            <a:endParaRPr kumimoji="1" lang="en-US" altLang="ja-JP"/>
          </a:p>
          <a:p>
            <a:r>
              <a:rPr kumimoji="1" lang="ja-JP" altLang="en-US"/>
              <a:t>すなわち、組織マネジメント内容も包含していることになります。</a:t>
            </a:r>
            <a:endParaRPr kumimoji="1"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45</a:t>
            </a:fld>
            <a:endParaRPr kumimoji="1" lang="ja-JP" altLang="en-US"/>
          </a:p>
        </p:txBody>
      </p:sp>
    </p:spTree>
    <p:extLst>
      <p:ext uri="{BB962C8B-B14F-4D97-AF65-F5344CB8AC3E}">
        <p14:creationId xmlns:p14="http://schemas.microsoft.com/office/powerpoint/2010/main" val="34601469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脚本とは、「自分はこんな考え方で生きている」といった価値観がまとまったもの。</a:t>
            </a:r>
            <a:endParaRPr kumimoji="1" lang="en-US" altLang="ja-JP"/>
          </a:p>
          <a:p>
            <a:r>
              <a:rPr kumimoji="1" lang="ja-JP" altLang="en-US"/>
              <a:t>ひとは脚本に沿って人生を生きている</a:t>
            </a:r>
            <a:endParaRPr kumimoji="1" lang="en-US" altLang="ja-JP"/>
          </a:p>
          <a:p>
            <a:r>
              <a:rPr kumimoji="1" lang="ja-JP" altLang="en-US"/>
              <a:t>競争の激しい社会で生き抜いてきた人は</a:t>
            </a:r>
            <a:r>
              <a:rPr kumimoji="1" lang="en-US" altLang="ja-JP"/>
              <a:t>Win-Lose</a:t>
            </a:r>
            <a:r>
              <a:rPr kumimoji="1" lang="ja-JP" altLang="en-US"/>
              <a:t>型の脚本をもってしまいがち。</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「あいつにぜったい勝って蹴落として出世してやるぞ」みたいな脚本は</a:t>
            </a:r>
            <a:r>
              <a:rPr kumimoji="1" lang="en-US" altLang="ja-JP"/>
              <a:t>Win-Lose</a:t>
            </a:r>
            <a:r>
              <a:rPr kumimoji="1" lang="ja-JP" altLang="en-US"/>
              <a:t>型</a:t>
            </a:r>
            <a:endParaRPr kumimoji="1" lang="en-US" altLang="ja-JP"/>
          </a:p>
          <a:p>
            <a:endParaRPr kumimoji="1" lang="en-US" altLang="ja-JP"/>
          </a:p>
          <a:p>
            <a:r>
              <a:rPr kumimoji="1" lang="ja-JP" altLang="en-US"/>
              <a:t>ここは、まだ私的成功で人格と自立を獲得していないので、難しいと感じるかもしれない</a:t>
            </a:r>
            <a:endParaRPr kumimoji="1"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46</a:t>
            </a:fld>
            <a:endParaRPr kumimoji="1" lang="ja-JP" altLang="en-US"/>
          </a:p>
        </p:txBody>
      </p:sp>
    </p:spTree>
    <p:extLst>
      <p:ext uri="{BB962C8B-B14F-4D97-AF65-F5344CB8AC3E}">
        <p14:creationId xmlns:p14="http://schemas.microsoft.com/office/powerpoint/2010/main" val="30777980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７つの習慣の中でももっともエキサイティングな習慣であり、すぐに実生活で応用できる、といっている</a:t>
            </a:r>
            <a:endParaRPr kumimoji="1" lang="en-US" altLang="ja-JP"/>
          </a:p>
          <a:p>
            <a:r>
              <a:rPr kumimoji="1" lang="ja-JP" altLang="en-US"/>
              <a:t>すぐに使えるというと傾聴のテクニックのように聞こえるが、あくまでテクニックではなく、習慣です。</a:t>
            </a:r>
            <a:endParaRPr kumimoji="1" lang="en-US" altLang="ja-JP"/>
          </a:p>
          <a:p>
            <a:r>
              <a:rPr kumimoji="1" lang="ja-JP" altLang="en-US"/>
              <a:t>テクニックということが相手に気づかれると、信頼が得られない、信頼残高がたまらないので、</a:t>
            </a:r>
            <a:r>
              <a:rPr kumimoji="1" lang="en-US" altLang="ja-JP"/>
              <a:t>Win-Win</a:t>
            </a:r>
            <a:r>
              <a:rPr kumimoji="1" lang="ja-JP" altLang="en-US"/>
              <a:t>の関係が構築できない。</a:t>
            </a:r>
            <a:endParaRPr kumimoji="1" lang="en-US" altLang="ja-JP"/>
          </a:p>
          <a:p>
            <a:r>
              <a:rPr kumimoji="1" lang="ja-JP" altLang="en-US"/>
              <a:t>だから、心から相手の話を聞きたい、と思うことが重要。という習慣です。</a:t>
            </a:r>
            <a:endParaRPr kumimoji="1" lang="en-US" altLang="ja-JP"/>
          </a:p>
          <a:p>
            <a:endParaRPr kumimoji="1" lang="en-US" altLang="ja-JP"/>
          </a:p>
          <a:p>
            <a:r>
              <a:rPr kumimoji="1" lang="ja-JP" altLang="en-US"/>
              <a:t>この第５の習慣が最も難しい、とコヴィーさんは言っている</a:t>
            </a:r>
            <a:endParaRPr kumimoji="1"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47</a:t>
            </a:fld>
            <a:endParaRPr kumimoji="1" lang="ja-JP" altLang="en-US"/>
          </a:p>
        </p:txBody>
      </p:sp>
    </p:spTree>
    <p:extLst>
      <p:ext uri="{BB962C8B-B14F-4D97-AF65-F5344CB8AC3E}">
        <p14:creationId xmlns:p14="http://schemas.microsoft.com/office/powerpoint/2010/main" val="2650736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近年、企業の社会貢献への機運が高まっています</a:t>
            </a:r>
            <a:endParaRPr kumimoji="1" lang="en-US" altLang="ja-JP"/>
          </a:p>
          <a:p>
            <a:r>
              <a:rPr kumimoji="1" lang="ja-JP" altLang="en-US"/>
              <a:t>企業はもはや、利益追求するという考え方では立ちいかなくなってきており、その傾向は今後ますます強まっていくと思います。</a:t>
            </a:r>
            <a:endParaRPr kumimoji="1" lang="en-US" altLang="ja-JP"/>
          </a:p>
          <a:p>
            <a:r>
              <a:rPr kumimoji="1" lang="ja-JP" altLang="en-US"/>
              <a:t>とはいっても、社会貢献企業目指して、「世のため人のために仕事をしよう！」と社長一人だけが意気込んでいてもだめで、高い道徳心を持つ人格者が社内にいないと実現が難しいです。</a:t>
            </a:r>
            <a:endParaRPr kumimoji="1" lang="en-US" altLang="ja-JP"/>
          </a:p>
          <a:p>
            <a:r>
              <a:rPr kumimoji="1" lang="ja-JP" altLang="en-US"/>
              <a:t>よって道徳教育が必要になってくるというわけです。そのための考え方を整理できないか。ということ</a:t>
            </a:r>
            <a:endParaRPr kumimoji="1" lang="en-US" altLang="ja-JP"/>
          </a:p>
          <a:p>
            <a:endParaRPr kumimoji="1" lang="en-US" altLang="ja-JP"/>
          </a:p>
          <a:p>
            <a:r>
              <a:rPr kumimoji="1" lang="en-US" altLang="ja-JP"/>
              <a:t>【</a:t>
            </a:r>
            <a:r>
              <a:rPr kumimoji="1" lang="ja-JP" altLang="en-US"/>
              <a:t>時代の変化に対応できる力が求められる</a:t>
            </a:r>
            <a:r>
              <a:rPr kumimoji="1" lang="en-US" altLang="ja-JP"/>
              <a:t>】</a:t>
            </a:r>
            <a:r>
              <a:rPr kumimoji="1" lang="ja-JP" altLang="en-US"/>
              <a:t>とは、</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effectLst/>
              </a:rPr>
              <a:t>これからはどうやって優秀な人材の確保するか、ではなく、「内部の人間をどうやって育成するか」という発想に切り替えていくべきかと思います。</a:t>
            </a:r>
            <a:endParaRPr kumimoji="1" lang="en-US" altLang="ja-JP"/>
          </a:p>
          <a:p>
            <a:endParaRPr kumimoji="1" lang="en-US" altLang="ja-JP"/>
          </a:p>
          <a:p>
            <a:r>
              <a:rPr lang="ja-JP" altLang="en-US" sz="1200"/>
              <a:t>会社は「人格者を育てる」機能をもたなければならない</a:t>
            </a:r>
          </a:p>
          <a:p>
            <a:endParaRPr kumimoji="1"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4</a:t>
            </a:fld>
            <a:endParaRPr kumimoji="1" lang="ja-JP" altLang="en-US"/>
          </a:p>
        </p:txBody>
      </p:sp>
    </p:spTree>
    <p:extLst>
      <p:ext uri="{BB962C8B-B14F-4D97-AF65-F5344CB8AC3E}">
        <p14:creationId xmlns:p14="http://schemas.microsoft.com/office/powerpoint/2010/main" val="38466220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第５の習慣は、７つの習慣で最も難しいといわれている（コヴィーさん自身がそういっている）</a:t>
            </a:r>
            <a:endParaRPr kumimoji="1" lang="en-US" altLang="ja-JP"/>
          </a:p>
          <a:p>
            <a:r>
              <a:rPr kumimoji="1" lang="ja-JP" altLang="en-US"/>
              <a:t>その一方で、すぐに実生活で応用できるとも。</a:t>
            </a:r>
            <a:endParaRPr kumimoji="1" lang="en-US" altLang="ja-JP"/>
          </a:p>
          <a:p>
            <a:r>
              <a:rPr kumimoji="1" lang="ja-JP" altLang="en-US"/>
              <a:t>傾聴のスキルは必要。しかし、スキルだけではだめで、相手を本当に理解したいという真摯な望みが必要。</a:t>
            </a:r>
            <a:endParaRPr kumimoji="1" lang="en-US" altLang="ja-JP"/>
          </a:p>
          <a:p>
            <a:r>
              <a:rPr kumimoji="1" lang="ja-JP" altLang="en-US"/>
              <a:t>それが土台となって初めて相手の話を共感しながら聞くことができる。</a:t>
            </a:r>
            <a:endParaRPr kumimoji="1" lang="en-US" altLang="ja-JP"/>
          </a:p>
          <a:p>
            <a:endParaRPr kumimoji="1" lang="en-US" altLang="ja-JP"/>
          </a:p>
          <a:p>
            <a:r>
              <a:rPr kumimoji="1" lang="ja-JP" altLang="en-US"/>
              <a:t>自分が正しいと思っているときは、本気で相手の話を聴こうとできないもの。</a:t>
            </a:r>
            <a:endParaRPr kumimoji="1"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48</a:t>
            </a:fld>
            <a:endParaRPr kumimoji="1" lang="ja-JP" altLang="en-US"/>
          </a:p>
        </p:txBody>
      </p:sp>
    </p:spTree>
    <p:extLst>
      <p:ext uri="{BB962C8B-B14F-4D97-AF65-F5344CB8AC3E}">
        <p14:creationId xmlns:p14="http://schemas.microsoft.com/office/powerpoint/2010/main" val="16555191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レベル４</a:t>
            </a:r>
            <a:r>
              <a:rPr kumimoji="1" lang="ja-JP" altLang="en-US"/>
              <a:t>父さん、学校なんてもう嫌だよ⇒学校に行きたくなくて、なんだかイライラしているようだね</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自分の言葉に置き換え、感情を反映した言葉で相槌をうつ。</a:t>
            </a:r>
            <a:endParaRPr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「こんなに深く聞いてくれた」と、相手は心を開き、信頼感が生まれる（これまで培ってきた人格、信頼残高が活きる瞬間でもある）</a:t>
            </a:r>
            <a:endParaRPr lang="en-US" altLang="ja-JP"/>
          </a:p>
          <a:p>
            <a:r>
              <a:rPr kumimoji="1" lang="ja-JP" altLang="en-US"/>
              <a:t>信頼残高がたまり、</a:t>
            </a:r>
            <a:r>
              <a:rPr kumimoji="1" lang="en-US" altLang="ja-JP"/>
              <a:t>Win-Win</a:t>
            </a:r>
            <a:r>
              <a:rPr kumimoji="1" lang="ja-JP" altLang="en-US"/>
              <a:t>の関係性につながっていく</a:t>
            </a:r>
            <a:endParaRPr kumimoji="1" lang="en-US" altLang="ja-JP"/>
          </a:p>
          <a:p>
            <a:endParaRPr kumimoji="1" lang="en-US" altLang="ja-JP"/>
          </a:p>
          <a:p>
            <a:r>
              <a:rPr kumimoji="1" lang="ja-JP" altLang="en-US"/>
              <a:t>第４段階ができれば、相手に誠意が伝わり、大きな信頼を得ることができる</a:t>
            </a:r>
            <a:endParaRPr kumimoji="1" lang="en-US" altLang="ja-JP"/>
          </a:p>
          <a:p>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この第５の習慣はすぐにでも実行に移すことができるので、今からやってみてください</a:t>
            </a:r>
          </a:p>
          <a:p>
            <a:endParaRPr kumimoji="1"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49</a:t>
            </a:fld>
            <a:endParaRPr kumimoji="1" lang="ja-JP" altLang="en-US"/>
          </a:p>
        </p:txBody>
      </p:sp>
    </p:spTree>
    <p:extLst>
      <p:ext uri="{BB962C8B-B14F-4D97-AF65-F5344CB8AC3E}">
        <p14:creationId xmlns:p14="http://schemas.microsoft.com/office/powerpoint/2010/main" val="5411319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信頼口座が赤字の人を探して話しかける、というのがありましたが・・・</a:t>
            </a:r>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50</a:t>
            </a:fld>
            <a:endParaRPr kumimoji="1" lang="ja-JP" altLang="en-US"/>
          </a:p>
        </p:txBody>
      </p:sp>
    </p:spTree>
    <p:extLst>
      <p:ext uri="{BB962C8B-B14F-4D97-AF65-F5344CB8AC3E}">
        <p14:creationId xmlns:p14="http://schemas.microsoft.com/office/powerpoint/2010/main" val="22349644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自分をイライラさせるさせる人の名前をリストアップしてみる</a:t>
            </a:r>
          </a:p>
          <a:p>
            <a:r>
              <a:rPr kumimoji="1" lang="ja-JP" altLang="en-US"/>
              <a:t>というのがありますが・・・</a:t>
            </a:r>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54</a:t>
            </a:fld>
            <a:endParaRPr kumimoji="1" lang="ja-JP" altLang="en-US"/>
          </a:p>
        </p:txBody>
      </p:sp>
    </p:spTree>
    <p:extLst>
      <p:ext uri="{BB962C8B-B14F-4D97-AF65-F5344CB8AC3E}">
        <p14:creationId xmlns:p14="http://schemas.microsoft.com/office/powerpoint/2010/main" val="6491712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砥石を買わないこと</a:t>
            </a:r>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57</a:t>
            </a:fld>
            <a:endParaRPr kumimoji="1" lang="ja-JP" altLang="en-US"/>
          </a:p>
        </p:txBody>
      </p:sp>
    </p:spTree>
    <p:extLst>
      <p:ext uri="{BB962C8B-B14F-4D97-AF65-F5344CB8AC3E}">
        <p14:creationId xmlns:p14="http://schemas.microsoft.com/office/powerpoint/2010/main" val="39648261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社会・情緒は</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公的成功を目指す第</a:t>
            </a:r>
            <a:r>
              <a:rPr kumimoji="1" lang="en-US" altLang="ja-JP"/>
              <a:t>4,5,6</a:t>
            </a:r>
            <a:r>
              <a:rPr kumimoji="1" lang="ja-JP" altLang="en-US"/>
              <a:t>の習慣につながる</a:t>
            </a:r>
            <a:endParaRPr kumimoji="1" lang="en-US" altLang="ja-JP"/>
          </a:p>
          <a:p>
            <a:endParaRPr kumimoji="1"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58</a:t>
            </a:fld>
            <a:endParaRPr kumimoji="1" lang="ja-JP" altLang="en-US"/>
          </a:p>
        </p:txBody>
      </p:sp>
    </p:spTree>
    <p:extLst>
      <p:ext uri="{BB962C8B-B14F-4D97-AF65-F5344CB8AC3E}">
        <p14:creationId xmlns:p14="http://schemas.microsoft.com/office/powerpoint/2010/main" val="21426106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社会・情緒は</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公的成功を目指す第</a:t>
            </a:r>
            <a:r>
              <a:rPr kumimoji="1" lang="en-US" altLang="ja-JP"/>
              <a:t>4,5,6</a:t>
            </a:r>
            <a:r>
              <a:rPr kumimoji="1" lang="ja-JP" altLang="en-US"/>
              <a:t>の習慣につながる</a:t>
            </a:r>
            <a:endParaRPr kumimoji="1" lang="en-US" altLang="ja-JP"/>
          </a:p>
          <a:p>
            <a:endParaRPr kumimoji="1"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59</a:t>
            </a:fld>
            <a:endParaRPr kumimoji="1" lang="ja-JP" altLang="en-US"/>
          </a:p>
        </p:txBody>
      </p:sp>
    </p:spTree>
    <p:extLst>
      <p:ext uri="{BB962C8B-B14F-4D97-AF65-F5344CB8AC3E}">
        <p14:creationId xmlns:p14="http://schemas.microsoft.com/office/powerpoint/2010/main" val="37777206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60</a:t>
            </a:fld>
            <a:endParaRPr kumimoji="1" lang="ja-JP" altLang="en-US"/>
          </a:p>
        </p:txBody>
      </p:sp>
    </p:spTree>
    <p:extLst>
      <p:ext uri="{BB962C8B-B14F-4D97-AF65-F5344CB8AC3E}">
        <p14:creationId xmlns:p14="http://schemas.microsoft.com/office/powerpoint/2010/main" val="14448826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会社としてはあまり個人的な問題にかかわることができないかもしれないので、</a:t>
            </a:r>
            <a:endParaRPr kumimoji="1" lang="en-US" altLang="ja-JP"/>
          </a:p>
          <a:p>
            <a:r>
              <a:rPr kumimoji="1" lang="ja-JP" altLang="en-US"/>
              <a:t>ミッションステートメントではとくにその会社の従業員としてのふるまいを明記してもらうといい</a:t>
            </a:r>
            <a:endParaRPr kumimoji="1" lang="en-US" altLang="ja-JP"/>
          </a:p>
          <a:p>
            <a:r>
              <a:rPr kumimoji="1" lang="ja-JP" altLang="en-US"/>
              <a:t>「私は部下の成長をサポートする」</a:t>
            </a:r>
            <a:endParaRPr kumimoji="1" lang="en-US" altLang="ja-JP"/>
          </a:p>
          <a:p>
            <a:r>
              <a:rPr kumimoji="1" lang="ja-JP" altLang="en-US"/>
              <a:t>「私は</a:t>
            </a:r>
            <a:endParaRPr kumimoji="1" lang="en-US" altLang="ja-JP"/>
          </a:p>
          <a:p>
            <a:endParaRPr kumimoji="1" lang="en-US" altLang="ja-JP"/>
          </a:p>
          <a:p>
            <a:r>
              <a:rPr kumimoji="1" lang="ja-JP" altLang="en-US"/>
              <a:t>やらされ感を感じることがないよう配慮</a:t>
            </a:r>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61</a:t>
            </a:fld>
            <a:endParaRPr kumimoji="1" lang="ja-JP" altLang="en-US"/>
          </a:p>
        </p:txBody>
      </p:sp>
    </p:spTree>
    <p:extLst>
      <p:ext uri="{BB962C8B-B14F-4D97-AF65-F5344CB8AC3E}">
        <p14:creationId xmlns:p14="http://schemas.microsoft.com/office/powerpoint/2010/main" val="13246016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ここからは７つの方についての説明です。</a:t>
            </a:r>
            <a:endParaRPr kumimoji="1" lang="en-US" altLang="ja-JP"/>
          </a:p>
          <a:p>
            <a:r>
              <a:rPr kumimoji="1" lang="ja-JP" altLang="en-US"/>
              <a:t>７つの習慣は人格形成を達成するというものでしたが、ここからはすぐに使えるような知識やテクニックについての解説を７つのパートに分けて解説していきたいと思います。</a:t>
            </a:r>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62</a:t>
            </a:fld>
            <a:endParaRPr kumimoji="1" lang="ja-JP" altLang="en-US"/>
          </a:p>
        </p:txBody>
      </p:sp>
    </p:spTree>
    <p:extLst>
      <p:ext uri="{BB962C8B-B14F-4D97-AF65-F5344CB8AC3E}">
        <p14:creationId xmlns:p14="http://schemas.microsoft.com/office/powerpoint/2010/main" val="3156464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目的</a:t>
            </a:r>
            <a:endParaRPr kumimoji="1" lang="en-US" altLang="ja-JP"/>
          </a:p>
          <a:p>
            <a:r>
              <a:rPr kumimoji="1" lang="ja-JP" altLang="en-US"/>
              <a:t>道徳教育っていうと、本来会社主導でやるものではなく、個人の性格や自主努力に頼ってきた部分が多いわけですが、本講座では、会社の人材育成戦略の一環として、「人格者の育成」を企業経営と密接にからめていこう、と。</a:t>
            </a:r>
            <a:endParaRPr kumimoji="1" lang="en-US" altLang="ja-JP"/>
          </a:p>
          <a:p>
            <a:r>
              <a:rPr kumimoji="1" lang="ja-JP" altLang="en-US"/>
              <a:t>そして、人格者の育成に必要なカリキュラムを整理してみようじゃないか、というのが本講座の背景となっています。</a:t>
            </a:r>
            <a:endParaRPr lang="en-US" altLang="ja-JP">
              <a:effectLst/>
            </a:endParaRPr>
          </a:p>
          <a:p>
            <a:endParaRPr kumimoji="1" lang="en-US" altLang="ja-JP"/>
          </a:p>
          <a:p>
            <a:endParaRPr kumimoji="1" lang="en-US" altLang="ja-JP"/>
          </a:p>
          <a:p>
            <a:r>
              <a:rPr kumimoji="1" lang="ja-JP" altLang="en-US"/>
              <a:t>効果とねらい</a:t>
            </a:r>
            <a:endParaRPr kumimoji="1" lang="en-US" altLang="ja-JP"/>
          </a:p>
          <a:p>
            <a:r>
              <a:rPr kumimoji="1" lang="ja-JP" altLang="en-US" sz="1200" b="0" i="0" kern="1200">
                <a:solidFill>
                  <a:schemeClr val="tx1"/>
                </a:solidFill>
                <a:effectLst/>
                <a:latin typeface="+mn-lt"/>
                <a:ea typeface="+mn-ea"/>
                <a:cs typeface="+mn-cs"/>
              </a:rPr>
              <a:t>なぜ企業は永続することが前提になっているか。</a:t>
            </a:r>
            <a:endParaRPr kumimoji="1" lang="en-US" altLang="ja-JP" sz="1200" b="0" i="0" kern="1200">
              <a:solidFill>
                <a:schemeClr val="tx1"/>
              </a:solidFill>
              <a:effectLst/>
              <a:latin typeface="+mn-lt"/>
              <a:ea typeface="+mn-ea"/>
              <a:cs typeface="+mn-cs"/>
            </a:endParaRPr>
          </a:p>
          <a:p>
            <a:r>
              <a:rPr kumimoji="1" lang="ja-JP" altLang="en-US" sz="1200" b="0" i="0" kern="1200">
                <a:solidFill>
                  <a:schemeClr val="tx1"/>
                </a:solidFill>
                <a:effectLst/>
                <a:latin typeface="+mn-lt"/>
                <a:ea typeface="+mn-ea"/>
                <a:cs typeface="+mn-cs"/>
              </a:rPr>
              <a:t>たとえば「１年後に廃業します」って公言している会社の製品を買いたいと思うでしょうか。</a:t>
            </a:r>
            <a:endParaRPr kumimoji="1" lang="en-US" altLang="ja-JP" sz="1200" b="0" i="0" kern="1200">
              <a:solidFill>
                <a:schemeClr val="tx1"/>
              </a:solidFill>
              <a:effectLst/>
              <a:latin typeface="+mn-lt"/>
              <a:ea typeface="+mn-ea"/>
              <a:cs typeface="+mn-cs"/>
            </a:endParaRPr>
          </a:p>
          <a:p>
            <a:r>
              <a:rPr kumimoji="1" lang="ja-JP" altLang="en-US" sz="1200" b="0" i="0" kern="1200">
                <a:solidFill>
                  <a:schemeClr val="tx1"/>
                </a:solidFill>
                <a:effectLst/>
                <a:latin typeface="+mn-lt"/>
                <a:ea typeface="+mn-ea"/>
                <a:cs typeface="+mn-cs"/>
              </a:rPr>
              <a:t>当然、１年後にはその製品のサポートを受けれないし、壊れても修理もしてくれません。</a:t>
            </a:r>
            <a:endParaRPr kumimoji="1" lang="en-US" altLang="ja-JP"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a:solidFill>
                  <a:schemeClr val="tx1"/>
                </a:solidFill>
                <a:effectLst/>
                <a:latin typeface="+mn-lt"/>
                <a:ea typeface="+mn-ea"/>
                <a:cs typeface="+mn-cs"/>
              </a:rPr>
              <a:t>また、そんなつぶれるとわかっている会社で働きたいという人もいないし、銀行だってそんな会社にお金を貸したいと思わないでしょう。</a:t>
            </a:r>
            <a:endParaRPr kumimoji="1" lang="en-US" altLang="ja-JP" sz="1200" b="0" i="0" kern="1200">
              <a:solidFill>
                <a:schemeClr val="tx1"/>
              </a:solidFill>
              <a:effectLst/>
              <a:latin typeface="+mn-lt"/>
              <a:ea typeface="+mn-ea"/>
              <a:cs typeface="+mn-cs"/>
            </a:endParaRPr>
          </a:p>
          <a:p>
            <a:r>
              <a:rPr kumimoji="1" lang="ja-JP" altLang="en-US" sz="1200" b="0" i="0" kern="1200">
                <a:solidFill>
                  <a:schemeClr val="tx1"/>
                </a:solidFill>
                <a:effectLst/>
                <a:latin typeface="+mn-lt"/>
                <a:ea typeface="+mn-ea"/>
                <a:cs typeface="+mn-cs"/>
              </a:rPr>
              <a:t>つまり、会社ってのはつぶれることを前提にはしていないし、そもそもできないんです。</a:t>
            </a:r>
            <a:endParaRPr kumimoji="1" lang="en-US" altLang="ja-JP" sz="1200" b="0" i="0" kern="1200">
              <a:solidFill>
                <a:schemeClr val="tx1"/>
              </a:solidFill>
              <a:effectLst/>
              <a:latin typeface="+mn-lt"/>
              <a:ea typeface="+mn-ea"/>
              <a:cs typeface="+mn-cs"/>
            </a:endParaRPr>
          </a:p>
          <a:p>
            <a:r>
              <a:rPr kumimoji="1" lang="ja-JP" altLang="en-US" sz="1200" b="0" i="0" kern="1200">
                <a:solidFill>
                  <a:schemeClr val="tx1"/>
                </a:solidFill>
                <a:effectLst/>
                <a:latin typeface="+mn-lt"/>
                <a:ea typeface="+mn-ea"/>
                <a:cs typeface="+mn-cs"/>
              </a:rPr>
              <a:t>よって、企業の究極の目的は何かといえば、「永続すること」これにつきます。</a:t>
            </a:r>
            <a:endParaRPr kumimoji="1" lang="en-US" altLang="ja-JP" sz="1200" b="0" i="0" kern="1200">
              <a:solidFill>
                <a:schemeClr val="tx1"/>
              </a:solidFill>
              <a:effectLst/>
              <a:latin typeface="+mn-lt"/>
              <a:ea typeface="+mn-ea"/>
              <a:cs typeface="+mn-cs"/>
            </a:endParaRPr>
          </a:p>
          <a:p>
            <a:endParaRPr kumimoji="1" lang="en-US" altLang="ja-JP" sz="1200" b="0" i="0" kern="1200">
              <a:solidFill>
                <a:schemeClr val="tx1"/>
              </a:solidFill>
              <a:effectLst/>
              <a:latin typeface="+mn-lt"/>
              <a:ea typeface="+mn-ea"/>
              <a:cs typeface="+mn-cs"/>
            </a:endParaRPr>
          </a:p>
          <a:p>
            <a:r>
              <a:rPr kumimoji="1" lang="ja-JP" altLang="en-US" sz="1200" b="0" i="0" kern="1200">
                <a:solidFill>
                  <a:schemeClr val="tx1"/>
                </a:solidFill>
                <a:effectLst/>
                <a:latin typeface="+mn-lt"/>
                <a:ea typeface="+mn-ea"/>
                <a:cs typeface="+mn-cs"/>
              </a:rPr>
              <a:t>永続企業になるためには顧客や社会から愛される、いつも応援してもらえるような企業になるために、社会貢献できる企業経営が求められるわけです。</a:t>
            </a:r>
            <a:endParaRPr kumimoji="1" lang="en-US" altLang="ja-JP"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a:solidFill>
                  <a:schemeClr val="tx1"/>
                </a:solidFill>
                <a:effectLst/>
                <a:latin typeface="+mn-lt"/>
                <a:ea typeface="+mn-ea"/>
                <a:cs typeface="+mn-cs"/>
              </a:rPr>
              <a:t>なので、社会貢献企業を目指すことで、永続しつづける企業になる。</a:t>
            </a:r>
            <a:endParaRPr kumimoji="1" lang="en-US" altLang="ja-JP"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a:solidFill>
                  <a:schemeClr val="tx1"/>
                </a:solidFill>
                <a:effectLst/>
                <a:latin typeface="+mn-lt"/>
                <a:ea typeface="+mn-ea"/>
                <a:cs typeface="+mn-cs"/>
              </a:rPr>
              <a:t>この実現が本講座のねらいです。</a:t>
            </a:r>
            <a:endParaRPr kumimoji="1" lang="en-US" altLang="ja-JP" sz="1200" b="0" i="0" kern="120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5</a:t>
            </a:fld>
            <a:endParaRPr kumimoji="1" lang="ja-JP" altLang="en-US"/>
          </a:p>
        </p:txBody>
      </p:sp>
    </p:spTree>
    <p:extLst>
      <p:ext uri="{BB962C8B-B14F-4D97-AF65-F5344CB8AC3E}">
        <p14:creationId xmlns:p14="http://schemas.microsoft.com/office/powerpoint/2010/main" val="4560390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こちらが永続企業を実現するために、必要な知識や考えかたを示した羅針図です。</a:t>
            </a:r>
            <a:endParaRPr kumimoji="1" lang="en-US" altLang="ja-JP"/>
          </a:p>
          <a:p>
            <a:endParaRPr kumimoji="1" lang="en-US" altLang="ja-JP"/>
          </a:p>
          <a:p>
            <a:r>
              <a:rPr kumimoji="1" lang="ja-JP" altLang="en-US"/>
              <a:t>本編では、左の「論語」部分を中心に解説します。なぜなら、こちらが道徳獲得のパート、つまり、人格形成を目指したパートだからです。</a:t>
            </a:r>
            <a:endParaRPr kumimoji="1" lang="en-US" altLang="ja-JP"/>
          </a:p>
          <a:p>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一方、右の算盤については、本講座では細かく解説しません。</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というのは、世の中には様々な業種、営利団体があり、様々なビジネスモデル、経営ノウハウがあり、一元的な解説ができないためです。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右の算盤パートの目的として</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「価値を創出し利益を得て“三方よし“を実現する」</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なんてことが書かれていますが、三方よしの三方とは、売り手、買い手、社会のことですね。</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売り手は自社、買い手は取引先、社会は地域とか業界のことです。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自社はよい商品やサービスをつくって、それを取引先とか顧客に買ってもらい、買ってもらった取引先はその商品なりサービスを利用し、さらに成長・発展していくわけです。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その買い手は別の会社からまた商品を買ったり、雇用を生んだりしながら、地域社会にお金を落とします。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お金を落としてくれたら社会はどんどん潤っていきます。地域が潤えば、またどこかの会社や住民がわが社にお金を使ってくれるようになります。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このようにお金がぐるぐるとよい循環をしてみんなハッピーになる、みたいな考え方が「三方よし」です。</a:t>
            </a:r>
            <a:endParaRPr kumimoji="1" lang="en-US" altLang="ja-JP"/>
          </a:p>
          <a:p>
            <a:r>
              <a:rPr kumimoji="1" lang="ja-JP" altLang="en-US"/>
              <a:t>そろばん部分の解説はこれくらいにして、論語、つまり道徳のパートの解説を次のスライドからしていきます。</a:t>
            </a:r>
            <a:endParaRPr kumimoji="1"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63</a:t>
            </a:fld>
            <a:endParaRPr kumimoji="1" lang="ja-JP" altLang="en-US"/>
          </a:p>
        </p:txBody>
      </p:sp>
    </p:spTree>
    <p:extLst>
      <p:ext uri="{BB962C8B-B14F-4D97-AF65-F5344CB8AC3E}">
        <p14:creationId xmlns:p14="http://schemas.microsoft.com/office/powerpoint/2010/main" val="11964837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人は人の話を</a:t>
            </a:r>
            <a:r>
              <a:rPr kumimoji="1" lang="en-US" altLang="ja-JP"/>
              <a:t>80</a:t>
            </a:r>
            <a:r>
              <a:rPr kumimoji="1" lang="ja-JP" altLang="en-US"/>
              <a:t>％聞いていない（</a:t>
            </a:r>
            <a:r>
              <a:rPr kumimoji="1" lang="en-US" altLang="ja-JP"/>
              <a:t>10</a:t>
            </a:r>
            <a:r>
              <a:rPr kumimoji="1" lang="ja-JP" altLang="en-US"/>
              <a:t>話したら</a:t>
            </a:r>
            <a:r>
              <a:rPr kumimoji="1" lang="en-US" altLang="ja-JP"/>
              <a:t>2</a:t>
            </a:r>
            <a:r>
              <a:rPr kumimoji="1" lang="ja-JP" altLang="en-US"/>
              <a:t>しか覚えていないもの）</a:t>
            </a:r>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65</a:t>
            </a:fld>
            <a:endParaRPr kumimoji="1" lang="ja-JP" altLang="en-US"/>
          </a:p>
        </p:txBody>
      </p:sp>
    </p:spTree>
    <p:extLst>
      <p:ext uri="{BB962C8B-B14F-4D97-AF65-F5344CB8AC3E}">
        <p14:creationId xmlns:p14="http://schemas.microsoft.com/office/powerpoint/2010/main" val="1596945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本能は</a:t>
            </a:r>
            <a:endParaRPr kumimoji="1" lang="en-US" altLang="ja-JP"/>
          </a:p>
          <a:p>
            <a:r>
              <a:rPr kumimoji="1" lang="ja-JP" altLang="en-US"/>
              <a:t>分断、ネガティブ、恐怖など、全部で</a:t>
            </a:r>
            <a:r>
              <a:rPr kumimoji="1" lang="en-US" altLang="ja-JP"/>
              <a:t>10</a:t>
            </a:r>
            <a:r>
              <a:rPr kumimoji="1" lang="ja-JP" altLang="en-US"/>
              <a:t>個ある</a:t>
            </a:r>
            <a:endParaRPr kumimoji="1" lang="en-US" altLang="ja-JP"/>
          </a:p>
          <a:p>
            <a:endParaRPr kumimoji="1" lang="en-US" altLang="ja-JP"/>
          </a:p>
          <a:p>
            <a:r>
              <a:rPr kumimoji="1" lang="ja-JP" altLang="en-US"/>
              <a:t>たとえば女性の初等教育を</a:t>
            </a:r>
            <a:endParaRPr kumimoji="1" lang="en-US" altLang="ja-JP"/>
          </a:p>
          <a:p>
            <a:r>
              <a:rPr kumimoji="1" lang="ja-JP" altLang="en-US"/>
              <a:t>２０，４０，６０％</a:t>
            </a:r>
            <a:endParaRPr kumimoji="1" lang="en-US" altLang="ja-JP"/>
          </a:p>
          <a:p>
            <a:r>
              <a:rPr kumimoji="1" lang="ja-JP" altLang="en-US"/>
              <a:t>の</a:t>
            </a:r>
            <a:r>
              <a:rPr kumimoji="1" lang="en-US" altLang="ja-JP"/>
              <a:t>3</a:t>
            </a:r>
            <a:r>
              <a:rPr kumimoji="1" lang="ja-JP" altLang="en-US"/>
              <a:t>択で選んでもらうと、ほとんどが</a:t>
            </a:r>
            <a:r>
              <a:rPr kumimoji="1" lang="en-US" altLang="ja-JP"/>
              <a:t>C</a:t>
            </a:r>
            <a:r>
              <a:rPr kumimoji="1" lang="ja-JP" altLang="en-US"/>
              <a:t>の６０％を選んだ。</a:t>
            </a:r>
            <a:endParaRPr kumimoji="1" lang="en-US" altLang="ja-JP"/>
          </a:p>
          <a:p>
            <a:r>
              <a:rPr kumimoji="1" lang="ja-JP" altLang="en-US"/>
              <a:t>しかし、正解は２０％。この回答は学歴による差がほとんどみられなかった。</a:t>
            </a:r>
            <a:endParaRPr kumimoji="1" lang="en-US" altLang="ja-JP"/>
          </a:p>
          <a:p>
            <a:endParaRPr kumimoji="1" lang="en-US" altLang="ja-JP"/>
          </a:p>
          <a:p>
            <a:r>
              <a:rPr kumimoji="1" lang="ja-JP" altLang="en-US"/>
              <a:t>ツイッターもそうですが、ネガティブな情報のほうが拡散しやすいもの</a:t>
            </a:r>
            <a:endParaRPr kumimoji="1"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73</a:t>
            </a:fld>
            <a:endParaRPr kumimoji="1" lang="ja-JP" altLang="en-US"/>
          </a:p>
        </p:txBody>
      </p:sp>
    </p:spTree>
    <p:extLst>
      <p:ext uri="{BB962C8B-B14F-4D97-AF65-F5344CB8AC3E}">
        <p14:creationId xmlns:p14="http://schemas.microsoft.com/office/powerpoint/2010/main" val="38925867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ロジカルシンキングは相手に行動してもらうためのスキル</a:t>
            </a:r>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74</a:t>
            </a:fld>
            <a:endParaRPr kumimoji="1" lang="ja-JP" altLang="en-US"/>
          </a:p>
        </p:txBody>
      </p:sp>
    </p:spTree>
    <p:extLst>
      <p:ext uri="{BB962C8B-B14F-4D97-AF65-F5344CB8AC3E}">
        <p14:creationId xmlns:p14="http://schemas.microsoft.com/office/powerpoint/2010/main" val="7275937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経済評論家の山崎元さん</a:t>
            </a:r>
            <a:endParaRPr kumimoji="1" lang="en-US" altLang="ja-JP"/>
          </a:p>
          <a:p>
            <a:endParaRPr kumimoji="1" lang="en-US" altLang="ja-JP"/>
          </a:p>
          <a:p>
            <a:r>
              <a:rPr kumimoji="1" lang="ja-JP" altLang="en-US"/>
              <a:t>運用を他人任せにしない</a:t>
            </a:r>
          </a:p>
          <a:p>
            <a:r>
              <a:rPr kumimoji="1" lang="ja-JP" altLang="en-US"/>
              <a:t>プロは「あなたに合った商品」を売ってくれるわけではない。自社が儲けるため、手数料が高い商品を売りつけるので</a:t>
            </a:r>
            <a:r>
              <a:rPr kumimoji="1" lang="en-US" altLang="ja-JP"/>
              <a:t>NG</a:t>
            </a:r>
          </a:p>
          <a:p>
            <a:r>
              <a:rPr kumimoji="1" lang="ja-JP" altLang="en-US"/>
              <a:t>金融商品の手数料は</a:t>
            </a:r>
            <a:r>
              <a:rPr kumimoji="1" lang="en-US" altLang="ja-JP"/>
              <a:t>0.5</a:t>
            </a:r>
            <a:r>
              <a:rPr kumimoji="1" lang="ja-JP" altLang="en-US"/>
              <a:t>％以下であること</a:t>
            </a:r>
          </a:p>
          <a:p>
            <a:endParaRPr kumimoji="1" lang="en-US" altLang="ja-JP"/>
          </a:p>
          <a:p>
            <a:r>
              <a:rPr kumimoji="1" lang="ja-JP" altLang="en-US"/>
              <a:t>結論</a:t>
            </a:r>
            <a:endParaRPr kumimoji="1" lang="en-US" altLang="ja-JP"/>
          </a:p>
          <a:p>
            <a:r>
              <a:rPr kumimoji="1" lang="ja-JP" altLang="en-US"/>
              <a:t>資産運用を人任せにしない</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最低限の知識は自分で勉強すべき。</a:t>
            </a:r>
            <a:endParaRPr kumimoji="1" lang="en-US" altLang="ja-JP"/>
          </a:p>
          <a:p>
            <a:r>
              <a:rPr kumimoji="1" lang="ja-JP" altLang="en-US"/>
              <a:t>やっていいのはつみたて</a:t>
            </a:r>
            <a:r>
              <a:rPr kumimoji="1" lang="en-US" altLang="ja-JP"/>
              <a:t>NISA</a:t>
            </a:r>
            <a:r>
              <a:rPr kumimoji="1" lang="ja-JP" altLang="en-US"/>
              <a:t>、</a:t>
            </a:r>
            <a:r>
              <a:rPr kumimoji="1" lang="en-US" altLang="ja-JP"/>
              <a:t>IDECO</a:t>
            </a:r>
            <a:r>
              <a:rPr kumimoji="1" lang="ja-JP" altLang="en-US"/>
              <a:t>のみ。</a:t>
            </a:r>
            <a:endParaRPr kumimoji="1" lang="en-US" altLang="ja-JP"/>
          </a:p>
          <a:p>
            <a:endParaRPr kumimoji="1" lang="en-US" altLang="ja-JP"/>
          </a:p>
          <a:p>
            <a:r>
              <a:rPr kumimoji="1" lang="ja-JP" altLang="en-US"/>
              <a:t>リスク資産</a:t>
            </a:r>
            <a:endParaRPr kumimoji="1" lang="en-US" altLang="ja-JP"/>
          </a:p>
          <a:p>
            <a:r>
              <a:rPr kumimoji="1" lang="ja-JP" altLang="en-US"/>
              <a:t>メリット：運用利益に税金がかからない。掛け金が所得控除できる</a:t>
            </a:r>
          </a:p>
          <a:p>
            <a:r>
              <a:rPr kumimoji="1" lang="ja-JP" altLang="en-US"/>
              <a:t>デメリット：元本割れリスクがある。６０歳まで引き出せない</a:t>
            </a:r>
          </a:p>
          <a:p>
            <a:endParaRPr kumimoji="1" lang="en-US" altLang="ja-JP"/>
          </a:p>
          <a:p>
            <a:r>
              <a:rPr kumimoji="1" lang="ja-JP" altLang="en-US"/>
              <a:t>つみたて</a:t>
            </a:r>
            <a:r>
              <a:rPr kumimoji="1" lang="en-US" altLang="ja-JP"/>
              <a:t>NISA</a:t>
            </a:r>
          </a:p>
          <a:p>
            <a:r>
              <a:rPr kumimoji="1" lang="ja-JP" altLang="en-US"/>
              <a:t>年間</a:t>
            </a:r>
            <a:r>
              <a:rPr kumimoji="1" lang="en-US" altLang="ja-JP"/>
              <a:t>40</a:t>
            </a:r>
            <a:r>
              <a:rPr kumimoji="1" lang="ja-JP" altLang="en-US"/>
              <a:t>万円までかけられる、</a:t>
            </a:r>
            <a:r>
              <a:rPr kumimoji="1" lang="en-US" altLang="ja-JP"/>
              <a:t>20</a:t>
            </a:r>
            <a:r>
              <a:rPr kumimoji="1" lang="ja-JP" altLang="en-US"/>
              <a:t>年間は利益に対して非課税</a:t>
            </a:r>
            <a:endParaRPr kumimoji="1" lang="en-US" altLang="ja-JP"/>
          </a:p>
          <a:p>
            <a:r>
              <a:rPr kumimoji="1" lang="ja-JP" altLang="en-US"/>
              <a:t>一般</a:t>
            </a:r>
            <a:r>
              <a:rPr kumimoji="1" lang="en-US" altLang="ja-JP"/>
              <a:t>NISA</a:t>
            </a:r>
          </a:p>
          <a:p>
            <a:r>
              <a:rPr kumimoji="1" lang="ja-JP" altLang="en-US"/>
              <a:t>年間</a:t>
            </a:r>
            <a:r>
              <a:rPr kumimoji="1" lang="en-US" altLang="ja-JP"/>
              <a:t>120</a:t>
            </a:r>
            <a:r>
              <a:rPr kumimoji="1" lang="ja-JP" altLang="en-US"/>
              <a:t>万円までかけられ、</a:t>
            </a:r>
            <a:r>
              <a:rPr kumimoji="1" lang="en-US" altLang="ja-JP"/>
              <a:t>5</a:t>
            </a:r>
            <a:r>
              <a:rPr kumimoji="1" lang="ja-JP" altLang="en-US"/>
              <a:t>年間は利益に対して非課税</a:t>
            </a:r>
            <a:endParaRPr kumimoji="1" lang="en-US" altLang="ja-JP"/>
          </a:p>
          <a:p>
            <a:endParaRPr kumimoji="1" lang="en-US" altLang="ja-JP"/>
          </a:p>
          <a:p>
            <a:r>
              <a:rPr kumimoji="1" lang="ja-JP" altLang="en-US"/>
              <a:t>積み立て</a:t>
            </a:r>
            <a:r>
              <a:rPr kumimoji="1" lang="en-US" altLang="ja-JP"/>
              <a:t>NISA</a:t>
            </a:r>
            <a:r>
              <a:rPr kumimoji="1" lang="ja-JP" altLang="en-US"/>
              <a:t>と一般は併用できないので、老後の資金という目的では積み立て</a:t>
            </a:r>
            <a:r>
              <a:rPr kumimoji="1" lang="en-US" altLang="ja-JP"/>
              <a:t>NISA</a:t>
            </a:r>
            <a:r>
              <a:rPr kumimoji="1" lang="ja-JP" altLang="en-US"/>
              <a:t>がおすすめ</a:t>
            </a:r>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77</a:t>
            </a:fld>
            <a:endParaRPr kumimoji="1" lang="ja-JP" altLang="en-US"/>
          </a:p>
        </p:txBody>
      </p:sp>
    </p:spTree>
    <p:extLst>
      <p:ext uri="{BB962C8B-B14F-4D97-AF65-F5344CB8AC3E}">
        <p14:creationId xmlns:p14="http://schemas.microsoft.com/office/powerpoint/2010/main" val="33216389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青色が特筆すべきメリット、赤はデメリット</a:t>
            </a:r>
            <a:endParaRPr kumimoji="1" lang="en-US" altLang="ja-JP"/>
          </a:p>
          <a:p>
            <a:endParaRPr kumimoji="1" lang="en-US" altLang="ja-JP"/>
          </a:p>
          <a:p>
            <a:r>
              <a:rPr kumimoji="1" lang="ja-JP" altLang="en-US"/>
              <a:t>長い目で見れば、</a:t>
            </a:r>
            <a:r>
              <a:rPr kumimoji="1" lang="en-US" altLang="ja-JP"/>
              <a:t>IDECO</a:t>
            </a:r>
            <a:r>
              <a:rPr kumimoji="1" lang="ja-JP" altLang="en-US"/>
              <a:t>が強力ので必ずやる。余裕があればつみたて</a:t>
            </a:r>
            <a:r>
              <a:rPr kumimoji="1" lang="en-US" altLang="ja-JP"/>
              <a:t>NISA</a:t>
            </a:r>
            <a:r>
              <a:rPr kumimoji="1" lang="ja-JP" altLang="en-US"/>
              <a:t>もやる</a:t>
            </a:r>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78</a:t>
            </a:fld>
            <a:endParaRPr kumimoji="1" lang="ja-JP" altLang="en-US"/>
          </a:p>
        </p:txBody>
      </p:sp>
    </p:spTree>
    <p:extLst>
      <p:ext uri="{BB962C8B-B14F-4D97-AF65-F5344CB8AC3E}">
        <p14:creationId xmlns:p14="http://schemas.microsoft.com/office/powerpoint/2010/main" val="6483063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そのほか、現場を知ることの大切さ</a:t>
            </a:r>
            <a:endParaRPr kumimoji="1" lang="en-US" altLang="ja-JP"/>
          </a:p>
          <a:p>
            <a:r>
              <a:rPr kumimoji="1" lang="ja-JP" altLang="en-US"/>
              <a:t>「ポケモン</a:t>
            </a:r>
            <a:r>
              <a:rPr kumimoji="1" lang="en-US" altLang="ja-JP"/>
              <a:t>GO</a:t>
            </a:r>
            <a:r>
              <a:rPr kumimoji="1" lang="ja-JP" altLang="en-US"/>
              <a:t>」をやったことがあるか？</a:t>
            </a:r>
            <a:endParaRPr kumimoji="1" lang="en-US" altLang="ja-JP"/>
          </a:p>
          <a:p>
            <a:r>
              <a:rPr kumimoji="1" lang="ja-JP" altLang="en-US"/>
              <a:t>やぜ流行っているか、を自分で体験することが大切。</a:t>
            </a:r>
            <a:endParaRPr kumimoji="1" lang="en-US" altLang="ja-JP"/>
          </a:p>
          <a:p>
            <a:r>
              <a:rPr kumimoji="1" lang="ja-JP" altLang="en-US"/>
              <a:t>知らないとビジネスにつながらない</a:t>
            </a:r>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79</a:t>
            </a:fld>
            <a:endParaRPr kumimoji="1" lang="ja-JP" altLang="en-US"/>
          </a:p>
        </p:txBody>
      </p:sp>
    </p:spTree>
    <p:extLst>
      <p:ext uri="{BB962C8B-B14F-4D97-AF65-F5344CB8AC3E}">
        <p14:creationId xmlns:p14="http://schemas.microsoft.com/office/powerpoint/2010/main" val="49191929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使っていい予算（例：</a:t>
            </a:r>
            <a:r>
              <a:rPr kumimoji="1" lang="en-US" altLang="ja-JP"/>
              <a:t>3</a:t>
            </a:r>
            <a:r>
              <a:rPr kumimoji="1" lang="ja-JP" altLang="en-US"/>
              <a:t>万円／月）</a:t>
            </a:r>
          </a:p>
          <a:p>
            <a:r>
              <a:rPr kumimoji="1" lang="ja-JP" altLang="en-US"/>
              <a:t>使っていい時間（例：１日２時間程度）</a:t>
            </a:r>
          </a:p>
          <a:p>
            <a:r>
              <a:rPr kumimoji="1" lang="ja-JP" altLang="en-US"/>
              <a:t>使っていい人的資源</a:t>
            </a:r>
          </a:p>
          <a:p>
            <a:r>
              <a:rPr kumimoji="1" lang="ja-JP" altLang="en-US"/>
              <a:t>採用する人材の条件</a:t>
            </a:r>
          </a:p>
          <a:p>
            <a:r>
              <a:rPr kumimoji="1" lang="ja-JP" altLang="en-US"/>
              <a:t>どんな人材が「優秀」といえるのか？</a:t>
            </a:r>
          </a:p>
          <a:p>
            <a:r>
              <a:rPr kumimoji="1" lang="ja-JP" altLang="en-US"/>
              <a:t>主なターゲットは？</a:t>
            </a:r>
          </a:p>
          <a:p>
            <a:r>
              <a:rPr kumimoji="1" lang="ja-JP" altLang="en-US"/>
              <a:t>採用条件は？</a:t>
            </a:r>
          </a:p>
          <a:p>
            <a:r>
              <a:rPr kumimoji="1" lang="ja-JP" altLang="en-US"/>
              <a:t>人種はだれでも</a:t>
            </a:r>
            <a:r>
              <a:rPr kumimoji="1" lang="en-US" altLang="ja-JP"/>
              <a:t>OK</a:t>
            </a:r>
            <a:r>
              <a:rPr kumimoji="1" lang="ja-JP" altLang="en-US"/>
              <a:t>か？その場合、求める日本語レベルは？今、日本に住んでいなくてもいいのか？</a:t>
            </a:r>
            <a:endParaRPr kumimoji="1" lang="en-US" altLang="ja-JP"/>
          </a:p>
          <a:p>
            <a:endParaRPr kumimoji="1" lang="ja-JP" altLang="en-US"/>
          </a:p>
          <a:p>
            <a:r>
              <a:rPr kumimoji="1" lang="ja-JP" altLang="en-US"/>
              <a:t>どうなっていれば成功か？（例：期限までに１人以上採用すること）</a:t>
            </a:r>
          </a:p>
          <a:p>
            <a:r>
              <a:rPr kumimoji="1" lang="ja-JP" altLang="en-US"/>
              <a:t>期限（いつまでやるのか？）</a:t>
            </a:r>
          </a:p>
          <a:p>
            <a:endParaRPr kumimoji="1"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80</a:t>
            </a:fld>
            <a:endParaRPr kumimoji="1" lang="ja-JP" altLang="en-US"/>
          </a:p>
        </p:txBody>
      </p:sp>
    </p:spTree>
    <p:extLst>
      <p:ext uri="{BB962C8B-B14F-4D97-AF65-F5344CB8AC3E}">
        <p14:creationId xmlns:p14="http://schemas.microsoft.com/office/powerpoint/2010/main" val="203312993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a:t>2014</a:t>
            </a:r>
            <a:r>
              <a:rPr kumimoji="1" lang="ja-JP" altLang="en-US"/>
              <a:t>年生まれの</a:t>
            </a:r>
            <a:r>
              <a:rPr kumimoji="1" lang="en-US" altLang="ja-JP"/>
              <a:t>50</a:t>
            </a:r>
            <a:r>
              <a:rPr kumimoji="1" lang="ja-JP" altLang="en-US"/>
              <a:t>％が</a:t>
            </a:r>
            <a:r>
              <a:rPr kumimoji="1" lang="en-US" altLang="ja-JP"/>
              <a:t>109</a:t>
            </a:r>
            <a:r>
              <a:rPr kumimoji="1" lang="ja-JP" altLang="en-US"/>
              <a:t>歳まで生きる</a:t>
            </a:r>
            <a:endParaRPr kumimoji="1" lang="en-US" altLang="ja-JP"/>
          </a:p>
          <a:p>
            <a:r>
              <a:rPr kumimoji="1" lang="en-US" altLang="ja-JP"/>
              <a:t>1914</a:t>
            </a:r>
            <a:r>
              <a:rPr kumimoji="1" lang="ja-JP" altLang="en-US"/>
              <a:t>年生まれのひとが</a:t>
            </a:r>
            <a:r>
              <a:rPr kumimoji="1" lang="en-US" altLang="ja-JP"/>
              <a:t>100</a:t>
            </a:r>
            <a:r>
              <a:rPr kumimoji="1" lang="ja-JP" altLang="en-US"/>
              <a:t>歳まで生きる確率は１％</a:t>
            </a:r>
            <a:endParaRPr kumimoji="1" lang="en-US" altLang="ja-JP"/>
          </a:p>
          <a:p>
            <a:endParaRPr kumimoji="1" lang="en-US" altLang="ja-JP"/>
          </a:p>
          <a:p>
            <a:r>
              <a:rPr kumimoji="1" lang="ja-JP" altLang="en-US"/>
              <a:t>生き方を見直すきっかけになるので、必読</a:t>
            </a:r>
            <a:endParaRPr kumimoji="1" lang="en-US" altLang="ja-JP"/>
          </a:p>
          <a:p>
            <a:r>
              <a:rPr kumimoji="1" lang="ja-JP" altLang="en-US"/>
              <a:t>最悪なのは、不健康で孤独な老後</a:t>
            </a:r>
            <a:endParaRPr kumimoji="1" lang="en-US" altLang="ja-JP"/>
          </a:p>
          <a:p>
            <a:endParaRPr kumimoji="1" lang="en-US" altLang="ja-JP"/>
          </a:p>
          <a:p>
            <a:r>
              <a:rPr kumimoji="1" lang="ja-JP" altLang="en-US"/>
              <a:t>企業側も、このような生き方が到来することを見越しておくこと</a:t>
            </a:r>
            <a:endParaRPr kumimoji="1" lang="en-US" altLang="ja-JP"/>
          </a:p>
          <a:p>
            <a:r>
              <a:rPr kumimoji="1" lang="ja-JP" altLang="en-US"/>
              <a:t>人材の流動化、休暇をたっぷり与える、別の体験をさせる</a:t>
            </a:r>
            <a:endParaRPr kumimoji="1" lang="en-US" altLang="ja-JP"/>
          </a:p>
          <a:p>
            <a:endParaRPr kumimoji="1" lang="en-US" altLang="ja-JP"/>
          </a:p>
          <a:p>
            <a:r>
              <a:rPr kumimoji="1" lang="ja-JP" altLang="en-US"/>
              <a:t>無形資産とは、自分のスキル、健康、人脈など（有形資産は株や不動産などのお金になる資産）</a:t>
            </a:r>
            <a:endParaRPr kumimoji="1" lang="en-US" altLang="ja-JP"/>
          </a:p>
          <a:p>
            <a:r>
              <a:rPr kumimoji="1" lang="ja-JP" altLang="en-US"/>
              <a:t>長期にわたって恩恵をもたらすもので、大抵は時間とともに価値が減少していくもの。</a:t>
            </a:r>
            <a:endParaRPr kumimoji="1" lang="en-US" altLang="ja-JP"/>
          </a:p>
          <a:p>
            <a:r>
              <a:rPr kumimoji="1" lang="ja-JP" altLang="en-US"/>
              <a:t>たとえば「容姿」も無形資産に該当する。</a:t>
            </a:r>
            <a:endParaRPr kumimoji="1" lang="en-US" altLang="ja-JP"/>
          </a:p>
          <a:p>
            <a:endParaRPr kumimoji="1" lang="ja-JP" altLang="en-US"/>
          </a:p>
          <a:p>
            <a:r>
              <a:rPr kumimoji="1" lang="ja-JP" altLang="en-US"/>
              <a:t>老後が長くなり、稼ぐためにも知識をアップデートし続ける必要がある</a:t>
            </a:r>
          </a:p>
          <a:p>
            <a:r>
              <a:rPr kumimoji="1" lang="ja-JP" altLang="en-US"/>
              <a:t>本業をおろそかにすることなく、自分の自由時間を大切にする</a:t>
            </a:r>
          </a:p>
          <a:p>
            <a:r>
              <a:rPr kumimoji="1" lang="ja-JP" altLang="en-US"/>
              <a:t>不健康で孤独な老後を過ごさないために、無形資産を高める</a:t>
            </a:r>
          </a:p>
          <a:p>
            <a:r>
              <a:rPr kumimoji="1" lang="ja-JP" altLang="en-US"/>
              <a:t>無形資産を形成することができる（よく寝る、歯医者に行く、家族以外の人会う・・・）</a:t>
            </a:r>
          </a:p>
          <a:p>
            <a:endParaRPr kumimoji="1"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82</a:t>
            </a:fld>
            <a:endParaRPr kumimoji="1" lang="ja-JP" altLang="en-US"/>
          </a:p>
        </p:txBody>
      </p:sp>
    </p:spTree>
    <p:extLst>
      <p:ext uri="{BB962C8B-B14F-4D97-AF65-F5344CB8AC3E}">
        <p14:creationId xmlns:p14="http://schemas.microsoft.com/office/powerpoint/2010/main" val="9382214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こちらが永続企業を実現するために、必要な知識や考えかたを示した羅針図です。</a:t>
            </a:r>
            <a:endParaRPr kumimoji="1" lang="en-US" altLang="ja-JP"/>
          </a:p>
          <a:p>
            <a:endParaRPr kumimoji="1" lang="en-US" altLang="ja-JP"/>
          </a:p>
          <a:p>
            <a:r>
              <a:rPr kumimoji="1" lang="ja-JP" altLang="en-US"/>
              <a:t>本編では、左の「論語」部分を中心に解説します。なぜなら、こちらが道徳獲得のパート、つまり、人格形成を目指したパートだからです。</a:t>
            </a:r>
            <a:endParaRPr kumimoji="1" lang="en-US" altLang="ja-JP"/>
          </a:p>
          <a:p>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一方、右の算盤については、本講座では細かく解説しません。</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というのは、世の中には様々な業種、営利団体があり、様々なビジネスモデル、経営ノウハウがあり、一元的な解説ができないためです。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右の算盤パートの目的として</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「価値を創出し利益を得て“三方よし“を実現する」</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なんてことが書かれていますが、三方よしの三方とは、売り手、買い手、社会のことですね。</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売り手は自社、買い手は取引先、社会は地域とか業界のことです。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自社はよい商品やサービスをつくって、それを取引先とか顧客に買ってもらい、買ってもらった取引先はその商品なりサービスを利用し、さらに成長・発展していくわけです。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その買い手は別の会社からまた商品を買ったり、雇用を生んだりしながら、地域社会にお金を落とします。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お金を落としてくれたら社会はどんどん潤っていきます。地域が潤えば、またどこかの会社や住民がわが社にお金を使ってくれるようになります。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このようにお金がぐるぐるとよい循環をしてみんなハッピーになる、みたいな考え方が「三方よし」です。</a:t>
            </a:r>
            <a:endParaRPr kumimoji="1" lang="en-US" altLang="ja-JP"/>
          </a:p>
          <a:p>
            <a:r>
              <a:rPr kumimoji="1" lang="ja-JP" altLang="en-US"/>
              <a:t>そろばん部分の解説はこれくらいにして、論語、つまり道徳のパートの解説を次のスライドからしていきます。</a:t>
            </a:r>
            <a:endParaRPr kumimoji="1"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86</a:t>
            </a:fld>
            <a:endParaRPr kumimoji="1" lang="ja-JP" altLang="en-US"/>
          </a:p>
        </p:txBody>
      </p:sp>
    </p:spTree>
    <p:extLst>
      <p:ext uri="{BB962C8B-B14F-4D97-AF65-F5344CB8AC3E}">
        <p14:creationId xmlns:p14="http://schemas.microsoft.com/office/powerpoint/2010/main" val="698051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道徳獲得のプロセスはこれまで体系化されてないため。</a:t>
            </a:r>
            <a:endParaRPr lang="en-US" altLang="ja-JP"/>
          </a:p>
          <a:p>
            <a:endParaRPr lang="en-US" altLang="ja-JP"/>
          </a:p>
          <a:p>
            <a:endParaRPr kumimoji="1" lang="en-US" altLang="ja-JP"/>
          </a:p>
          <a:p>
            <a:r>
              <a:rPr kumimoji="1" lang="ja-JP" altLang="en-US"/>
              <a:t>まず、個人を育てる</a:t>
            </a:r>
            <a:endParaRPr kumimoji="1" lang="en-US" altLang="ja-JP"/>
          </a:p>
          <a:p>
            <a:r>
              <a:rPr kumimoji="1" lang="ja-JP" altLang="en-US"/>
              <a:t>個人が育ったら、チームで成功する</a:t>
            </a:r>
            <a:endParaRPr kumimoji="1" lang="en-US" altLang="ja-JP"/>
          </a:p>
          <a:p>
            <a:r>
              <a:rPr kumimoji="1" lang="ja-JP" altLang="en-US"/>
              <a:t>チームで成功し、会社全体で社会貢献できる会社になっていく</a:t>
            </a:r>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6</a:t>
            </a:fld>
            <a:endParaRPr kumimoji="1" lang="ja-JP" altLang="en-US"/>
          </a:p>
        </p:txBody>
      </p:sp>
    </p:spTree>
    <p:extLst>
      <p:ext uri="{BB962C8B-B14F-4D97-AF65-F5344CB8AC3E}">
        <p14:creationId xmlns:p14="http://schemas.microsoft.com/office/powerpoint/2010/main" val="37847299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リワークは、</a:t>
            </a:r>
            <a:r>
              <a:rPr kumimoji="1" lang="en-US" altLang="ja-JP"/>
              <a:t>Google</a:t>
            </a:r>
            <a:r>
              <a:rPr kumimoji="1" lang="ja-JP" altLang="en-US"/>
              <a:t>が公開している情報サイト</a:t>
            </a:r>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87</a:t>
            </a:fld>
            <a:endParaRPr kumimoji="1" lang="ja-JP" altLang="en-US"/>
          </a:p>
        </p:txBody>
      </p:sp>
    </p:spTree>
    <p:extLst>
      <p:ext uri="{BB962C8B-B14F-4D97-AF65-F5344CB8AC3E}">
        <p14:creationId xmlns:p14="http://schemas.microsoft.com/office/powerpoint/2010/main" val="104947515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89</a:t>
            </a:fld>
            <a:endParaRPr kumimoji="1" lang="ja-JP" altLang="en-US"/>
          </a:p>
        </p:txBody>
      </p:sp>
    </p:spTree>
    <p:extLst>
      <p:ext uri="{BB962C8B-B14F-4D97-AF65-F5344CB8AC3E}">
        <p14:creationId xmlns:p14="http://schemas.microsoft.com/office/powerpoint/2010/main" val="14609507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「健康経営銘柄」とは、優れた健康経営を実践している企業を、東京証券取引所の上場企業</a:t>
            </a:r>
            <a:r>
              <a:rPr kumimoji="1" lang="en-US" altLang="ja-JP"/>
              <a:t>33</a:t>
            </a:r>
            <a:r>
              <a:rPr kumimoji="1" lang="ja-JP" altLang="en-US"/>
              <a:t>業種から、経済産業省と東京証券取引所が共同で各業種につき原則１社ずつ選定するものです。</a:t>
            </a:r>
            <a:endParaRPr kumimoji="1" lang="en-US" altLang="ja-JP"/>
          </a:p>
          <a:p>
            <a:r>
              <a:rPr kumimoji="1" lang="ja-JP" altLang="en-US"/>
              <a:t>「健康経営銘柄</a:t>
            </a:r>
            <a:r>
              <a:rPr kumimoji="1" lang="en-US" altLang="ja-JP"/>
              <a:t>2020</a:t>
            </a:r>
            <a:r>
              <a:rPr kumimoji="1" lang="ja-JP" altLang="en-US"/>
              <a:t>」では</a:t>
            </a:r>
            <a:r>
              <a:rPr kumimoji="1" lang="en-US" altLang="ja-JP"/>
              <a:t>30</a:t>
            </a:r>
            <a:r>
              <a:rPr kumimoji="1" lang="ja-JP" altLang="en-US"/>
              <a:t>業種</a:t>
            </a:r>
            <a:r>
              <a:rPr kumimoji="1" lang="en-US" altLang="ja-JP"/>
              <a:t>40</a:t>
            </a:r>
            <a:r>
              <a:rPr kumimoji="1" lang="ja-JP" altLang="en-US"/>
              <a:t>社を選定しました。</a:t>
            </a:r>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90</a:t>
            </a:fld>
            <a:endParaRPr kumimoji="1" lang="ja-JP" altLang="en-US"/>
          </a:p>
        </p:txBody>
      </p:sp>
    </p:spTree>
    <p:extLst>
      <p:ext uri="{BB962C8B-B14F-4D97-AF65-F5344CB8AC3E}">
        <p14:creationId xmlns:p14="http://schemas.microsoft.com/office/powerpoint/2010/main" val="240555745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a:solidFill>
                  <a:schemeClr val="tx1"/>
                </a:solidFill>
                <a:effectLst/>
                <a:latin typeface="+mn-lt"/>
                <a:ea typeface="+mn-ea"/>
                <a:cs typeface="+mn-cs"/>
              </a:rPr>
              <a:t>長時間労働者や過重労働者、高ストレス者が存在する、従業員の平均年齢が高い、女性従業員が多い、事業所内の整理整頓が思わしくない、事務作業が多い、変則勤務・夜勤があることなど</a:t>
            </a:r>
            <a:endParaRPr kumimoji="1" lang="en-US" altLang="ja-JP" sz="1200" b="0" i="0" kern="1200">
              <a:solidFill>
                <a:schemeClr val="tx1"/>
              </a:solidFill>
              <a:effectLst/>
              <a:latin typeface="+mn-lt"/>
              <a:ea typeface="+mn-ea"/>
              <a:cs typeface="+mn-cs"/>
            </a:endParaRPr>
          </a:p>
          <a:p>
            <a:endParaRPr kumimoji="1" lang="en-US" altLang="ja-JP"/>
          </a:p>
          <a:p>
            <a:r>
              <a:rPr kumimoji="1" lang="ja-JP" altLang="en-US"/>
              <a:t>健康経営アドバイザー</a:t>
            </a:r>
            <a:endParaRPr kumimoji="1" lang="en-US" altLang="ja-JP"/>
          </a:p>
          <a:p>
            <a:r>
              <a:rPr kumimoji="1" lang="ja-JP" altLang="en-US"/>
              <a:t>健康経営の普及・推進を担う人材を育成する目的で、東京商工会議所によって作成された研修プログラム制度。</a:t>
            </a:r>
            <a:endParaRPr kumimoji="1"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91</a:t>
            </a:fld>
            <a:endParaRPr kumimoji="1" lang="ja-JP" altLang="en-US"/>
          </a:p>
        </p:txBody>
      </p:sp>
    </p:spTree>
    <p:extLst>
      <p:ext uri="{BB962C8B-B14F-4D97-AF65-F5344CB8AC3E}">
        <p14:creationId xmlns:p14="http://schemas.microsoft.com/office/powerpoint/2010/main" val="287197090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t>組織運営に関するノウハウや、ヒントが得られる</a:t>
            </a:r>
            <a:endParaRPr lang="en-US" altLang="ja-JP"/>
          </a:p>
          <a:p>
            <a:endParaRPr kumimoji="1" lang="en-US" altLang="ja-JP"/>
          </a:p>
          <a:p>
            <a:r>
              <a:rPr kumimoji="1" lang="ja-JP" altLang="en-US" sz="1200" b="0" i="0" kern="1200">
                <a:solidFill>
                  <a:schemeClr val="tx1"/>
                </a:solidFill>
                <a:effectLst/>
                <a:latin typeface="+mn-lt"/>
                <a:ea typeface="+mn-ea"/>
                <a:cs typeface="+mn-cs"/>
              </a:rPr>
              <a:t>「働く」ことについて、私たちはもっと多くを期待してもいいのではないでしょうか。</a:t>
            </a:r>
            <a:endParaRPr kumimoji="1" lang="en-US" altLang="ja-JP" sz="1200" b="0" i="0" kern="1200">
              <a:solidFill>
                <a:schemeClr val="tx1"/>
              </a:solidFill>
              <a:effectLst/>
              <a:latin typeface="+mn-lt"/>
              <a:ea typeface="+mn-ea"/>
              <a:cs typeface="+mn-cs"/>
            </a:endParaRPr>
          </a:p>
          <a:p>
            <a:r>
              <a:rPr kumimoji="1" lang="ja-JP" altLang="en-US" sz="1200" b="0" i="0" kern="1200">
                <a:solidFill>
                  <a:schemeClr val="tx1"/>
                </a:solidFill>
                <a:effectLst/>
                <a:latin typeface="+mn-lt"/>
                <a:ea typeface="+mn-ea"/>
                <a:cs typeface="+mn-cs"/>
              </a:rPr>
              <a:t>私たちは仕事に多大な時間を費やしています。</a:t>
            </a:r>
            <a:endParaRPr kumimoji="1" lang="en-US" altLang="ja-JP" sz="1200" b="0" i="0" kern="1200">
              <a:solidFill>
                <a:schemeClr val="tx1"/>
              </a:solidFill>
              <a:effectLst/>
              <a:latin typeface="+mn-lt"/>
              <a:ea typeface="+mn-ea"/>
              <a:cs typeface="+mn-cs"/>
            </a:endParaRPr>
          </a:p>
          <a:p>
            <a:r>
              <a:rPr kumimoji="1" lang="ja-JP" altLang="en-US" sz="1200" b="0" i="0" kern="1200">
                <a:solidFill>
                  <a:schemeClr val="tx1"/>
                </a:solidFill>
                <a:effectLst/>
                <a:latin typeface="+mn-lt"/>
                <a:ea typeface="+mn-ea"/>
                <a:cs typeface="+mn-cs"/>
              </a:rPr>
              <a:t>しかし多くの人にとって、仕事は生活するための手段であって、充実感や刺激を得られる場とは感じてはいないのではないでしょうか。</a:t>
            </a:r>
            <a:endParaRPr kumimoji="1" lang="en-US" altLang="ja-JP" sz="1200" b="0" i="0" kern="1200">
              <a:solidFill>
                <a:schemeClr val="tx1"/>
              </a:solidFill>
              <a:effectLst/>
              <a:latin typeface="+mn-lt"/>
              <a:ea typeface="+mn-ea"/>
              <a:cs typeface="+mn-cs"/>
            </a:endParaRPr>
          </a:p>
          <a:p>
            <a:endParaRPr kumimoji="1"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93</a:t>
            </a:fld>
            <a:endParaRPr kumimoji="1" lang="ja-JP" altLang="en-US"/>
          </a:p>
        </p:txBody>
      </p:sp>
    </p:spTree>
    <p:extLst>
      <p:ext uri="{BB962C8B-B14F-4D97-AF65-F5344CB8AC3E}">
        <p14:creationId xmlns:p14="http://schemas.microsoft.com/office/powerpoint/2010/main" val="305059791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チームの効果性にそれほど影響していない変数</a:t>
            </a:r>
            <a:endParaRPr kumimoji="1" lang="en-US" altLang="ja-JP"/>
          </a:p>
          <a:p>
            <a:r>
              <a:rPr kumimoji="1" lang="ja-JP" altLang="en-US"/>
              <a:t>・チームメンバーの働き場所（同じオフィスで近くに座り働くこと）</a:t>
            </a:r>
          </a:p>
          <a:p>
            <a:r>
              <a:rPr kumimoji="1" lang="ja-JP" altLang="en-US"/>
              <a:t>・合意に基づく意思決定</a:t>
            </a:r>
          </a:p>
          <a:p>
            <a:r>
              <a:rPr kumimoji="1" lang="ja-JP" altLang="en-US"/>
              <a:t>・チームメンバーが外交的であること</a:t>
            </a:r>
          </a:p>
          <a:p>
            <a:r>
              <a:rPr kumimoji="1" lang="ja-JP" altLang="en-US"/>
              <a:t>・チームメンバー個人のパフォーマンス</a:t>
            </a:r>
          </a:p>
          <a:p>
            <a:r>
              <a:rPr kumimoji="1" lang="ja-JP" altLang="en-US"/>
              <a:t>・仕事量</a:t>
            </a:r>
          </a:p>
          <a:p>
            <a:r>
              <a:rPr kumimoji="1" lang="ja-JP" altLang="en-US"/>
              <a:t>・先任順位</a:t>
            </a:r>
          </a:p>
          <a:p>
            <a:r>
              <a:rPr kumimoji="1" lang="ja-JP" altLang="en-US"/>
              <a:t>・チームの規模</a:t>
            </a:r>
          </a:p>
          <a:p>
            <a:r>
              <a:rPr kumimoji="1" lang="ja-JP" altLang="en-US"/>
              <a:t>・在職期間</a:t>
            </a:r>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94</a:t>
            </a:fld>
            <a:endParaRPr kumimoji="1" lang="ja-JP" altLang="en-US"/>
          </a:p>
        </p:txBody>
      </p:sp>
    </p:spTree>
    <p:extLst>
      <p:ext uri="{BB962C8B-B14F-4D97-AF65-F5344CB8AC3E}">
        <p14:creationId xmlns:p14="http://schemas.microsoft.com/office/powerpoint/2010/main" val="230736950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1" lang="ja-JP" altLang="en-US" sz="1200" b="1">
                <a:solidFill>
                  <a:schemeClr val="tx1"/>
                </a:solidFill>
              </a:rPr>
              <a:t>心理的安全性</a:t>
            </a:r>
          </a:p>
          <a:p>
            <a:pPr rtl="0" eaLnBrk="1" fontAlgn="t" latinLnBrk="0" hangingPunct="1"/>
            <a:r>
              <a:rPr kumimoji="1" lang="ja-JP" altLang="ja-JP" sz="1200" b="0" i="0" u="none" strike="noStrike" kern="1200">
                <a:solidFill>
                  <a:schemeClr val="tx1"/>
                </a:solidFill>
                <a:effectLst/>
                <a:latin typeface="+mn-lt"/>
                <a:ea typeface="+mn-ea"/>
                <a:cs typeface="+mn-cs"/>
              </a:rPr>
              <a:t>対人関係においてリスクある行動を取ったときの結果に対する個人の認知の仕方、つまり、「無知、無能、ネガティブ、邪魔だと思われる可能性のある行動をしても、このチームなら大丈夫だ」と信じられるかどうか。自分の過ちを認めたり、質問をしたり、新しいアイデアを披露したりしても、誰も自分を馬鹿にしたり罰したりしないと信じられる余地があること</a:t>
            </a:r>
          </a:p>
          <a:p>
            <a:pPr rtl="0" eaLnBrk="1" fontAlgn="t" latinLnBrk="0" hangingPunct="1"/>
            <a:r>
              <a:rPr kumimoji="1" lang="ja-JP" altLang="en-US" sz="1200" b="1" i="0" u="none" strike="noStrike" kern="1200">
                <a:solidFill>
                  <a:schemeClr val="tx1"/>
                </a:solidFill>
                <a:effectLst/>
                <a:latin typeface="+mn-lt"/>
                <a:ea typeface="+mn-ea"/>
                <a:cs typeface="+mn-cs"/>
              </a:rPr>
              <a:t>相互信頼</a:t>
            </a:r>
            <a:endParaRPr kumimoji="1" lang="en-US" altLang="ja-JP" sz="1200" b="1" i="0" u="none" strike="noStrike" kern="1200">
              <a:solidFill>
                <a:schemeClr val="tx1"/>
              </a:solidFill>
              <a:effectLst/>
              <a:latin typeface="+mn-lt"/>
              <a:ea typeface="+mn-ea"/>
              <a:cs typeface="+mn-cs"/>
            </a:endParaRPr>
          </a:p>
          <a:p>
            <a:pPr rtl="0" eaLnBrk="1" fontAlgn="t" latinLnBrk="0" hangingPunct="1"/>
            <a:r>
              <a:rPr kumimoji="1" lang="ja-JP" altLang="ja-JP" sz="1200" b="0" i="0" u="none" strike="noStrike" kern="1200">
                <a:solidFill>
                  <a:schemeClr val="tx1"/>
                </a:solidFill>
                <a:effectLst/>
                <a:latin typeface="+mn-lt"/>
                <a:ea typeface="+mn-ea"/>
                <a:cs typeface="+mn-cs"/>
              </a:rPr>
              <a:t>たとえば「このチームは決めた期間内に高い成果を上げることができる」と信じていること。</a:t>
            </a:r>
          </a:p>
          <a:p>
            <a:pPr rtl="0" eaLnBrk="1" fontAlgn="t" latinLnBrk="0" hangingPunct="1"/>
            <a:r>
              <a:rPr kumimoji="1" lang="ja-JP" altLang="ja-JP" sz="1200" b="0" i="0" u="none" strike="noStrike" kern="1200">
                <a:solidFill>
                  <a:schemeClr val="tx1"/>
                </a:solidFill>
                <a:effectLst/>
                <a:latin typeface="+mn-lt"/>
                <a:ea typeface="+mn-ea"/>
                <a:cs typeface="+mn-cs"/>
              </a:rPr>
              <a:t>相互信頼の高いチームのメンバーは、クオリティの高い仕事を時間内に仕上げ、相互信頼の低いチームのメンバーは責任を転嫁しがち</a:t>
            </a:r>
          </a:p>
          <a:p>
            <a:pPr rtl="0" eaLnBrk="1" fontAlgn="t" latinLnBrk="0" hangingPunct="1"/>
            <a:r>
              <a:rPr kumimoji="1" lang="ja-JP" altLang="en-US" sz="1200" b="1" i="0" u="none" strike="noStrike" kern="1200">
                <a:solidFill>
                  <a:schemeClr val="tx1"/>
                </a:solidFill>
                <a:effectLst/>
                <a:latin typeface="+mn-lt"/>
                <a:ea typeface="+mn-ea"/>
                <a:cs typeface="+mn-cs"/>
              </a:rPr>
              <a:t>構造と明確さ</a:t>
            </a:r>
            <a:endParaRPr kumimoji="1" lang="en-US" altLang="ja-JP" sz="1200" b="1" i="0" u="none" strike="noStrike" kern="1200">
              <a:solidFill>
                <a:schemeClr val="tx1"/>
              </a:solidFill>
              <a:effectLst/>
              <a:latin typeface="+mn-lt"/>
              <a:ea typeface="+mn-ea"/>
              <a:cs typeface="+mn-cs"/>
            </a:endParaRPr>
          </a:p>
          <a:p>
            <a:pPr rtl="0" eaLnBrk="1" fontAlgn="t" latinLnBrk="0" hangingPunct="1"/>
            <a:r>
              <a:rPr kumimoji="1" lang="ja-JP" altLang="ja-JP" sz="1200" b="0" i="0" u="none" strike="noStrike" kern="1200">
                <a:solidFill>
                  <a:schemeClr val="tx1"/>
                </a:solidFill>
                <a:effectLst/>
                <a:latin typeface="+mn-lt"/>
                <a:ea typeface="+mn-ea"/>
                <a:cs typeface="+mn-cs"/>
              </a:rPr>
              <a:t>役割分担がきちんと決まっていて、向かうべき目標やそれを達成するための計画が明確になっていること。</a:t>
            </a:r>
            <a:r>
              <a:rPr kumimoji="1" lang="en-US" altLang="ja-JP" sz="1200" b="0" i="0" u="none" strike="noStrike" kern="1200">
                <a:solidFill>
                  <a:schemeClr val="tx1"/>
                </a:solidFill>
                <a:effectLst/>
                <a:latin typeface="+mn-lt"/>
                <a:ea typeface="+mn-ea"/>
                <a:cs typeface="+mn-cs"/>
              </a:rPr>
              <a:t>Google </a:t>
            </a:r>
            <a:r>
              <a:rPr kumimoji="1" lang="ja-JP" altLang="ja-JP" sz="1200" b="0" i="0" u="none" strike="noStrike" kern="1200">
                <a:solidFill>
                  <a:schemeClr val="tx1"/>
                </a:solidFill>
                <a:effectLst/>
                <a:latin typeface="+mn-lt"/>
                <a:ea typeface="+mn-ea"/>
                <a:cs typeface="+mn-cs"/>
              </a:rPr>
              <a:t>では、短期的な目標と長期的な目標を設定してメンバーに周知するために、「目標と成果指標（</a:t>
            </a:r>
            <a:r>
              <a:rPr kumimoji="1" lang="en-US" altLang="ja-JP" sz="1200" b="0" i="0" u="none" strike="noStrike" kern="1200">
                <a:solidFill>
                  <a:schemeClr val="tx1"/>
                </a:solidFill>
                <a:effectLst/>
                <a:latin typeface="+mn-lt"/>
                <a:ea typeface="+mn-ea"/>
                <a:cs typeface="+mn-cs"/>
              </a:rPr>
              <a:t>OKR</a:t>
            </a:r>
            <a:r>
              <a:rPr kumimoji="1" lang="ja-JP" altLang="ja-JP" sz="1200" b="0" i="0" u="none" strike="noStrike" kern="1200">
                <a:solidFill>
                  <a:schemeClr val="tx1"/>
                </a:solidFill>
                <a:effectLst/>
                <a:latin typeface="+mn-lt"/>
                <a:ea typeface="+mn-ea"/>
                <a:cs typeface="+mn-cs"/>
              </a:rPr>
              <a:t>）」という手法が使われる</a:t>
            </a:r>
          </a:p>
          <a:p>
            <a:pPr rtl="0" eaLnBrk="1" fontAlgn="t" latinLnBrk="0" hangingPunct="1"/>
            <a:r>
              <a:rPr kumimoji="1" lang="ja-JP" altLang="en-US" sz="1200" b="1" i="0" u="none" strike="noStrike" kern="1200">
                <a:solidFill>
                  <a:schemeClr val="tx1"/>
                </a:solidFill>
                <a:effectLst/>
                <a:latin typeface="+mn-lt"/>
                <a:ea typeface="+mn-ea"/>
                <a:cs typeface="+mn-cs"/>
              </a:rPr>
              <a:t>仕事の意味</a:t>
            </a:r>
            <a:endParaRPr kumimoji="1" lang="en-US" altLang="ja-JP" sz="1200" b="1" i="0" u="none" strike="noStrike" kern="1200">
              <a:solidFill>
                <a:schemeClr val="tx1"/>
              </a:solidFill>
              <a:effectLst/>
              <a:latin typeface="+mn-lt"/>
              <a:ea typeface="+mn-ea"/>
              <a:cs typeface="+mn-cs"/>
            </a:endParaRPr>
          </a:p>
          <a:p>
            <a:pPr rtl="0" eaLnBrk="1" fontAlgn="t" latinLnBrk="0" hangingPunct="1"/>
            <a:r>
              <a:rPr kumimoji="1" lang="ja-JP" altLang="ja-JP" sz="1200" b="0" i="0" u="none" strike="noStrike" kern="1200">
                <a:solidFill>
                  <a:schemeClr val="tx1"/>
                </a:solidFill>
                <a:effectLst/>
                <a:latin typeface="+mn-lt"/>
                <a:ea typeface="+mn-ea"/>
                <a:cs typeface="+mn-cs"/>
              </a:rPr>
              <a:t>チームの効果性を向上するためには、仕事そのもの、またはその成果に対して目的意識を感じられる必要がある</a:t>
            </a:r>
          </a:p>
          <a:p>
            <a:pPr rtl="0" eaLnBrk="1" fontAlgn="t" latinLnBrk="0" hangingPunct="1"/>
            <a:r>
              <a:rPr kumimoji="1" lang="ja-JP" altLang="en-US" sz="1200" b="1" i="0" u="none" strike="noStrike" kern="1200">
                <a:solidFill>
                  <a:schemeClr val="tx1"/>
                </a:solidFill>
                <a:effectLst/>
                <a:latin typeface="+mn-lt"/>
                <a:ea typeface="+mn-ea"/>
                <a:cs typeface="+mn-cs"/>
              </a:rPr>
              <a:t>インパクト</a:t>
            </a:r>
            <a:endParaRPr kumimoji="1" lang="en-US" altLang="ja-JP" sz="1200" b="1" i="0" u="none" strike="noStrike" kern="1200">
              <a:solidFill>
                <a:schemeClr val="tx1"/>
              </a:solidFill>
              <a:effectLst/>
              <a:latin typeface="+mn-lt"/>
              <a:ea typeface="+mn-ea"/>
              <a:cs typeface="+mn-cs"/>
            </a:endParaRPr>
          </a:p>
          <a:p>
            <a:pPr rtl="0" eaLnBrk="1" fontAlgn="t" latinLnBrk="0" hangingPunct="1"/>
            <a:r>
              <a:rPr kumimoji="1" lang="ja-JP" altLang="ja-JP" sz="1200" b="0" i="0" u="none" strike="noStrike" kern="1200">
                <a:solidFill>
                  <a:schemeClr val="tx1"/>
                </a:solidFill>
                <a:effectLst/>
                <a:latin typeface="+mn-lt"/>
                <a:ea typeface="+mn-ea"/>
                <a:cs typeface="+mn-cs"/>
              </a:rPr>
              <a:t>自分の仕事には意義があるとメンバーが主観的に思えるかどうかは、チームにとって重要なこと。個人の仕事が組織の目標達成に貢献していることを可視化すると、個人の仕事のインパクトを把握しやすくなる</a:t>
            </a:r>
          </a:p>
          <a:p>
            <a:endParaRPr kumimoji="1" lang="ja-JP" altLang="en-US" b="0"/>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95</a:t>
            </a:fld>
            <a:endParaRPr kumimoji="1" lang="ja-JP" altLang="en-US"/>
          </a:p>
        </p:txBody>
      </p:sp>
    </p:spTree>
    <p:extLst>
      <p:ext uri="{BB962C8B-B14F-4D97-AF65-F5344CB8AC3E}">
        <p14:creationId xmlns:p14="http://schemas.microsoft.com/office/powerpoint/2010/main" val="91713024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t" latinLnBrk="0" hangingPunct="1">
              <a:lnSpc>
                <a:spcPct val="100000"/>
              </a:lnSpc>
              <a:spcBef>
                <a:spcPts val="0"/>
              </a:spcBef>
              <a:spcAft>
                <a:spcPts val="0"/>
              </a:spcAft>
              <a:buClrTx/>
              <a:buSzTx/>
              <a:buFontTx/>
              <a:buNone/>
              <a:tabLst/>
              <a:defRPr/>
            </a:pPr>
            <a:endParaRPr kumimoji="1" lang="ja-JP" altLang="en-US" b="0"/>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98</a:t>
            </a:fld>
            <a:endParaRPr kumimoji="1" lang="ja-JP" altLang="en-US"/>
          </a:p>
        </p:txBody>
      </p:sp>
    </p:spTree>
    <p:extLst>
      <p:ext uri="{BB962C8B-B14F-4D97-AF65-F5344CB8AC3E}">
        <p14:creationId xmlns:p14="http://schemas.microsoft.com/office/powerpoint/2010/main" val="121844503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組織における業務の成果に対し、リーダーの影響力は</a:t>
            </a:r>
            <a:r>
              <a:rPr lang="en-US" altLang="ja-JP"/>
              <a:t>10</a:t>
            </a:r>
            <a:r>
              <a:rPr lang="ja-JP" altLang="en-US"/>
              <a:t>～</a:t>
            </a:r>
            <a:r>
              <a:rPr lang="en-US" altLang="ja-JP"/>
              <a:t>20</a:t>
            </a:r>
            <a:r>
              <a:rPr lang="ja-JP" altLang="en-US"/>
              <a:t>％、フォロワーの影響力は</a:t>
            </a:r>
            <a:r>
              <a:rPr lang="en-US" altLang="ja-JP"/>
              <a:t>80</a:t>
            </a:r>
            <a:r>
              <a:rPr lang="ja-JP" altLang="en-US"/>
              <a:t>～</a:t>
            </a:r>
            <a:r>
              <a:rPr lang="en-US" altLang="ja-JP"/>
              <a:t>90</a:t>
            </a:r>
            <a:r>
              <a:rPr lang="ja-JP" altLang="en-US"/>
              <a:t>％と大きく、成果の大きさはフォロワー（部下やメンバーなど）の活動に左右されるとされることから、近年フォロワーシップの重要性が指摘されている</a:t>
            </a:r>
            <a:endParaRPr lang="en-US" altLang="ja-JP"/>
          </a:p>
          <a:p>
            <a:endParaRPr kumimoji="1" lang="en-US" altLang="ja-JP"/>
          </a:p>
          <a:p>
            <a:r>
              <a:rPr kumimoji="1" lang="ja-JP" altLang="en-US"/>
              <a:t>リーダーシップが専制君主国家なら、フォロワーシップは民主主義国家みたいなイメージでしょうか</a:t>
            </a:r>
            <a:endParaRPr kumimoji="1" lang="en-US" altLang="ja-JP"/>
          </a:p>
          <a:p>
            <a:r>
              <a:rPr kumimoji="1" lang="ja-JP" altLang="en-US"/>
              <a:t>専制君主制はリーダーが有能だと強いが、無能だと国が傾きます。いってみればリーダーの才覚に国の存続を依存してしまっているため、リスキーな状態</a:t>
            </a:r>
            <a:endParaRPr kumimoji="1" lang="en-US" altLang="ja-JP"/>
          </a:p>
          <a:p>
            <a:r>
              <a:rPr kumimoji="1" lang="ja-JP" altLang="en-US"/>
              <a:t>対して、民主主義であれば、専制君主制ほどリスキーではないが、トップの権力が制限されているため、そこまで強い国家になりにくい</a:t>
            </a:r>
            <a:endParaRPr kumimoji="1" lang="en-US" altLang="ja-JP"/>
          </a:p>
          <a:p>
            <a:endParaRPr kumimoji="1" lang="en-US" altLang="ja-JP"/>
          </a:p>
          <a:p>
            <a:r>
              <a:rPr kumimoji="1" lang="ja-JP" altLang="en-US"/>
              <a:t>リーダーシップが必要ないと言っているのではなく、フォロワーシップを発揮するチームのほうが多くの場合、効果的なのではないか、と考えています。</a:t>
            </a:r>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100</a:t>
            </a:fld>
            <a:endParaRPr kumimoji="1" lang="ja-JP" altLang="en-US"/>
          </a:p>
        </p:txBody>
      </p:sp>
    </p:spTree>
    <p:extLst>
      <p:ext uri="{BB962C8B-B14F-4D97-AF65-F5344CB8AC3E}">
        <p14:creationId xmlns:p14="http://schemas.microsoft.com/office/powerpoint/2010/main" val="15587006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104</a:t>
            </a:fld>
            <a:endParaRPr kumimoji="1" lang="ja-JP" altLang="en-US"/>
          </a:p>
        </p:txBody>
      </p:sp>
    </p:spTree>
    <p:extLst>
      <p:ext uri="{BB962C8B-B14F-4D97-AF65-F5344CB8AC3E}">
        <p14:creationId xmlns:p14="http://schemas.microsoft.com/office/powerpoint/2010/main" val="2409854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こちらが永続企業を実現するために、必要な知識や考えかたを示した羅針図です。</a:t>
            </a:r>
            <a:endParaRPr kumimoji="1" lang="en-US" altLang="ja-JP"/>
          </a:p>
          <a:p>
            <a:r>
              <a:rPr kumimoji="1" lang="ja-JP" altLang="en-US"/>
              <a:t>特に左側がおそらく世の中にはない、独特獲得のプロセスになります。</a:t>
            </a:r>
            <a:endParaRPr kumimoji="1" lang="en-US" altLang="ja-JP"/>
          </a:p>
          <a:p>
            <a:r>
              <a:rPr kumimoji="1" lang="ja-JP" altLang="en-US"/>
              <a:t>なので、左側がとても重要というか、解説したい部分になりますので本編では、左の「論語」部分を中心に解説します。</a:t>
            </a:r>
            <a:endParaRPr kumimoji="1" lang="en-US" altLang="ja-JP"/>
          </a:p>
          <a:p>
            <a:r>
              <a:rPr kumimoji="1" lang="ja-JP" altLang="en-US"/>
              <a:t>こちらが道徳獲得のパート、つまり、人格形成を目指したパートになります。</a:t>
            </a:r>
            <a:endParaRPr kumimoji="1" lang="en-US" altLang="ja-JP"/>
          </a:p>
          <a:p>
            <a:endParaRPr kumimoji="1" lang="en-US" altLang="ja-JP"/>
          </a:p>
          <a:p>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一方、右の算盤については、本講座では細かく解説しません。</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というのは、世の中には様々な業種、営利団体があり、様々なビジネスモデル、経営ノウハウがあること、また、収益モデルを表すフレームワークも無数にあるので、</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一元的な解説ができないためです。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右の算盤パートで表現したいことを簡単に説明しておきます。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「価値を創出し利益を得て“三方よし“を実現する」</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なんてことが書かれていますが、三方よしの三方とは、売り手、買い手、社会のことですね。</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売り手は自社、買い手は取引先、社会は地域とか業界のことです。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自社はよい商品やサービスをつくって、それを取引先とか顧客に買ってもらい、買ってもらった取引先はその商品なりサービスを利用し、さらに成長・発展していくわけです。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その買い手は別の会社からまた商品を買ったり、雇用を生んだりしながら、地域社会にお金を落とします。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お金を落としてくれたら社会はどんどん潤っていきます。地域が潤えば、またどこかの会社や住民がわが社にお金を使ってくれるようになります。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このようにお金がぐるぐるとよい循環をしてみんなハッピーになる、みたいな考え方が「三方よし」です。</a:t>
            </a:r>
            <a:endParaRPr kumimoji="1"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7</a:t>
            </a:fld>
            <a:endParaRPr kumimoji="1" lang="ja-JP" altLang="en-US"/>
          </a:p>
        </p:txBody>
      </p:sp>
    </p:spTree>
    <p:extLst>
      <p:ext uri="{BB962C8B-B14F-4D97-AF65-F5344CB8AC3E}">
        <p14:creationId xmlns:p14="http://schemas.microsoft.com/office/powerpoint/2010/main" val="415893839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こちらが永続企業を実現するために、必要な知識や考えかたを示した羅針図です。</a:t>
            </a:r>
            <a:endParaRPr kumimoji="1" lang="en-US" altLang="ja-JP"/>
          </a:p>
          <a:p>
            <a:endParaRPr kumimoji="1" lang="en-US" altLang="ja-JP"/>
          </a:p>
          <a:p>
            <a:r>
              <a:rPr kumimoji="1" lang="ja-JP" altLang="en-US"/>
              <a:t>本編では、左の「論語」部分を中心に解説します。なぜなら、こちらが道徳獲得のパート、つまり、人格形成を目指したパートだからです。</a:t>
            </a:r>
            <a:endParaRPr kumimoji="1" lang="en-US" altLang="ja-JP"/>
          </a:p>
          <a:p>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一方、右の算盤については、本講座では細かく解説しません。</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というのは、世の中には様々な業種、営利団体があり、様々なビジネスモデル、経営ノウハウがあり、一元的な解説ができないためです。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右の算盤パートの目的として</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「価値を創出し利益を得て“三方よし“を実現する」</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なんてことが書かれていますが、三方よしの三方とは、売り手、買い手、社会のことですね。</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売り手は自社、買い手は取引先、社会は地域とか業界のことです。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自社はよい商品やサービスをつくって、それを取引先とか顧客に買ってもらい、買ってもらった取引先はその商品なりサービスを利用し、さらに成長・発展していくわけです。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その買い手は別の会社からまた商品を買ったり、雇用を生んだりしながら、地域社会にお金を落とします。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お金を落としてくれたら社会はどんどん潤っていきます。地域が潤えば、またどこかの会社や住民がわが社にお金を使ってくれるようになります。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このようにお金がぐるぐるとよい循環をしてみんなハッピーになる、みたいな考え方が「三方よし」です。</a:t>
            </a:r>
            <a:endParaRPr kumimoji="1" lang="en-US" altLang="ja-JP"/>
          </a:p>
          <a:p>
            <a:r>
              <a:rPr kumimoji="1" lang="ja-JP" altLang="en-US"/>
              <a:t>そろばん部分の解説はこれくらいにして、論語、つまり道徳のパートの解説を次のスライドからしていきます。</a:t>
            </a:r>
            <a:endParaRPr kumimoji="1"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106</a:t>
            </a:fld>
            <a:endParaRPr kumimoji="1" lang="ja-JP" altLang="en-US"/>
          </a:p>
        </p:txBody>
      </p:sp>
    </p:spTree>
    <p:extLst>
      <p:ext uri="{BB962C8B-B14F-4D97-AF65-F5344CB8AC3E}">
        <p14:creationId xmlns:p14="http://schemas.microsoft.com/office/powerpoint/2010/main" val="19796141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顧客第一主義、株主第一主義がこれまでの常識だったが、特に大切にすべきは「社員とその家族」であることが特徴</a:t>
            </a:r>
            <a:endParaRPr kumimoji="1" lang="en-US" altLang="ja-JP"/>
          </a:p>
          <a:p>
            <a:endParaRPr kumimoji="1" lang="en-US" altLang="ja-JP"/>
          </a:p>
          <a:p>
            <a:r>
              <a:rPr kumimoji="1" lang="en-US" altLang="ja-JP"/>
              <a:t>5</a:t>
            </a:r>
            <a:r>
              <a:rPr kumimoji="1" lang="ja-JP" altLang="en-US"/>
              <a:t>方よし</a:t>
            </a:r>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109</a:t>
            </a:fld>
            <a:endParaRPr kumimoji="1" lang="ja-JP" altLang="en-US"/>
          </a:p>
        </p:txBody>
      </p:sp>
    </p:spTree>
    <p:extLst>
      <p:ext uri="{BB962C8B-B14F-4D97-AF65-F5344CB8AC3E}">
        <p14:creationId xmlns:p14="http://schemas.microsoft.com/office/powerpoint/2010/main" val="214493131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それぞれ</a:t>
            </a:r>
            <a:r>
              <a:rPr kumimoji="1" lang="en-US" altLang="ja-JP"/>
              <a:t>10</a:t>
            </a:r>
            <a:r>
              <a:rPr kumimoji="1" lang="ja-JP" altLang="en-US"/>
              <a:t>指標があるが、代表的なものを紹介</a:t>
            </a:r>
            <a:endParaRPr kumimoji="1" lang="en-US" altLang="ja-JP"/>
          </a:p>
          <a:p>
            <a:endParaRPr kumimoji="1" lang="en-US" altLang="ja-JP"/>
          </a:p>
          <a:p>
            <a:r>
              <a:rPr kumimoji="1" lang="ja-JP" altLang="en-US"/>
              <a:t>数値が示されてない指標が多い。</a:t>
            </a:r>
            <a:endParaRPr kumimoji="1" lang="en-US" altLang="ja-JP"/>
          </a:p>
          <a:p>
            <a:r>
              <a:rPr kumimoji="1" lang="ja-JP" altLang="en-US"/>
              <a:t>たとえば、「発注単価は仕入</a:t>
            </a:r>
            <a:r>
              <a:rPr kumimoji="1" lang="en-US" altLang="ja-JP"/>
              <a:t>k</a:t>
            </a:r>
            <a:r>
              <a:rPr kumimoji="1" lang="ja-JP" altLang="en-US"/>
              <a:t>先の経営も十分に考えた適正価格で発注している」の適正価格とは。</a:t>
            </a:r>
            <a:endParaRPr kumimoji="1" lang="en-US" altLang="ja-JP"/>
          </a:p>
          <a:p>
            <a:r>
              <a:rPr kumimoji="1" lang="ja-JP" altLang="en-US"/>
              <a:t>指標とは達成したかどうかの目印になるものでないとだめなので、数値であることがのぞましいので、自社独自に設定するのもあり</a:t>
            </a:r>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110</a:t>
            </a:fld>
            <a:endParaRPr kumimoji="1" lang="ja-JP" altLang="en-US"/>
          </a:p>
        </p:txBody>
      </p:sp>
    </p:spTree>
    <p:extLst>
      <p:ext uri="{BB962C8B-B14F-4D97-AF65-F5344CB8AC3E}">
        <p14:creationId xmlns:p14="http://schemas.microsoft.com/office/powerpoint/2010/main" val="103475401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112</a:t>
            </a:fld>
            <a:endParaRPr kumimoji="1" lang="ja-JP" altLang="en-US"/>
          </a:p>
        </p:txBody>
      </p:sp>
    </p:spTree>
    <p:extLst>
      <p:ext uri="{BB962C8B-B14F-4D97-AF65-F5344CB8AC3E}">
        <p14:creationId xmlns:p14="http://schemas.microsoft.com/office/powerpoint/2010/main" val="393679482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t>ピアボーナス（従業員間でボーナスを送り合う制度）</a:t>
            </a:r>
            <a:endParaRPr kumimoji="1" lang="en-US" altLang="ja-JP" sz="120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t>マネージャーが無意識に創造性を抑圧しないようにするための </a:t>
            </a:r>
            <a:r>
              <a:rPr kumimoji="1" lang="en-US" altLang="ja-JP" sz="1200"/>
              <a:t>6 </a:t>
            </a:r>
            <a:r>
              <a:rPr kumimoji="1" lang="ja-JP" altLang="en-US" sz="1200"/>
              <a:t>つの方法</a:t>
            </a:r>
            <a:endParaRPr kumimoji="1" lang="en-US" altLang="ja-JP"/>
          </a:p>
          <a:p>
            <a:r>
              <a:rPr kumimoji="1" lang="ja-JP" altLang="en-US" b="1"/>
              <a:t>キャパシティだけを見て機械的に仕事を割り当てない。</a:t>
            </a:r>
            <a:endParaRPr kumimoji="1" lang="en-US" altLang="ja-JP" b="1"/>
          </a:p>
          <a:p>
            <a:r>
              <a:rPr kumimoji="1" lang="ja-JP" altLang="en-US"/>
              <a:t>適材適所を考え、やりがいのある仕事を任せるようにします。飽きることなく強みを発揮でき、しかも力及ばず萎縮するほどでもない課題を与えます。</a:t>
            </a:r>
          </a:p>
          <a:p>
            <a:endParaRPr kumimoji="1" lang="en-US" altLang="ja-JP"/>
          </a:p>
          <a:p>
            <a:r>
              <a:rPr kumimoji="1" lang="ja-JP" altLang="en-US" b="1"/>
              <a:t>目標を設定したら、あとは任せる</a:t>
            </a:r>
            <a:endParaRPr kumimoji="1" lang="en-US" altLang="ja-JP" b="1"/>
          </a:p>
          <a:p>
            <a:r>
              <a:rPr kumimoji="1" lang="ja-JP" altLang="en-US"/>
              <a:t>どのアプローチを取るかは、従業員が自由に考えられるようにします。人に任せるのは簡単なようで難しく、マネージャーが明確な目標をあらかじめ定めず指揮権を渡してしまったり、自由にさせるつもりが頭の中にすでに「正しい」手順があって、結局事細かに管理してしまったりするという失敗は往々にしてあります。</a:t>
            </a:r>
            <a:endParaRPr kumimoji="1" lang="en-US" altLang="ja-JP"/>
          </a:p>
          <a:p>
            <a:endParaRPr kumimoji="1" lang="ja-JP" altLang="en-US"/>
          </a:p>
          <a:p>
            <a:r>
              <a:rPr kumimoji="1" lang="ja-JP" altLang="en-US" b="1"/>
              <a:t>誤った期限を設定しない</a:t>
            </a:r>
            <a:endParaRPr kumimoji="1" lang="en-US" altLang="ja-JP" b="1"/>
          </a:p>
          <a:p>
            <a:r>
              <a:rPr kumimoji="1" lang="ja-JP" altLang="en-US"/>
              <a:t>時間と費用は、創造性を育むためにマネージャーが活用すべき重要なツールですが、個人またはチームにこれらをどの程度許可するかを決めるのは難しいことです。いい加減な期限を設けて創造性を台無しにすることもあれば、時間的制約をほどよく緩めたせいで、逆に内発的動機付けを高める機会を逃してしまうこともあります。費用についても同様にバランスが重要です。</a:t>
            </a:r>
            <a:endParaRPr kumimoji="1" lang="en-US" altLang="ja-JP"/>
          </a:p>
          <a:p>
            <a:endParaRPr kumimoji="1" lang="ja-JP" altLang="en-US"/>
          </a:p>
          <a:p>
            <a:r>
              <a:rPr kumimoji="1" lang="ja-JP" altLang="en-US" b="1"/>
              <a:t>「なあなあの」慣れ合いのチームに迎合しない</a:t>
            </a:r>
            <a:endParaRPr kumimoji="1" lang="en-US" altLang="ja-JP" b="1"/>
          </a:p>
          <a:p>
            <a:r>
              <a:rPr kumimoji="1" lang="ja-JP" altLang="en-US"/>
              <a:t>特に対人関係の衝突を避けようとすると、仕事のやり方が似ている者同士が集まってグループを作りたくなるものです。ところがある研究では、均一的なグループはしばしば集団思考に囚われて、多様な考え方や背景を持つグループに比べて創造的思考力が劣ると指摘されています。</a:t>
            </a:r>
            <a:endParaRPr kumimoji="1" lang="en-US" altLang="ja-JP"/>
          </a:p>
          <a:p>
            <a:endParaRPr kumimoji="1" lang="ja-JP" altLang="en-US"/>
          </a:p>
          <a:p>
            <a:r>
              <a:rPr kumimoji="1" lang="ja-JP" altLang="en-US" b="1"/>
              <a:t>批判的な態度を取らない</a:t>
            </a:r>
            <a:endParaRPr kumimoji="1" lang="en-US" altLang="ja-JP" b="1"/>
          </a:p>
          <a:p>
            <a:r>
              <a:rPr kumimoji="1" lang="ja-JP" altLang="en-US"/>
              <a:t>新しいアイデアをどのように受け入れていますか？ 新しいアイデアが出るたびに懐疑的な態度を取ったり、失敗したという理由だけでそのアイデアに見向きもせず、成功したアイデアと同様に賞賛や関心を示さなかったりすると、チームメンバーはアイデアについて話す意欲を失ってしまいます。</a:t>
            </a:r>
            <a:endParaRPr kumimoji="1" lang="en-US" altLang="ja-JP"/>
          </a:p>
          <a:p>
            <a:endParaRPr kumimoji="1" lang="ja-JP" altLang="en-US"/>
          </a:p>
          <a:p>
            <a:r>
              <a:rPr kumimoji="1" lang="ja-JP" altLang="en-US" b="1"/>
              <a:t>自己中心的な仕事、駆け引き、ゴシップを許容しない</a:t>
            </a:r>
            <a:endParaRPr kumimoji="1" lang="en-US" altLang="ja-JP" b="1"/>
          </a:p>
          <a:p>
            <a:r>
              <a:rPr kumimoji="1" lang="ja-JP" altLang="en-US"/>
              <a:t>これらは目前の仕事を阻み創造性を台無しにします。代わりに、共有のビジョンを持つ感覚を養い、チーム間のつながりを活性化するようにしましょう。情報の共有とコラボレーションを推奨するだけではなく、課題としてチームに課すことも検討してみてください。</a:t>
            </a:r>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113</a:t>
            </a:fld>
            <a:endParaRPr kumimoji="1" lang="ja-JP" altLang="en-US"/>
          </a:p>
        </p:txBody>
      </p:sp>
    </p:spTree>
    <p:extLst>
      <p:ext uri="{BB962C8B-B14F-4D97-AF65-F5344CB8AC3E}">
        <p14:creationId xmlns:p14="http://schemas.microsoft.com/office/powerpoint/2010/main" val="128578234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国連加盟国</a:t>
            </a:r>
            <a:r>
              <a:rPr kumimoji="1" lang="en-US" altLang="ja-JP"/>
              <a:t>193</a:t>
            </a:r>
            <a:r>
              <a:rPr kumimoji="1" lang="ja-JP" altLang="en-US"/>
              <a:t>か国すべてが合意。</a:t>
            </a:r>
            <a:endParaRPr kumimoji="1" lang="en-US" altLang="ja-JP"/>
          </a:p>
          <a:p>
            <a:endParaRPr kumimoji="1" lang="en-US" altLang="ja-JP"/>
          </a:p>
          <a:p>
            <a:r>
              <a:rPr kumimoji="1" lang="ja-JP" altLang="en-US"/>
              <a:t>包摂性</a:t>
            </a:r>
            <a:endParaRPr kumimoji="1" lang="en-US" altLang="ja-JP"/>
          </a:p>
          <a:p>
            <a:r>
              <a:rPr kumimoji="1" lang="ja-JP" altLang="en-US"/>
              <a:t>一定の範囲の中につつみこむこと。</a:t>
            </a:r>
            <a:endParaRPr kumimoji="1" lang="en-US" altLang="ja-JP"/>
          </a:p>
          <a:p>
            <a:r>
              <a:rPr kumimoji="1" lang="ja-JP" altLang="en-US"/>
              <a:t>社会的に弱い立場にある人々をも含め、市民みんなが社会（地域社会）の一員として取り込み、支え合うという考え方</a:t>
            </a:r>
            <a:endParaRPr kumimoji="1"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115</a:t>
            </a:fld>
            <a:endParaRPr kumimoji="1" lang="ja-JP" altLang="en-US"/>
          </a:p>
        </p:txBody>
      </p:sp>
    </p:spTree>
    <p:extLst>
      <p:ext uri="{BB962C8B-B14F-4D97-AF65-F5344CB8AC3E}">
        <p14:creationId xmlns:p14="http://schemas.microsoft.com/office/powerpoint/2010/main" val="15822168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a:solidFill>
                  <a:schemeClr val="tx1"/>
                </a:solidFill>
                <a:effectLst/>
                <a:latin typeface="+mn-lt"/>
                <a:ea typeface="+mn-ea"/>
                <a:cs typeface="+mn-cs"/>
              </a:rPr>
              <a:t>環境（</a:t>
            </a:r>
            <a:r>
              <a:rPr kumimoji="1" lang="en-US" altLang="ja-JP" sz="1200" b="0" i="0" kern="1200">
                <a:solidFill>
                  <a:schemeClr val="tx1"/>
                </a:solidFill>
                <a:effectLst/>
                <a:latin typeface="+mn-lt"/>
                <a:ea typeface="+mn-ea"/>
                <a:cs typeface="+mn-cs"/>
              </a:rPr>
              <a:t>Environment</a:t>
            </a:r>
            <a:r>
              <a:rPr kumimoji="1" lang="ja-JP" altLang="en-US" sz="1200" b="0" i="0" kern="1200">
                <a:solidFill>
                  <a:schemeClr val="tx1"/>
                </a:solidFill>
                <a:effectLst/>
                <a:latin typeface="+mn-lt"/>
                <a:ea typeface="+mn-ea"/>
                <a:cs typeface="+mn-cs"/>
              </a:rPr>
              <a:t>）、社会（</a:t>
            </a:r>
            <a:r>
              <a:rPr kumimoji="1" lang="en-US" altLang="ja-JP" sz="1200" b="0" i="0" kern="1200">
                <a:solidFill>
                  <a:schemeClr val="tx1"/>
                </a:solidFill>
                <a:effectLst/>
                <a:latin typeface="+mn-lt"/>
                <a:ea typeface="+mn-ea"/>
                <a:cs typeface="+mn-cs"/>
              </a:rPr>
              <a:t>Social</a:t>
            </a:r>
            <a:r>
              <a:rPr kumimoji="1" lang="ja-JP" altLang="en-US" sz="1200" b="0" i="0" kern="1200">
                <a:solidFill>
                  <a:schemeClr val="tx1"/>
                </a:solidFill>
                <a:effectLst/>
                <a:latin typeface="+mn-lt"/>
                <a:ea typeface="+mn-ea"/>
                <a:cs typeface="+mn-cs"/>
              </a:rPr>
              <a:t>）、ガバナンス（</a:t>
            </a:r>
            <a:r>
              <a:rPr kumimoji="1" lang="en-US" altLang="ja-JP" sz="1200" b="0" i="0" kern="1200">
                <a:solidFill>
                  <a:schemeClr val="tx1"/>
                </a:solidFill>
                <a:effectLst/>
                <a:latin typeface="+mn-lt"/>
                <a:ea typeface="+mn-ea"/>
                <a:cs typeface="+mn-cs"/>
              </a:rPr>
              <a:t>Governance</a:t>
            </a:r>
            <a:r>
              <a:rPr kumimoji="1" lang="ja-JP" altLang="en-US" sz="1200" b="0" i="0" kern="1200">
                <a:solidFill>
                  <a:schemeClr val="tx1"/>
                </a:solidFill>
                <a:effectLst/>
                <a:latin typeface="+mn-lt"/>
                <a:ea typeface="+mn-ea"/>
                <a:cs typeface="+mn-cs"/>
              </a:rPr>
              <a:t>）の頭文字</a:t>
            </a:r>
            <a:endParaRPr kumimoji="1" lang="en-US" altLang="ja-JP" sz="1200" b="0" i="0" kern="1200">
              <a:solidFill>
                <a:schemeClr val="tx1"/>
              </a:solidFill>
              <a:effectLst/>
              <a:latin typeface="+mn-lt"/>
              <a:ea typeface="+mn-ea"/>
              <a:cs typeface="+mn-cs"/>
            </a:endParaRPr>
          </a:p>
          <a:p>
            <a:endParaRPr kumimoji="1" lang="en-US" altLang="ja-JP" sz="1200" b="0" i="0" kern="1200">
              <a:solidFill>
                <a:schemeClr val="tx1"/>
              </a:solidFill>
              <a:effectLst/>
              <a:latin typeface="+mn-lt"/>
              <a:ea typeface="+mn-ea"/>
              <a:cs typeface="+mn-cs"/>
            </a:endParaRPr>
          </a:p>
          <a:p>
            <a:r>
              <a:rPr kumimoji="1" lang="en-US" altLang="ja-JP" sz="1200" b="0" i="0" kern="1200">
                <a:solidFill>
                  <a:schemeClr val="tx1"/>
                </a:solidFill>
                <a:effectLst/>
                <a:latin typeface="+mn-lt"/>
                <a:ea typeface="+mn-ea"/>
                <a:cs typeface="+mn-cs"/>
              </a:rPr>
              <a:t>ESG</a:t>
            </a:r>
            <a:r>
              <a:rPr kumimoji="1" lang="ja-JP" altLang="en-US" sz="1200" b="0" i="0" kern="1200">
                <a:solidFill>
                  <a:schemeClr val="tx1"/>
                </a:solidFill>
                <a:effectLst/>
                <a:latin typeface="+mn-lt"/>
                <a:ea typeface="+mn-ea"/>
                <a:cs typeface="+mn-cs"/>
              </a:rPr>
              <a:t>投資とは、環境・社会・企業統治に配慮している企業を重視・選別して行なう投資のこと</a:t>
            </a:r>
            <a:endParaRPr kumimoji="1" lang="en-US" altLang="ja-JP" sz="1200" b="0" i="0" kern="120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116</a:t>
            </a:fld>
            <a:endParaRPr kumimoji="1" lang="ja-JP" altLang="en-US"/>
          </a:p>
        </p:txBody>
      </p:sp>
    </p:spTree>
    <p:extLst>
      <p:ext uri="{BB962C8B-B14F-4D97-AF65-F5344CB8AC3E}">
        <p14:creationId xmlns:p14="http://schemas.microsoft.com/office/powerpoint/2010/main" val="167267994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豊かな森を切り開いて工場を作って、それで莫大な利益を得ても、非難される対象になる</a:t>
            </a:r>
            <a:endParaRPr kumimoji="1" lang="en-US" altLang="ja-JP"/>
          </a:p>
          <a:p>
            <a:endParaRPr kumimoji="1" lang="en-US" altLang="ja-JP"/>
          </a:p>
          <a:p>
            <a:r>
              <a:rPr kumimoji="1" lang="ja-JP" altLang="en-US"/>
              <a:t>目標に対しての罰則はない。あくまで努力目標</a:t>
            </a:r>
            <a:endParaRPr kumimoji="1" lang="en-US" altLang="ja-JP"/>
          </a:p>
          <a:p>
            <a:endParaRPr kumimoji="1" lang="en-US" altLang="ja-JP"/>
          </a:p>
          <a:p>
            <a:r>
              <a:rPr kumimoji="1" lang="ja-JP" altLang="en-US"/>
              <a:t>しかし</a:t>
            </a:r>
            <a:r>
              <a:rPr kumimoji="1" lang="en-US" altLang="ja-JP"/>
              <a:t>SDGs</a:t>
            </a:r>
            <a:r>
              <a:rPr kumimoji="1" lang="ja-JP" altLang="en-US"/>
              <a:t>に取り組んでいない企業は、時代の要請に応えていない企業とみなされて、企業価値を損なう可能性はあります。</a:t>
            </a:r>
            <a:endParaRPr kumimoji="1" lang="en-US" altLang="ja-JP"/>
          </a:p>
          <a:p>
            <a:r>
              <a:rPr kumimoji="1" lang="ja-JP" altLang="en-US"/>
              <a:t>「バツがいやだから取り組む」というものではない。</a:t>
            </a:r>
            <a:endParaRPr kumimoji="1" lang="en-US" altLang="ja-JP"/>
          </a:p>
          <a:p>
            <a:r>
              <a:rPr kumimoji="1" lang="ja-JP" altLang="en-US"/>
              <a:t>そのため、企業側の意識の高さが求められる</a:t>
            </a:r>
            <a:endParaRPr kumimoji="1" lang="en-US" altLang="ja-JP"/>
          </a:p>
          <a:p>
            <a:r>
              <a:rPr kumimoji="1" lang="ja-JP" altLang="en-US"/>
              <a:t>企業側の意識の高さ、つまり、社会貢献意欲の高い経営者や人材が求められるということ。</a:t>
            </a:r>
            <a:endParaRPr kumimoji="1" lang="en-US" altLang="ja-JP"/>
          </a:p>
          <a:p>
            <a:r>
              <a:rPr kumimoji="1" lang="ja-JP" altLang="en-US"/>
              <a:t>⇒だから道徳と経営を結び付けた渋澤の「論語と算盤」は</a:t>
            </a:r>
            <a:r>
              <a:rPr kumimoji="1" lang="en-US" altLang="ja-JP"/>
              <a:t>SDGS</a:t>
            </a:r>
            <a:r>
              <a:rPr kumimoji="1" lang="ja-JP" altLang="en-US"/>
              <a:t>と大変相性がよい！</a:t>
            </a:r>
            <a:endParaRPr kumimoji="1" lang="en-US" altLang="ja-JP"/>
          </a:p>
          <a:p>
            <a:r>
              <a:rPr kumimoji="1" lang="ja-JP" altLang="en-US"/>
              <a:t>⇒うまく取り入れれば、それこそ永続企業への階段の足掛かりとなるのです。</a:t>
            </a:r>
            <a:endParaRPr kumimoji="1"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117</a:t>
            </a:fld>
            <a:endParaRPr kumimoji="1" lang="ja-JP" altLang="en-US"/>
          </a:p>
        </p:txBody>
      </p:sp>
    </p:spTree>
    <p:extLst>
      <p:ext uri="{BB962C8B-B14F-4D97-AF65-F5344CB8AC3E}">
        <p14:creationId xmlns:p14="http://schemas.microsoft.com/office/powerpoint/2010/main" val="323488744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effectLst/>
              </a:rPr>
              <a:t>ずっと</a:t>
            </a:r>
            <a:r>
              <a:rPr lang="en-US" altLang="ja-JP">
                <a:effectLst/>
              </a:rPr>
              <a:t>IT</a:t>
            </a:r>
            <a:r>
              <a:rPr lang="ja-JP" altLang="en-US">
                <a:effectLst/>
              </a:rPr>
              <a:t>業界に属している者ですので、</a:t>
            </a:r>
            <a:r>
              <a:rPr lang="en-US" altLang="ja-JP">
                <a:effectLst/>
              </a:rPr>
              <a:t>IT</a:t>
            </a:r>
            <a:r>
              <a:rPr lang="ja-JP" altLang="en-US">
                <a:effectLst/>
              </a:rPr>
              <a:t>企業を参考にします。</a:t>
            </a:r>
            <a:endParaRPr lang="en-US" altLang="ja-JP">
              <a:effectLst/>
            </a:endParaRPr>
          </a:p>
          <a:p>
            <a:endParaRPr lang="en-US" altLang="ja-JP">
              <a:effectLst/>
            </a:endParaRPr>
          </a:p>
          <a:p>
            <a:r>
              <a:rPr lang="ja-JP" altLang="en-US">
                <a:effectLst/>
              </a:rPr>
              <a:t>働きがいも経済成長も</a:t>
            </a:r>
            <a:endParaRPr lang="en-US" altLang="ja-JP">
              <a:effectLst/>
            </a:endParaRPr>
          </a:p>
          <a:p>
            <a:r>
              <a:rPr lang="en-US" altLang="ja-JP">
                <a:effectLst/>
              </a:rPr>
              <a:t>【</a:t>
            </a:r>
            <a:r>
              <a:rPr lang="ja-JP" altLang="en-US">
                <a:effectLst/>
              </a:rPr>
              <a:t>ブラック企業</a:t>
            </a:r>
            <a:r>
              <a:rPr lang="en-US" altLang="ja-JP">
                <a:effectLst/>
              </a:rPr>
              <a:t>】</a:t>
            </a:r>
          </a:p>
          <a:p>
            <a:r>
              <a:rPr lang="ja-JP" altLang="en-US">
                <a:effectLst/>
              </a:rPr>
              <a:t>パワハラ、サービス残業を強いる、労働者使いたおす、など、人を人とも思わないような、</a:t>
            </a:r>
            <a:endParaRPr lang="en-US" altLang="ja-JP">
              <a:effectLst/>
            </a:endParaRPr>
          </a:p>
          <a:p>
            <a:r>
              <a:rPr lang="ja-JP" altLang="en-US">
                <a:effectLst/>
              </a:rPr>
              <a:t>経営者が人格者ではないと、企業はブラック化する可能性が高い</a:t>
            </a:r>
            <a:endParaRPr lang="en-US" altLang="ja-JP">
              <a:effectLst/>
            </a:endParaRPr>
          </a:p>
          <a:p>
            <a:r>
              <a:rPr lang="ja-JP" altLang="en-US">
                <a:effectLst/>
              </a:rPr>
              <a:t>また、たとえホワイト企業であっても、たまたまついた上司の人格が最悪だと、パワハラされて鬱になったりするので、その会社はあなたにとってブラックも同然といえてしまうのです。</a:t>
            </a:r>
            <a:endParaRPr lang="en-US" altLang="ja-JP">
              <a:effectLst/>
            </a:endParaRPr>
          </a:p>
          <a:p>
            <a:endParaRPr kumimoji="1" lang="en-US" altLang="ja-JP"/>
          </a:p>
          <a:p>
            <a:r>
              <a:rPr kumimoji="1" lang="ja-JP" altLang="en-US"/>
              <a:t>神社</a:t>
            </a:r>
            <a:endParaRPr kumimoji="1" lang="en-US" altLang="ja-JP"/>
          </a:p>
          <a:p>
            <a:r>
              <a:rPr kumimoji="1" lang="ja-JP" altLang="en-US"/>
              <a:t>質の高い教育をみんなに・・・教育への貢献</a:t>
            </a:r>
          </a:p>
          <a:p>
            <a:r>
              <a:rPr kumimoji="1" lang="ja-JP" altLang="en-US"/>
              <a:t>住み続けられるまちづくりを・・・地域コミュニティへの参加</a:t>
            </a:r>
          </a:p>
          <a:p>
            <a:r>
              <a:rPr kumimoji="1" lang="ja-JP" altLang="en-US"/>
              <a:t>陸の豊かさも守ろう・・・森林資源保護への貢献</a:t>
            </a:r>
          </a:p>
          <a:p>
            <a:endParaRPr kumimoji="1"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118</a:t>
            </a:fld>
            <a:endParaRPr kumimoji="1" lang="ja-JP" altLang="en-US"/>
          </a:p>
        </p:txBody>
      </p:sp>
    </p:spTree>
    <p:extLst>
      <p:ext uri="{BB962C8B-B14F-4D97-AF65-F5344CB8AC3E}">
        <p14:creationId xmlns:p14="http://schemas.microsoft.com/office/powerpoint/2010/main" val="382698365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エシカル消費</a:t>
            </a:r>
            <a:endParaRPr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エシカル＝倫理</a:t>
            </a:r>
            <a:endParaRPr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「人や社会、環境に配慮した消費行動」を指します</a:t>
            </a:r>
            <a:endParaRPr lang="en-US" altLang="ja-JP"/>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a:t>
            </a:r>
            <a:r>
              <a:rPr lang="en-US" altLang="ja-JP"/>
              <a:t>100</a:t>
            </a:r>
            <a:r>
              <a:rPr lang="ja-JP" altLang="en-US"/>
              <a:t>万人の手洗いプロジェクト」</a:t>
            </a:r>
            <a:endParaRPr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商品の出荷額１％をウガンダにおけるユニセフの手洗い普及活動の支援に当てている。</a:t>
            </a:r>
            <a:endParaRPr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また，ウガンダに「現地法人サラヤ・イーストアフリカ」を設立し、現地生産の消毒剤やその使用方法を含めた衛生マニュアルを提供。</a:t>
            </a:r>
            <a:endParaRPr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120</a:t>
            </a:fld>
            <a:endParaRPr kumimoji="1" lang="ja-JP" altLang="en-US"/>
          </a:p>
        </p:txBody>
      </p:sp>
    </p:spTree>
    <p:extLst>
      <p:ext uri="{BB962C8B-B14F-4D97-AF65-F5344CB8AC3E}">
        <p14:creationId xmlns:p14="http://schemas.microsoft.com/office/powerpoint/2010/main" val="4095858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論語部分、道徳モデルの表現方法は世の中にありませんが、収益モデルの表現方法はこのほかにもたくさんフレームワークがあります。その一つがこのビジネスモデルキャンバスです。</a:t>
            </a:r>
            <a:endParaRPr kumimoji="1" lang="en-US" altLang="ja-JP"/>
          </a:p>
          <a:p>
            <a:endParaRPr kumimoji="1" lang="en-US" altLang="ja-JP"/>
          </a:p>
          <a:p>
            <a:r>
              <a:rPr kumimoji="1" lang="ja-JP" altLang="en-US"/>
              <a:t>ビジネスモデルキャンバスはスタートアップやこれから起業するといった、小さくビジネスを始めるような人が、ビジネスモデルを整理するために使用することが多いツールです。</a:t>
            </a:r>
            <a:endParaRPr kumimoji="1" lang="en-US" altLang="ja-JP"/>
          </a:p>
          <a:p>
            <a:r>
              <a:rPr kumimoji="1" lang="en-US" altLang="ja-JP"/>
              <a:t>1</a:t>
            </a:r>
            <a:r>
              <a:rPr kumimoji="1" lang="ja-JP" altLang="en-US"/>
              <a:t>枚で収益モデル全体が見渡せるので、自分がやろうとしているビジネスが、他人にも説明しやすいのがメリットです</a:t>
            </a:r>
            <a:endParaRPr kumimoji="1" lang="en-US" altLang="ja-JP"/>
          </a:p>
          <a:p>
            <a:r>
              <a:rPr kumimoji="1" lang="ja-JP" altLang="en-US"/>
              <a:t>ここには収益を獲得する仕組みが表現できるので、まさに「算盤」の部分にあたります。</a:t>
            </a:r>
            <a:endParaRPr kumimoji="1" lang="en-US" altLang="ja-JP"/>
          </a:p>
          <a:p>
            <a:endParaRPr kumimoji="1" lang="en-US" altLang="ja-JP"/>
          </a:p>
          <a:p>
            <a:r>
              <a:rPr kumimoji="1" lang="ja-JP" altLang="en-US"/>
              <a:t>でも道徳については一切触れてないですよね。だから先ほどお見せした、論語の部分も羅針図として描き、道徳も企業活動として重視していくことが重要なんです</a:t>
            </a:r>
            <a:endParaRPr kumimoji="1" lang="en-US" altLang="ja-JP"/>
          </a:p>
          <a:p>
            <a:endParaRPr kumimoji="1" lang="en-US" altLang="ja-JP"/>
          </a:p>
          <a:p>
            <a:r>
              <a:rPr kumimoji="1" lang="ja-JP" altLang="en-US"/>
              <a:t>顧客（価値を提供するのは誰か？）</a:t>
            </a:r>
          </a:p>
          <a:p>
            <a:r>
              <a:rPr kumimoji="1" lang="ja-JP" altLang="en-US"/>
              <a:t>価値（どんな価値を提供するのか？）</a:t>
            </a:r>
          </a:p>
          <a:p>
            <a:r>
              <a:rPr kumimoji="1" lang="ja-JP" altLang="en-US"/>
              <a:t>販路（どのように価値を提供するのか？）</a:t>
            </a:r>
          </a:p>
          <a:p>
            <a:r>
              <a:rPr kumimoji="1" lang="ja-JP" altLang="en-US"/>
              <a:t>関係（顧客とどのような関係を構築するか？）</a:t>
            </a:r>
          </a:p>
          <a:p>
            <a:r>
              <a:rPr kumimoji="1" lang="ja-JP" altLang="en-US"/>
              <a:t>収益（顧客はどのような価値に対してお金を払うのか？）</a:t>
            </a:r>
          </a:p>
          <a:p>
            <a:r>
              <a:rPr kumimoji="1" lang="ja-JP" altLang="en-US"/>
              <a:t>資源（価値を提供するのに必要な資源は何か？）</a:t>
            </a:r>
          </a:p>
          <a:p>
            <a:r>
              <a:rPr kumimoji="1" lang="ja-JP" altLang="en-US"/>
              <a:t>活動（価値提供のためにやるべきことは何か？）</a:t>
            </a:r>
          </a:p>
          <a:p>
            <a:r>
              <a:rPr kumimoji="1" lang="ja-JP" altLang="en-US"/>
              <a:t>協力者（協力してくれる人は誰か？）</a:t>
            </a:r>
          </a:p>
          <a:p>
            <a:r>
              <a:rPr kumimoji="1" lang="ja-JP" altLang="en-US"/>
              <a:t>費用（価値を提供するために必要な費用は？）</a:t>
            </a:r>
          </a:p>
          <a:p>
            <a:endParaRPr kumimoji="1"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8</a:t>
            </a:fld>
            <a:endParaRPr kumimoji="1" lang="ja-JP" altLang="en-US"/>
          </a:p>
        </p:txBody>
      </p:sp>
    </p:spTree>
    <p:extLst>
      <p:ext uri="{BB962C8B-B14F-4D97-AF65-F5344CB8AC3E}">
        <p14:creationId xmlns:p14="http://schemas.microsoft.com/office/powerpoint/2010/main" val="126765954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本当は</a:t>
            </a:r>
            <a:r>
              <a:rPr kumimoji="1" lang="en-US" altLang="ja-JP"/>
              <a:t>CSR</a:t>
            </a:r>
            <a:r>
              <a:rPr kumimoji="1" lang="ja-JP" altLang="en-US"/>
              <a:t>も本業とリンクしているものが理想であるが、そのような企業は少ないのが現実的。</a:t>
            </a:r>
            <a:endParaRPr kumimoji="1" lang="en-US" altLang="ja-JP"/>
          </a:p>
          <a:p>
            <a:r>
              <a:rPr kumimoji="1" lang="ja-JP" altLang="en-US"/>
              <a:t>どうしても片手間感があるもの</a:t>
            </a:r>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123</a:t>
            </a:fld>
            <a:endParaRPr kumimoji="1" lang="ja-JP" altLang="en-US"/>
          </a:p>
        </p:txBody>
      </p:sp>
    </p:spTree>
    <p:extLst>
      <p:ext uri="{BB962C8B-B14F-4D97-AF65-F5344CB8AC3E}">
        <p14:creationId xmlns:p14="http://schemas.microsoft.com/office/powerpoint/2010/main" val="396965296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オリオンビールは社会貢献性の強い企業</a:t>
            </a:r>
            <a:endParaRPr kumimoji="1" lang="en-US" altLang="ja-JP"/>
          </a:p>
          <a:p>
            <a:r>
              <a:rPr kumimoji="1" lang="ja-JP" altLang="en-US"/>
              <a:t>地元への貢献を柱としている</a:t>
            </a:r>
            <a:endParaRPr kumimoji="1" lang="en-US" altLang="ja-JP"/>
          </a:p>
          <a:p>
            <a:endParaRPr kumimoji="1" lang="en-US" altLang="ja-JP"/>
          </a:p>
          <a:p>
            <a:endParaRPr kumimoji="1" lang="en-US" altLang="ja-JP"/>
          </a:p>
          <a:p>
            <a:r>
              <a:rPr kumimoji="1" lang="en-US" altLang="ja-JP"/>
              <a:t>CSR</a:t>
            </a:r>
            <a:r>
              <a:rPr kumimoji="1" lang="ja-JP" altLang="en-US"/>
              <a:t>の一環として</a:t>
            </a:r>
            <a:endParaRPr kumimoji="1" lang="en-US" altLang="ja-JP"/>
          </a:p>
          <a:p>
            <a:r>
              <a:rPr kumimoji="1" lang="ja-JP" altLang="en-US"/>
              <a:t>首里城再建を地域の最重要課題としている</a:t>
            </a:r>
            <a:endParaRPr kumimoji="1" lang="en-US" altLang="ja-JP"/>
          </a:p>
          <a:p>
            <a:endParaRPr kumimoji="1" lang="en-US" altLang="ja-JP"/>
          </a:p>
          <a:p>
            <a:r>
              <a:rPr kumimoji="1" lang="en-US" altLang="ja-JP"/>
              <a:t>SDGS</a:t>
            </a:r>
            <a:r>
              <a:rPr kumimoji="1" lang="ja-JP" altLang="en-US"/>
              <a:t>としては４つの目標達成に向けてとりくんでいる</a:t>
            </a:r>
            <a:endParaRPr kumimoji="1" lang="en-US" altLang="ja-JP" sz="1200" b="1" i="0" kern="1200">
              <a:solidFill>
                <a:schemeClr val="tx1"/>
              </a:solidFill>
              <a:effectLst/>
              <a:latin typeface="+mn-lt"/>
              <a:ea typeface="+mn-ea"/>
              <a:cs typeface="+mn-cs"/>
            </a:endParaRPr>
          </a:p>
          <a:p>
            <a:r>
              <a:rPr kumimoji="1" lang="ja-JP" altLang="en-US" sz="1200" b="1" i="0" kern="1200">
                <a:solidFill>
                  <a:schemeClr val="tx1"/>
                </a:solidFill>
                <a:effectLst/>
                <a:latin typeface="+mn-lt"/>
                <a:ea typeface="+mn-ea"/>
                <a:cs typeface="+mn-cs"/>
              </a:rPr>
              <a:t>もっと美ら海を、ずっと。（</a:t>
            </a:r>
            <a:r>
              <a:rPr kumimoji="1" lang="en-US" altLang="ja-JP" sz="1200" b="1" i="0" kern="1200">
                <a:solidFill>
                  <a:schemeClr val="tx1"/>
                </a:solidFill>
                <a:effectLst/>
                <a:latin typeface="+mn-lt"/>
                <a:ea typeface="+mn-ea"/>
                <a:cs typeface="+mn-cs"/>
              </a:rPr>
              <a:t>SDGs</a:t>
            </a:r>
            <a:r>
              <a:rPr kumimoji="1" lang="ja-JP" altLang="en-US" sz="1200" b="1" i="0" kern="1200">
                <a:solidFill>
                  <a:schemeClr val="tx1"/>
                </a:solidFill>
                <a:effectLst/>
                <a:latin typeface="+mn-lt"/>
                <a:ea typeface="+mn-ea"/>
                <a:cs typeface="+mn-cs"/>
              </a:rPr>
              <a:t>目標</a:t>
            </a:r>
            <a:r>
              <a:rPr kumimoji="1" lang="en-US" altLang="ja-JP" sz="1200" b="1" i="0" kern="1200">
                <a:solidFill>
                  <a:schemeClr val="tx1"/>
                </a:solidFill>
                <a:effectLst/>
                <a:latin typeface="+mn-lt"/>
                <a:ea typeface="+mn-ea"/>
                <a:cs typeface="+mn-cs"/>
              </a:rPr>
              <a:t>14)</a:t>
            </a:r>
          </a:p>
          <a:p>
            <a:r>
              <a:rPr kumimoji="1" lang="ja-JP" altLang="en-US"/>
              <a:t>創業記念日である</a:t>
            </a:r>
            <a:r>
              <a:rPr kumimoji="1" lang="en-US" altLang="ja-JP"/>
              <a:t>5</a:t>
            </a:r>
            <a:r>
              <a:rPr kumimoji="1" lang="ja-JP" altLang="en-US"/>
              <a:t>月</a:t>
            </a:r>
            <a:r>
              <a:rPr kumimoji="1" lang="en-US" altLang="ja-JP"/>
              <a:t>18</a:t>
            </a:r>
            <a:r>
              <a:rPr kumimoji="1" lang="ja-JP" altLang="en-US"/>
              <a:t>日にグループ全社員から有志を募り、</a:t>
            </a:r>
            <a:r>
              <a:rPr kumimoji="1" lang="en-US" altLang="ja-JP"/>
              <a:t>100</a:t>
            </a:r>
            <a:r>
              <a:rPr kumimoji="1" lang="ja-JP" altLang="en-US"/>
              <a:t>名以上の規模でのビーチクリーンを開催予定。</a:t>
            </a:r>
          </a:p>
          <a:p>
            <a:r>
              <a:rPr kumimoji="1" lang="ja-JP" altLang="en-US"/>
              <a:t>サンゴを守る「チーム美らサンゴ」の活動を継続。</a:t>
            </a:r>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124</a:t>
            </a:fld>
            <a:endParaRPr kumimoji="1" lang="ja-JP" altLang="en-US"/>
          </a:p>
        </p:txBody>
      </p:sp>
    </p:spTree>
    <p:extLst>
      <p:ext uri="{BB962C8B-B14F-4D97-AF65-F5344CB8AC3E}">
        <p14:creationId xmlns:p14="http://schemas.microsoft.com/office/powerpoint/2010/main" val="223673889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こちらが永続企業を実現するために、必要な知識や考えかたを示した羅針図です。</a:t>
            </a:r>
            <a:endParaRPr kumimoji="1" lang="en-US" altLang="ja-JP"/>
          </a:p>
          <a:p>
            <a:endParaRPr kumimoji="1" lang="en-US" altLang="ja-JP"/>
          </a:p>
          <a:p>
            <a:r>
              <a:rPr kumimoji="1" lang="ja-JP" altLang="en-US"/>
              <a:t>本編では、左の「論語」部分を中心に解説します。なぜなら、こちらが道徳獲得のパート、つまり、人格形成を目指したパートだからです。</a:t>
            </a:r>
            <a:endParaRPr kumimoji="1" lang="en-US" altLang="ja-JP"/>
          </a:p>
          <a:p>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一方、右の算盤については、本講座では細かく解説しません。</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というのは、世の中には様々な業種、営利団体があり、様々なビジネスモデル、経営ノウハウがあり、一元的な解説ができないためです。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右の算盤パートの目的として</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「価値を創出し利益を得て“三方よし“を実現する」</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なんてことが書かれていますが、三方よしの三方とは、売り手、買い手、社会のことですね。</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売り手は自社、買い手は取引先、社会は地域とか業界のことです。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自社はよい商品やサービスをつくって、それを取引先とか顧客に買ってもらい、買ってもらった取引先はその商品なりサービスを利用し、さらに成長・発展していくわけです。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その買い手は別の会社からまた商品を買ったり、雇用を生んだりしながら、地域社会にお金を落とします。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お金を落としてくれたら社会はどんどん潤っていきます。地域が潤えば、またどこかの会社や住民がわが社にお金を使ってくれるようになります。</a:t>
            </a:r>
            <a:endParaRPr kumimoji="1" lang="en-US" altLang="ja-JP"/>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このようにお金がぐるぐるとよい循環をしてみんなハッピーになる、みたいな考え方が「三方よし」です。</a:t>
            </a:r>
            <a:endParaRPr kumimoji="1" lang="en-US" altLang="ja-JP"/>
          </a:p>
          <a:p>
            <a:r>
              <a:rPr kumimoji="1" lang="ja-JP" altLang="en-US"/>
              <a:t>そろばん部分の解説はこれくらいにして、論語、つまり道徳のパートの解説を次のスライドからしていきます。</a:t>
            </a:r>
            <a:endParaRPr kumimoji="1"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125</a:t>
            </a:fld>
            <a:endParaRPr kumimoji="1" lang="ja-JP" altLang="en-US"/>
          </a:p>
        </p:txBody>
      </p:sp>
    </p:spTree>
    <p:extLst>
      <p:ext uri="{BB962C8B-B14F-4D97-AF65-F5344CB8AC3E}">
        <p14:creationId xmlns:p14="http://schemas.microsoft.com/office/powerpoint/2010/main" val="1171039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起業後、</a:t>
            </a:r>
            <a:r>
              <a:rPr lang="en-US" altLang="ja-JP"/>
              <a:t>10</a:t>
            </a:r>
            <a:r>
              <a:rPr lang="ja-JP" altLang="en-US"/>
              <a:t>年続く企業はわずか</a:t>
            </a:r>
            <a:r>
              <a:rPr lang="en-US" altLang="ja-JP"/>
              <a:t>1</a:t>
            </a:r>
            <a:r>
              <a:rPr lang="ja-JP" altLang="en-US"/>
              <a:t>割程度ともいわれる</a:t>
            </a:r>
          </a:p>
          <a:p>
            <a:endParaRPr kumimoji="1" lang="en-US" altLang="ja-JP" b="0"/>
          </a:p>
          <a:p>
            <a:r>
              <a:rPr kumimoji="1" lang="en-US" altLang="ja-JP" b="0"/>
              <a:t>1</a:t>
            </a:r>
            <a:r>
              <a:rPr kumimoji="1" lang="ja-JP" altLang="en-US" b="0"/>
              <a:t>～</a:t>
            </a:r>
            <a:r>
              <a:rPr kumimoji="1" lang="en-US" altLang="ja-JP" b="0"/>
              <a:t>6</a:t>
            </a:r>
            <a:r>
              <a:rPr kumimoji="1" lang="ja-JP" altLang="en-US" b="0"/>
              <a:t>位まですべて日本の会社。</a:t>
            </a:r>
            <a:endParaRPr kumimoji="1" lang="en-US" altLang="ja-JP" b="0"/>
          </a:p>
          <a:p>
            <a:r>
              <a:rPr kumimoji="1" lang="en-US" altLang="ja-JP" b="0"/>
              <a:t>7</a:t>
            </a:r>
            <a:r>
              <a:rPr kumimoji="1" lang="ja-JP" altLang="en-US" b="0"/>
              <a:t>位　シュティフツケラー・ザンクト・ペーター（オーストリア）　</a:t>
            </a:r>
            <a:r>
              <a:rPr kumimoji="1" lang="en-US" altLang="ja-JP" b="0"/>
              <a:t>803</a:t>
            </a:r>
            <a:r>
              <a:rPr kumimoji="1" lang="ja-JP" altLang="en-US" b="0"/>
              <a:t>年創業</a:t>
            </a:r>
          </a:p>
          <a:p>
            <a:r>
              <a:rPr kumimoji="1" lang="ja-JP" altLang="en-US" b="0"/>
              <a:t> 外国での最古の企業は、オーストリアのザルツブルクに所在する、現存する世界最古のレストラン。</a:t>
            </a:r>
          </a:p>
          <a:p>
            <a:r>
              <a:rPr kumimoji="1" lang="ja-JP" altLang="en-US" b="0"/>
              <a:t>ミックスグリルが売り。</a:t>
            </a:r>
            <a:endParaRPr kumimoji="1" lang="en-US" altLang="ja-JP" b="0"/>
          </a:p>
          <a:p>
            <a:endParaRPr kumimoji="1" lang="en-US" altLang="ja-JP" b="0"/>
          </a:p>
          <a:p>
            <a:r>
              <a:rPr kumimoji="1" lang="ja-JP" altLang="en-US" b="0"/>
              <a:t>なぜ日本は長寿企業が多いのか？</a:t>
            </a:r>
            <a:endParaRPr kumimoji="1" lang="en-US" altLang="ja-JP" b="0"/>
          </a:p>
          <a:p>
            <a:r>
              <a:rPr kumimoji="1" lang="ja-JP" altLang="en-US" b="0"/>
              <a:t>諸説あるが、日本は島国なので、他民族が侵略してくるなど、大規模な戦乱がなかったため。</a:t>
            </a:r>
            <a:endParaRPr kumimoji="1" lang="en-US" altLang="ja-JP" b="0"/>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134</a:t>
            </a:fld>
            <a:endParaRPr kumimoji="1" lang="ja-JP" altLang="en-US"/>
          </a:p>
        </p:txBody>
      </p:sp>
    </p:spTree>
    <p:extLst>
      <p:ext uri="{BB962C8B-B14F-4D97-AF65-F5344CB8AC3E}">
        <p14:creationId xmlns:p14="http://schemas.microsoft.com/office/powerpoint/2010/main" val="6416379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a:solidFill>
                  <a:schemeClr val="tx1"/>
                </a:solidFill>
                <a:effectLst/>
                <a:latin typeface="+mn-lt"/>
                <a:ea typeface="+mn-ea"/>
                <a:cs typeface="+mn-cs"/>
              </a:rPr>
              <a:t>伊藤忠商事の創業者・初代伊藤忠兵衛も近江商人の出身</a:t>
            </a:r>
            <a:endParaRPr kumimoji="1" lang="en-US" altLang="ja-JP" sz="1200" b="0" i="0" kern="1200">
              <a:solidFill>
                <a:schemeClr val="tx1"/>
              </a:solidFill>
              <a:effectLst/>
              <a:latin typeface="+mn-lt"/>
              <a:ea typeface="+mn-ea"/>
              <a:cs typeface="+mn-cs"/>
            </a:endParaRPr>
          </a:p>
          <a:p>
            <a:endParaRPr kumimoji="1" lang="en-US" altLang="ja-JP" sz="1200" b="0" i="0" kern="1200">
              <a:solidFill>
                <a:schemeClr val="tx1"/>
              </a:solidFill>
              <a:effectLst/>
              <a:latin typeface="+mn-lt"/>
              <a:ea typeface="+mn-ea"/>
              <a:cs typeface="+mn-cs"/>
            </a:endParaRPr>
          </a:p>
          <a:p>
            <a:r>
              <a:rPr kumimoji="1" lang="ja-JP" altLang="en-US" sz="1200" b="0" i="0" kern="1200">
                <a:solidFill>
                  <a:schemeClr val="tx1"/>
                </a:solidFill>
                <a:effectLst/>
                <a:latin typeface="+mn-lt"/>
                <a:ea typeface="+mn-ea"/>
                <a:cs typeface="+mn-cs"/>
              </a:rPr>
              <a:t>プロフィットセンターとは</a:t>
            </a:r>
          </a:p>
          <a:p>
            <a:r>
              <a:rPr kumimoji="1" lang="ja-JP" altLang="en-US" sz="1200" b="0" i="0" kern="1200">
                <a:solidFill>
                  <a:schemeClr val="tx1"/>
                </a:solidFill>
                <a:effectLst/>
                <a:latin typeface="+mn-lt"/>
                <a:ea typeface="+mn-ea"/>
                <a:cs typeface="+mn-cs"/>
              </a:rPr>
              <a:t>「プロフィットセンター」とは、企業のなかで利益を生む部門のこと。利益をいかに発生させるか、というところに責任が発生します。プロフィットセンターでは、収益と費用の両方が集計されるというのが特徴です。</a:t>
            </a:r>
          </a:p>
          <a:p>
            <a:r>
              <a:rPr kumimoji="1" lang="ja-JP" altLang="en-US" sz="1200" b="0" i="0" kern="1200">
                <a:solidFill>
                  <a:schemeClr val="tx1"/>
                </a:solidFill>
                <a:effectLst/>
                <a:latin typeface="+mn-lt"/>
                <a:ea typeface="+mn-ea"/>
                <a:cs typeface="+mn-cs"/>
              </a:rPr>
              <a:t>プロフィットセンターの目標は、利益（収益－費用）を最大化すること。企業の中では、事業活動を行う部門＝稼ぎのある部門が、プロフィットセンターと言われます。</a:t>
            </a:r>
          </a:p>
          <a:p>
            <a:r>
              <a:rPr kumimoji="1" lang="ja-JP" altLang="en-US" sz="1200" b="0" i="0" kern="1200">
                <a:solidFill>
                  <a:schemeClr val="tx1"/>
                </a:solidFill>
                <a:effectLst/>
                <a:latin typeface="+mn-lt"/>
                <a:ea typeface="+mn-ea"/>
                <a:cs typeface="+mn-cs"/>
              </a:rPr>
              <a:t>コストセンターとは</a:t>
            </a:r>
          </a:p>
          <a:p>
            <a:r>
              <a:rPr kumimoji="1" lang="ja-JP" altLang="en-US" sz="1200" b="0" i="0" kern="1200">
                <a:solidFill>
                  <a:schemeClr val="tx1"/>
                </a:solidFill>
                <a:effectLst/>
                <a:latin typeface="+mn-lt"/>
                <a:ea typeface="+mn-ea"/>
                <a:cs typeface="+mn-cs"/>
              </a:rPr>
              <a:t>逆に「コストセンター」とは、企業において利益を生まない部門。そのため、費用だけを集計し、いかにコストを抑えつつ良いパフォーマンスをするかについて責任を持ちます。</a:t>
            </a:r>
          </a:p>
          <a:p>
            <a:r>
              <a:rPr kumimoji="1" lang="ja-JP" altLang="en-US" sz="1200" b="0" i="0" kern="1200">
                <a:solidFill>
                  <a:schemeClr val="tx1"/>
                </a:solidFill>
                <a:effectLst/>
                <a:latin typeface="+mn-lt"/>
                <a:ea typeface="+mn-ea"/>
                <a:cs typeface="+mn-cs"/>
              </a:rPr>
              <a:t>利益を生まないため、企業の業績に直接関与はしませんが、会社には不可欠な部門。プロフィットセンターを支援するという位置づけがあります。</a:t>
            </a:r>
          </a:p>
          <a:p>
            <a:r>
              <a:rPr kumimoji="1" lang="ja-JP" altLang="en-US" sz="1200" b="0" i="0" kern="1200">
                <a:solidFill>
                  <a:schemeClr val="tx1"/>
                </a:solidFill>
                <a:effectLst/>
                <a:latin typeface="+mn-lt"/>
                <a:ea typeface="+mn-ea"/>
                <a:cs typeface="+mn-cs"/>
              </a:rPr>
              <a:t>具体的に言うと、総務、人事、経理、研究開発といったバックオフィス業務がコストセンターにあたります。</a:t>
            </a:r>
            <a:endParaRPr kumimoji="1"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135</a:t>
            </a:fld>
            <a:endParaRPr kumimoji="1" lang="ja-JP" altLang="en-US"/>
          </a:p>
        </p:txBody>
      </p:sp>
    </p:spTree>
    <p:extLst>
      <p:ext uri="{BB962C8B-B14F-4D97-AF65-F5344CB8AC3E}">
        <p14:creationId xmlns:p14="http://schemas.microsoft.com/office/powerpoint/2010/main" val="79214140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７つの習慣は、</a:t>
            </a:r>
            <a:r>
              <a:rPr kumimoji="1" lang="en-US" altLang="ja-JP"/>
              <a:t>IT</a:t>
            </a:r>
            <a:r>
              <a:rPr kumimoji="1" lang="ja-JP" altLang="en-US"/>
              <a:t>に詳しい人だったら、パソコンにたとえるとわかりやすいかもしれません。</a:t>
            </a:r>
            <a:endParaRPr kumimoji="1" lang="en-US" altLang="ja-JP"/>
          </a:p>
          <a:p>
            <a:r>
              <a:rPr kumimoji="1" lang="ja-JP" altLang="en-US"/>
              <a:t>人格形成とは、つまり自分の</a:t>
            </a:r>
            <a:r>
              <a:rPr kumimoji="1" lang="en-US" altLang="ja-JP"/>
              <a:t>OS</a:t>
            </a:r>
            <a:r>
              <a:rPr kumimoji="1" lang="ja-JP" altLang="en-US"/>
              <a:t>をアップデートすることです。</a:t>
            </a:r>
            <a:endParaRPr kumimoji="1" lang="en-US" altLang="ja-JP"/>
          </a:p>
          <a:p>
            <a:endParaRPr kumimoji="1" lang="en-US" altLang="ja-JP"/>
          </a:p>
          <a:p>
            <a:r>
              <a:rPr kumimoji="1" lang="ja-JP" altLang="en-US"/>
              <a:t>どんなによいメモリや</a:t>
            </a:r>
            <a:r>
              <a:rPr kumimoji="1" lang="en-US" altLang="ja-JP"/>
              <a:t>CPU</a:t>
            </a:r>
            <a:r>
              <a:rPr kumimoji="1" lang="ja-JP" altLang="en-US"/>
              <a:t>を積んでいても、</a:t>
            </a:r>
            <a:r>
              <a:rPr kumimoji="1" lang="en-US" altLang="ja-JP"/>
              <a:t>OS</a:t>
            </a:r>
            <a:r>
              <a:rPr kumimoji="1" lang="ja-JP" altLang="en-US"/>
              <a:t>がだめなら思うようにアプリケーションが動作しません。</a:t>
            </a:r>
          </a:p>
          <a:p>
            <a:r>
              <a:rPr kumimoji="1" lang="ja-JP" altLang="en-US"/>
              <a:t>メモリは記憶力、</a:t>
            </a:r>
            <a:r>
              <a:rPr kumimoji="1" lang="en-US" altLang="ja-JP"/>
              <a:t>CPU</a:t>
            </a:r>
            <a:r>
              <a:rPr kumimoji="1" lang="ja-JP" altLang="en-US"/>
              <a:t>は自頭のよさとでもいえましょうか。</a:t>
            </a:r>
            <a:endParaRPr kumimoji="1" lang="en-US" altLang="ja-JP"/>
          </a:p>
          <a:p>
            <a:r>
              <a:rPr kumimoji="1" lang="ja-JP" altLang="en-US"/>
              <a:t>でもそんな頭のよい人イコール人格的に素晴らしい人っていうわけではありませんよね。</a:t>
            </a:r>
            <a:endParaRPr kumimoji="1" lang="en-US" altLang="ja-JP"/>
          </a:p>
          <a:p>
            <a:r>
              <a:rPr kumimoji="1" lang="ja-JP" altLang="en-US"/>
              <a:t>頭が良くても性格が悪くて人望がない人なんて、いくらでもいます。</a:t>
            </a:r>
            <a:endParaRPr kumimoji="1" lang="en-US" altLang="ja-JP"/>
          </a:p>
          <a:p>
            <a:endParaRPr kumimoji="1" lang="en-US" altLang="ja-JP"/>
          </a:p>
          <a:p>
            <a:r>
              <a:rPr kumimoji="1" lang="ja-JP" altLang="en-US"/>
              <a:t>だから人格形成をして、土台となる</a:t>
            </a:r>
            <a:r>
              <a:rPr kumimoji="1" lang="en-US" altLang="ja-JP"/>
              <a:t>OS</a:t>
            </a:r>
            <a:r>
              <a:rPr kumimoji="1" lang="ja-JP" altLang="en-US"/>
              <a:t>をアップデートしていく必要があるのです。</a:t>
            </a:r>
            <a:endParaRPr kumimoji="1" lang="en-US" altLang="ja-JP"/>
          </a:p>
          <a:p>
            <a:r>
              <a:rPr kumimoji="1" lang="en-US" altLang="ja-JP"/>
              <a:t>OS</a:t>
            </a:r>
            <a:r>
              <a:rPr kumimoji="1" lang="ja-JP" altLang="en-US"/>
              <a:t>がよくてはじてめて、優れたアプリケーション、つまりその人の優れた人格が相互依存関係を創り出し、最終的には企業として大きな成果につながるんです。</a:t>
            </a:r>
            <a:endParaRPr kumimoji="1"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136</a:t>
            </a:fld>
            <a:endParaRPr kumimoji="1" lang="ja-JP" altLang="en-US"/>
          </a:p>
        </p:txBody>
      </p:sp>
    </p:spTree>
    <p:extLst>
      <p:ext uri="{BB962C8B-B14F-4D97-AF65-F5344CB8AC3E}">
        <p14:creationId xmlns:p14="http://schemas.microsoft.com/office/powerpoint/2010/main" val="74131572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137</a:t>
            </a:fld>
            <a:endParaRPr kumimoji="1" lang="ja-JP" altLang="en-US"/>
          </a:p>
        </p:txBody>
      </p:sp>
    </p:spTree>
    <p:extLst>
      <p:ext uri="{BB962C8B-B14F-4D97-AF65-F5344CB8AC3E}">
        <p14:creationId xmlns:p14="http://schemas.microsoft.com/office/powerpoint/2010/main" val="401858808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生態系は、全体性、複雑性、そして高い意識に向けて常に進化し続けていることから、組織も「生命体」や「生物」と同様に捉え、進化し続けるものであると考える</a:t>
            </a:r>
            <a:endParaRPr lang="en-US" altLang="ja-JP"/>
          </a:p>
          <a:p>
            <a:r>
              <a:rPr lang="ja-JP" altLang="en-US"/>
              <a:t>トップが戦略を立案し引っ張っていくのでも、分権や権限委譲によるボトムアップでもない</a:t>
            </a:r>
            <a:endParaRPr kumimoji="1"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142</a:t>
            </a:fld>
            <a:endParaRPr kumimoji="1" lang="ja-JP" altLang="en-US"/>
          </a:p>
        </p:txBody>
      </p:sp>
    </p:spTree>
    <p:extLst>
      <p:ext uri="{BB962C8B-B14F-4D97-AF65-F5344CB8AC3E}">
        <p14:creationId xmlns:p14="http://schemas.microsoft.com/office/powerpoint/2010/main" val="335023939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ティール組織は組織自体を１つの「生命体」ととらえることから、組織が生き残るための目的を有し、生きていく中でその目的は変化（進化）していくものだ、と考える</a:t>
            </a:r>
            <a:endParaRPr lang="en-US" altLang="ja-JP"/>
          </a:p>
          <a:p>
            <a:endParaRPr kumimoji="1"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143</a:t>
            </a:fld>
            <a:endParaRPr kumimoji="1" lang="ja-JP" altLang="en-US"/>
          </a:p>
        </p:txBody>
      </p:sp>
    </p:spTree>
    <p:extLst>
      <p:ext uri="{BB962C8B-B14F-4D97-AF65-F5344CB8AC3E}">
        <p14:creationId xmlns:p14="http://schemas.microsoft.com/office/powerpoint/2010/main" val="84432492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144</a:t>
            </a:fld>
            <a:endParaRPr kumimoji="1" lang="ja-JP" altLang="en-US"/>
          </a:p>
        </p:txBody>
      </p:sp>
    </p:spTree>
    <p:extLst>
      <p:ext uri="{BB962C8B-B14F-4D97-AF65-F5344CB8AC3E}">
        <p14:creationId xmlns:p14="http://schemas.microsoft.com/office/powerpoint/2010/main" val="911422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もうひとつ、算盤部分、収益モデルについての例を出します。</a:t>
            </a:r>
            <a:endParaRPr kumimoji="1" lang="en-US" altLang="ja-JP"/>
          </a:p>
          <a:p>
            <a:endParaRPr kumimoji="1" lang="en-US" altLang="ja-JP"/>
          </a:p>
          <a:p>
            <a:r>
              <a:rPr kumimoji="1" lang="en-US" altLang="ja-JP"/>
              <a:t>IT</a:t>
            </a:r>
            <a:r>
              <a:rPr kumimoji="1" lang="ja-JP" altLang="en-US"/>
              <a:t>企業では、このようなビジネスプロセスが想定できます</a:t>
            </a:r>
            <a:endParaRPr kumimoji="1" lang="en-US" altLang="ja-JP"/>
          </a:p>
          <a:p>
            <a:r>
              <a:rPr kumimoji="1" lang="ja-JP" altLang="en-US"/>
              <a:t>このように機能単位で絵を描くと、社員は自分が担当している領域がわかりやすくなります。</a:t>
            </a:r>
            <a:endParaRPr kumimoji="1" lang="en-US" altLang="ja-JP"/>
          </a:p>
          <a:p>
            <a:endParaRPr kumimoji="1"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9</a:t>
            </a:fld>
            <a:endParaRPr kumimoji="1" lang="ja-JP" altLang="en-US"/>
          </a:p>
        </p:txBody>
      </p:sp>
    </p:spTree>
    <p:extLst>
      <p:ext uri="{BB962C8B-B14F-4D97-AF65-F5344CB8AC3E}">
        <p14:creationId xmlns:p14="http://schemas.microsoft.com/office/powerpoint/2010/main" val="239427016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「ビジネスプロセスの教科書」の考え方を使うと自社のビジネスプロセスが整理できる</a:t>
            </a:r>
            <a:endParaRPr kumimoji="1" lang="en-US" altLang="ja-JP"/>
          </a:p>
          <a:p>
            <a:endParaRPr kumimoji="1" lang="en-US" altLang="ja-JP"/>
          </a:p>
        </p:txBody>
      </p:sp>
      <p:sp>
        <p:nvSpPr>
          <p:cNvPr id="4" name="スライド番号プレースホルダー 3"/>
          <p:cNvSpPr>
            <a:spLocks noGrp="1"/>
          </p:cNvSpPr>
          <p:nvPr>
            <p:ph type="sldNum" sz="quarter" idx="5"/>
          </p:nvPr>
        </p:nvSpPr>
        <p:spPr/>
        <p:txBody>
          <a:bodyPr/>
          <a:lstStyle/>
          <a:p>
            <a:fld id="{1C99CCC1-13C4-4438-9015-26CE80A871A1}" type="slidenum">
              <a:rPr kumimoji="1" lang="ja-JP" altLang="en-US" smtClean="0"/>
              <a:t>148</a:t>
            </a:fld>
            <a:endParaRPr kumimoji="1" lang="ja-JP" altLang="en-US"/>
          </a:p>
        </p:txBody>
      </p:sp>
    </p:spTree>
    <p:extLst>
      <p:ext uri="{BB962C8B-B14F-4D97-AF65-F5344CB8AC3E}">
        <p14:creationId xmlns:p14="http://schemas.microsoft.com/office/powerpoint/2010/main" val="842634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セクションスライド">
    <p:bg>
      <p:bgPr>
        <a:solidFill>
          <a:schemeClr val="accent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229F56-781C-4375-AC95-DB86FCC27082}"/>
              </a:ext>
            </a:extLst>
          </p:cNvPr>
          <p:cNvSpPr>
            <a:spLocks noGrp="1"/>
          </p:cNvSpPr>
          <p:nvPr>
            <p:ph type="title" hasCustomPrompt="1"/>
          </p:nvPr>
        </p:nvSpPr>
        <p:spPr>
          <a:xfrm>
            <a:off x="368299" y="3095978"/>
            <a:ext cx="11455399" cy="666045"/>
          </a:xfrm>
        </p:spPr>
        <p:txBody>
          <a:bodyPr/>
          <a:lstStyle>
            <a:lvl1pPr algn="ctr">
              <a:defRPr b="0">
                <a:solidFill>
                  <a:schemeClr val="bg1"/>
                </a:solidFill>
              </a:defRPr>
            </a:lvl1pPr>
          </a:lstStyle>
          <a:p>
            <a:r>
              <a:rPr kumimoji="1" lang="ja-JP" altLang="en-US"/>
              <a:t>スライドタイトル</a:t>
            </a:r>
          </a:p>
        </p:txBody>
      </p:sp>
    </p:spTree>
    <p:extLst>
      <p:ext uri="{BB962C8B-B14F-4D97-AF65-F5344CB8AC3E}">
        <p14:creationId xmlns:p14="http://schemas.microsoft.com/office/powerpoint/2010/main" val="2593408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タイトル用">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229F56-781C-4375-AC95-DB86FCC27082}"/>
              </a:ext>
            </a:extLst>
          </p:cNvPr>
          <p:cNvSpPr>
            <a:spLocks noGrp="1"/>
          </p:cNvSpPr>
          <p:nvPr>
            <p:ph type="title" hasCustomPrompt="1"/>
          </p:nvPr>
        </p:nvSpPr>
        <p:spPr>
          <a:xfrm>
            <a:off x="368299" y="2000955"/>
            <a:ext cx="11455399" cy="666045"/>
          </a:xfrm>
        </p:spPr>
        <p:txBody>
          <a:bodyPr/>
          <a:lstStyle>
            <a:lvl1pPr algn="ctr">
              <a:defRPr>
                <a:solidFill>
                  <a:schemeClr val="accent1"/>
                </a:solidFill>
              </a:defRPr>
            </a:lvl1pPr>
          </a:lstStyle>
          <a:p>
            <a:r>
              <a:rPr kumimoji="1" lang="ja-JP" altLang="en-US"/>
              <a:t>スライドタイトル</a:t>
            </a:r>
          </a:p>
        </p:txBody>
      </p:sp>
      <p:sp>
        <p:nvSpPr>
          <p:cNvPr id="5" name="テキスト プレースホルダー 5">
            <a:extLst>
              <a:ext uri="{FF2B5EF4-FFF2-40B4-BE49-F238E27FC236}">
                <a16:creationId xmlns:a16="http://schemas.microsoft.com/office/drawing/2014/main" id="{B7CFAF14-4E03-4787-AF8C-4A33ED2AEB69}"/>
              </a:ext>
            </a:extLst>
          </p:cNvPr>
          <p:cNvSpPr>
            <a:spLocks noGrp="1"/>
          </p:cNvSpPr>
          <p:nvPr>
            <p:ph type="body" sz="quarter" idx="12" hasCustomPrompt="1"/>
          </p:nvPr>
        </p:nvSpPr>
        <p:spPr>
          <a:xfrm>
            <a:off x="1800575" y="2799645"/>
            <a:ext cx="8590845" cy="2111022"/>
          </a:xfrm>
        </p:spPr>
        <p:txBody>
          <a:bodyPr anchor="t">
            <a:normAutofit/>
          </a:bodyPr>
          <a:lstStyle>
            <a:lvl1pPr marL="0" indent="0" algn="ctr">
              <a:buFontTx/>
              <a:buNone/>
              <a:defRPr sz="2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kumimoji="1" lang="ja-JP" altLang="en-US"/>
              <a:t>サブタイトルなど</a:t>
            </a:r>
          </a:p>
        </p:txBody>
      </p:sp>
    </p:spTree>
    <p:extLst>
      <p:ext uri="{BB962C8B-B14F-4D97-AF65-F5344CB8AC3E}">
        <p14:creationId xmlns:p14="http://schemas.microsoft.com/office/powerpoint/2010/main" val="2022499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229F56-781C-4375-AC95-DB86FCC27082}"/>
              </a:ext>
            </a:extLst>
          </p:cNvPr>
          <p:cNvSpPr>
            <a:spLocks noGrp="1"/>
          </p:cNvSpPr>
          <p:nvPr>
            <p:ph type="title" hasCustomPrompt="1"/>
          </p:nvPr>
        </p:nvSpPr>
        <p:spPr/>
        <p:txBody>
          <a:bodyPr/>
          <a:lstStyle/>
          <a:p>
            <a:r>
              <a:rPr kumimoji="1" lang="ja-JP" altLang="en-US"/>
              <a:t>スライドタイトル</a:t>
            </a:r>
          </a:p>
        </p:txBody>
      </p:sp>
      <p:sp>
        <p:nvSpPr>
          <p:cNvPr id="3" name="フッター プレースホルダー 2">
            <a:extLst>
              <a:ext uri="{FF2B5EF4-FFF2-40B4-BE49-F238E27FC236}">
                <a16:creationId xmlns:a16="http://schemas.microsoft.com/office/drawing/2014/main" id="{A07311D3-E6B3-4D57-B75C-C3A122510F97}"/>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9B3B3A2-DEC8-47DA-826C-EC5FDAB09E5F}"/>
              </a:ext>
            </a:extLst>
          </p:cNvPr>
          <p:cNvSpPr>
            <a:spLocks noGrp="1"/>
          </p:cNvSpPr>
          <p:nvPr>
            <p:ph type="sldNum" sz="quarter" idx="11"/>
          </p:nvPr>
        </p:nvSpPr>
        <p:spPr/>
        <p:txBody>
          <a:bodyPr/>
          <a:lstStyle/>
          <a:p>
            <a:fld id="{D9AE47F2-95C2-4286-997D-4843A9A6AD0C}" type="slidenum">
              <a:rPr lang="ja-JP" altLang="en-US" smtClean="0"/>
              <a:pPr/>
              <a:t>‹#›</a:t>
            </a:fld>
            <a:endParaRPr lang="ja-JP" altLang="en-US"/>
          </a:p>
        </p:txBody>
      </p:sp>
      <p:sp>
        <p:nvSpPr>
          <p:cNvPr id="6" name="コンテンツ プレースホルダー 5">
            <a:extLst>
              <a:ext uri="{FF2B5EF4-FFF2-40B4-BE49-F238E27FC236}">
                <a16:creationId xmlns:a16="http://schemas.microsoft.com/office/drawing/2014/main" id="{9C67D9F0-A0EB-4C2A-9DCC-8D139EF19CFA}"/>
              </a:ext>
            </a:extLst>
          </p:cNvPr>
          <p:cNvSpPr>
            <a:spLocks noGrp="1"/>
          </p:cNvSpPr>
          <p:nvPr>
            <p:ph sz="quarter" idx="12"/>
          </p:nvPr>
        </p:nvSpPr>
        <p:spPr>
          <a:xfrm>
            <a:off x="397932" y="1264357"/>
            <a:ext cx="11455399" cy="488879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1428195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テキスト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229F56-781C-4375-AC95-DB86FCC27082}"/>
              </a:ext>
            </a:extLst>
          </p:cNvPr>
          <p:cNvSpPr>
            <a:spLocks noGrp="1"/>
          </p:cNvSpPr>
          <p:nvPr>
            <p:ph type="title" hasCustomPrompt="1"/>
          </p:nvPr>
        </p:nvSpPr>
        <p:spPr/>
        <p:txBody>
          <a:bodyPr/>
          <a:lstStyle/>
          <a:p>
            <a:r>
              <a:rPr kumimoji="1" lang="ja-JP" altLang="en-US"/>
              <a:t>スライドタイトル</a:t>
            </a:r>
          </a:p>
        </p:txBody>
      </p:sp>
      <p:sp>
        <p:nvSpPr>
          <p:cNvPr id="3" name="フッター プレースホルダー 2">
            <a:extLst>
              <a:ext uri="{FF2B5EF4-FFF2-40B4-BE49-F238E27FC236}">
                <a16:creationId xmlns:a16="http://schemas.microsoft.com/office/drawing/2014/main" id="{A07311D3-E6B3-4D57-B75C-C3A122510F97}"/>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9B3B3A2-DEC8-47DA-826C-EC5FDAB09E5F}"/>
              </a:ext>
            </a:extLst>
          </p:cNvPr>
          <p:cNvSpPr>
            <a:spLocks noGrp="1"/>
          </p:cNvSpPr>
          <p:nvPr>
            <p:ph type="sldNum" sz="quarter" idx="11"/>
          </p:nvPr>
        </p:nvSpPr>
        <p:spPr/>
        <p:txBody>
          <a:bodyPr/>
          <a:lstStyle/>
          <a:p>
            <a:fld id="{D9AE47F2-95C2-4286-997D-4843A9A6AD0C}" type="slidenum">
              <a:rPr lang="ja-JP" altLang="en-US" smtClean="0"/>
              <a:pPr/>
              <a:t>‹#›</a:t>
            </a:fld>
            <a:endParaRPr lang="ja-JP" altLang="en-US"/>
          </a:p>
        </p:txBody>
      </p:sp>
      <p:sp>
        <p:nvSpPr>
          <p:cNvPr id="6" name="テキスト プレースホルダー 5">
            <a:extLst>
              <a:ext uri="{FF2B5EF4-FFF2-40B4-BE49-F238E27FC236}">
                <a16:creationId xmlns:a16="http://schemas.microsoft.com/office/drawing/2014/main" id="{74158064-0E80-4964-838C-7027F18EBA1C}"/>
              </a:ext>
            </a:extLst>
          </p:cNvPr>
          <p:cNvSpPr>
            <a:spLocks noGrp="1"/>
          </p:cNvSpPr>
          <p:nvPr>
            <p:ph type="body" sz="quarter" idx="12" hasCustomPrompt="1"/>
          </p:nvPr>
        </p:nvSpPr>
        <p:spPr>
          <a:xfrm>
            <a:off x="1800578" y="2551289"/>
            <a:ext cx="8590845" cy="2111022"/>
          </a:xfrm>
        </p:spPr>
        <p:txBody>
          <a:bodyPr anchor="ctr">
            <a:normAutofit/>
          </a:bodyPr>
          <a:lstStyle>
            <a:lvl1pPr marL="0" indent="0" algn="ctr">
              <a:buFontTx/>
              <a:buNone/>
              <a:defRPr sz="2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kumimoji="1" lang="ja-JP" altLang="en-US"/>
              <a:t>テキストを挿入します</a:t>
            </a:r>
          </a:p>
        </p:txBody>
      </p:sp>
      <p:sp>
        <p:nvSpPr>
          <p:cNvPr id="7" name="テキスト プレースホルダー 5">
            <a:extLst>
              <a:ext uri="{FF2B5EF4-FFF2-40B4-BE49-F238E27FC236}">
                <a16:creationId xmlns:a16="http://schemas.microsoft.com/office/drawing/2014/main" id="{A2137D2C-D951-492B-AAF2-930C71EE2966}"/>
              </a:ext>
            </a:extLst>
          </p:cNvPr>
          <p:cNvSpPr>
            <a:spLocks noGrp="1"/>
          </p:cNvSpPr>
          <p:nvPr>
            <p:ph type="body" sz="quarter" idx="13" hasCustomPrompt="1"/>
          </p:nvPr>
        </p:nvSpPr>
        <p:spPr>
          <a:xfrm>
            <a:off x="1800577" y="1913466"/>
            <a:ext cx="8590845" cy="558801"/>
          </a:xfrm>
        </p:spPr>
        <p:txBody>
          <a:bodyPr anchor="ctr">
            <a:noAutofit/>
          </a:bodyPr>
          <a:lstStyle>
            <a:lvl1pPr marL="0" indent="0" algn="ctr">
              <a:buFontTx/>
              <a:buNone/>
              <a:defRPr sz="28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kumimoji="1" lang="ja-JP" altLang="en-US"/>
              <a:t>テキストを挿入します</a:t>
            </a:r>
          </a:p>
        </p:txBody>
      </p:sp>
    </p:spTree>
    <p:extLst>
      <p:ext uri="{BB962C8B-B14F-4D97-AF65-F5344CB8AC3E}">
        <p14:creationId xmlns:p14="http://schemas.microsoft.com/office/powerpoint/2010/main" val="111897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画像やグラフ">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229F56-781C-4375-AC95-DB86FCC27082}"/>
              </a:ext>
            </a:extLst>
          </p:cNvPr>
          <p:cNvSpPr>
            <a:spLocks noGrp="1"/>
          </p:cNvSpPr>
          <p:nvPr>
            <p:ph type="title" hasCustomPrompt="1"/>
          </p:nvPr>
        </p:nvSpPr>
        <p:spPr/>
        <p:txBody>
          <a:bodyPr/>
          <a:lstStyle/>
          <a:p>
            <a:r>
              <a:rPr kumimoji="1" lang="ja-JP" altLang="en-US"/>
              <a:t>スライドタイトル</a:t>
            </a:r>
          </a:p>
        </p:txBody>
      </p:sp>
      <p:sp>
        <p:nvSpPr>
          <p:cNvPr id="3" name="フッター プレースホルダー 2">
            <a:extLst>
              <a:ext uri="{FF2B5EF4-FFF2-40B4-BE49-F238E27FC236}">
                <a16:creationId xmlns:a16="http://schemas.microsoft.com/office/drawing/2014/main" id="{A07311D3-E6B3-4D57-B75C-C3A122510F97}"/>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9B3B3A2-DEC8-47DA-826C-EC5FDAB09E5F}"/>
              </a:ext>
            </a:extLst>
          </p:cNvPr>
          <p:cNvSpPr>
            <a:spLocks noGrp="1"/>
          </p:cNvSpPr>
          <p:nvPr>
            <p:ph type="sldNum" sz="quarter" idx="11"/>
          </p:nvPr>
        </p:nvSpPr>
        <p:spPr/>
        <p:txBody>
          <a:bodyPr/>
          <a:lstStyle/>
          <a:p>
            <a:fld id="{D9AE47F2-95C2-4286-997D-4843A9A6AD0C}" type="slidenum">
              <a:rPr lang="ja-JP" altLang="en-US" smtClean="0"/>
              <a:pPr/>
              <a:t>‹#›</a:t>
            </a:fld>
            <a:endParaRPr lang="ja-JP" altLang="en-US"/>
          </a:p>
        </p:txBody>
      </p:sp>
      <p:sp>
        <p:nvSpPr>
          <p:cNvPr id="8" name="コンテンツ プレースホルダー 7">
            <a:extLst>
              <a:ext uri="{FF2B5EF4-FFF2-40B4-BE49-F238E27FC236}">
                <a16:creationId xmlns:a16="http://schemas.microsoft.com/office/drawing/2014/main" id="{846F6E0D-840F-4448-B375-1133FEF9E51A}"/>
              </a:ext>
            </a:extLst>
          </p:cNvPr>
          <p:cNvSpPr>
            <a:spLocks noGrp="1"/>
          </p:cNvSpPr>
          <p:nvPr>
            <p:ph sz="quarter" idx="14"/>
          </p:nvPr>
        </p:nvSpPr>
        <p:spPr>
          <a:xfrm>
            <a:off x="5373511" y="1275997"/>
            <a:ext cx="6479820" cy="4853870"/>
          </a:xfrm>
        </p:spPr>
        <p:txBody>
          <a:bodyPr>
            <a:normAutofit/>
          </a:bodyPr>
          <a:lstStyle>
            <a:lvl1pPr>
              <a:defRPr sz="2800"/>
            </a:lvl1pPr>
            <a:lvl2pPr>
              <a:defRPr sz="2000"/>
            </a:lvl2pPr>
            <a:lvl3pPr>
              <a:defRPr sz="1800"/>
            </a:lvl3pPr>
            <a:lvl4pPr>
              <a:defRPr sz="1600"/>
            </a:lvl4pPr>
            <a:lvl5pPr>
              <a:defRPr sz="16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1285450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セクションタイトル">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DA645C-2AE9-4F78-BB1D-70D4DE0D73A8}"/>
              </a:ext>
            </a:extLst>
          </p:cNvPr>
          <p:cNvSpPr>
            <a:spLocks noGrp="1"/>
          </p:cNvSpPr>
          <p:nvPr>
            <p:ph type="title"/>
          </p:nvPr>
        </p:nvSpPr>
        <p:spPr>
          <a:xfrm>
            <a:off x="1082749" y="2083981"/>
            <a:ext cx="10026502" cy="1669311"/>
          </a:xfrm>
        </p:spPr>
        <p:txBody>
          <a:bodyPr/>
          <a:lstStyle>
            <a:lvl1pPr algn="ctr">
              <a:defRPr/>
            </a:lvl1pPr>
          </a:lstStyle>
          <a:p>
            <a:r>
              <a:rPr kumimoji="1" lang="ja-JP" altLang="en-US"/>
              <a:t>マスター タイトルの書式設定</a:t>
            </a:r>
          </a:p>
        </p:txBody>
      </p:sp>
    </p:spTree>
    <p:extLst>
      <p:ext uri="{BB962C8B-B14F-4D97-AF65-F5344CB8AC3E}">
        <p14:creationId xmlns:p14="http://schemas.microsoft.com/office/powerpoint/2010/main" val="13682082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8945E0F-72EA-4A7A-BE13-AB212EABC4AB}"/>
              </a:ext>
            </a:extLst>
          </p:cNvPr>
          <p:cNvSpPr>
            <a:spLocks noGrp="1"/>
          </p:cNvSpPr>
          <p:nvPr>
            <p:ph type="title"/>
          </p:nvPr>
        </p:nvSpPr>
        <p:spPr>
          <a:xfrm>
            <a:off x="397932" y="360538"/>
            <a:ext cx="11455399" cy="666045"/>
          </a:xfrm>
          <a:prstGeom prst="rect">
            <a:avLst/>
          </a:prstGeom>
        </p:spPr>
        <p:txBody>
          <a:bodyPr vert="horz" lIns="91440" tIns="45720" rIns="91440" bIns="45720" rtlCol="0" anchor="ctr">
            <a:normAutofit/>
          </a:bodyPr>
          <a:lstStyle/>
          <a:p>
            <a:r>
              <a:rPr kumimoji="1" lang="ja-JP" altLang="en-US"/>
              <a:t>スライドタイトル</a:t>
            </a:r>
          </a:p>
        </p:txBody>
      </p:sp>
      <p:sp>
        <p:nvSpPr>
          <p:cNvPr id="3" name="テキスト プレースホルダー 2">
            <a:extLst>
              <a:ext uri="{FF2B5EF4-FFF2-40B4-BE49-F238E27FC236}">
                <a16:creationId xmlns:a16="http://schemas.microsoft.com/office/drawing/2014/main" id="{E103D06B-178E-4649-A824-11D90307AF6F}"/>
              </a:ext>
            </a:extLst>
          </p:cNvPr>
          <p:cNvSpPr>
            <a:spLocks noGrp="1"/>
          </p:cNvSpPr>
          <p:nvPr>
            <p:ph type="body" idx="1"/>
          </p:nvPr>
        </p:nvSpPr>
        <p:spPr>
          <a:xfrm>
            <a:off x="397932" y="1253067"/>
            <a:ext cx="11455400" cy="502844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フッター プレースホルダー 4">
            <a:extLst>
              <a:ext uri="{FF2B5EF4-FFF2-40B4-BE49-F238E27FC236}">
                <a16:creationId xmlns:a16="http://schemas.microsoft.com/office/drawing/2014/main" id="{4F9BC781-25B9-4505-8BCC-E0EF7BD4CC51}"/>
              </a:ext>
            </a:extLst>
          </p:cNvPr>
          <p:cNvSpPr>
            <a:spLocks noGrp="1"/>
          </p:cNvSpPr>
          <p:nvPr>
            <p:ph type="ftr" sz="quarter" idx="3"/>
          </p:nvPr>
        </p:nvSpPr>
        <p:spPr>
          <a:xfrm>
            <a:off x="6096000" y="6424612"/>
            <a:ext cx="447039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4990D18-43E6-41BB-84AD-A111C509F9D8}"/>
              </a:ext>
            </a:extLst>
          </p:cNvPr>
          <p:cNvSpPr>
            <a:spLocks noGrp="1"/>
          </p:cNvSpPr>
          <p:nvPr>
            <p:ph type="sldNum" sz="quarter" idx="4"/>
          </p:nvPr>
        </p:nvSpPr>
        <p:spPr>
          <a:xfrm>
            <a:off x="10758311" y="6281510"/>
            <a:ext cx="1095020" cy="5764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lstStyle>
            <a:lvl1pPr algn="ctr">
              <a:defRPr sz="2400" b="1">
                <a:solidFill>
                  <a:schemeClr val="bg1"/>
                </a:solidFill>
              </a:defRPr>
            </a:lvl1pPr>
          </a:lstStyle>
          <a:p>
            <a:fld id="{D9AE47F2-95C2-4286-997D-4843A9A6AD0C}" type="slidenum">
              <a:rPr lang="ja-JP" altLang="en-US" smtClean="0"/>
              <a:pPr/>
              <a:t>‹#›</a:t>
            </a:fld>
            <a:endParaRPr lang="ja-JP" altLang="en-US"/>
          </a:p>
        </p:txBody>
      </p:sp>
      <p:sp>
        <p:nvSpPr>
          <p:cNvPr id="7" name="正方形/長方形 6">
            <a:extLst>
              <a:ext uri="{FF2B5EF4-FFF2-40B4-BE49-F238E27FC236}">
                <a16:creationId xmlns:a16="http://schemas.microsoft.com/office/drawing/2014/main" id="{E20191F7-B470-4CB4-961F-501445D01A6A}"/>
              </a:ext>
            </a:extLst>
          </p:cNvPr>
          <p:cNvSpPr/>
          <p:nvPr userDrawn="1"/>
        </p:nvSpPr>
        <p:spPr>
          <a:xfrm>
            <a:off x="397931" y="993422"/>
            <a:ext cx="11794069" cy="45719"/>
          </a:xfrm>
          <a:prstGeom prst="rect">
            <a:avLst/>
          </a:prstGeom>
          <a:ln>
            <a:noFill/>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612000" tIns="360000" rIns="612000" bIns="360000" numCol="1" spcCol="0" rtlCol="0" fromWordArt="0" anchor="ctr" anchorCtr="0" forceAA="0" compatLnSpc="1">
            <a:prstTxWarp prst="textNoShape">
              <a:avLst/>
            </a:prstTxWarp>
            <a:noAutofit/>
          </a:bodyPr>
          <a:lstStyle/>
          <a:p>
            <a:pPr algn="ctr"/>
            <a:endParaRPr kumimoji="1" lang="ja-JP" altLang="en-US">
              <a:solidFill>
                <a:schemeClr val="accent1">
                  <a:lumMod val="20000"/>
                  <a:lumOff val="80000"/>
                </a:schemeClr>
              </a:solidFill>
            </a:endParaRPr>
          </a:p>
        </p:txBody>
      </p:sp>
    </p:spTree>
    <p:extLst>
      <p:ext uri="{BB962C8B-B14F-4D97-AF65-F5344CB8AC3E}">
        <p14:creationId xmlns:p14="http://schemas.microsoft.com/office/powerpoint/2010/main" val="1100569692"/>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49" r:id="rId3"/>
    <p:sldLayoutId id="2147483650" r:id="rId4"/>
    <p:sldLayoutId id="2147483653" r:id="rId5"/>
    <p:sldLayoutId id="2147483654" r:id="rId6"/>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3600"/>
        </a:spcBef>
        <a:spcAft>
          <a:spcPts val="1400"/>
        </a:spcAft>
        <a:buClr>
          <a:schemeClr val="accent1"/>
        </a:buClr>
        <a:buFont typeface="Wingdings" panose="05000000000000000000" pitchFamily="2" charset="2"/>
        <a:buChar char="n"/>
        <a:defRPr kumimoji="1"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l"/>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l"/>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l"/>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l"/>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3" Type="http://schemas.openxmlformats.org/officeDocument/2006/relationships/hyperlink" Target="https://www.youtube.com/watch?v=dLCtXHvS3lc" TargetMode="External"/><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3" Type="http://schemas.openxmlformats.org/officeDocument/2006/relationships/hyperlink" Target="https://www.youtube.com/watch?v=dLCtXHvS3lc" TargetMode="External"/><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 Id="rId4" Type="http://schemas.openxmlformats.org/officeDocument/2006/relationships/hyperlink" Target="https://www.youtube.com/watch?v=dLCtXHvS3lc"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jpeg"/><Relationship Id="rId7" Type="http://schemas.openxmlformats.org/officeDocument/2006/relationships/diagramColors" Target="../diagrams/colors1.xml"/><Relationship Id="rId2" Type="http://schemas.openxmlformats.org/officeDocument/2006/relationships/notesSlide" Target="../notesSlides/notesSlide51.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4.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7A8F5C-560F-4CE6-8CC5-7A524909758A}"/>
              </a:ext>
            </a:extLst>
          </p:cNvPr>
          <p:cNvSpPr>
            <a:spLocks noGrp="1"/>
          </p:cNvSpPr>
          <p:nvPr>
            <p:ph type="title"/>
          </p:nvPr>
        </p:nvSpPr>
        <p:spPr>
          <a:xfrm>
            <a:off x="368299" y="2000955"/>
            <a:ext cx="11455399" cy="666045"/>
          </a:xfrm>
        </p:spPr>
        <p:txBody>
          <a:bodyPr>
            <a:noAutofit/>
          </a:bodyPr>
          <a:lstStyle/>
          <a:p>
            <a:r>
              <a:rPr lang="ja-JP" altLang="en-US" sz="3600"/>
              <a:t>道徳経営実践講座</a:t>
            </a:r>
            <a:endParaRPr kumimoji="1" lang="ja-JP" altLang="en-US" sz="3600"/>
          </a:p>
        </p:txBody>
      </p:sp>
      <p:sp>
        <p:nvSpPr>
          <p:cNvPr id="3" name="テキスト プレースホルダー 2">
            <a:extLst>
              <a:ext uri="{FF2B5EF4-FFF2-40B4-BE49-F238E27FC236}">
                <a16:creationId xmlns:a16="http://schemas.microsoft.com/office/drawing/2014/main" id="{F30E8F19-A4A7-4C37-9FC4-4F6EB76F82A3}"/>
              </a:ext>
            </a:extLst>
          </p:cNvPr>
          <p:cNvSpPr>
            <a:spLocks noGrp="1"/>
          </p:cNvSpPr>
          <p:nvPr>
            <p:ph type="body" sz="quarter" idx="12"/>
          </p:nvPr>
        </p:nvSpPr>
        <p:spPr>
          <a:xfrm>
            <a:off x="1800575" y="4191001"/>
            <a:ext cx="8590845" cy="2111022"/>
          </a:xfrm>
        </p:spPr>
        <p:txBody>
          <a:bodyPr/>
          <a:lstStyle/>
          <a:p>
            <a:r>
              <a:rPr lang="ja-JP" altLang="en-US"/>
              <a:t>“論語と算盤“の両輪経営で社会貢献企業</a:t>
            </a:r>
            <a:r>
              <a:rPr kumimoji="1" lang="ja-JP" altLang="en-US"/>
              <a:t>をめざす</a:t>
            </a:r>
          </a:p>
        </p:txBody>
      </p:sp>
    </p:spTree>
    <p:extLst>
      <p:ext uri="{BB962C8B-B14F-4D97-AF65-F5344CB8AC3E}">
        <p14:creationId xmlns:p14="http://schemas.microsoft.com/office/powerpoint/2010/main" val="965019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7104B3-CCC3-4BE3-A1BA-F01740A00F0C}"/>
              </a:ext>
            </a:extLst>
          </p:cNvPr>
          <p:cNvSpPr>
            <a:spLocks noGrp="1"/>
          </p:cNvSpPr>
          <p:nvPr>
            <p:ph type="title"/>
          </p:nvPr>
        </p:nvSpPr>
        <p:spPr/>
        <p:txBody>
          <a:bodyPr>
            <a:normAutofit fontScale="90000"/>
          </a:bodyPr>
          <a:lstStyle/>
          <a:p>
            <a:r>
              <a:rPr kumimoji="1" lang="ja-JP" altLang="en-US"/>
              <a:t>個人マネジメント</a:t>
            </a:r>
            <a:br>
              <a:rPr kumimoji="1" lang="en-US" altLang="ja-JP"/>
            </a:br>
            <a:br>
              <a:rPr kumimoji="1" lang="en-US" altLang="ja-JP"/>
            </a:br>
            <a:r>
              <a:rPr lang="ja-JP" altLang="en-US" sz="3100"/>
              <a:t>人格を形成し、知情意を兼ね備えた</a:t>
            </a:r>
            <a:br>
              <a:rPr lang="en-US" altLang="ja-JP" sz="3100"/>
            </a:br>
            <a:r>
              <a:rPr lang="ja-JP" altLang="en-US" sz="3100"/>
              <a:t>“完き人” （まったきひと）を目指す</a:t>
            </a:r>
            <a:endParaRPr kumimoji="1" lang="ja-JP" altLang="en-US"/>
          </a:p>
        </p:txBody>
      </p:sp>
    </p:spTree>
    <p:extLst>
      <p:ext uri="{BB962C8B-B14F-4D97-AF65-F5344CB8AC3E}">
        <p14:creationId xmlns:p14="http://schemas.microsoft.com/office/powerpoint/2010/main" val="249905089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D94E64-2C03-4D3B-BF19-7B18DDEA215B}"/>
              </a:ext>
            </a:extLst>
          </p:cNvPr>
          <p:cNvSpPr>
            <a:spLocks noGrp="1"/>
          </p:cNvSpPr>
          <p:nvPr>
            <p:ph type="title"/>
          </p:nvPr>
        </p:nvSpPr>
        <p:spPr/>
        <p:txBody>
          <a:bodyPr>
            <a:normAutofit fontScale="90000"/>
          </a:bodyPr>
          <a:lstStyle/>
          <a:p>
            <a:r>
              <a:rPr lang="ja-JP" altLang="en-US"/>
              <a:t>フォロワーシップ</a:t>
            </a:r>
            <a:endParaRPr kumimoji="1" lang="ja-JP" altLang="en-US"/>
          </a:p>
        </p:txBody>
      </p:sp>
      <p:sp>
        <p:nvSpPr>
          <p:cNvPr id="3" name="フッター プレースホルダー 2">
            <a:extLst>
              <a:ext uri="{FF2B5EF4-FFF2-40B4-BE49-F238E27FC236}">
                <a16:creationId xmlns:a16="http://schemas.microsoft.com/office/drawing/2014/main" id="{F1803875-A678-4BAC-83D6-D55EB50D225E}"/>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85A7C8B-F739-48B1-87AB-47BD186379B6}"/>
              </a:ext>
            </a:extLst>
          </p:cNvPr>
          <p:cNvSpPr>
            <a:spLocks noGrp="1"/>
          </p:cNvSpPr>
          <p:nvPr>
            <p:ph type="sldNum" sz="quarter" idx="11"/>
          </p:nvPr>
        </p:nvSpPr>
        <p:spPr/>
        <p:txBody>
          <a:bodyPr/>
          <a:lstStyle/>
          <a:p>
            <a:fld id="{D9AE47F2-95C2-4286-997D-4843A9A6AD0C}" type="slidenum">
              <a:rPr lang="ja-JP" altLang="en-US" smtClean="0"/>
              <a:pPr/>
              <a:t>100</a:t>
            </a:fld>
            <a:endParaRPr lang="ja-JP" altLang="en-US"/>
          </a:p>
        </p:txBody>
      </p:sp>
      <p:sp>
        <p:nvSpPr>
          <p:cNvPr id="5" name="コンテンツ プレースホルダー 4">
            <a:extLst>
              <a:ext uri="{FF2B5EF4-FFF2-40B4-BE49-F238E27FC236}">
                <a16:creationId xmlns:a16="http://schemas.microsoft.com/office/drawing/2014/main" id="{1A3490DB-74B1-46B8-AE86-3BDA20D2CA2C}"/>
              </a:ext>
            </a:extLst>
          </p:cNvPr>
          <p:cNvSpPr>
            <a:spLocks noGrp="1"/>
          </p:cNvSpPr>
          <p:nvPr>
            <p:ph sz="quarter" idx="12"/>
          </p:nvPr>
        </p:nvSpPr>
        <p:spPr>
          <a:xfrm>
            <a:off x="397932" y="1264357"/>
            <a:ext cx="9320592" cy="4888794"/>
          </a:xfrm>
        </p:spPr>
        <p:txBody>
          <a:bodyPr>
            <a:normAutofit fontScale="85000" lnSpcReduction="20000"/>
          </a:bodyPr>
          <a:lstStyle/>
          <a:p>
            <a:r>
              <a:rPr lang="ja-JP" altLang="en-US"/>
              <a:t>リーダーシップとフォロワーシップの違い</a:t>
            </a:r>
            <a:endParaRPr lang="en-US" altLang="ja-JP"/>
          </a:p>
          <a:p>
            <a:pPr lvl="1"/>
            <a:r>
              <a:rPr lang="ja-JP" altLang="en-US"/>
              <a:t>リーダーシップ・・・ある一定の目標達成のために個人やチームに対して行動を促す力のことで、「指導力・統率力」が重視される</a:t>
            </a:r>
            <a:endParaRPr lang="en-US" altLang="ja-JP"/>
          </a:p>
          <a:p>
            <a:pPr lvl="1"/>
            <a:r>
              <a:rPr lang="ja-JP" altLang="en-US"/>
              <a:t>フォロワーシップ・・・リーダーを補佐するフォロワーが、リーダーに対して</a:t>
            </a:r>
            <a:r>
              <a:rPr lang="ja-JP" altLang="en-US">
                <a:solidFill>
                  <a:srgbClr val="FF0000"/>
                </a:solidFill>
              </a:rPr>
              <a:t>主体的に支援を行う</a:t>
            </a:r>
            <a:r>
              <a:rPr lang="ja-JP" altLang="en-US"/>
              <a:t>こと</a:t>
            </a:r>
            <a:endParaRPr lang="en-US" altLang="ja-JP"/>
          </a:p>
          <a:p>
            <a:r>
              <a:rPr lang="ja-JP" altLang="en-US"/>
              <a:t>組織における業務の成果に対し、フォロワーの影響力は</a:t>
            </a:r>
            <a:r>
              <a:rPr lang="en-US" altLang="ja-JP"/>
              <a:t>80</a:t>
            </a:r>
            <a:r>
              <a:rPr lang="ja-JP" altLang="en-US"/>
              <a:t>～</a:t>
            </a:r>
            <a:r>
              <a:rPr lang="en-US" altLang="ja-JP"/>
              <a:t>90</a:t>
            </a:r>
            <a:r>
              <a:rPr lang="ja-JP" altLang="en-US"/>
              <a:t>％</a:t>
            </a:r>
            <a:endParaRPr lang="en-US" altLang="ja-JP"/>
          </a:p>
          <a:p>
            <a:r>
              <a:rPr lang="ja-JP" altLang="en-US"/>
              <a:t>フォロワーシップに欠かせない要素は、「 組織に対する貢献力 」と「 リーダーに対する批判力 」の</a:t>
            </a:r>
            <a:r>
              <a:rPr lang="en-US" altLang="ja-JP"/>
              <a:t>2</a:t>
            </a:r>
            <a:r>
              <a:rPr lang="ja-JP" altLang="en-US"/>
              <a:t>つ</a:t>
            </a:r>
            <a:endParaRPr lang="en-US" altLang="ja-JP"/>
          </a:p>
        </p:txBody>
      </p:sp>
      <p:pic>
        <p:nvPicPr>
          <p:cNvPr id="6" name="Picture 2">
            <a:extLst>
              <a:ext uri="{FF2B5EF4-FFF2-40B4-BE49-F238E27FC236}">
                <a16:creationId xmlns:a16="http://schemas.microsoft.com/office/drawing/2014/main" id="{523748D0-3876-42F9-955A-22132A04D9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8524" y="1206008"/>
            <a:ext cx="2274812" cy="3188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09460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41A186-449D-43F5-9628-DB6C7E13E3BF}"/>
              </a:ext>
            </a:extLst>
          </p:cNvPr>
          <p:cNvSpPr>
            <a:spLocks noGrp="1"/>
          </p:cNvSpPr>
          <p:nvPr>
            <p:ph type="title"/>
          </p:nvPr>
        </p:nvSpPr>
        <p:spPr/>
        <p:txBody>
          <a:bodyPr>
            <a:normAutofit fontScale="90000"/>
          </a:bodyPr>
          <a:lstStyle/>
          <a:p>
            <a:r>
              <a:rPr lang="ja-JP" altLang="en-US"/>
              <a:t>リーダーシップとフォロワーシップの関係</a:t>
            </a:r>
            <a:endParaRPr kumimoji="1" lang="ja-JP" altLang="en-US"/>
          </a:p>
        </p:txBody>
      </p:sp>
      <p:sp>
        <p:nvSpPr>
          <p:cNvPr id="3" name="フッター プレースホルダー 2">
            <a:extLst>
              <a:ext uri="{FF2B5EF4-FFF2-40B4-BE49-F238E27FC236}">
                <a16:creationId xmlns:a16="http://schemas.microsoft.com/office/drawing/2014/main" id="{D86F9CAE-5563-4DC6-B4F9-F90EE9A316C1}"/>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4339227-C1B5-47E2-B3D1-2EA5970E26F2}"/>
              </a:ext>
            </a:extLst>
          </p:cNvPr>
          <p:cNvSpPr>
            <a:spLocks noGrp="1"/>
          </p:cNvSpPr>
          <p:nvPr>
            <p:ph type="sldNum" sz="quarter" idx="11"/>
          </p:nvPr>
        </p:nvSpPr>
        <p:spPr/>
        <p:txBody>
          <a:bodyPr/>
          <a:lstStyle/>
          <a:p>
            <a:fld id="{D9AE47F2-95C2-4286-997D-4843A9A6AD0C}" type="slidenum">
              <a:rPr lang="ja-JP" altLang="en-US" smtClean="0"/>
              <a:pPr/>
              <a:t>101</a:t>
            </a:fld>
            <a:endParaRPr lang="ja-JP" altLang="en-US"/>
          </a:p>
        </p:txBody>
      </p:sp>
      <p:graphicFrame>
        <p:nvGraphicFramePr>
          <p:cNvPr id="6" name="コンテンツ プレースホルダー 5">
            <a:extLst>
              <a:ext uri="{FF2B5EF4-FFF2-40B4-BE49-F238E27FC236}">
                <a16:creationId xmlns:a16="http://schemas.microsoft.com/office/drawing/2014/main" id="{48DFA1C0-9606-4ED6-918C-3FD131211C24}"/>
              </a:ext>
            </a:extLst>
          </p:cNvPr>
          <p:cNvGraphicFramePr>
            <a:graphicFrameLocks noGrp="1"/>
          </p:cNvGraphicFramePr>
          <p:nvPr>
            <p:ph sz="quarter" idx="12"/>
          </p:nvPr>
        </p:nvGraphicFramePr>
        <p:xfrm>
          <a:off x="406121" y="1293101"/>
          <a:ext cx="11455400" cy="4294976"/>
        </p:xfrm>
        <a:graphic>
          <a:graphicData uri="http://schemas.openxmlformats.org/drawingml/2006/table">
            <a:tbl>
              <a:tblPr firstRow="1" bandRow="1">
                <a:tableStyleId>{5C22544A-7EE6-4342-B048-85BDC9FD1C3A}</a:tableStyleId>
              </a:tblPr>
              <a:tblGrid>
                <a:gridCol w="5392795">
                  <a:extLst>
                    <a:ext uri="{9D8B030D-6E8A-4147-A177-3AD203B41FA5}">
                      <a16:colId xmlns:a16="http://schemas.microsoft.com/office/drawing/2014/main" val="632894136"/>
                    </a:ext>
                  </a:extLst>
                </a:gridCol>
                <a:gridCol w="6062605">
                  <a:extLst>
                    <a:ext uri="{9D8B030D-6E8A-4147-A177-3AD203B41FA5}">
                      <a16:colId xmlns:a16="http://schemas.microsoft.com/office/drawing/2014/main" val="1011540661"/>
                    </a:ext>
                  </a:extLst>
                </a:gridCol>
              </a:tblGrid>
              <a:tr h="1135069">
                <a:tc>
                  <a:txBody>
                    <a:bodyPr/>
                    <a:lstStyle/>
                    <a:p>
                      <a:pPr algn="ctr"/>
                      <a:r>
                        <a:rPr kumimoji="1" lang="ja-JP" altLang="en-US"/>
                        <a:t>リーダーシップ</a:t>
                      </a:r>
                    </a:p>
                  </a:txBody>
                  <a:tcPr/>
                </a:tc>
                <a:tc>
                  <a:txBody>
                    <a:bodyPr/>
                    <a:lstStyle/>
                    <a:p>
                      <a:pPr algn="ctr"/>
                      <a:r>
                        <a:rPr kumimoji="1" lang="ja-JP" altLang="en-US"/>
                        <a:t>フォロワーシップ</a:t>
                      </a:r>
                      <a:endParaRPr kumimoji="1" lang="en-US" altLang="ja-JP"/>
                    </a:p>
                  </a:txBody>
                  <a:tcPr/>
                </a:tc>
                <a:extLst>
                  <a:ext uri="{0D108BD9-81ED-4DB2-BD59-A6C34878D82A}">
                    <a16:rowId xmlns:a16="http://schemas.microsoft.com/office/drawing/2014/main" val="3703262494"/>
                  </a:ext>
                </a:extLst>
              </a:tr>
              <a:tr h="8681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チームの</a:t>
                      </a:r>
                      <a:r>
                        <a:rPr kumimoji="1" lang="ja-JP" altLang="en-US" u="sng"/>
                        <a:t>心理的安全性</a:t>
                      </a:r>
                      <a:r>
                        <a:rPr kumimoji="1" lang="ja-JP" altLang="en-US"/>
                        <a:t>を高める</a:t>
                      </a:r>
                    </a:p>
                    <a:p>
                      <a:endParaRPr kumimoji="1" lang="en-US" altLang="ja-JP"/>
                    </a:p>
                  </a:txBody>
                  <a:tcPr/>
                </a:tc>
                <a:tc>
                  <a:txBody>
                    <a:bodyPr/>
                    <a:lstStyle/>
                    <a:p>
                      <a:r>
                        <a:rPr kumimoji="1" lang="ja-JP" altLang="en-US"/>
                        <a:t>批判を恐れず、アイデアや意見を積極的に出す</a:t>
                      </a:r>
                    </a:p>
                  </a:txBody>
                  <a:tcPr/>
                </a:tc>
                <a:extLst>
                  <a:ext uri="{0D108BD9-81ED-4DB2-BD59-A6C34878D82A}">
                    <a16:rowId xmlns:a16="http://schemas.microsoft.com/office/drawing/2014/main" val="4252043542"/>
                  </a:ext>
                </a:extLst>
              </a:tr>
              <a:tr h="763931">
                <a:tc>
                  <a:txBody>
                    <a:bodyPr/>
                    <a:lstStyle/>
                    <a:p>
                      <a:r>
                        <a:rPr kumimoji="1" lang="ja-JP" altLang="en-US"/>
                        <a:t>目的と具体的目標を示す</a:t>
                      </a:r>
                      <a:endParaRPr kumimoji="1" lang="en-US" altLang="ja-JP"/>
                    </a:p>
                  </a:txBody>
                  <a:tcPr/>
                </a:tc>
                <a:tc>
                  <a:txBody>
                    <a:bodyPr/>
                    <a:lstStyle/>
                    <a:p>
                      <a:r>
                        <a:rPr kumimoji="1" lang="ja-JP" altLang="en-US"/>
                        <a:t>達成に向けて業務を遂行する</a:t>
                      </a:r>
                    </a:p>
                  </a:txBody>
                  <a:tcPr/>
                </a:tc>
                <a:extLst>
                  <a:ext uri="{0D108BD9-81ED-4DB2-BD59-A6C34878D82A}">
                    <a16:rowId xmlns:a16="http://schemas.microsoft.com/office/drawing/2014/main" val="917880463"/>
                  </a:ext>
                </a:extLst>
              </a:tr>
              <a:tr h="763931">
                <a:tc>
                  <a:txBody>
                    <a:bodyPr/>
                    <a:lstStyle/>
                    <a:p>
                      <a:r>
                        <a:rPr kumimoji="1" lang="ja-JP" altLang="en-US"/>
                        <a:t>行動を決定する</a:t>
                      </a:r>
                    </a:p>
                  </a:txBody>
                  <a:tcPr/>
                </a:tc>
                <a:tc>
                  <a:txBody>
                    <a:bodyPr/>
                    <a:lstStyle/>
                    <a:p>
                      <a:r>
                        <a:rPr kumimoji="1" lang="ja-JP" altLang="en-US"/>
                        <a:t>健全な批判により提言する</a:t>
                      </a:r>
                    </a:p>
                  </a:txBody>
                  <a:tcPr/>
                </a:tc>
                <a:extLst>
                  <a:ext uri="{0D108BD9-81ED-4DB2-BD59-A6C34878D82A}">
                    <a16:rowId xmlns:a16="http://schemas.microsoft.com/office/drawing/2014/main" val="3130447368"/>
                  </a:ext>
                </a:extLst>
              </a:tr>
              <a:tr h="763931">
                <a:tc>
                  <a:txBody>
                    <a:bodyPr/>
                    <a:lstStyle/>
                    <a:p>
                      <a:r>
                        <a:rPr kumimoji="1" lang="ja-JP" altLang="en-US"/>
                        <a:t>役割の責任を果たす</a:t>
                      </a:r>
                    </a:p>
                  </a:txBody>
                  <a:tcPr/>
                </a:tc>
                <a:tc>
                  <a:txBody>
                    <a:bodyPr/>
                    <a:lstStyle/>
                    <a:p>
                      <a:r>
                        <a:rPr kumimoji="1" lang="ja-JP" altLang="en-US"/>
                        <a:t>信頼が増して貢献意欲が高まる</a:t>
                      </a:r>
                    </a:p>
                  </a:txBody>
                  <a:tcPr/>
                </a:tc>
                <a:extLst>
                  <a:ext uri="{0D108BD9-81ED-4DB2-BD59-A6C34878D82A}">
                    <a16:rowId xmlns:a16="http://schemas.microsoft.com/office/drawing/2014/main" val="4157021497"/>
                  </a:ext>
                </a:extLst>
              </a:tr>
            </a:tbl>
          </a:graphicData>
        </a:graphic>
      </p:graphicFrame>
      <p:sp>
        <p:nvSpPr>
          <p:cNvPr id="7" name="正方形/長方形 6">
            <a:extLst>
              <a:ext uri="{FF2B5EF4-FFF2-40B4-BE49-F238E27FC236}">
                <a16:creationId xmlns:a16="http://schemas.microsoft.com/office/drawing/2014/main" id="{FF3D028D-F415-4D16-B50E-B31F1F42593B}"/>
              </a:ext>
            </a:extLst>
          </p:cNvPr>
          <p:cNvSpPr/>
          <p:nvPr/>
        </p:nvSpPr>
        <p:spPr>
          <a:xfrm>
            <a:off x="6844428" y="1765487"/>
            <a:ext cx="4614798" cy="369332"/>
          </a:xfrm>
          <a:prstGeom prst="rect">
            <a:avLst/>
          </a:prstGeom>
        </p:spPr>
        <p:txBody>
          <a:bodyPr wrap="square">
            <a:spAutoFit/>
          </a:bodyPr>
          <a:lstStyle/>
          <a:p>
            <a:r>
              <a:rPr lang="ja-JP" altLang="en-US">
                <a:solidFill>
                  <a:schemeClr val="bg1"/>
                </a:solidFill>
              </a:rPr>
              <a:t>貢献力と批判力でリーダーを補佐する</a:t>
            </a:r>
          </a:p>
        </p:txBody>
      </p:sp>
      <p:sp>
        <p:nvSpPr>
          <p:cNvPr id="8" name="正方形/長方形 7">
            <a:extLst>
              <a:ext uri="{FF2B5EF4-FFF2-40B4-BE49-F238E27FC236}">
                <a16:creationId xmlns:a16="http://schemas.microsoft.com/office/drawing/2014/main" id="{FFC47E32-310A-4F94-8EB2-EEF3BAD581CC}"/>
              </a:ext>
            </a:extLst>
          </p:cNvPr>
          <p:cNvSpPr/>
          <p:nvPr/>
        </p:nvSpPr>
        <p:spPr>
          <a:xfrm>
            <a:off x="1060962" y="1751614"/>
            <a:ext cx="5012178" cy="369332"/>
          </a:xfrm>
          <a:prstGeom prst="rect">
            <a:avLst/>
          </a:prstGeom>
        </p:spPr>
        <p:txBody>
          <a:bodyPr wrap="square">
            <a:spAutoFit/>
          </a:bodyPr>
          <a:lstStyle/>
          <a:p>
            <a:r>
              <a:rPr lang="ja-JP" altLang="en-US">
                <a:solidFill>
                  <a:schemeClr val="bg1"/>
                </a:solidFill>
              </a:rPr>
              <a:t>フォロワーに方向性を示し、導く</a:t>
            </a:r>
          </a:p>
        </p:txBody>
      </p:sp>
      <p:sp>
        <p:nvSpPr>
          <p:cNvPr id="9" name="矢印: 右 8">
            <a:extLst>
              <a:ext uri="{FF2B5EF4-FFF2-40B4-BE49-F238E27FC236}">
                <a16:creationId xmlns:a16="http://schemas.microsoft.com/office/drawing/2014/main" id="{3BFFEC62-FC58-4CA2-863C-8E2B15BB3B6A}"/>
              </a:ext>
            </a:extLst>
          </p:cNvPr>
          <p:cNvSpPr/>
          <p:nvPr/>
        </p:nvSpPr>
        <p:spPr>
          <a:xfrm>
            <a:off x="5193851" y="1427127"/>
            <a:ext cx="1355463" cy="369332"/>
          </a:xfrm>
          <a:prstGeom prst="rightArrow">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a:p>
        </p:txBody>
      </p:sp>
      <p:sp>
        <p:nvSpPr>
          <p:cNvPr id="10" name="矢印: 左 9">
            <a:extLst>
              <a:ext uri="{FF2B5EF4-FFF2-40B4-BE49-F238E27FC236}">
                <a16:creationId xmlns:a16="http://schemas.microsoft.com/office/drawing/2014/main" id="{475418FC-8E1F-4CC3-968C-BE16BC5A2E8C}"/>
              </a:ext>
            </a:extLst>
          </p:cNvPr>
          <p:cNvSpPr/>
          <p:nvPr/>
        </p:nvSpPr>
        <p:spPr>
          <a:xfrm>
            <a:off x="5193851" y="1748388"/>
            <a:ext cx="1319574" cy="369332"/>
          </a:xfrm>
          <a:prstGeom prst="leftArrow">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a:p>
        </p:txBody>
      </p:sp>
    </p:spTree>
    <p:extLst>
      <p:ext uri="{BB962C8B-B14F-4D97-AF65-F5344CB8AC3E}">
        <p14:creationId xmlns:p14="http://schemas.microsoft.com/office/powerpoint/2010/main" val="10147463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1907B5-C4FF-4468-9566-36376B4DCC9B}"/>
              </a:ext>
            </a:extLst>
          </p:cNvPr>
          <p:cNvSpPr>
            <a:spLocks noGrp="1"/>
          </p:cNvSpPr>
          <p:nvPr>
            <p:ph type="title"/>
          </p:nvPr>
        </p:nvSpPr>
        <p:spPr/>
        <p:txBody>
          <a:bodyPr>
            <a:normAutofit fontScale="90000"/>
          </a:bodyPr>
          <a:lstStyle/>
          <a:p>
            <a:r>
              <a:rPr lang="ja-JP" altLang="en-US"/>
              <a:t>主体的なフォロワーの行動（</a:t>
            </a:r>
            <a:r>
              <a:rPr lang="en-US" altLang="ja-JP"/>
              <a:t>11</a:t>
            </a:r>
            <a:r>
              <a:rPr lang="ja-JP" altLang="en-US"/>
              <a:t>の具体例）</a:t>
            </a:r>
            <a:endParaRPr kumimoji="1" lang="ja-JP" altLang="en-US"/>
          </a:p>
        </p:txBody>
      </p:sp>
      <p:sp>
        <p:nvSpPr>
          <p:cNvPr id="3" name="フッター プレースホルダー 2">
            <a:extLst>
              <a:ext uri="{FF2B5EF4-FFF2-40B4-BE49-F238E27FC236}">
                <a16:creationId xmlns:a16="http://schemas.microsoft.com/office/drawing/2014/main" id="{5CBA80A3-C5CA-4A1E-BA07-05F6F1E39A52}"/>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A6C955C-A465-4E89-A9CA-2D4497219313}"/>
              </a:ext>
            </a:extLst>
          </p:cNvPr>
          <p:cNvSpPr>
            <a:spLocks noGrp="1"/>
          </p:cNvSpPr>
          <p:nvPr>
            <p:ph type="sldNum" sz="quarter" idx="11"/>
          </p:nvPr>
        </p:nvSpPr>
        <p:spPr/>
        <p:txBody>
          <a:bodyPr/>
          <a:lstStyle/>
          <a:p>
            <a:fld id="{D9AE47F2-95C2-4286-997D-4843A9A6AD0C}" type="slidenum">
              <a:rPr lang="ja-JP" altLang="en-US" smtClean="0"/>
              <a:pPr/>
              <a:t>102</a:t>
            </a:fld>
            <a:endParaRPr lang="ja-JP" altLang="en-US"/>
          </a:p>
        </p:txBody>
      </p:sp>
      <p:graphicFrame>
        <p:nvGraphicFramePr>
          <p:cNvPr id="6" name="コンテンツ プレースホルダー 5">
            <a:extLst>
              <a:ext uri="{FF2B5EF4-FFF2-40B4-BE49-F238E27FC236}">
                <a16:creationId xmlns:a16="http://schemas.microsoft.com/office/drawing/2014/main" id="{EB030003-EF4F-455F-BDFE-66C5600EE292}"/>
              </a:ext>
            </a:extLst>
          </p:cNvPr>
          <p:cNvGraphicFramePr>
            <a:graphicFrameLocks noGrp="1"/>
          </p:cNvGraphicFramePr>
          <p:nvPr>
            <p:ph sz="quarter" idx="12"/>
            <p:extLst>
              <p:ext uri="{D42A27DB-BD31-4B8C-83A1-F6EECF244321}">
                <p14:modId xmlns:p14="http://schemas.microsoft.com/office/powerpoint/2010/main" val="4030048953"/>
              </p:ext>
            </p:extLst>
          </p:nvPr>
        </p:nvGraphicFramePr>
        <p:xfrm>
          <a:off x="398463" y="1796526"/>
          <a:ext cx="11455400" cy="4173966"/>
        </p:xfrm>
        <a:graphic>
          <a:graphicData uri="http://schemas.openxmlformats.org/drawingml/2006/table">
            <a:tbl>
              <a:tblPr bandRow="1">
                <a:tableStyleId>{5C22544A-7EE6-4342-B048-85BDC9FD1C3A}</a:tableStyleId>
              </a:tblPr>
              <a:tblGrid>
                <a:gridCol w="4001415">
                  <a:extLst>
                    <a:ext uri="{9D8B030D-6E8A-4147-A177-3AD203B41FA5}">
                      <a16:colId xmlns:a16="http://schemas.microsoft.com/office/drawing/2014/main" val="591798139"/>
                    </a:ext>
                  </a:extLst>
                </a:gridCol>
                <a:gridCol w="7453985">
                  <a:extLst>
                    <a:ext uri="{9D8B030D-6E8A-4147-A177-3AD203B41FA5}">
                      <a16:colId xmlns:a16="http://schemas.microsoft.com/office/drawing/2014/main" val="2882086347"/>
                    </a:ext>
                  </a:extLst>
                </a:gridCol>
              </a:tblGrid>
              <a:tr h="362174">
                <a:tc>
                  <a:txBody>
                    <a:bodyPr/>
                    <a:lstStyle/>
                    <a:p>
                      <a:r>
                        <a:rPr kumimoji="1" lang="en-US" altLang="ja-JP" sz="1200" b="1"/>
                        <a:t>1. </a:t>
                      </a:r>
                      <a:r>
                        <a:rPr kumimoji="1" lang="ja-JP" altLang="en-US" sz="1200" b="1"/>
                        <a:t>決定権者は誰であるかを考えて行動する</a:t>
                      </a:r>
                    </a:p>
                  </a:txBody>
                  <a:tcPr/>
                </a:tc>
                <a:tc>
                  <a:txBody>
                    <a:bodyPr/>
                    <a:lstStyle/>
                    <a:p>
                      <a:r>
                        <a:rPr kumimoji="1" lang="ja-JP" altLang="en-US" sz="1200"/>
                        <a:t>意思決定権を持ったリーダーが的確な判断を下せるように行動すること</a:t>
                      </a:r>
                    </a:p>
                  </a:txBody>
                  <a:tcPr/>
                </a:tc>
                <a:extLst>
                  <a:ext uri="{0D108BD9-81ED-4DB2-BD59-A6C34878D82A}">
                    <a16:rowId xmlns:a16="http://schemas.microsoft.com/office/drawing/2014/main" val="3736795139"/>
                  </a:ext>
                </a:extLst>
              </a:tr>
              <a:tr h="362174">
                <a:tc>
                  <a:txBody>
                    <a:bodyPr/>
                    <a:lstStyle/>
                    <a:p>
                      <a:r>
                        <a:rPr kumimoji="1" lang="en-US" altLang="ja-JP" sz="1200" b="1"/>
                        <a:t>2. </a:t>
                      </a:r>
                      <a:r>
                        <a:rPr kumimoji="1" lang="ja-JP" altLang="en-US" sz="1200" b="1"/>
                        <a:t>自分のアイデアは積極的に提案する</a:t>
                      </a:r>
                    </a:p>
                  </a:txBody>
                  <a:tcPr/>
                </a:tc>
                <a:tc>
                  <a:txBody>
                    <a:bodyPr/>
                    <a:lstStyle/>
                    <a:p>
                      <a:r>
                        <a:rPr kumimoji="1" lang="ja-JP" altLang="en-US" sz="1200"/>
                        <a:t>上司が採用してくれるか否かにかかわらず、積極的に提案することが重要</a:t>
                      </a:r>
                    </a:p>
                  </a:txBody>
                  <a:tcPr/>
                </a:tc>
                <a:extLst>
                  <a:ext uri="{0D108BD9-81ED-4DB2-BD59-A6C34878D82A}">
                    <a16:rowId xmlns:a16="http://schemas.microsoft.com/office/drawing/2014/main" val="4256200260"/>
                  </a:ext>
                </a:extLst>
              </a:tr>
              <a:tr h="362174">
                <a:tc>
                  <a:txBody>
                    <a:bodyPr/>
                    <a:lstStyle/>
                    <a:p>
                      <a:r>
                        <a:rPr kumimoji="1" lang="en-US" altLang="ja-JP" sz="1200" b="1"/>
                        <a:t>3. </a:t>
                      </a:r>
                      <a:r>
                        <a:rPr kumimoji="1" lang="ja-JP" altLang="en-US" sz="1200" b="1"/>
                        <a:t>より多くの人々の利益への貢献を考える</a:t>
                      </a:r>
                    </a:p>
                  </a:txBody>
                  <a:tcPr/>
                </a:tc>
                <a:tc>
                  <a:txBody>
                    <a:bodyPr/>
                    <a:lstStyle/>
                    <a:p>
                      <a:r>
                        <a:rPr kumimoji="1" lang="ja-JP" altLang="en-US" sz="1200"/>
                        <a:t>自部門の利益（目標、ノルマ）だけではなく、会社全体、ひいては顧客のニーズまでを俯瞰して、より多くの人々の利益への貢献を考える</a:t>
                      </a:r>
                    </a:p>
                  </a:txBody>
                  <a:tcPr/>
                </a:tc>
                <a:extLst>
                  <a:ext uri="{0D108BD9-81ED-4DB2-BD59-A6C34878D82A}">
                    <a16:rowId xmlns:a16="http://schemas.microsoft.com/office/drawing/2014/main" val="2040238271"/>
                  </a:ext>
                </a:extLst>
              </a:tr>
              <a:tr h="362174">
                <a:tc>
                  <a:txBody>
                    <a:bodyPr/>
                    <a:lstStyle/>
                    <a:p>
                      <a:r>
                        <a:rPr kumimoji="1" lang="en-US" altLang="ja-JP" sz="1200" b="1"/>
                        <a:t>4. </a:t>
                      </a:r>
                      <a:r>
                        <a:rPr kumimoji="1" lang="ja-JP" altLang="en-US" sz="1200" b="1"/>
                        <a:t>本来の目的を第一に考え誠実に行動する</a:t>
                      </a:r>
                    </a:p>
                  </a:txBody>
                  <a:tcPr/>
                </a:tc>
                <a:tc>
                  <a:txBody>
                    <a:bodyPr/>
                    <a:lstStyle/>
                    <a:p>
                      <a:r>
                        <a:rPr kumimoji="1" lang="ja-JP" altLang="en-US" sz="1200" err="1"/>
                        <a:t>ー</a:t>
                      </a:r>
                      <a:endParaRPr kumimoji="1" lang="ja-JP" altLang="en-US" sz="1200"/>
                    </a:p>
                  </a:txBody>
                  <a:tcPr/>
                </a:tc>
                <a:extLst>
                  <a:ext uri="{0D108BD9-81ED-4DB2-BD59-A6C34878D82A}">
                    <a16:rowId xmlns:a16="http://schemas.microsoft.com/office/drawing/2014/main" val="3120392483"/>
                  </a:ext>
                </a:extLst>
              </a:tr>
              <a:tr h="362174">
                <a:tc>
                  <a:txBody>
                    <a:bodyPr/>
                    <a:lstStyle/>
                    <a:p>
                      <a:r>
                        <a:rPr kumimoji="1" lang="en-US" altLang="ja-JP" sz="1200" b="1"/>
                        <a:t>5. </a:t>
                      </a:r>
                      <a:r>
                        <a:rPr kumimoji="1" lang="ja-JP" altLang="en-US" sz="1200" b="1"/>
                        <a:t>アイデアの現実的な費用対効果分析を提示する</a:t>
                      </a:r>
                    </a:p>
                  </a:txBody>
                  <a:tcPr/>
                </a:tc>
                <a:tc>
                  <a:txBody>
                    <a:bodyPr/>
                    <a:lstStyle/>
                    <a:p>
                      <a:r>
                        <a:rPr kumimoji="1" lang="ja-JP" altLang="en-US" sz="1200"/>
                        <a:t>積極的にアイデアを出すことが重要とはいえ、説得力がなければせっかくのアイデアも意味を成さない。数値的観点から費用対効果を分析し、数字でアイデアに説得力を持たせる</a:t>
                      </a:r>
                    </a:p>
                  </a:txBody>
                  <a:tcPr/>
                </a:tc>
                <a:extLst>
                  <a:ext uri="{0D108BD9-81ED-4DB2-BD59-A6C34878D82A}">
                    <a16:rowId xmlns:a16="http://schemas.microsoft.com/office/drawing/2014/main" val="1379656149"/>
                  </a:ext>
                </a:extLst>
              </a:tr>
              <a:tr h="362174">
                <a:tc>
                  <a:txBody>
                    <a:bodyPr/>
                    <a:lstStyle/>
                    <a:p>
                      <a:r>
                        <a:rPr kumimoji="1" lang="en-US" altLang="ja-JP" sz="1200" b="1"/>
                        <a:t>6. </a:t>
                      </a:r>
                      <a:r>
                        <a:rPr kumimoji="1" lang="ja-JP" altLang="en-US" sz="1200" b="1"/>
                        <a:t>倫理違反に対しては「異議申し立て」を</a:t>
                      </a:r>
                    </a:p>
                  </a:txBody>
                  <a:tcPr/>
                </a:tc>
                <a:tc>
                  <a:txBody>
                    <a:bodyPr/>
                    <a:lstStyle/>
                    <a:p>
                      <a:r>
                        <a:rPr kumimoji="1" lang="ja-JP" altLang="en-US" sz="1200"/>
                        <a:t>高い倫理観を持ち、組織にとって何が一番重要であるかを、フォローする立場から考え、行動する</a:t>
                      </a:r>
                    </a:p>
                  </a:txBody>
                  <a:tcPr/>
                </a:tc>
                <a:extLst>
                  <a:ext uri="{0D108BD9-81ED-4DB2-BD59-A6C34878D82A}">
                    <a16:rowId xmlns:a16="http://schemas.microsoft.com/office/drawing/2014/main" val="513174526"/>
                  </a:ext>
                </a:extLst>
              </a:tr>
              <a:tr h="362174">
                <a:tc>
                  <a:txBody>
                    <a:bodyPr/>
                    <a:lstStyle/>
                    <a:p>
                      <a:r>
                        <a:rPr kumimoji="1" lang="en-US" altLang="ja-JP" sz="1200" b="1"/>
                        <a:t>7. </a:t>
                      </a:r>
                      <a:r>
                        <a:rPr kumimoji="1" lang="ja-JP" altLang="en-US" sz="1200" b="1"/>
                        <a:t>上司も完璧でないことを理解する</a:t>
                      </a:r>
                    </a:p>
                  </a:txBody>
                  <a:tcPr/>
                </a:tc>
                <a:tc>
                  <a:txBody>
                    <a:bodyPr/>
                    <a:lstStyle/>
                    <a:p>
                      <a:r>
                        <a:rPr kumimoji="1" lang="ja-JP" altLang="en-US" sz="1200"/>
                        <a:t>上司にも失敗や弱点があるという事実を受け入れ、先回りしてフォローする</a:t>
                      </a:r>
                    </a:p>
                  </a:txBody>
                  <a:tcPr/>
                </a:tc>
                <a:extLst>
                  <a:ext uri="{0D108BD9-81ED-4DB2-BD59-A6C34878D82A}">
                    <a16:rowId xmlns:a16="http://schemas.microsoft.com/office/drawing/2014/main" val="1170602261"/>
                  </a:ext>
                </a:extLst>
              </a:tr>
              <a:tr h="362174">
                <a:tc>
                  <a:txBody>
                    <a:bodyPr/>
                    <a:lstStyle/>
                    <a:p>
                      <a:r>
                        <a:rPr kumimoji="1" lang="en-US" altLang="ja-JP" sz="1200" b="1"/>
                        <a:t>8. </a:t>
                      </a:r>
                      <a:r>
                        <a:rPr kumimoji="1" lang="ja-JP" altLang="en-US" sz="1200" b="1"/>
                        <a:t>意思決定者の気持ちやニーズを考えて行動する</a:t>
                      </a:r>
                    </a:p>
                  </a:txBody>
                  <a:tcPr/>
                </a:tc>
                <a:tc>
                  <a:txBody>
                    <a:bodyPr/>
                    <a:lstStyle/>
                    <a:p>
                      <a:r>
                        <a:rPr kumimoji="1" lang="ja-JP" altLang="en-US" sz="1200" err="1"/>
                        <a:t>ー</a:t>
                      </a:r>
                      <a:endParaRPr kumimoji="1" lang="ja-JP" altLang="en-US" sz="1200"/>
                    </a:p>
                  </a:txBody>
                  <a:tcPr/>
                </a:tc>
                <a:extLst>
                  <a:ext uri="{0D108BD9-81ED-4DB2-BD59-A6C34878D82A}">
                    <a16:rowId xmlns:a16="http://schemas.microsoft.com/office/drawing/2014/main" val="4168073741"/>
                  </a:ext>
                </a:extLst>
              </a:tr>
              <a:tr h="362174">
                <a:tc>
                  <a:txBody>
                    <a:bodyPr/>
                    <a:lstStyle/>
                    <a:p>
                      <a:r>
                        <a:rPr kumimoji="1" lang="en-US" altLang="ja-JP" sz="1200" b="1"/>
                        <a:t>9. </a:t>
                      </a:r>
                      <a:r>
                        <a:rPr kumimoji="1" lang="ja-JP" altLang="en-US" sz="1200" b="1"/>
                        <a:t>組織の最終決定は支持する</a:t>
                      </a:r>
                    </a:p>
                  </a:txBody>
                  <a:tcPr/>
                </a:tc>
                <a:tc>
                  <a:txBody>
                    <a:bodyPr/>
                    <a:lstStyle/>
                    <a:p>
                      <a:r>
                        <a:rPr kumimoji="1" lang="ja-JP" altLang="en-US" sz="1200" err="1"/>
                        <a:t>ー</a:t>
                      </a:r>
                      <a:endParaRPr kumimoji="1" lang="ja-JP" altLang="en-US" sz="1200"/>
                    </a:p>
                  </a:txBody>
                  <a:tcPr/>
                </a:tc>
                <a:extLst>
                  <a:ext uri="{0D108BD9-81ED-4DB2-BD59-A6C34878D82A}">
                    <a16:rowId xmlns:a16="http://schemas.microsoft.com/office/drawing/2014/main" val="1824799134"/>
                  </a:ext>
                </a:extLst>
              </a:tr>
              <a:tr h="362174">
                <a:tc>
                  <a:txBody>
                    <a:bodyPr/>
                    <a:lstStyle/>
                    <a:p>
                      <a:r>
                        <a:rPr kumimoji="1" lang="en-US" altLang="ja-JP" sz="1200" b="1"/>
                        <a:t>10. </a:t>
                      </a:r>
                      <a:r>
                        <a:rPr kumimoji="1" lang="ja-JP" altLang="en-US" sz="1200" b="1"/>
                        <a:t>自分の行動が組織にプラスになっているか検証する</a:t>
                      </a:r>
                    </a:p>
                  </a:txBody>
                  <a:tcPr/>
                </a:tc>
                <a:tc>
                  <a:txBody>
                    <a:bodyPr/>
                    <a:lstStyle/>
                    <a:p>
                      <a:r>
                        <a:rPr kumimoji="1" lang="ja-JP" altLang="en-US" sz="1200" err="1"/>
                        <a:t>ー</a:t>
                      </a:r>
                      <a:endParaRPr kumimoji="1" lang="ja-JP" altLang="en-US" sz="1200"/>
                    </a:p>
                  </a:txBody>
                  <a:tcPr/>
                </a:tc>
                <a:extLst>
                  <a:ext uri="{0D108BD9-81ED-4DB2-BD59-A6C34878D82A}">
                    <a16:rowId xmlns:a16="http://schemas.microsoft.com/office/drawing/2014/main" val="1377998158"/>
                  </a:ext>
                </a:extLst>
              </a:tr>
              <a:tr h="362174">
                <a:tc>
                  <a:txBody>
                    <a:bodyPr/>
                    <a:lstStyle/>
                    <a:p>
                      <a:r>
                        <a:rPr kumimoji="1" lang="en-US" altLang="ja-JP" sz="1200" b="1"/>
                        <a:t>11. </a:t>
                      </a:r>
                      <a:r>
                        <a:rPr kumimoji="1" lang="ja-JP" altLang="en-US" sz="1200" b="1"/>
                        <a:t>未来志向で考え行動する</a:t>
                      </a:r>
                    </a:p>
                  </a:txBody>
                  <a:tcPr/>
                </a:tc>
                <a:tc>
                  <a:txBody>
                    <a:bodyPr/>
                    <a:lstStyle/>
                    <a:p>
                      <a:r>
                        <a:rPr kumimoji="1" lang="ja-JP" altLang="en-US" sz="1200"/>
                        <a:t>ー</a:t>
                      </a:r>
                    </a:p>
                  </a:txBody>
                  <a:tcPr/>
                </a:tc>
                <a:extLst>
                  <a:ext uri="{0D108BD9-81ED-4DB2-BD59-A6C34878D82A}">
                    <a16:rowId xmlns:a16="http://schemas.microsoft.com/office/drawing/2014/main" val="1034741017"/>
                  </a:ext>
                </a:extLst>
              </a:tr>
            </a:tbl>
          </a:graphicData>
        </a:graphic>
      </p:graphicFrame>
      <p:sp>
        <p:nvSpPr>
          <p:cNvPr id="7" name="テキスト ボックス 6">
            <a:extLst>
              <a:ext uri="{FF2B5EF4-FFF2-40B4-BE49-F238E27FC236}">
                <a16:creationId xmlns:a16="http://schemas.microsoft.com/office/drawing/2014/main" id="{DE60C96B-605E-4BE9-A148-A66635D046C0}"/>
              </a:ext>
            </a:extLst>
          </p:cNvPr>
          <p:cNvSpPr txBox="1"/>
          <p:nvPr/>
        </p:nvSpPr>
        <p:spPr>
          <a:xfrm>
            <a:off x="406121" y="1258645"/>
            <a:ext cx="9620006" cy="369332"/>
          </a:xfrm>
          <a:prstGeom prst="rect">
            <a:avLst/>
          </a:prstGeom>
          <a:noFill/>
        </p:spPr>
        <p:txBody>
          <a:bodyPr wrap="square" rtlCol="0">
            <a:spAutoFit/>
          </a:bodyPr>
          <a:lstStyle/>
          <a:p>
            <a:r>
              <a:rPr kumimoji="1" lang="ja-JP" altLang="en-US"/>
              <a:t>フォロワーシップで組織を動かすさいの、フォロワーに求められる行動例</a:t>
            </a:r>
          </a:p>
        </p:txBody>
      </p:sp>
    </p:spTree>
    <p:extLst>
      <p:ext uri="{BB962C8B-B14F-4D97-AF65-F5344CB8AC3E}">
        <p14:creationId xmlns:p14="http://schemas.microsoft.com/office/powerpoint/2010/main" val="107222268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A5255F-BFEE-48C0-95F4-71FE01AADC10}"/>
              </a:ext>
            </a:extLst>
          </p:cNvPr>
          <p:cNvSpPr>
            <a:spLocks noGrp="1"/>
          </p:cNvSpPr>
          <p:nvPr>
            <p:ph type="title"/>
          </p:nvPr>
        </p:nvSpPr>
        <p:spPr/>
        <p:txBody>
          <a:bodyPr>
            <a:normAutofit fontScale="90000"/>
          </a:bodyPr>
          <a:lstStyle/>
          <a:p>
            <a:r>
              <a:rPr lang="ja-JP" altLang="en-US"/>
              <a:t>フォロワーの心構え（例）</a:t>
            </a:r>
            <a:endParaRPr kumimoji="1" lang="ja-JP" altLang="en-US"/>
          </a:p>
        </p:txBody>
      </p:sp>
      <p:sp>
        <p:nvSpPr>
          <p:cNvPr id="3" name="フッター プレースホルダー 2">
            <a:extLst>
              <a:ext uri="{FF2B5EF4-FFF2-40B4-BE49-F238E27FC236}">
                <a16:creationId xmlns:a16="http://schemas.microsoft.com/office/drawing/2014/main" id="{F3862F6B-81C4-456F-A6E7-CCFA205CAA37}"/>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6EB122C-A780-4D28-8070-750D6697B727}"/>
              </a:ext>
            </a:extLst>
          </p:cNvPr>
          <p:cNvSpPr>
            <a:spLocks noGrp="1"/>
          </p:cNvSpPr>
          <p:nvPr>
            <p:ph type="sldNum" sz="quarter" idx="11"/>
          </p:nvPr>
        </p:nvSpPr>
        <p:spPr/>
        <p:txBody>
          <a:bodyPr/>
          <a:lstStyle/>
          <a:p>
            <a:fld id="{D9AE47F2-95C2-4286-997D-4843A9A6AD0C}" type="slidenum">
              <a:rPr lang="ja-JP" altLang="en-US" smtClean="0"/>
              <a:pPr/>
              <a:t>103</a:t>
            </a:fld>
            <a:endParaRPr lang="ja-JP" altLang="en-US"/>
          </a:p>
        </p:txBody>
      </p:sp>
      <p:graphicFrame>
        <p:nvGraphicFramePr>
          <p:cNvPr id="6" name="コンテンツ プレースホルダー 5">
            <a:extLst>
              <a:ext uri="{FF2B5EF4-FFF2-40B4-BE49-F238E27FC236}">
                <a16:creationId xmlns:a16="http://schemas.microsoft.com/office/drawing/2014/main" id="{E8534499-6196-4FFF-BEEC-E2035EB01EFE}"/>
              </a:ext>
            </a:extLst>
          </p:cNvPr>
          <p:cNvGraphicFramePr>
            <a:graphicFrameLocks noGrp="1"/>
          </p:cNvGraphicFramePr>
          <p:nvPr>
            <p:ph sz="quarter" idx="12"/>
            <p:extLst>
              <p:ext uri="{D42A27DB-BD31-4B8C-83A1-F6EECF244321}">
                <p14:modId xmlns:p14="http://schemas.microsoft.com/office/powerpoint/2010/main" val="2827931144"/>
              </p:ext>
            </p:extLst>
          </p:nvPr>
        </p:nvGraphicFramePr>
        <p:xfrm>
          <a:off x="398463" y="1271587"/>
          <a:ext cx="11351906" cy="4861791"/>
        </p:xfrm>
        <a:graphic>
          <a:graphicData uri="http://schemas.openxmlformats.org/drawingml/2006/table">
            <a:tbl>
              <a:tblPr firstRow="1" bandRow="1">
                <a:tableStyleId>{5C22544A-7EE6-4342-B048-85BDC9FD1C3A}</a:tableStyleId>
              </a:tblPr>
              <a:tblGrid>
                <a:gridCol w="3078480">
                  <a:extLst>
                    <a:ext uri="{9D8B030D-6E8A-4147-A177-3AD203B41FA5}">
                      <a16:colId xmlns:a16="http://schemas.microsoft.com/office/drawing/2014/main" val="2228731308"/>
                    </a:ext>
                  </a:extLst>
                </a:gridCol>
                <a:gridCol w="8273426">
                  <a:extLst>
                    <a:ext uri="{9D8B030D-6E8A-4147-A177-3AD203B41FA5}">
                      <a16:colId xmlns:a16="http://schemas.microsoft.com/office/drawing/2014/main" val="102025632"/>
                    </a:ext>
                  </a:extLst>
                </a:gridCol>
              </a:tblGrid>
              <a:tr h="364315">
                <a:tc>
                  <a:txBody>
                    <a:bodyPr/>
                    <a:lstStyle/>
                    <a:p>
                      <a:pPr algn="ctr"/>
                      <a:r>
                        <a:rPr kumimoji="1" lang="ja-JP" altLang="en-US" sz="1400"/>
                        <a:t>状況</a:t>
                      </a:r>
                    </a:p>
                  </a:txBody>
                  <a:tcPr/>
                </a:tc>
                <a:tc>
                  <a:txBody>
                    <a:bodyPr/>
                    <a:lstStyle/>
                    <a:p>
                      <a:pPr algn="ctr"/>
                      <a:r>
                        <a:rPr kumimoji="1" lang="ja-JP" altLang="en-US" sz="1400"/>
                        <a:t>フォロワーの心構え</a:t>
                      </a:r>
                    </a:p>
                  </a:txBody>
                  <a:tcPr/>
                </a:tc>
                <a:extLst>
                  <a:ext uri="{0D108BD9-81ED-4DB2-BD59-A6C34878D82A}">
                    <a16:rowId xmlns:a16="http://schemas.microsoft.com/office/drawing/2014/main" val="4088785430"/>
                  </a:ext>
                </a:extLst>
              </a:tr>
              <a:tr h="619335">
                <a:tc>
                  <a:txBody>
                    <a:bodyPr/>
                    <a:lstStyle/>
                    <a:p>
                      <a:r>
                        <a:rPr kumimoji="1" lang="ja-JP" altLang="en-US" sz="1400"/>
                        <a:t>上司に何か尋ねるとき</a:t>
                      </a:r>
                    </a:p>
                  </a:txBody>
                  <a:tcPr/>
                </a:tc>
                <a:tc>
                  <a:txBody>
                    <a:bodyPr/>
                    <a:lstStyle/>
                    <a:p>
                      <a:r>
                        <a:rPr kumimoji="1" lang="ja-JP" altLang="en-US" sz="1400"/>
                        <a:t>上司に「どうしたらよいか」と尋ねるときは「君はどうしたいと思っているか」と問い返されたときの回答を用意しておく</a:t>
                      </a:r>
                    </a:p>
                  </a:txBody>
                  <a:tcPr/>
                </a:tc>
                <a:extLst>
                  <a:ext uri="{0D108BD9-81ED-4DB2-BD59-A6C34878D82A}">
                    <a16:rowId xmlns:a16="http://schemas.microsoft.com/office/drawing/2014/main" val="3539861209"/>
                  </a:ext>
                </a:extLst>
              </a:tr>
              <a:tr h="408948">
                <a:tc>
                  <a:txBody>
                    <a:bodyPr/>
                    <a:lstStyle/>
                    <a:p>
                      <a:r>
                        <a:rPr kumimoji="1" lang="ja-JP" altLang="en-US" sz="1400"/>
                        <a:t>上司に採用を求めるとき</a:t>
                      </a:r>
                    </a:p>
                  </a:txBody>
                  <a:tcPr/>
                </a:tc>
                <a:tc>
                  <a:txBody>
                    <a:bodyPr/>
                    <a:lstStyle/>
                    <a:p>
                      <a:r>
                        <a:rPr kumimoji="1" lang="ja-JP" altLang="en-US" sz="1400"/>
                        <a:t>あなたの熱意と確信を上司にも伝染させること</a:t>
                      </a:r>
                    </a:p>
                  </a:txBody>
                  <a:tcPr/>
                </a:tc>
                <a:extLst>
                  <a:ext uri="{0D108BD9-81ED-4DB2-BD59-A6C34878D82A}">
                    <a16:rowId xmlns:a16="http://schemas.microsoft.com/office/drawing/2014/main" val="1915425330"/>
                  </a:ext>
                </a:extLst>
              </a:tr>
              <a:tr h="364315">
                <a:tc>
                  <a:txBody>
                    <a:bodyPr/>
                    <a:lstStyle/>
                    <a:p>
                      <a:r>
                        <a:rPr kumimoji="1" lang="ja-JP" altLang="en-US" sz="1400"/>
                        <a:t>上司の不在時</a:t>
                      </a:r>
                    </a:p>
                  </a:txBody>
                  <a:tcPr/>
                </a:tc>
                <a:tc>
                  <a:txBody>
                    <a:bodyPr/>
                    <a:lstStyle/>
                    <a:p>
                      <a:r>
                        <a:rPr kumimoji="1" lang="ja-JP" altLang="en-US" sz="1400"/>
                        <a:t>普段から上司の目的や責任を共有しているかどうかが試される、良い機会であると心得る</a:t>
                      </a:r>
                    </a:p>
                  </a:txBody>
                  <a:tcPr/>
                </a:tc>
                <a:extLst>
                  <a:ext uri="{0D108BD9-81ED-4DB2-BD59-A6C34878D82A}">
                    <a16:rowId xmlns:a16="http://schemas.microsoft.com/office/drawing/2014/main" val="1402474779"/>
                  </a:ext>
                </a:extLst>
              </a:tr>
              <a:tr h="408948">
                <a:tc>
                  <a:txBody>
                    <a:bodyPr/>
                    <a:lstStyle/>
                    <a:p>
                      <a:r>
                        <a:rPr kumimoji="1" lang="ja-JP" altLang="en-US" sz="1400"/>
                        <a:t>上司の言うことが納得できないとき</a:t>
                      </a:r>
                    </a:p>
                  </a:txBody>
                  <a:tcPr/>
                </a:tc>
                <a:tc>
                  <a:txBody>
                    <a:bodyPr/>
                    <a:lstStyle/>
                    <a:p>
                      <a:r>
                        <a:rPr kumimoji="1" lang="ja-JP" altLang="en-US" sz="1400"/>
                        <a:t>納得できるまで質問する。それでも納得できない場合、納得できるまでそれを実行してみる</a:t>
                      </a:r>
                    </a:p>
                  </a:txBody>
                  <a:tcPr/>
                </a:tc>
                <a:extLst>
                  <a:ext uri="{0D108BD9-81ED-4DB2-BD59-A6C34878D82A}">
                    <a16:rowId xmlns:a16="http://schemas.microsoft.com/office/drawing/2014/main" val="3534312719"/>
                  </a:ext>
                </a:extLst>
              </a:tr>
              <a:tr h="364315">
                <a:tc>
                  <a:txBody>
                    <a:bodyPr/>
                    <a:lstStyle/>
                    <a:p>
                      <a:r>
                        <a:rPr kumimoji="1" lang="ja-JP" altLang="en-US" sz="1400"/>
                        <a:t>上司を補佐するとき</a:t>
                      </a:r>
                    </a:p>
                  </a:txBody>
                  <a:tcPr/>
                </a:tc>
                <a:tc>
                  <a:txBody>
                    <a:bodyPr/>
                    <a:lstStyle/>
                    <a:p>
                      <a:r>
                        <a:rPr kumimoji="1" lang="ja-JP" altLang="en-US" sz="1400"/>
                        <a:t>上司があなたに何を期待し、何をしてほしくないかを率直に尋ね、なぜそれを望むのかを聞き出す</a:t>
                      </a:r>
                    </a:p>
                  </a:txBody>
                  <a:tcPr/>
                </a:tc>
                <a:extLst>
                  <a:ext uri="{0D108BD9-81ED-4DB2-BD59-A6C34878D82A}">
                    <a16:rowId xmlns:a16="http://schemas.microsoft.com/office/drawing/2014/main" val="1255025478"/>
                  </a:ext>
                </a:extLst>
              </a:tr>
              <a:tr h="619335">
                <a:tc>
                  <a:txBody>
                    <a:bodyPr/>
                    <a:lstStyle/>
                    <a:p>
                      <a:r>
                        <a:rPr kumimoji="1" lang="ja-JP" altLang="en-US" sz="1400"/>
                        <a:t>常時</a:t>
                      </a:r>
                    </a:p>
                  </a:txBody>
                  <a:tcPr/>
                </a:tc>
                <a:tc>
                  <a:txBody>
                    <a:bodyPr/>
                    <a:lstStyle/>
                    <a:p>
                      <a:r>
                        <a:rPr kumimoji="1" lang="ja-JP" altLang="en-US" sz="1400"/>
                        <a:t>あなたの仕事上の悩みはすべて上司の責任である。と同時に、上司が抱えている仕事上の悩みはあなたの責任である、ということを理解する</a:t>
                      </a:r>
                    </a:p>
                  </a:txBody>
                  <a:tcPr/>
                </a:tc>
                <a:extLst>
                  <a:ext uri="{0D108BD9-81ED-4DB2-BD59-A6C34878D82A}">
                    <a16:rowId xmlns:a16="http://schemas.microsoft.com/office/drawing/2014/main" val="3025091464"/>
                  </a:ext>
                </a:extLst>
              </a:tr>
              <a:tr h="364315">
                <a:tc>
                  <a:txBody>
                    <a:bodyPr/>
                    <a:lstStyle/>
                    <a:p>
                      <a:r>
                        <a:rPr kumimoji="1" lang="ja-JP" altLang="en-US" sz="1400"/>
                        <a:t>常時</a:t>
                      </a:r>
                    </a:p>
                  </a:txBody>
                  <a:tcPr/>
                </a:tc>
                <a:tc>
                  <a:txBody>
                    <a:bodyPr/>
                    <a:lstStyle/>
                    <a:p>
                      <a:r>
                        <a:rPr kumimoji="1" lang="ja-JP" altLang="en-US" sz="1400"/>
                        <a:t>上司に理想のモデルを求めるな。上司とあなたが理想のペアを組むように努めること</a:t>
                      </a:r>
                    </a:p>
                  </a:txBody>
                  <a:tcPr/>
                </a:tc>
                <a:extLst>
                  <a:ext uri="{0D108BD9-81ED-4DB2-BD59-A6C34878D82A}">
                    <a16:rowId xmlns:a16="http://schemas.microsoft.com/office/drawing/2014/main" val="1661655391"/>
                  </a:ext>
                </a:extLst>
              </a:tr>
              <a:tr h="619335">
                <a:tc>
                  <a:txBody>
                    <a:bodyPr/>
                    <a:lstStyle/>
                    <a:p>
                      <a:r>
                        <a:rPr kumimoji="1" lang="ja-JP" altLang="en-US" sz="1400"/>
                        <a:t>常時</a:t>
                      </a:r>
                    </a:p>
                  </a:txBody>
                  <a:tcPr/>
                </a:tc>
                <a:tc>
                  <a:txBody>
                    <a:bodyPr/>
                    <a:lstStyle/>
                    <a:p>
                      <a:r>
                        <a:rPr kumimoji="1" lang="ja-JP" altLang="en-US" sz="1400"/>
                        <a:t>上司に、あるがままの値打ちを認めてもらいたいなら、あなたも、あるがままの上司の値打ちを認めなければならない</a:t>
                      </a:r>
                    </a:p>
                  </a:txBody>
                  <a:tcPr/>
                </a:tc>
                <a:extLst>
                  <a:ext uri="{0D108BD9-81ED-4DB2-BD59-A6C34878D82A}">
                    <a16:rowId xmlns:a16="http://schemas.microsoft.com/office/drawing/2014/main" val="595926266"/>
                  </a:ext>
                </a:extLst>
              </a:tr>
              <a:tr h="364315">
                <a:tc>
                  <a:txBody>
                    <a:bodyPr/>
                    <a:lstStyle/>
                    <a:p>
                      <a:r>
                        <a:rPr kumimoji="1" lang="ja-JP" altLang="en-US" sz="1400"/>
                        <a:t>常時</a:t>
                      </a:r>
                    </a:p>
                  </a:txBody>
                  <a:tcPr/>
                </a:tc>
                <a:tc>
                  <a:txBody>
                    <a:bodyPr/>
                    <a:lstStyle/>
                    <a:p>
                      <a:r>
                        <a:rPr kumimoji="1" lang="ja-JP" altLang="en-US" sz="1400"/>
                        <a:t>あなたの上司が、実力以上に組織から評価されるようにせよ</a:t>
                      </a:r>
                    </a:p>
                  </a:txBody>
                  <a:tcPr/>
                </a:tc>
                <a:extLst>
                  <a:ext uri="{0D108BD9-81ED-4DB2-BD59-A6C34878D82A}">
                    <a16:rowId xmlns:a16="http://schemas.microsoft.com/office/drawing/2014/main" val="1058099091"/>
                  </a:ext>
                </a:extLst>
              </a:tr>
              <a:tr h="364315">
                <a:tc>
                  <a:txBody>
                    <a:bodyPr/>
                    <a:lstStyle/>
                    <a:p>
                      <a:r>
                        <a:rPr kumimoji="1" lang="ja-JP" altLang="en-US" sz="1400"/>
                        <a:t>常時</a:t>
                      </a:r>
                    </a:p>
                  </a:txBody>
                  <a:tcPr/>
                </a:tc>
                <a:tc>
                  <a:txBody>
                    <a:bodyPr/>
                    <a:lstStyle/>
                    <a:p>
                      <a:r>
                        <a:rPr kumimoji="1" lang="ja-JP" altLang="en-US" sz="1400"/>
                        <a:t>上司が誤った決定をしないように、情報を提供し、アドバイスする責任を果たさなければならない</a:t>
                      </a:r>
                    </a:p>
                  </a:txBody>
                  <a:tcPr/>
                </a:tc>
                <a:extLst>
                  <a:ext uri="{0D108BD9-81ED-4DB2-BD59-A6C34878D82A}">
                    <a16:rowId xmlns:a16="http://schemas.microsoft.com/office/drawing/2014/main" val="2597072473"/>
                  </a:ext>
                </a:extLst>
              </a:tr>
            </a:tbl>
          </a:graphicData>
        </a:graphic>
      </p:graphicFrame>
    </p:spTree>
    <p:extLst>
      <p:ext uri="{BB962C8B-B14F-4D97-AF65-F5344CB8AC3E}">
        <p14:creationId xmlns:p14="http://schemas.microsoft.com/office/powerpoint/2010/main" val="295907904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7104B3-CCC3-4BE3-A1BA-F01740A00F0C}"/>
              </a:ext>
            </a:extLst>
          </p:cNvPr>
          <p:cNvSpPr>
            <a:spLocks noGrp="1"/>
          </p:cNvSpPr>
          <p:nvPr>
            <p:ph type="title"/>
          </p:nvPr>
        </p:nvSpPr>
        <p:spPr/>
        <p:txBody>
          <a:bodyPr>
            <a:normAutofit fontScale="90000"/>
          </a:bodyPr>
          <a:lstStyle/>
          <a:p>
            <a:r>
              <a:rPr lang="ja-JP" altLang="en-US"/>
              <a:t>社会</a:t>
            </a:r>
            <a:r>
              <a:rPr kumimoji="1" lang="ja-JP" altLang="en-US"/>
              <a:t>マネジメント</a:t>
            </a:r>
            <a:br>
              <a:rPr kumimoji="1" lang="en-US" altLang="ja-JP"/>
            </a:br>
            <a:br>
              <a:rPr kumimoji="1" lang="en-US" altLang="ja-JP"/>
            </a:br>
            <a:r>
              <a:rPr lang="ja-JP" altLang="en-US" sz="3100"/>
              <a:t>組織の力を高め、社会貢献できる企業になる</a:t>
            </a:r>
            <a:endParaRPr kumimoji="1" lang="ja-JP" altLang="en-US"/>
          </a:p>
        </p:txBody>
      </p:sp>
    </p:spTree>
    <p:extLst>
      <p:ext uri="{BB962C8B-B14F-4D97-AF65-F5344CB8AC3E}">
        <p14:creationId xmlns:p14="http://schemas.microsoft.com/office/powerpoint/2010/main" val="244643499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985B11-1381-4E54-A203-8E67C421324A}"/>
              </a:ext>
            </a:extLst>
          </p:cNvPr>
          <p:cNvSpPr>
            <a:spLocks noGrp="1"/>
          </p:cNvSpPr>
          <p:nvPr>
            <p:ph type="title"/>
          </p:nvPr>
        </p:nvSpPr>
        <p:spPr/>
        <p:txBody>
          <a:bodyPr>
            <a:normAutofit fontScale="90000"/>
          </a:bodyPr>
          <a:lstStyle/>
          <a:p>
            <a:r>
              <a:rPr lang="ja-JP" altLang="en-US"/>
              <a:t>参考文献（社会マネジメント）</a:t>
            </a:r>
            <a:endParaRPr kumimoji="1" lang="ja-JP" altLang="en-US"/>
          </a:p>
        </p:txBody>
      </p:sp>
      <p:sp>
        <p:nvSpPr>
          <p:cNvPr id="3" name="フッター プレースホルダー 2">
            <a:extLst>
              <a:ext uri="{FF2B5EF4-FFF2-40B4-BE49-F238E27FC236}">
                <a16:creationId xmlns:a16="http://schemas.microsoft.com/office/drawing/2014/main" id="{E4DFD1C7-13D6-49BA-AA01-E9F22F2EE2BE}"/>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264CC39-2584-455B-8E3A-DCD57BE39D98}"/>
              </a:ext>
            </a:extLst>
          </p:cNvPr>
          <p:cNvSpPr>
            <a:spLocks noGrp="1"/>
          </p:cNvSpPr>
          <p:nvPr>
            <p:ph type="sldNum" sz="quarter" idx="11"/>
          </p:nvPr>
        </p:nvSpPr>
        <p:spPr/>
        <p:txBody>
          <a:bodyPr/>
          <a:lstStyle/>
          <a:p>
            <a:fld id="{D9AE47F2-95C2-4286-997D-4843A9A6AD0C}" type="slidenum">
              <a:rPr lang="ja-JP" altLang="en-US" smtClean="0"/>
              <a:pPr/>
              <a:t>105</a:t>
            </a:fld>
            <a:endParaRPr lang="ja-JP" altLang="en-US"/>
          </a:p>
        </p:txBody>
      </p:sp>
      <p:graphicFrame>
        <p:nvGraphicFramePr>
          <p:cNvPr id="6" name="コンテンツ プレースホルダー 5">
            <a:extLst>
              <a:ext uri="{FF2B5EF4-FFF2-40B4-BE49-F238E27FC236}">
                <a16:creationId xmlns:a16="http://schemas.microsoft.com/office/drawing/2014/main" id="{6DFA82BE-5BCE-449F-BA00-A9422EA52120}"/>
              </a:ext>
            </a:extLst>
          </p:cNvPr>
          <p:cNvGraphicFramePr>
            <a:graphicFrameLocks noGrp="1"/>
          </p:cNvGraphicFramePr>
          <p:nvPr>
            <p:ph sz="quarter" idx="12"/>
            <p:extLst>
              <p:ext uri="{D42A27DB-BD31-4B8C-83A1-F6EECF244321}">
                <p14:modId xmlns:p14="http://schemas.microsoft.com/office/powerpoint/2010/main" val="961164057"/>
              </p:ext>
            </p:extLst>
          </p:nvPr>
        </p:nvGraphicFramePr>
        <p:xfrm>
          <a:off x="397932" y="1085267"/>
          <a:ext cx="11577637" cy="4777740"/>
        </p:xfrm>
        <a:graphic>
          <a:graphicData uri="http://schemas.openxmlformats.org/drawingml/2006/table">
            <a:tbl>
              <a:tblPr firstRow="1" bandRow="1">
                <a:tableStyleId>{5C22544A-7EE6-4342-B048-85BDC9FD1C3A}</a:tableStyleId>
              </a:tblPr>
              <a:tblGrid>
                <a:gridCol w="5195451">
                  <a:extLst>
                    <a:ext uri="{9D8B030D-6E8A-4147-A177-3AD203B41FA5}">
                      <a16:colId xmlns:a16="http://schemas.microsoft.com/office/drawing/2014/main" val="2426446299"/>
                    </a:ext>
                  </a:extLst>
                </a:gridCol>
                <a:gridCol w="3856336">
                  <a:extLst>
                    <a:ext uri="{9D8B030D-6E8A-4147-A177-3AD203B41FA5}">
                      <a16:colId xmlns:a16="http://schemas.microsoft.com/office/drawing/2014/main" val="670846534"/>
                    </a:ext>
                  </a:extLst>
                </a:gridCol>
                <a:gridCol w="2525850">
                  <a:extLst>
                    <a:ext uri="{9D8B030D-6E8A-4147-A177-3AD203B41FA5}">
                      <a16:colId xmlns:a16="http://schemas.microsoft.com/office/drawing/2014/main" val="3878573169"/>
                    </a:ext>
                  </a:extLst>
                </a:gridCol>
              </a:tblGrid>
              <a:tr h="212109">
                <a:tc>
                  <a:txBody>
                    <a:bodyPr/>
                    <a:lstStyle/>
                    <a:p>
                      <a:pPr algn="ctr"/>
                      <a:r>
                        <a:rPr kumimoji="1" lang="ja-JP" altLang="en-US" sz="1050"/>
                        <a:t>タイトル</a:t>
                      </a:r>
                    </a:p>
                  </a:txBody>
                  <a:tcPr/>
                </a:tc>
                <a:tc>
                  <a:txBody>
                    <a:bodyPr/>
                    <a:lstStyle/>
                    <a:p>
                      <a:pPr algn="ctr"/>
                      <a:r>
                        <a:rPr kumimoji="1" lang="ja-JP" altLang="en-US" sz="1050"/>
                        <a:t>著者・監修</a:t>
                      </a:r>
                    </a:p>
                  </a:txBody>
                  <a:tcPr/>
                </a:tc>
                <a:tc>
                  <a:txBody>
                    <a:bodyPr/>
                    <a:lstStyle/>
                    <a:p>
                      <a:pPr algn="ctr"/>
                      <a:r>
                        <a:rPr kumimoji="1" lang="ja-JP" altLang="en-US" sz="1050"/>
                        <a:t>出版社</a:t>
                      </a:r>
                    </a:p>
                  </a:txBody>
                  <a:tcPr/>
                </a:tc>
                <a:extLst>
                  <a:ext uri="{0D108BD9-81ED-4DB2-BD59-A6C34878D82A}">
                    <a16:rowId xmlns:a16="http://schemas.microsoft.com/office/drawing/2014/main" val="1649971505"/>
                  </a:ext>
                </a:extLst>
              </a:tr>
              <a:tr h="212109">
                <a:tc>
                  <a:txBody>
                    <a:bodyPr/>
                    <a:lstStyle/>
                    <a:p>
                      <a:r>
                        <a:rPr kumimoji="1" lang="ja-JP" altLang="en-US" sz="1050"/>
                        <a:t>６０分でわかる！</a:t>
                      </a:r>
                      <a:r>
                        <a:rPr kumimoji="1" lang="en-US" altLang="ja-JP" sz="1050"/>
                        <a:t>SDGs</a:t>
                      </a:r>
                      <a:r>
                        <a:rPr kumimoji="1" lang="ja-JP" altLang="en-US" sz="1050"/>
                        <a:t>超入門</a:t>
                      </a:r>
                    </a:p>
                  </a:txBody>
                  <a:tcPr/>
                </a:tc>
                <a:tc>
                  <a:txBody>
                    <a:bodyPr/>
                    <a:lstStyle/>
                    <a:p>
                      <a:r>
                        <a:rPr kumimoji="1" lang="ja-JP" altLang="en-US" sz="1050"/>
                        <a:t>バウンド</a:t>
                      </a:r>
                    </a:p>
                  </a:txBody>
                  <a:tcPr/>
                </a:tc>
                <a:tc>
                  <a:txBody>
                    <a:bodyPr/>
                    <a:lstStyle/>
                    <a:p>
                      <a:r>
                        <a:rPr kumimoji="1" lang="ja-JP" altLang="en-US" sz="1050"/>
                        <a:t>技術評論社</a:t>
                      </a:r>
                    </a:p>
                  </a:txBody>
                  <a:tcPr/>
                </a:tc>
                <a:extLst>
                  <a:ext uri="{0D108BD9-81ED-4DB2-BD59-A6C34878D82A}">
                    <a16:rowId xmlns:a16="http://schemas.microsoft.com/office/drawing/2014/main" val="3639166867"/>
                  </a:ext>
                </a:extLst>
              </a:tr>
              <a:tr h="212109">
                <a:tc>
                  <a:txBody>
                    <a:bodyPr/>
                    <a:lstStyle/>
                    <a:p>
                      <a:r>
                        <a:rPr kumimoji="1" lang="ja-JP" altLang="en-US" sz="1050"/>
                        <a:t>日本でいちばん大切にしたい会社」がわかる</a:t>
                      </a:r>
                      <a:r>
                        <a:rPr kumimoji="1" lang="en-US" altLang="ja-JP" sz="1050"/>
                        <a:t>100</a:t>
                      </a:r>
                      <a:r>
                        <a:rPr kumimoji="1" lang="ja-JP" altLang="en-US" sz="1050"/>
                        <a:t>の指標</a:t>
                      </a:r>
                    </a:p>
                  </a:txBody>
                  <a:tcPr/>
                </a:tc>
                <a:tc>
                  <a:txBody>
                    <a:bodyPr/>
                    <a:lstStyle/>
                    <a:p>
                      <a:r>
                        <a:rPr kumimoji="1" lang="zh-CN" altLang="en-US" sz="1050"/>
                        <a:t>坂本光司</a:t>
                      </a:r>
                      <a:r>
                        <a:rPr kumimoji="1" lang="ja-JP" altLang="en-US" sz="1050"/>
                        <a:t>、</a:t>
                      </a:r>
                      <a:r>
                        <a:rPr kumimoji="1" lang="zh-CN" altLang="en-US" sz="1050"/>
                        <a:t>坂本光司研究室</a:t>
                      </a:r>
                      <a:endParaRPr kumimoji="1" lang="en-US" altLang="ja-JP" sz="1050"/>
                    </a:p>
                  </a:txBody>
                  <a:tcPr/>
                </a:tc>
                <a:tc>
                  <a:txBody>
                    <a:bodyPr/>
                    <a:lstStyle/>
                    <a:p>
                      <a:r>
                        <a:rPr kumimoji="1" lang="zh-TW" altLang="en-US" sz="1050"/>
                        <a:t>朝日新聞出版</a:t>
                      </a:r>
                      <a:endParaRPr kumimoji="1" lang="ja-JP" altLang="en-US" sz="1050"/>
                    </a:p>
                  </a:txBody>
                  <a:tcPr/>
                </a:tc>
                <a:extLst>
                  <a:ext uri="{0D108BD9-81ED-4DB2-BD59-A6C34878D82A}">
                    <a16:rowId xmlns:a16="http://schemas.microsoft.com/office/drawing/2014/main" val="2818309263"/>
                  </a:ext>
                </a:extLst>
              </a:tr>
              <a:tr h="212109">
                <a:tc>
                  <a:txBody>
                    <a:bodyPr/>
                    <a:lstStyle/>
                    <a:p>
                      <a:endParaRPr kumimoji="1" lang="ja-JP" altLang="en-US" sz="1050"/>
                    </a:p>
                  </a:txBody>
                  <a:tcPr/>
                </a:tc>
                <a:tc>
                  <a:txBody>
                    <a:bodyPr/>
                    <a:lstStyle/>
                    <a:p>
                      <a:endParaRPr kumimoji="1" lang="ja-JP" altLang="en-US" sz="105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a:p>
                  </a:txBody>
                  <a:tcPr/>
                </a:tc>
                <a:extLst>
                  <a:ext uri="{0D108BD9-81ED-4DB2-BD59-A6C34878D82A}">
                    <a16:rowId xmlns:a16="http://schemas.microsoft.com/office/drawing/2014/main" val="367424235"/>
                  </a:ext>
                </a:extLst>
              </a:tr>
              <a:tr h="212109">
                <a:tc>
                  <a:txBody>
                    <a:bodyPr/>
                    <a:lstStyle/>
                    <a:p>
                      <a:endParaRPr kumimoji="1" lang="ja-JP" altLang="en-US" sz="1050"/>
                    </a:p>
                  </a:txBody>
                  <a:tcPr/>
                </a:tc>
                <a:tc>
                  <a:txBody>
                    <a:bodyPr/>
                    <a:lstStyle/>
                    <a:p>
                      <a:endParaRPr kumimoji="1" lang="ja-JP" altLang="en-US" sz="105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a:p>
                  </a:txBody>
                  <a:tcPr/>
                </a:tc>
                <a:extLst>
                  <a:ext uri="{0D108BD9-81ED-4DB2-BD59-A6C34878D82A}">
                    <a16:rowId xmlns:a16="http://schemas.microsoft.com/office/drawing/2014/main" val="3162458966"/>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2514517151"/>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1628000075"/>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4132579646"/>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54456530"/>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3478122628"/>
                  </a:ext>
                </a:extLst>
              </a:tr>
              <a:tr h="212109">
                <a:tc>
                  <a:txBody>
                    <a:bodyPr/>
                    <a:lstStyle/>
                    <a:p>
                      <a:endParaRPr kumimoji="1" lang="ja-JP" altLang="en-US" sz="1050"/>
                    </a:p>
                  </a:txBody>
                  <a:tcPr/>
                </a:tc>
                <a:tc>
                  <a:txBody>
                    <a:bodyPr/>
                    <a:lstStyle/>
                    <a:p>
                      <a:endParaRPr kumimoji="1" lang="ja-JP" altLang="en-US" sz="105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a:p>
                  </a:txBody>
                  <a:tcPr/>
                </a:tc>
                <a:extLst>
                  <a:ext uri="{0D108BD9-81ED-4DB2-BD59-A6C34878D82A}">
                    <a16:rowId xmlns:a16="http://schemas.microsoft.com/office/drawing/2014/main" val="1954325647"/>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3207600143"/>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2123042747"/>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1323197242"/>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4150254395"/>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4117192759"/>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842319450"/>
                  </a:ext>
                </a:extLst>
              </a:tr>
              <a:tr h="212109">
                <a:tc>
                  <a:txBody>
                    <a:bodyPr/>
                    <a:lstStyle/>
                    <a:p>
                      <a:endParaRPr kumimoji="1" lang="ja-JP" altLang="en-US" sz="1050"/>
                    </a:p>
                  </a:txBody>
                  <a:tcPr/>
                </a:tc>
                <a:tc>
                  <a:txBody>
                    <a:bodyPr/>
                    <a:lstStyle/>
                    <a:p>
                      <a:endParaRPr kumimoji="1" lang="ja-JP" altLang="en-US" sz="105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a:p>
                  </a:txBody>
                  <a:tcPr/>
                </a:tc>
                <a:extLst>
                  <a:ext uri="{0D108BD9-81ED-4DB2-BD59-A6C34878D82A}">
                    <a16:rowId xmlns:a16="http://schemas.microsoft.com/office/drawing/2014/main" val="3233080299"/>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918931669"/>
                  </a:ext>
                </a:extLst>
              </a:tr>
            </a:tbl>
          </a:graphicData>
        </a:graphic>
      </p:graphicFrame>
    </p:spTree>
    <p:extLst>
      <p:ext uri="{BB962C8B-B14F-4D97-AF65-F5344CB8AC3E}">
        <p14:creationId xmlns:p14="http://schemas.microsoft.com/office/powerpoint/2010/main" val="311092647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375FE7E-AC5D-4D47-B703-4D1D95C4D9A3}"/>
              </a:ext>
            </a:extLst>
          </p:cNvPr>
          <p:cNvSpPr/>
          <p:nvPr/>
        </p:nvSpPr>
        <p:spPr>
          <a:xfrm>
            <a:off x="173099" y="930946"/>
            <a:ext cx="5904000" cy="5894965"/>
          </a:xfrm>
          <a:prstGeom prst="rect">
            <a:avLst/>
          </a:prstGeom>
          <a:solidFill>
            <a:schemeClr val="accent5">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lIns="180000" tIns="180000" rIns="180000" bIns="180000" rtlCol="0" anchor="t"/>
          <a:lstStyle/>
          <a:p>
            <a:pPr algn="ctr"/>
            <a:endParaRPr lang="ja-JP" altLang="en-US" sz="3200" b="1"/>
          </a:p>
        </p:txBody>
      </p:sp>
      <p:sp>
        <p:nvSpPr>
          <p:cNvPr id="120" name="四角形: 角を丸くする 119">
            <a:extLst>
              <a:ext uri="{FF2B5EF4-FFF2-40B4-BE49-F238E27FC236}">
                <a16:creationId xmlns:a16="http://schemas.microsoft.com/office/drawing/2014/main" id="{D35F2712-55D4-4BA2-A9EC-87D98EC22D97}"/>
              </a:ext>
            </a:extLst>
          </p:cNvPr>
          <p:cNvSpPr/>
          <p:nvPr/>
        </p:nvSpPr>
        <p:spPr>
          <a:xfrm>
            <a:off x="357693" y="1423310"/>
            <a:ext cx="5523893" cy="4385082"/>
          </a:xfrm>
          <a:prstGeom prst="roundRect">
            <a:avLst/>
          </a:prstGeom>
          <a:solidFill>
            <a:schemeClr val="accent4">
              <a:lumMod val="20000"/>
              <a:lumOff val="8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endParaRPr kumimoji="1" lang="ja-JP" altLang="en-US"/>
          </a:p>
        </p:txBody>
      </p:sp>
      <p:sp>
        <p:nvSpPr>
          <p:cNvPr id="111" name="四角形: 角を丸くする 110">
            <a:extLst>
              <a:ext uri="{FF2B5EF4-FFF2-40B4-BE49-F238E27FC236}">
                <a16:creationId xmlns:a16="http://schemas.microsoft.com/office/drawing/2014/main" id="{DBF91BC0-E92E-44A1-9E1B-13F55C57BB31}"/>
              </a:ext>
            </a:extLst>
          </p:cNvPr>
          <p:cNvSpPr/>
          <p:nvPr/>
        </p:nvSpPr>
        <p:spPr>
          <a:xfrm>
            <a:off x="345622" y="2488599"/>
            <a:ext cx="5533171" cy="4059231"/>
          </a:xfrm>
          <a:prstGeom prst="roundRect">
            <a:avLst/>
          </a:prstGeom>
          <a:solidFill>
            <a:schemeClr val="accent6">
              <a:lumMod val="20000"/>
              <a:lumOff val="8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endParaRPr kumimoji="1" lang="ja-JP" altLang="en-US"/>
          </a:p>
        </p:txBody>
      </p:sp>
      <p:sp>
        <p:nvSpPr>
          <p:cNvPr id="10" name="正方形/長方形 9">
            <a:extLst>
              <a:ext uri="{FF2B5EF4-FFF2-40B4-BE49-F238E27FC236}">
                <a16:creationId xmlns:a16="http://schemas.microsoft.com/office/drawing/2014/main" id="{2E12B3E5-7095-4834-8F32-14D1D9294915}"/>
              </a:ext>
            </a:extLst>
          </p:cNvPr>
          <p:cNvSpPr/>
          <p:nvPr/>
        </p:nvSpPr>
        <p:spPr>
          <a:xfrm>
            <a:off x="6084592" y="930941"/>
            <a:ext cx="5904000" cy="5894964"/>
          </a:xfrm>
          <a:prstGeom prst="rect">
            <a:avLst/>
          </a:prstGeom>
          <a:solidFill>
            <a:srgbClr val="FFEFEF"/>
          </a:solidFill>
          <a:ln>
            <a:noFill/>
          </a:ln>
        </p:spPr>
        <p:style>
          <a:lnRef idx="1">
            <a:schemeClr val="accent1"/>
          </a:lnRef>
          <a:fillRef idx="2">
            <a:schemeClr val="accent1"/>
          </a:fillRef>
          <a:effectRef idx="1">
            <a:schemeClr val="accent1"/>
          </a:effectRef>
          <a:fontRef idx="minor">
            <a:schemeClr val="dk1"/>
          </a:fontRef>
        </p:style>
        <p:txBody>
          <a:bodyPr lIns="180000" tIns="180000" rIns="180000" bIns="180000" rtlCol="0" anchor="t"/>
          <a:lstStyle/>
          <a:p>
            <a:pPr algn="ctr"/>
            <a:endParaRPr lang="ja-JP" altLang="en-US" b="1"/>
          </a:p>
        </p:txBody>
      </p:sp>
      <p:sp>
        <p:nvSpPr>
          <p:cNvPr id="12" name="四角形: 角を丸くする 11">
            <a:extLst>
              <a:ext uri="{FF2B5EF4-FFF2-40B4-BE49-F238E27FC236}">
                <a16:creationId xmlns:a16="http://schemas.microsoft.com/office/drawing/2014/main" id="{87261F89-398A-415D-8563-57FCC114A4CB}"/>
              </a:ext>
            </a:extLst>
          </p:cNvPr>
          <p:cNvSpPr/>
          <p:nvPr/>
        </p:nvSpPr>
        <p:spPr>
          <a:xfrm>
            <a:off x="173861" y="703947"/>
            <a:ext cx="5890960" cy="227556"/>
          </a:xfrm>
          <a:prstGeom prst="round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ctr"/>
          <a:lstStyle/>
          <a:p>
            <a:pPr algn="ctr"/>
            <a:r>
              <a:rPr kumimoji="1" lang="ja-JP" altLang="en-US" sz="1400" b="1">
                <a:solidFill>
                  <a:schemeClr val="bg1"/>
                </a:solidFill>
              </a:rPr>
              <a:t>正しい道理をもって社会に貢献する</a:t>
            </a:r>
            <a:endParaRPr kumimoji="1" lang="en-US" altLang="ja-JP" sz="1400" b="1">
              <a:solidFill>
                <a:schemeClr val="bg1"/>
              </a:solidFill>
            </a:endParaRPr>
          </a:p>
        </p:txBody>
      </p:sp>
      <p:sp>
        <p:nvSpPr>
          <p:cNvPr id="24" name="四角形: 角を丸くする 23">
            <a:extLst>
              <a:ext uri="{FF2B5EF4-FFF2-40B4-BE49-F238E27FC236}">
                <a16:creationId xmlns:a16="http://schemas.microsoft.com/office/drawing/2014/main" id="{85337DFC-0671-4391-AB45-BB08B2F9E8AB}"/>
              </a:ext>
            </a:extLst>
          </p:cNvPr>
          <p:cNvSpPr/>
          <p:nvPr/>
        </p:nvSpPr>
        <p:spPr>
          <a:xfrm>
            <a:off x="6136963" y="3540349"/>
            <a:ext cx="5760000" cy="3285556"/>
          </a:xfrm>
          <a:prstGeom prst="roundRect">
            <a:avLst/>
          </a:prstGeom>
          <a:solidFill>
            <a:schemeClr val="accent4">
              <a:lumMod val="20000"/>
              <a:lumOff val="80000"/>
            </a:schemeClr>
          </a:solidFill>
          <a:ln/>
        </p:spPr>
        <p:style>
          <a:lnRef idx="1">
            <a:schemeClr val="accent4"/>
          </a:lnRef>
          <a:fillRef idx="2">
            <a:schemeClr val="accent4"/>
          </a:fillRef>
          <a:effectRef idx="1">
            <a:schemeClr val="accent4"/>
          </a:effectRef>
          <a:fontRef idx="minor">
            <a:schemeClr val="dk1"/>
          </a:fontRef>
        </p:style>
        <p:txBody>
          <a:bodyPr lIns="180000" tIns="180000" rIns="180000" bIns="180000" rtlCol="0" anchor="t"/>
          <a:lstStyle/>
          <a:p>
            <a:pPr algn="ctr"/>
            <a:endParaRPr kumimoji="1" lang="ja-JP" altLang="en-US" sz="1400"/>
          </a:p>
        </p:txBody>
      </p:sp>
      <p:sp>
        <p:nvSpPr>
          <p:cNvPr id="33" name="正方形/長方形 32">
            <a:extLst>
              <a:ext uri="{FF2B5EF4-FFF2-40B4-BE49-F238E27FC236}">
                <a16:creationId xmlns:a16="http://schemas.microsoft.com/office/drawing/2014/main" id="{A1E6149E-7F21-486D-A858-082646A396BD}"/>
              </a:ext>
            </a:extLst>
          </p:cNvPr>
          <p:cNvSpPr/>
          <p:nvPr/>
        </p:nvSpPr>
        <p:spPr>
          <a:xfrm>
            <a:off x="8277727" y="3574032"/>
            <a:ext cx="1620957" cy="338554"/>
          </a:xfrm>
          <a:prstGeom prst="rect">
            <a:avLst/>
          </a:prstGeom>
        </p:spPr>
        <p:txBody>
          <a:bodyPr wrap="none">
            <a:spAutoFit/>
          </a:bodyPr>
          <a:lstStyle/>
          <a:p>
            <a:pPr algn="ctr"/>
            <a:r>
              <a:rPr lang="ja-JP" altLang="en-US" sz="1600" b="1"/>
              <a:t>売り手（自社）</a:t>
            </a:r>
          </a:p>
        </p:txBody>
      </p:sp>
      <p:sp>
        <p:nvSpPr>
          <p:cNvPr id="35" name="四角形: 角を丸くする 34">
            <a:extLst>
              <a:ext uri="{FF2B5EF4-FFF2-40B4-BE49-F238E27FC236}">
                <a16:creationId xmlns:a16="http://schemas.microsoft.com/office/drawing/2014/main" id="{CBDFAD11-8D95-431D-B788-9B071680C382}"/>
              </a:ext>
            </a:extLst>
          </p:cNvPr>
          <p:cNvSpPr/>
          <p:nvPr/>
        </p:nvSpPr>
        <p:spPr>
          <a:xfrm>
            <a:off x="9672840" y="1416631"/>
            <a:ext cx="1376714" cy="1204254"/>
          </a:xfrm>
          <a:prstGeom prst="roundRect">
            <a:avLst/>
          </a:prstGeom>
          <a:ln/>
        </p:spPr>
        <p:style>
          <a:lnRef idx="1">
            <a:schemeClr val="accent6"/>
          </a:lnRef>
          <a:fillRef idx="2">
            <a:schemeClr val="accent6"/>
          </a:fillRef>
          <a:effectRef idx="1">
            <a:schemeClr val="accent6"/>
          </a:effectRef>
          <a:fontRef idx="minor">
            <a:schemeClr val="dk1"/>
          </a:fontRef>
        </p:style>
        <p:txBody>
          <a:bodyPr lIns="180000" tIns="180000" rIns="180000" bIns="180000" rtlCol="0" anchor="t"/>
          <a:lstStyle/>
          <a:p>
            <a:pPr algn="ctr"/>
            <a:endParaRPr lang="ja-JP" altLang="en-US" sz="1400"/>
          </a:p>
        </p:txBody>
      </p:sp>
      <p:sp>
        <p:nvSpPr>
          <p:cNvPr id="36" name="正方形/長方形 35">
            <a:extLst>
              <a:ext uri="{FF2B5EF4-FFF2-40B4-BE49-F238E27FC236}">
                <a16:creationId xmlns:a16="http://schemas.microsoft.com/office/drawing/2014/main" id="{E9EEC53F-F9AD-4CEA-BBCD-B55CC525F29C}"/>
              </a:ext>
            </a:extLst>
          </p:cNvPr>
          <p:cNvSpPr/>
          <p:nvPr/>
        </p:nvSpPr>
        <p:spPr>
          <a:xfrm>
            <a:off x="9776342" y="1701606"/>
            <a:ext cx="1210589" cy="584775"/>
          </a:xfrm>
          <a:prstGeom prst="rect">
            <a:avLst/>
          </a:prstGeom>
        </p:spPr>
        <p:txBody>
          <a:bodyPr wrap="none">
            <a:spAutoFit/>
          </a:bodyPr>
          <a:lstStyle/>
          <a:p>
            <a:pPr algn="ctr"/>
            <a:r>
              <a:rPr lang="ja-JP" altLang="en-US" sz="1600" b="1"/>
              <a:t>買い手</a:t>
            </a:r>
            <a:endParaRPr lang="en-US" altLang="ja-JP" sz="1600" b="1"/>
          </a:p>
          <a:p>
            <a:pPr algn="ctr"/>
            <a:r>
              <a:rPr lang="ja-JP" altLang="en-US" sz="1600" b="1"/>
              <a:t>（取引先）</a:t>
            </a:r>
          </a:p>
        </p:txBody>
      </p:sp>
      <p:sp>
        <p:nvSpPr>
          <p:cNvPr id="37" name="四角形: 角を丸くする 36">
            <a:extLst>
              <a:ext uri="{FF2B5EF4-FFF2-40B4-BE49-F238E27FC236}">
                <a16:creationId xmlns:a16="http://schemas.microsoft.com/office/drawing/2014/main" id="{1B74C658-4FF7-4EAE-8FB4-704078C69375}"/>
              </a:ext>
            </a:extLst>
          </p:cNvPr>
          <p:cNvSpPr/>
          <p:nvPr/>
        </p:nvSpPr>
        <p:spPr>
          <a:xfrm>
            <a:off x="6771814" y="1420198"/>
            <a:ext cx="1376714" cy="1204254"/>
          </a:xfrm>
          <a:prstGeom prst="roundRect">
            <a:avLst/>
          </a:prstGeom>
          <a:ln/>
        </p:spPr>
        <p:style>
          <a:lnRef idx="1">
            <a:schemeClr val="accent5"/>
          </a:lnRef>
          <a:fillRef idx="2">
            <a:schemeClr val="accent5"/>
          </a:fillRef>
          <a:effectRef idx="1">
            <a:schemeClr val="accent5"/>
          </a:effectRef>
          <a:fontRef idx="minor">
            <a:schemeClr val="dk1"/>
          </a:fontRef>
        </p:style>
        <p:txBody>
          <a:bodyPr lIns="180000" tIns="180000" rIns="180000" bIns="180000" rtlCol="0" anchor="t"/>
          <a:lstStyle/>
          <a:p>
            <a:pPr algn="ctr"/>
            <a:endParaRPr lang="ja-JP" altLang="en-US" sz="1400"/>
          </a:p>
        </p:txBody>
      </p:sp>
      <p:sp>
        <p:nvSpPr>
          <p:cNvPr id="38" name="正方形/長方形 37">
            <a:extLst>
              <a:ext uri="{FF2B5EF4-FFF2-40B4-BE49-F238E27FC236}">
                <a16:creationId xmlns:a16="http://schemas.microsoft.com/office/drawing/2014/main" id="{8AC1939E-7AC4-4920-8E42-24EA7A9E5C3F}"/>
              </a:ext>
            </a:extLst>
          </p:cNvPr>
          <p:cNvSpPr/>
          <p:nvPr/>
        </p:nvSpPr>
        <p:spPr>
          <a:xfrm>
            <a:off x="6941238" y="1720815"/>
            <a:ext cx="1005404" cy="584775"/>
          </a:xfrm>
          <a:prstGeom prst="rect">
            <a:avLst/>
          </a:prstGeom>
        </p:spPr>
        <p:txBody>
          <a:bodyPr wrap="none">
            <a:spAutoFit/>
          </a:bodyPr>
          <a:lstStyle/>
          <a:p>
            <a:pPr algn="ctr"/>
            <a:r>
              <a:rPr lang="ja-JP" altLang="en-US" sz="1600" b="1"/>
              <a:t>社会</a:t>
            </a:r>
            <a:endParaRPr lang="en-US" altLang="ja-JP" sz="1600" b="1"/>
          </a:p>
          <a:p>
            <a:pPr algn="ctr"/>
            <a:r>
              <a:rPr lang="ja-JP" altLang="en-US" sz="1600" b="1"/>
              <a:t>（業界）</a:t>
            </a:r>
          </a:p>
        </p:txBody>
      </p:sp>
      <p:cxnSp>
        <p:nvCxnSpPr>
          <p:cNvPr id="40" name="直線矢印コネクタ 39">
            <a:extLst>
              <a:ext uri="{FF2B5EF4-FFF2-40B4-BE49-F238E27FC236}">
                <a16:creationId xmlns:a16="http://schemas.microsoft.com/office/drawing/2014/main" id="{73B43910-762D-4FC5-A67F-96844A360097}"/>
              </a:ext>
            </a:extLst>
          </p:cNvPr>
          <p:cNvCxnSpPr>
            <a:cxnSpLocks/>
          </p:cNvCxnSpPr>
          <p:nvPr/>
        </p:nvCxnSpPr>
        <p:spPr>
          <a:xfrm flipH="1" flipV="1">
            <a:off x="7522344" y="2624452"/>
            <a:ext cx="588912" cy="9092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52F3CDF6-3A41-47BE-A382-5E04C3C0C2A1}"/>
              </a:ext>
            </a:extLst>
          </p:cNvPr>
          <p:cNvSpPr txBox="1"/>
          <p:nvPr/>
        </p:nvSpPr>
        <p:spPr>
          <a:xfrm>
            <a:off x="10028000" y="3274784"/>
            <a:ext cx="1449964" cy="230832"/>
          </a:xfrm>
          <a:prstGeom prst="rect">
            <a:avLst/>
          </a:prstGeom>
          <a:noFill/>
        </p:spPr>
        <p:txBody>
          <a:bodyPr wrap="square" rtlCol="0">
            <a:spAutoFit/>
          </a:bodyPr>
          <a:lstStyle/>
          <a:p>
            <a:r>
              <a:rPr kumimoji="1" lang="ja-JP" altLang="en-US" sz="900" b="1"/>
              <a:t>商品、サービス、価値</a:t>
            </a:r>
          </a:p>
        </p:txBody>
      </p:sp>
      <p:cxnSp>
        <p:nvCxnSpPr>
          <p:cNvPr id="44" name="直線矢印コネクタ 43">
            <a:extLst>
              <a:ext uri="{FF2B5EF4-FFF2-40B4-BE49-F238E27FC236}">
                <a16:creationId xmlns:a16="http://schemas.microsoft.com/office/drawing/2014/main" id="{EF598B3C-AB2C-4A7E-985E-BC3C89359FD4}"/>
              </a:ext>
            </a:extLst>
          </p:cNvPr>
          <p:cNvCxnSpPr>
            <a:cxnSpLocks/>
          </p:cNvCxnSpPr>
          <p:nvPr/>
        </p:nvCxnSpPr>
        <p:spPr>
          <a:xfrm>
            <a:off x="7705692" y="2626241"/>
            <a:ext cx="588912" cy="8667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B5538583-E24E-4B6B-BC41-5354294F3DC1}"/>
              </a:ext>
            </a:extLst>
          </p:cNvPr>
          <p:cNvSpPr txBox="1"/>
          <p:nvPr/>
        </p:nvSpPr>
        <p:spPr>
          <a:xfrm>
            <a:off x="9422531" y="2614519"/>
            <a:ext cx="883049" cy="230832"/>
          </a:xfrm>
          <a:prstGeom prst="rect">
            <a:avLst/>
          </a:prstGeom>
          <a:noFill/>
        </p:spPr>
        <p:txBody>
          <a:bodyPr wrap="square" rtlCol="0">
            <a:spAutoFit/>
          </a:bodyPr>
          <a:lstStyle/>
          <a:p>
            <a:r>
              <a:rPr kumimoji="1" lang="ja-JP" altLang="en-US" sz="900" b="1"/>
              <a:t>収益、信用</a:t>
            </a:r>
          </a:p>
        </p:txBody>
      </p:sp>
      <p:cxnSp>
        <p:nvCxnSpPr>
          <p:cNvPr id="47" name="直線矢印コネクタ 46">
            <a:extLst>
              <a:ext uri="{FF2B5EF4-FFF2-40B4-BE49-F238E27FC236}">
                <a16:creationId xmlns:a16="http://schemas.microsoft.com/office/drawing/2014/main" id="{D75E0EFB-AA02-436B-B552-C4EB5BE57ABF}"/>
              </a:ext>
            </a:extLst>
          </p:cNvPr>
          <p:cNvCxnSpPr>
            <a:cxnSpLocks/>
          </p:cNvCxnSpPr>
          <p:nvPr/>
        </p:nvCxnSpPr>
        <p:spPr>
          <a:xfrm flipV="1">
            <a:off x="9994613" y="2599471"/>
            <a:ext cx="461796" cy="8880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480212C-5813-4589-8591-61A2CE348ABA}"/>
              </a:ext>
            </a:extLst>
          </p:cNvPr>
          <p:cNvSpPr txBox="1"/>
          <p:nvPr/>
        </p:nvSpPr>
        <p:spPr>
          <a:xfrm>
            <a:off x="6911484" y="3270761"/>
            <a:ext cx="1188333" cy="230832"/>
          </a:xfrm>
          <a:prstGeom prst="rect">
            <a:avLst/>
          </a:prstGeom>
          <a:noFill/>
        </p:spPr>
        <p:txBody>
          <a:bodyPr wrap="square" rtlCol="0">
            <a:spAutoFit/>
          </a:bodyPr>
          <a:lstStyle/>
          <a:p>
            <a:r>
              <a:rPr kumimoji="1" lang="ja-JP" altLang="en-US" sz="900"/>
              <a:t>実績、使命、理念</a:t>
            </a:r>
          </a:p>
        </p:txBody>
      </p:sp>
      <p:cxnSp>
        <p:nvCxnSpPr>
          <p:cNvPr id="51" name="直線矢印コネクタ 50">
            <a:extLst>
              <a:ext uri="{FF2B5EF4-FFF2-40B4-BE49-F238E27FC236}">
                <a16:creationId xmlns:a16="http://schemas.microsoft.com/office/drawing/2014/main" id="{8E9B3844-9B91-417F-BEB0-D9AD20861F8B}"/>
              </a:ext>
            </a:extLst>
          </p:cNvPr>
          <p:cNvCxnSpPr>
            <a:cxnSpLocks/>
          </p:cNvCxnSpPr>
          <p:nvPr/>
        </p:nvCxnSpPr>
        <p:spPr>
          <a:xfrm flipH="1">
            <a:off x="9811204" y="2619919"/>
            <a:ext cx="455066" cy="8667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BAA1D5DC-5AE5-4CC4-9611-74365AE67BDE}"/>
              </a:ext>
            </a:extLst>
          </p:cNvPr>
          <p:cNvSpPr txBox="1"/>
          <p:nvPr/>
        </p:nvSpPr>
        <p:spPr>
          <a:xfrm>
            <a:off x="7776096" y="2613027"/>
            <a:ext cx="1191661" cy="230832"/>
          </a:xfrm>
          <a:prstGeom prst="rect">
            <a:avLst/>
          </a:prstGeom>
          <a:noFill/>
        </p:spPr>
        <p:txBody>
          <a:bodyPr wrap="square" rtlCol="0">
            <a:spAutoFit/>
          </a:bodyPr>
          <a:lstStyle/>
          <a:p>
            <a:r>
              <a:rPr kumimoji="1" lang="ja-JP" altLang="en-US" sz="900"/>
              <a:t>信用、機会の創出</a:t>
            </a:r>
          </a:p>
        </p:txBody>
      </p:sp>
      <p:cxnSp>
        <p:nvCxnSpPr>
          <p:cNvPr id="55" name="直線矢印コネクタ 54">
            <a:extLst>
              <a:ext uri="{FF2B5EF4-FFF2-40B4-BE49-F238E27FC236}">
                <a16:creationId xmlns:a16="http://schemas.microsoft.com/office/drawing/2014/main" id="{84E879F6-8230-40D3-B827-E70E2B4BEB75}"/>
              </a:ext>
            </a:extLst>
          </p:cNvPr>
          <p:cNvCxnSpPr>
            <a:cxnSpLocks/>
          </p:cNvCxnSpPr>
          <p:nvPr/>
        </p:nvCxnSpPr>
        <p:spPr>
          <a:xfrm>
            <a:off x="8148528" y="1836977"/>
            <a:ext cx="1524312" cy="71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DC6A3F3A-A23C-4821-B62E-0F6D2909E48C}"/>
              </a:ext>
            </a:extLst>
          </p:cNvPr>
          <p:cNvSpPr txBox="1"/>
          <p:nvPr/>
        </p:nvSpPr>
        <p:spPr>
          <a:xfrm>
            <a:off x="8346171" y="1883205"/>
            <a:ext cx="1166490" cy="230832"/>
          </a:xfrm>
          <a:prstGeom prst="rect">
            <a:avLst/>
          </a:prstGeom>
          <a:noFill/>
        </p:spPr>
        <p:txBody>
          <a:bodyPr wrap="square" rtlCol="0">
            <a:spAutoFit/>
          </a:bodyPr>
          <a:lstStyle/>
          <a:p>
            <a:r>
              <a:rPr kumimoji="1" lang="ja-JP" altLang="en-US" sz="900"/>
              <a:t>発展、市場活性化</a:t>
            </a:r>
          </a:p>
        </p:txBody>
      </p:sp>
      <p:cxnSp>
        <p:nvCxnSpPr>
          <p:cNvPr id="60" name="直線矢印コネクタ 59">
            <a:extLst>
              <a:ext uri="{FF2B5EF4-FFF2-40B4-BE49-F238E27FC236}">
                <a16:creationId xmlns:a16="http://schemas.microsoft.com/office/drawing/2014/main" id="{8E5976E1-8D75-41F0-8EA5-F8D191532F45}"/>
              </a:ext>
            </a:extLst>
          </p:cNvPr>
          <p:cNvCxnSpPr>
            <a:cxnSpLocks/>
          </p:cNvCxnSpPr>
          <p:nvPr/>
        </p:nvCxnSpPr>
        <p:spPr>
          <a:xfrm flipH="1">
            <a:off x="8111257" y="2132696"/>
            <a:ext cx="1578296"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4F2CD928-DC48-40D3-946B-6F947349E1ED}"/>
              </a:ext>
            </a:extLst>
          </p:cNvPr>
          <p:cNvSpPr/>
          <p:nvPr/>
        </p:nvSpPr>
        <p:spPr>
          <a:xfrm>
            <a:off x="7089609" y="4571467"/>
            <a:ext cx="3953317" cy="965252"/>
          </a:xfrm>
          <a:prstGeom prst="rect">
            <a:avLst/>
          </a:prstGeom>
          <a:solidFill>
            <a:schemeClr val="tx1">
              <a:lumMod val="10000"/>
              <a:lumOff val="90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t"/>
          <a:lstStyle/>
          <a:p>
            <a:pPr algn="ctr"/>
            <a:endParaRPr kumimoji="1" lang="ja-JP" altLang="en-US" sz="1600"/>
          </a:p>
        </p:txBody>
      </p:sp>
      <p:sp>
        <p:nvSpPr>
          <p:cNvPr id="67" name="正方形/長方形 66">
            <a:extLst>
              <a:ext uri="{FF2B5EF4-FFF2-40B4-BE49-F238E27FC236}">
                <a16:creationId xmlns:a16="http://schemas.microsoft.com/office/drawing/2014/main" id="{F69F5CD2-4C48-43A1-904F-4F0B70B2564B}"/>
              </a:ext>
            </a:extLst>
          </p:cNvPr>
          <p:cNvSpPr/>
          <p:nvPr/>
        </p:nvSpPr>
        <p:spPr>
          <a:xfrm>
            <a:off x="6579220" y="4569407"/>
            <a:ext cx="4692313" cy="261610"/>
          </a:xfrm>
          <a:prstGeom prst="rect">
            <a:avLst/>
          </a:prstGeom>
        </p:spPr>
        <p:txBody>
          <a:bodyPr wrap="square">
            <a:spAutoFit/>
          </a:bodyPr>
          <a:lstStyle/>
          <a:p>
            <a:pPr algn="ctr"/>
            <a:r>
              <a:rPr lang="ja-JP" altLang="en-US" sz="1100" b="1"/>
              <a:t>フロントオフィス（売上創造）</a:t>
            </a:r>
          </a:p>
        </p:txBody>
      </p:sp>
      <p:sp>
        <p:nvSpPr>
          <p:cNvPr id="54" name="正方形/長方形 53">
            <a:extLst>
              <a:ext uri="{FF2B5EF4-FFF2-40B4-BE49-F238E27FC236}">
                <a16:creationId xmlns:a16="http://schemas.microsoft.com/office/drawing/2014/main" id="{E26A83B8-0423-4DB7-8FE0-C97D26C6F5D8}"/>
              </a:ext>
            </a:extLst>
          </p:cNvPr>
          <p:cNvSpPr/>
          <p:nvPr/>
        </p:nvSpPr>
        <p:spPr>
          <a:xfrm>
            <a:off x="637655" y="2524255"/>
            <a:ext cx="1415772" cy="276999"/>
          </a:xfrm>
          <a:prstGeom prst="rect">
            <a:avLst/>
          </a:prstGeom>
        </p:spPr>
        <p:txBody>
          <a:bodyPr wrap="none">
            <a:spAutoFit/>
          </a:bodyPr>
          <a:lstStyle/>
          <a:p>
            <a:pPr algn="ctr"/>
            <a:r>
              <a:rPr lang="ja-JP" altLang="en-US" sz="1200" b="1"/>
              <a:t>組織マネジメント</a:t>
            </a:r>
          </a:p>
        </p:txBody>
      </p:sp>
      <p:sp>
        <p:nvSpPr>
          <p:cNvPr id="56" name="正方形/長方形 55">
            <a:extLst>
              <a:ext uri="{FF2B5EF4-FFF2-40B4-BE49-F238E27FC236}">
                <a16:creationId xmlns:a16="http://schemas.microsoft.com/office/drawing/2014/main" id="{B11BAB95-5121-45AC-BB2D-73C8C22ECA9A}"/>
              </a:ext>
            </a:extLst>
          </p:cNvPr>
          <p:cNvSpPr/>
          <p:nvPr/>
        </p:nvSpPr>
        <p:spPr>
          <a:xfrm>
            <a:off x="637655" y="1452174"/>
            <a:ext cx="1415772" cy="276999"/>
          </a:xfrm>
          <a:prstGeom prst="rect">
            <a:avLst/>
          </a:prstGeom>
        </p:spPr>
        <p:txBody>
          <a:bodyPr wrap="none">
            <a:spAutoFit/>
          </a:bodyPr>
          <a:lstStyle/>
          <a:p>
            <a:pPr algn="ctr"/>
            <a:r>
              <a:rPr lang="ja-JP" altLang="en-US" sz="1200" b="1"/>
              <a:t>社会マネジメント</a:t>
            </a:r>
          </a:p>
        </p:txBody>
      </p:sp>
      <p:sp>
        <p:nvSpPr>
          <p:cNvPr id="30" name="四角形: 角を丸くする 29">
            <a:extLst>
              <a:ext uri="{FF2B5EF4-FFF2-40B4-BE49-F238E27FC236}">
                <a16:creationId xmlns:a16="http://schemas.microsoft.com/office/drawing/2014/main" id="{F51DA3F0-214A-478B-8EB1-D808EF336558}"/>
              </a:ext>
            </a:extLst>
          </p:cNvPr>
          <p:cNvSpPr/>
          <p:nvPr/>
        </p:nvSpPr>
        <p:spPr>
          <a:xfrm>
            <a:off x="341511" y="3534995"/>
            <a:ext cx="5533171" cy="3204000"/>
          </a:xfrm>
          <a:prstGeom prst="roundRect">
            <a:avLst/>
          </a:prstGeom>
          <a:solidFill>
            <a:schemeClr val="accent3">
              <a:lumMod val="20000"/>
              <a:lumOff val="8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endParaRPr kumimoji="1" lang="ja-JP" altLang="en-US"/>
          </a:p>
        </p:txBody>
      </p:sp>
      <p:sp>
        <p:nvSpPr>
          <p:cNvPr id="61" name="正方形/長方形 60">
            <a:extLst>
              <a:ext uri="{FF2B5EF4-FFF2-40B4-BE49-F238E27FC236}">
                <a16:creationId xmlns:a16="http://schemas.microsoft.com/office/drawing/2014/main" id="{FB7C7F32-5D68-4865-92B7-E8FF7233A3D0}"/>
              </a:ext>
            </a:extLst>
          </p:cNvPr>
          <p:cNvSpPr/>
          <p:nvPr/>
        </p:nvSpPr>
        <p:spPr>
          <a:xfrm>
            <a:off x="638982" y="3522391"/>
            <a:ext cx="1415772" cy="276999"/>
          </a:xfrm>
          <a:prstGeom prst="rect">
            <a:avLst/>
          </a:prstGeom>
        </p:spPr>
        <p:txBody>
          <a:bodyPr wrap="none">
            <a:spAutoFit/>
          </a:bodyPr>
          <a:lstStyle/>
          <a:p>
            <a:pPr algn="ctr"/>
            <a:r>
              <a:rPr lang="ja-JP" altLang="en-US" sz="1200" b="1"/>
              <a:t>個人マネジメント</a:t>
            </a:r>
          </a:p>
        </p:txBody>
      </p:sp>
      <p:sp>
        <p:nvSpPr>
          <p:cNvPr id="58" name="正方形/長方形 57">
            <a:extLst>
              <a:ext uri="{FF2B5EF4-FFF2-40B4-BE49-F238E27FC236}">
                <a16:creationId xmlns:a16="http://schemas.microsoft.com/office/drawing/2014/main" id="{6BF3A683-183F-4863-8855-340D57D968EC}"/>
              </a:ext>
            </a:extLst>
          </p:cNvPr>
          <p:cNvSpPr/>
          <p:nvPr/>
        </p:nvSpPr>
        <p:spPr>
          <a:xfrm>
            <a:off x="722159" y="4324037"/>
            <a:ext cx="2489639" cy="1858312"/>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kumimoji="1" lang="ja-JP" altLang="en-US" sz="900" b="1">
                <a:solidFill>
                  <a:schemeClr val="tx1"/>
                </a:solidFill>
              </a:rPr>
              <a:t>７つの習慣</a:t>
            </a:r>
          </a:p>
        </p:txBody>
      </p:sp>
      <p:sp>
        <p:nvSpPr>
          <p:cNvPr id="62" name="正方形/長方形 61">
            <a:extLst>
              <a:ext uri="{FF2B5EF4-FFF2-40B4-BE49-F238E27FC236}">
                <a16:creationId xmlns:a16="http://schemas.microsoft.com/office/drawing/2014/main" id="{2DA1ACFB-E618-4A39-9CD7-D6293464F5D0}"/>
              </a:ext>
            </a:extLst>
          </p:cNvPr>
          <p:cNvSpPr/>
          <p:nvPr/>
        </p:nvSpPr>
        <p:spPr>
          <a:xfrm>
            <a:off x="916423" y="5340001"/>
            <a:ext cx="2160000" cy="73145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vert="eaVert" lIns="36000" tIns="36000" rIns="36000" bIns="36000" rtlCol="0" anchor="b"/>
          <a:lstStyle/>
          <a:p>
            <a:pPr algn="dist"/>
            <a:r>
              <a:rPr kumimoji="1" lang="ja-JP" altLang="en-US" sz="1050">
                <a:solidFill>
                  <a:schemeClr val="bg1"/>
                </a:solidFill>
              </a:rPr>
              <a:t>私的成功</a:t>
            </a:r>
          </a:p>
        </p:txBody>
      </p:sp>
      <p:sp>
        <p:nvSpPr>
          <p:cNvPr id="63" name="正方形/長方形 62">
            <a:extLst>
              <a:ext uri="{FF2B5EF4-FFF2-40B4-BE49-F238E27FC236}">
                <a16:creationId xmlns:a16="http://schemas.microsoft.com/office/drawing/2014/main" id="{8DE2C809-46B3-4B2E-AE0B-2B524C4ACC66}"/>
              </a:ext>
            </a:extLst>
          </p:cNvPr>
          <p:cNvSpPr/>
          <p:nvPr/>
        </p:nvSpPr>
        <p:spPr>
          <a:xfrm>
            <a:off x="916422" y="4532001"/>
            <a:ext cx="2160000" cy="798703"/>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vert="eaVert" lIns="36000" tIns="36000" rIns="36000" bIns="36000" rtlCol="0" anchor="b"/>
          <a:lstStyle/>
          <a:p>
            <a:pPr algn="dist"/>
            <a:r>
              <a:rPr kumimoji="1" lang="ja-JP" altLang="en-US" sz="1050">
                <a:solidFill>
                  <a:schemeClr val="bg1"/>
                </a:solidFill>
              </a:rPr>
              <a:t>公的成功</a:t>
            </a:r>
          </a:p>
        </p:txBody>
      </p:sp>
      <p:sp>
        <p:nvSpPr>
          <p:cNvPr id="64" name="四角形: 角を丸くする 63">
            <a:extLst>
              <a:ext uri="{FF2B5EF4-FFF2-40B4-BE49-F238E27FC236}">
                <a16:creationId xmlns:a16="http://schemas.microsoft.com/office/drawing/2014/main" id="{D13E4E65-C7BE-4E8E-9CA1-4DBCBA6CE1C3}"/>
              </a:ext>
            </a:extLst>
          </p:cNvPr>
          <p:cNvSpPr/>
          <p:nvPr/>
        </p:nvSpPr>
        <p:spPr>
          <a:xfrm>
            <a:off x="1188749" y="5607569"/>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②終わりを思い描く</a:t>
            </a:r>
            <a:endParaRPr lang="en-US" altLang="ja-JP" sz="900">
              <a:solidFill>
                <a:schemeClr val="tx1"/>
              </a:solidFill>
            </a:endParaRPr>
          </a:p>
        </p:txBody>
      </p:sp>
      <p:sp>
        <p:nvSpPr>
          <p:cNvPr id="65" name="四角形: 角を丸くする 64">
            <a:extLst>
              <a:ext uri="{FF2B5EF4-FFF2-40B4-BE49-F238E27FC236}">
                <a16:creationId xmlns:a16="http://schemas.microsoft.com/office/drawing/2014/main" id="{B3396E38-DC79-48D4-9A76-6F27B81FF9AC}"/>
              </a:ext>
            </a:extLst>
          </p:cNvPr>
          <p:cNvSpPr/>
          <p:nvPr/>
        </p:nvSpPr>
        <p:spPr>
          <a:xfrm>
            <a:off x="1188749" y="5364396"/>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③最優先事項を優先する</a:t>
            </a:r>
            <a:endParaRPr lang="en-US" altLang="ja-JP" sz="900">
              <a:solidFill>
                <a:schemeClr val="tx1"/>
              </a:solidFill>
            </a:endParaRPr>
          </a:p>
        </p:txBody>
      </p:sp>
      <p:sp>
        <p:nvSpPr>
          <p:cNvPr id="66" name="四角形: 角を丸くする 65">
            <a:extLst>
              <a:ext uri="{FF2B5EF4-FFF2-40B4-BE49-F238E27FC236}">
                <a16:creationId xmlns:a16="http://schemas.microsoft.com/office/drawing/2014/main" id="{DA04C01E-C56C-4E24-8160-12DC3E520A29}"/>
              </a:ext>
            </a:extLst>
          </p:cNvPr>
          <p:cNvSpPr/>
          <p:nvPr/>
        </p:nvSpPr>
        <p:spPr>
          <a:xfrm>
            <a:off x="1188749" y="5067883"/>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④</a:t>
            </a:r>
            <a:r>
              <a:rPr lang="en-US" altLang="ja-JP" sz="900">
                <a:solidFill>
                  <a:schemeClr val="tx1"/>
                </a:solidFill>
              </a:rPr>
              <a:t>Win-Win</a:t>
            </a:r>
            <a:r>
              <a:rPr lang="ja-JP" altLang="en-US" sz="900">
                <a:solidFill>
                  <a:schemeClr val="tx1"/>
                </a:solidFill>
              </a:rPr>
              <a:t>を考える</a:t>
            </a:r>
            <a:endParaRPr lang="en-US" altLang="ja-JP" sz="900">
              <a:solidFill>
                <a:schemeClr val="tx1"/>
              </a:solidFill>
            </a:endParaRPr>
          </a:p>
        </p:txBody>
      </p:sp>
      <p:sp>
        <p:nvSpPr>
          <p:cNvPr id="69" name="四角形: 角を丸くする 68">
            <a:extLst>
              <a:ext uri="{FF2B5EF4-FFF2-40B4-BE49-F238E27FC236}">
                <a16:creationId xmlns:a16="http://schemas.microsoft.com/office/drawing/2014/main" id="{A5AD7D3C-4D07-44B6-98BB-09E54AD4404A}"/>
              </a:ext>
            </a:extLst>
          </p:cNvPr>
          <p:cNvSpPr/>
          <p:nvPr/>
        </p:nvSpPr>
        <p:spPr>
          <a:xfrm>
            <a:off x="1188749" y="4824710"/>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⑤理解に徹し、理解される</a:t>
            </a:r>
            <a:endParaRPr lang="en-US" altLang="ja-JP" sz="900">
              <a:solidFill>
                <a:schemeClr val="tx1"/>
              </a:solidFill>
            </a:endParaRPr>
          </a:p>
        </p:txBody>
      </p:sp>
      <p:sp>
        <p:nvSpPr>
          <p:cNvPr id="77" name="四角形: 角を丸くする 76">
            <a:extLst>
              <a:ext uri="{FF2B5EF4-FFF2-40B4-BE49-F238E27FC236}">
                <a16:creationId xmlns:a16="http://schemas.microsoft.com/office/drawing/2014/main" id="{6ECE1190-304E-427D-9EBA-B61B3E8D51F2}"/>
              </a:ext>
            </a:extLst>
          </p:cNvPr>
          <p:cNvSpPr/>
          <p:nvPr/>
        </p:nvSpPr>
        <p:spPr>
          <a:xfrm>
            <a:off x="1188749" y="4581537"/>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⑥シナジーを創り出す</a:t>
            </a:r>
            <a:endParaRPr lang="en-US" altLang="ja-JP" sz="900">
              <a:solidFill>
                <a:schemeClr val="tx1"/>
              </a:solidFill>
            </a:endParaRPr>
          </a:p>
        </p:txBody>
      </p:sp>
      <p:sp>
        <p:nvSpPr>
          <p:cNvPr id="78" name="四角形: 角を丸くする 77">
            <a:extLst>
              <a:ext uri="{FF2B5EF4-FFF2-40B4-BE49-F238E27FC236}">
                <a16:creationId xmlns:a16="http://schemas.microsoft.com/office/drawing/2014/main" id="{0E599092-F3E0-4A39-96C6-0C9F939267A7}"/>
              </a:ext>
            </a:extLst>
          </p:cNvPr>
          <p:cNvSpPr/>
          <p:nvPr/>
        </p:nvSpPr>
        <p:spPr>
          <a:xfrm>
            <a:off x="2804319" y="4575606"/>
            <a:ext cx="213196" cy="1455135"/>
          </a:xfrm>
          <a:prstGeom prst="roundRect">
            <a:avLst/>
          </a:prstGeom>
          <a:ln/>
        </p:spPr>
        <p:style>
          <a:lnRef idx="2">
            <a:schemeClr val="accent1"/>
          </a:lnRef>
          <a:fillRef idx="1">
            <a:schemeClr val="lt1"/>
          </a:fillRef>
          <a:effectRef idx="0">
            <a:schemeClr val="accent1"/>
          </a:effectRef>
          <a:fontRef idx="minor">
            <a:schemeClr val="dk1"/>
          </a:fontRef>
        </p:style>
        <p:txBody>
          <a:bodyPr vert="eaVert" lIns="36000" tIns="36000" rIns="36000" bIns="36000" rtlCol="0" anchor="ctr"/>
          <a:lstStyle/>
          <a:p>
            <a:pPr algn="dist"/>
            <a:r>
              <a:rPr lang="ja-JP" altLang="en-US" sz="900">
                <a:solidFill>
                  <a:schemeClr val="tx1"/>
                </a:solidFill>
              </a:rPr>
              <a:t>⑦刃を研ぐ</a:t>
            </a:r>
            <a:endParaRPr lang="en-US" altLang="ja-JP" sz="900">
              <a:solidFill>
                <a:schemeClr val="tx1"/>
              </a:solidFill>
            </a:endParaRPr>
          </a:p>
        </p:txBody>
      </p:sp>
      <p:sp>
        <p:nvSpPr>
          <p:cNvPr id="79" name="正方形/長方形 78">
            <a:extLst>
              <a:ext uri="{FF2B5EF4-FFF2-40B4-BE49-F238E27FC236}">
                <a16:creationId xmlns:a16="http://schemas.microsoft.com/office/drawing/2014/main" id="{5A1F70DE-7FC2-4259-AA5B-B87622D6C5FE}"/>
              </a:ext>
            </a:extLst>
          </p:cNvPr>
          <p:cNvSpPr/>
          <p:nvPr/>
        </p:nvSpPr>
        <p:spPr>
          <a:xfrm>
            <a:off x="4344709" y="4330695"/>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整え方</a:t>
            </a:r>
            <a:endParaRPr lang="en-US" altLang="ja-JP" sz="900" b="1">
              <a:solidFill>
                <a:schemeClr val="tx1"/>
              </a:solidFill>
            </a:endParaRPr>
          </a:p>
        </p:txBody>
      </p:sp>
      <p:sp>
        <p:nvSpPr>
          <p:cNvPr id="80" name="正方形/長方形 79">
            <a:extLst>
              <a:ext uri="{FF2B5EF4-FFF2-40B4-BE49-F238E27FC236}">
                <a16:creationId xmlns:a16="http://schemas.microsoft.com/office/drawing/2014/main" id="{405F0630-D323-4B4E-A04B-5142D81B80C8}"/>
              </a:ext>
            </a:extLst>
          </p:cNvPr>
          <p:cNvSpPr/>
          <p:nvPr/>
        </p:nvSpPr>
        <p:spPr>
          <a:xfrm>
            <a:off x="3248172" y="4953326"/>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学び方</a:t>
            </a:r>
            <a:endParaRPr lang="en-US" altLang="ja-JP" sz="900" b="1">
              <a:solidFill>
                <a:schemeClr val="tx1"/>
              </a:solidFill>
            </a:endParaRPr>
          </a:p>
        </p:txBody>
      </p:sp>
      <p:sp>
        <p:nvSpPr>
          <p:cNvPr id="81" name="正方形/長方形 80">
            <a:extLst>
              <a:ext uri="{FF2B5EF4-FFF2-40B4-BE49-F238E27FC236}">
                <a16:creationId xmlns:a16="http://schemas.microsoft.com/office/drawing/2014/main" id="{CCD9A363-39E5-4626-980C-9819AFD21960}"/>
              </a:ext>
            </a:extLst>
          </p:cNvPr>
          <p:cNvSpPr/>
          <p:nvPr/>
        </p:nvSpPr>
        <p:spPr>
          <a:xfrm>
            <a:off x="4350829" y="4953326"/>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考え方</a:t>
            </a:r>
            <a:endParaRPr lang="en-US" altLang="ja-JP" sz="900" b="1">
              <a:solidFill>
                <a:schemeClr val="tx1"/>
              </a:solidFill>
            </a:endParaRPr>
          </a:p>
        </p:txBody>
      </p:sp>
      <p:sp>
        <p:nvSpPr>
          <p:cNvPr id="82" name="正方形/長方形 81">
            <a:extLst>
              <a:ext uri="{FF2B5EF4-FFF2-40B4-BE49-F238E27FC236}">
                <a16:creationId xmlns:a16="http://schemas.microsoft.com/office/drawing/2014/main" id="{CA2BA4A0-E831-47BB-A6E9-41C03AF97208}"/>
              </a:ext>
            </a:extLst>
          </p:cNvPr>
          <p:cNvSpPr/>
          <p:nvPr/>
        </p:nvSpPr>
        <p:spPr>
          <a:xfrm>
            <a:off x="3249843" y="5570952"/>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稼ぎ方</a:t>
            </a:r>
            <a:endParaRPr lang="en-US" altLang="ja-JP" sz="900" b="1">
              <a:solidFill>
                <a:schemeClr val="tx1"/>
              </a:solidFill>
            </a:endParaRPr>
          </a:p>
        </p:txBody>
      </p:sp>
      <p:sp>
        <p:nvSpPr>
          <p:cNvPr id="83" name="正方形/長方形 82">
            <a:extLst>
              <a:ext uri="{FF2B5EF4-FFF2-40B4-BE49-F238E27FC236}">
                <a16:creationId xmlns:a16="http://schemas.microsoft.com/office/drawing/2014/main" id="{7798ECC8-AB92-43B0-963A-8DB26E58955D}"/>
              </a:ext>
            </a:extLst>
          </p:cNvPr>
          <p:cNvSpPr/>
          <p:nvPr/>
        </p:nvSpPr>
        <p:spPr>
          <a:xfrm>
            <a:off x="3248172" y="4330695"/>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伝え方</a:t>
            </a:r>
            <a:endParaRPr lang="en-US" altLang="ja-JP" sz="900" b="1">
              <a:solidFill>
                <a:schemeClr val="tx1"/>
              </a:solidFill>
            </a:endParaRPr>
          </a:p>
        </p:txBody>
      </p:sp>
      <p:sp>
        <p:nvSpPr>
          <p:cNvPr id="18" name="四角形: 角を丸くする 17">
            <a:extLst>
              <a:ext uri="{FF2B5EF4-FFF2-40B4-BE49-F238E27FC236}">
                <a16:creationId xmlns:a16="http://schemas.microsoft.com/office/drawing/2014/main" id="{BE4A3DCF-274E-43CB-9068-2ED4D74E2D08}"/>
              </a:ext>
            </a:extLst>
          </p:cNvPr>
          <p:cNvSpPr/>
          <p:nvPr/>
        </p:nvSpPr>
        <p:spPr>
          <a:xfrm>
            <a:off x="7568691" y="4874323"/>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商品・サービス</a:t>
            </a:r>
            <a:endParaRPr lang="en-US" altLang="ja-JP" sz="1050">
              <a:solidFill>
                <a:schemeClr val="tx1"/>
              </a:solidFill>
            </a:endParaRPr>
          </a:p>
          <a:p>
            <a:pPr algn="ctr"/>
            <a:r>
              <a:rPr lang="ja-JP" altLang="en-US" sz="1050">
                <a:solidFill>
                  <a:schemeClr val="tx1"/>
                </a:solidFill>
              </a:rPr>
              <a:t>開発</a:t>
            </a:r>
            <a:endParaRPr lang="en-US" altLang="ja-JP" sz="1050">
              <a:solidFill>
                <a:schemeClr val="tx1"/>
              </a:solidFill>
            </a:endParaRPr>
          </a:p>
        </p:txBody>
      </p:sp>
      <p:sp>
        <p:nvSpPr>
          <p:cNvPr id="70" name="正方形/長方形 69">
            <a:extLst>
              <a:ext uri="{FF2B5EF4-FFF2-40B4-BE49-F238E27FC236}">
                <a16:creationId xmlns:a16="http://schemas.microsoft.com/office/drawing/2014/main" id="{45608EC6-F7F4-4C0D-803D-3288EBA6ABAB}"/>
              </a:ext>
            </a:extLst>
          </p:cNvPr>
          <p:cNvSpPr/>
          <p:nvPr/>
        </p:nvSpPr>
        <p:spPr>
          <a:xfrm>
            <a:off x="4350829" y="5573821"/>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進め方</a:t>
            </a:r>
            <a:endParaRPr lang="en-US" altLang="ja-JP" sz="900" b="1">
              <a:solidFill>
                <a:schemeClr val="tx1"/>
              </a:solidFill>
            </a:endParaRPr>
          </a:p>
        </p:txBody>
      </p:sp>
      <p:sp>
        <p:nvSpPr>
          <p:cNvPr id="71" name="四角形: 角を丸くする 70">
            <a:extLst>
              <a:ext uri="{FF2B5EF4-FFF2-40B4-BE49-F238E27FC236}">
                <a16:creationId xmlns:a16="http://schemas.microsoft.com/office/drawing/2014/main" id="{1F75B359-1BFB-46B7-9628-3A25B383E8B5}"/>
              </a:ext>
            </a:extLst>
          </p:cNvPr>
          <p:cNvSpPr/>
          <p:nvPr/>
        </p:nvSpPr>
        <p:spPr>
          <a:xfrm>
            <a:off x="4401481" y="4527240"/>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マインドフルネス</a:t>
            </a:r>
            <a:endParaRPr lang="en-US" altLang="ja-JP" sz="700">
              <a:solidFill>
                <a:schemeClr val="tx1"/>
              </a:solidFill>
            </a:endParaRPr>
          </a:p>
        </p:txBody>
      </p:sp>
      <p:sp>
        <p:nvSpPr>
          <p:cNvPr id="72" name="四角形: 角を丸くする 71">
            <a:extLst>
              <a:ext uri="{FF2B5EF4-FFF2-40B4-BE49-F238E27FC236}">
                <a16:creationId xmlns:a16="http://schemas.microsoft.com/office/drawing/2014/main" id="{A26242E0-5466-4A42-BBE1-C75C4EC98A9D}"/>
              </a:ext>
            </a:extLst>
          </p:cNvPr>
          <p:cNvSpPr/>
          <p:nvPr/>
        </p:nvSpPr>
        <p:spPr>
          <a:xfrm>
            <a:off x="4401481" y="4658043"/>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睡眠</a:t>
            </a:r>
            <a:endParaRPr lang="en-US" altLang="ja-JP" sz="700">
              <a:solidFill>
                <a:schemeClr val="tx1"/>
              </a:solidFill>
            </a:endParaRPr>
          </a:p>
        </p:txBody>
      </p:sp>
      <p:sp>
        <p:nvSpPr>
          <p:cNvPr id="73" name="四角形: 角を丸くする 72">
            <a:extLst>
              <a:ext uri="{FF2B5EF4-FFF2-40B4-BE49-F238E27FC236}">
                <a16:creationId xmlns:a16="http://schemas.microsoft.com/office/drawing/2014/main" id="{4BB36BC5-2F66-4011-965E-BC9DFE608EA9}"/>
              </a:ext>
            </a:extLst>
          </p:cNvPr>
          <p:cNvSpPr/>
          <p:nvPr/>
        </p:nvSpPr>
        <p:spPr>
          <a:xfrm>
            <a:off x="4401481" y="4788846"/>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運動</a:t>
            </a:r>
            <a:endParaRPr lang="en-US" altLang="ja-JP" sz="700">
              <a:solidFill>
                <a:schemeClr val="tx1"/>
              </a:solidFill>
            </a:endParaRPr>
          </a:p>
        </p:txBody>
      </p:sp>
      <p:sp>
        <p:nvSpPr>
          <p:cNvPr id="85" name="四角形: 角を丸くする 84">
            <a:extLst>
              <a:ext uri="{FF2B5EF4-FFF2-40B4-BE49-F238E27FC236}">
                <a16:creationId xmlns:a16="http://schemas.microsoft.com/office/drawing/2014/main" id="{E08C12E6-5572-44CF-B20E-3D25892098D1}"/>
              </a:ext>
            </a:extLst>
          </p:cNvPr>
          <p:cNvSpPr/>
          <p:nvPr/>
        </p:nvSpPr>
        <p:spPr>
          <a:xfrm>
            <a:off x="3282329" y="4523749"/>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伝え方のルール</a:t>
            </a:r>
            <a:endParaRPr lang="en-US" altLang="ja-JP" sz="700">
              <a:solidFill>
                <a:schemeClr val="tx1"/>
              </a:solidFill>
            </a:endParaRPr>
          </a:p>
        </p:txBody>
      </p:sp>
      <p:sp>
        <p:nvSpPr>
          <p:cNvPr id="86" name="四角形: 角を丸くする 85">
            <a:extLst>
              <a:ext uri="{FF2B5EF4-FFF2-40B4-BE49-F238E27FC236}">
                <a16:creationId xmlns:a16="http://schemas.microsoft.com/office/drawing/2014/main" id="{98371402-BB18-4F96-830C-F0D2E9074890}"/>
              </a:ext>
            </a:extLst>
          </p:cNvPr>
          <p:cNvSpPr/>
          <p:nvPr/>
        </p:nvSpPr>
        <p:spPr>
          <a:xfrm>
            <a:off x="3282329" y="4654552"/>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プレゼン</a:t>
            </a:r>
            <a:endParaRPr lang="en-US" altLang="ja-JP" sz="700">
              <a:solidFill>
                <a:schemeClr val="tx1"/>
              </a:solidFill>
            </a:endParaRPr>
          </a:p>
        </p:txBody>
      </p:sp>
      <p:sp>
        <p:nvSpPr>
          <p:cNvPr id="89" name="四角形: 角を丸くする 88">
            <a:extLst>
              <a:ext uri="{FF2B5EF4-FFF2-40B4-BE49-F238E27FC236}">
                <a16:creationId xmlns:a16="http://schemas.microsoft.com/office/drawing/2014/main" id="{42FB4F17-E4D8-4F11-BB2D-29240B4D1D81}"/>
              </a:ext>
            </a:extLst>
          </p:cNvPr>
          <p:cNvSpPr/>
          <p:nvPr/>
        </p:nvSpPr>
        <p:spPr>
          <a:xfrm>
            <a:off x="3282329" y="5149353"/>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アウトプット</a:t>
            </a:r>
            <a:endParaRPr lang="en-US" altLang="ja-JP" sz="700">
              <a:solidFill>
                <a:schemeClr val="tx1"/>
              </a:solidFill>
            </a:endParaRPr>
          </a:p>
        </p:txBody>
      </p:sp>
      <p:sp>
        <p:nvSpPr>
          <p:cNvPr id="90" name="四角形: 角を丸くする 89">
            <a:extLst>
              <a:ext uri="{FF2B5EF4-FFF2-40B4-BE49-F238E27FC236}">
                <a16:creationId xmlns:a16="http://schemas.microsoft.com/office/drawing/2014/main" id="{05C07832-AA65-4BD5-874F-7C9BE37E6031}"/>
              </a:ext>
            </a:extLst>
          </p:cNvPr>
          <p:cNvSpPr/>
          <p:nvPr/>
        </p:nvSpPr>
        <p:spPr>
          <a:xfrm>
            <a:off x="3282329" y="5280156"/>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時間術</a:t>
            </a:r>
            <a:endParaRPr lang="en-US" altLang="ja-JP" sz="700">
              <a:solidFill>
                <a:schemeClr val="tx1"/>
              </a:solidFill>
            </a:endParaRPr>
          </a:p>
        </p:txBody>
      </p:sp>
      <p:sp>
        <p:nvSpPr>
          <p:cNvPr id="91" name="四角形: 角を丸くする 90">
            <a:extLst>
              <a:ext uri="{FF2B5EF4-FFF2-40B4-BE49-F238E27FC236}">
                <a16:creationId xmlns:a16="http://schemas.microsoft.com/office/drawing/2014/main" id="{DB6800DB-EE39-4D13-9CCA-CD386AC683E6}"/>
              </a:ext>
            </a:extLst>
          </p:cNvPr>
          <p:cNvSpPr/>
          <p:nvPr/>
        </p:nvSpPr>
        <p:spPr>
          <a:xfrm>
            <a:off x="4401481" y="5148044"/>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ロジカルシンキング</a:t>
            </a:r>
            <a:endParaRPr lang="en-US" altLang="ja-JP" sz="700">
              <a:solidFill>
                <a:schemeClr val="tx1"/>
              </a:solidFill>
            </a:endParaRPr>
          </a:p>
        </p:txBody>
      </p:sp>
      <p:sp>
        <p:nvSpPr>
          <p:cNvPr id="92" name="四角形: 角を丸くする 91">
            <a:extLst>
              <a:ext uri="{FF2B5EF4-FFF2-40B4-BE49-F238E27FC236}">
                <a16:creationId xmlns:a16="http://schemas.microsoft.com/office/drawing/2014/main" id="{37333067-A1D1-45BB-96A3-2DC058867DB2}"/>
              </a:ext>
            </a:extLst>
          </p:cNvPr>
          <p:cNvSpPr/>
          <p:nvPr/>
        </p:nvSpPr>
        <p:spPr>
          <a:xfrm>
            <a:off x="4401481" y="5278847"/>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エッセンシャル思考</a:t>
            </a:r>
            <a:endParaRPr lang="en-US" altLang="ja-JP" sz="700">
              <a:solidFill>
                <a:schemeClr val="tx1"/>
              </a:solidFill>
            </a:endParaRPr>
          </a:p>
        </p:txBody>
      </p:sp>
      <p:sp>
        <p:nvSpPr>
          <p:cNvPr id="93" name="四角形: 角を丸くする 92">
            <a:extLst>
              <a:ext uri="{FF2B5EF4-FFF2-40B4-BE49-F238E27FC236}">
                <a16:creationId xmlns:a16="http://schemas.microsoft.com/office/drawing/2014/main" id="{1457FB78-EA52-40CE-8267-074BA20DAF18}"/>
              </a:ext>
            </a:extLst>
          </p:cNvPr>
          <p:cNvSpPr/>
          <p:nvPr/>
        </p:nvSpPr>
        <p:spPr>
          <a:xfrm>
            <a:off x="4401481" y="5409650"/>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ファクトフルネス</a:t>
            </a:r>
            <a:endParaRPr lang="en-US" altLang="ja-JP" sz="700">
              <a:solidFill>
                <a:schemeClr val="tx1"/>
              </a:solidFill>
            </a:endParaRPr>
          </a:p>
        </p:txBody>
      </p:sp>
      <p:sp>
        <p:nvSpPr>
          <p:cNvPr id="95" name="四角形: 角を丸くする 94">
            <a:extLst>
              <a:ext uri="{FF2B5EF4-FFF2-40B4-BE49-F238E27FC236}">
                <a16:creationId xmlns:a16="http://schemas.microsoft.com/office/drawing/2014/main" id="{5237FFDE-12C8-41D3-B5B4-3EAE3F95CCAA}"/>
              </a:ext>
            </a:extLst>
          </p:cNvPr>
          <p:cNvSpPr/>
          <p:nvPr/>
        </p:nvSpPr>
        <p:spPr>
          <a:xfrm>
            <a:off x="3279881" y="5768015"/>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富を築く知恵</a:t>
            </a:r>
            <a:endParaRPr lang="en-US" altLang="ja-JP" sz="700">
              <a:solidFill>
                <a:schemeClr val="tx1"/>
              </a:solidFill>
            </a:endParaRPr>
          </a:p>
        </p:txBody>
      </p:sp>
      <p:sp>
        <p:nvSpPr>
          <p:cNvPr id="96" name="四角形: 角を丸くする 95">
            <a:extLst>
              <a:ext uri="{FF2B5EF4-FFF2-40B4-BE49-F238E27FC236}">
                <a16:creationId xmlns:a16="http://schemas.microsoft.com/office/drawing/2014/main" id="{589F53D5-FF20-4B53-9BD0-BFFE72956881}"/>
              </a:ext>
            </a:extLst>
          </p:cNvPr>
          <p:cNvSpPr/>
          <p:nvPr/>
        </p:nvSpPr>
        <p:spPr>
          <a:xfrm>
            <a:off x="3279881" y="5898818"/>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500">
                <a:solidFill>
                  <a:schemeClr val="tx1"/>
                </a:solidFill>
              </a:rPr>
              <a:t>資産運用</a:t>
            </a:r>
            <a:endParaRPr lang="en-US" altLang="ja-JP" sz="500">
              <a:solidFill>
                <a:schemeClr val="tx1"/>
              </a:solidFill>
            </a:endParaRPr>
          </a:p>
        </p:txBody>
      </p:sp>
      <p:sp>
        <p:nvSpPr>
          <p:cNvPr id="98" name="四角形: 角を丸くする 97">
            <a:extLst>
              <a:ext uri="{FF2B5EF4-FFF2-40B4-BE49-F238E27FC236}">
                <a16:creationId xmlns:a16="http://schemas.microsoft.com/office/drawing/2014/main" id="{F0ED496E-20E6-40DC-AAF5-13BA3244D034}"/>
              </a:ext>
            </a:extLst>
          </p:cNvPr>
          <p:cNvSpPr/>
          <p:nvPr/>
        </p:nvSpPr>
        <p:spPr>
          <a:xfrm>
            <a:off x="4401424" y="5768015"/>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仕事の進め方</a:t>
            </a:r>
            <a:endParaRPr lang="en-US" altLang="ja-JP" sz="700">
              <a:solidFill>
                <a:schemeClr val="tx1"/>
              </a:solidFill>
            </a:endParaRPr>
          </a:p>
        </p:txBody>
      </p:sp>
      <p:sp>
        <p:nvSpPr>
          <p:cNvPr id="99" name="四角形: 角を丸くする 98">
            <a:extLst>
              <a:ext uri="{FF2B5EF4-FFF2-40B4-BE49-F238E27FC236}">
                <a16:creationId xmlns:a16="http://schemas.microsoft.com/office/drawing/2014/main" id="{55F7ADBB-4993-474C-AFD6-89B1E2CD665B}"/>
              </a:ext>
            </a:extLst>
          </p:cNvPr>
          <p:cNvSpPr/>
          <p:nvPr/>
        </p:nvSpPr>
        <p:spPr>
          <a:xfrm>
            <a:off x="4401424" y="5898818"/>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集中力</a:t>
            </a:r>
            <a:endParaRPr lang="en-US" altLang="ja-JP" sz="700">
              <a:solidFill>
                <a:schemeClr val="tx1"/>
              </a:solidFill>
            </a:endParaRPr>
          </a:p>
        </p:txBody>
      </p:sp>
      <p:sp>
        <p:nvSpPr>
          <p:cNvPr id="100" name="正方形/長方形 99">
            <a:extLst>
              <a:ext uri="{FF2B5EF4-FFF2-40B4-BE49-F238E27FC236}">
                <a16:creationId xmlns:a16="http://schemas.microsoft.com/office/drawing/2014/main" id="{8312AC82-2ABE-4F0F-9D24-606133F73A48}"/>
              </a:ext>
            </a:extLst>
          </p:cNvPr>
          <p:cNvSpPr/>
          <p:nvPr/>
        </p:nvSpPr>
        <p:spPr>
          <a:xfrm>
            <a:off x="722159" y="4120357"/>
            <a:ext cx="2489639" cy="197638"/>
          </a:xfrm>
          <a:prstGeom prst="rect">
            <a:avLst/>
          </a:prstGeom>
          <a:solidFill>
            <a:schemeClr val="bg2">
              <a:lumMod val="90000"/>
            </a:schemeClr>
          </a:solidFill>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1050" b="1"/>
              <a:t>基本の型（人格形成）</a:t>
            </a:r>
          </a:p>
        </p:txBody>
      </p:sp>
      <p:sp>
        <p:nvSpPr>
          <p:cNvPr id="101" name="正方形/長方形 100">
            <a:extLst>
              <a:ext uri="{FF2B5EF4-FFF2-40B4-BE49-F238E27FC236}">
                <a16:creationId xmlns:a16="http://schemas.microsoft.com/office/drawing/2014/main" id="{807991C1-D982-4646-9190-E6038C92575E}"/>
              </a:ext>
            </a:extLst>
          </p:cNvPr>
          <p:cNvSpPr/>
          <p:nvPr/>
        </p:nvSpPr>
        <p:spPr>
          <a:xfrm>
            <a:off x="3243728" y="4120357"/>
            <a:ext cx="2180981" cy="197638"/>
          </a:xfrm>
          <a:prstGeom prst="rect">
            <a:avLst/>
          </a:prstGeom>
          <a:solidFill>
            <a:schemeClr val="bg2">
              <a:lumMod val="90000"/>
            </a:schemeClr>
          </a:solidFill>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900" b="1"/>
              <a:t>７つの方（知識・スキル・意欲）</a:t>
            </a:r>
          </a:p>
        </p:txBody>
      </p:sp>
      <p:sp>
        <p:nvSpPr>
          <p:cNvPr id="57" name="四角形: 角を丸くする 56">
            <a:extLst>
              <a:ext uri="{FF2B5EF4-FFF2-40B4-BE49-F238E27FC236}">
                <a16:creationId xmlns:a16="http://schemas.microsoft.com/office/drawing/2014/main" id="{EF84BD2E-5162-45E3-A207-1B2F1DA8058C}"/>
              </a:ext>
            </a:extLst>
          </p:cNvPr>
          <p:cNvSpPr/>
          <p:nvPr/>
        </p:nvSpPr>
        <p:spPr>
          <a:xfrm>
            <a:off x="1188749" y="5850741"/>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①主体的である</a:t>
            </a:r>
            <a:endParaRPr lang="en-US" altLang="ja-JP" sz="900">
              <a:solidFill>
                <a:schemeClr val="tx1"/>
              </a:solidFill>
            </a:endParaRPr>
          </a:p>
        </p:txBody>
      </p:sp>
      <p:sp>
        <p:nvSpPr>
          <p:cNvPr id="102" name="四角形: 角を丸くする 101">
            <a:extLst>
              <a:ext uri="{FF2B5EF4-FFF2-40B4-BE49-F238E27FC236}">
                <a16:creationId xmlns:a16="http://schemas.microsoft.com/office/drawing/2014/main" id="{9F550F3B-C787-4CD9-B6EF-D762A32BDD88}"/>
              </a:ext>
            </a:extLst>
          </p:cNvPr>
          <p:cNvSpPr/>
          <p:nvPr/>
        </p:nvSpPr>
        <p:spPr>
          <a:xfrm>
            <a:off x="8516952" y="3919094"/>
            <a:ext cx="1080000" cy="32477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ビジョン</a:t>
            </a:r>
            <a:endParaRPr kumimoji="1" lang="en-US" altLang="ja-JP" sz="1050" b="1">
              <a:solidFill>
                <a:schemeClr val="tx1"/>
              </a:solidFill>
            </a:endParaRPr>
          </a:p>
          <a:p>
            <a:pPr algn="ctr"/>
            <a:r>
              <a:rPr lang="ja-JP" altLang="en-US" sz="1050" b="1">
                <a:solidFill>
                  <a:schemeClr val="tx1"/>
                </a:solidFill>
              </a:rPr>
              <a:t>（あるべき姿）</a:t>
            </a:r>
            <a:endParaRPr kumimoji="1" lang="ja-JP" altLang="en-US" sz="1050" b="1">
              <a:solidFill>
                <a:schemeClr val="tx1"/>
              </a:solidFill>
            </a:endParaRPr>
          </a:p>
        </p:txBody>
      </p:sp>
      <p:sp>
        <p:nvSpPr>
          <p:cNvPr id="103" name="四角形: 角を丸くする 102">
            <a:extLst>
              <a:ext uri="{FF2B5EF4-FFF2-40B4-BE49-F238E27FC236}">
                <a16:creationId xmlns:a16="http://schemas.microsoft.com/office/drawing/2014/main" id="{193977F8-70BB-4544-9556-F4B7B6F40971}"/>
              </a:ext>
            </a:extLst>
          </p:cNvPr>
          <p:cNvSpPr/>
          <p:nvPr/>
        </p:nvSpPr>
        <p:spPr>
          <a:xfrm>
            <a:off x="7436952" y="3919251"/>
            <a:ext cx="1080000" cy="32477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ミッション</a:t>
            </a:r>
            <a:endParaRPr kumimoji="1" lang="en-US" altLang="ja-JP" sz="1050" b="1">
              <a:solidFill>
                <a:schemeClr val="tx1"/>
              </a:solidFill>
            </a:endParaRPr>
          </a:p>
          <a:p>
            <a:pPr algn="ctr"/>
            <a:r>
              <a:rPr lang="ja-JP" altLang="en-US" sz="1050" b="1">
                <a:solidFill>
                  <a:schemeClr val="tx1"/>
                </a:solidFill>
              </a:rPr>
              <a:t>（使命）</a:t>
            </a:r>
            <a:endParaRPr kumimoji="1" lang="ja-JP" altLang="en-US" sz="1050" b="1">
              <a:solidFill>
                <a:schemeClr val="tx1"/>
              </a:solidFill>
            </a:endParaRPr>
          </a:p>
        </p:txBody>
      </p:sp>
      <p:sp>
        <p:nvSpPr>
          <p:cNvPr id="104" name="四角形: 角を丸くする 103">
            <a:extLst>
              <a:ext uri="{FF2B5EF4-FFF2-40B4-BE49-F238E27FC236}">
                <a16:creationId xmlns:a16="http://schemas.microsoft.com/office/drawing/2014/main" id="{D941F755-B19B-480C-855B-053037EF42B5}"/>
              </a:ext>
            </a:extLst>
          </p:cNvPr>
          <p:cNvSpPr/>
          <p:nvPr/>
        </p:nvSpPr>
        <p:spPr>
          <a:xfrm>
            <a:off x="9587631" y="3919094"/>
            <a:ext cx="1080000" cy="32477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バリュー</a:t>
            </a:r>
            <a:endParaRPr kumimoji="1" lang="en-US" altLang="ja-JP" sz="1050" b="1">
              <a:solidFill>
                <a:schemeClr val="tx1"/>
              </a:solidFill>
            </a:endParaRPr>
          </a:p>
          <a:p>
            <a:pPr algn="ctr"/>
            <a:r>
              <a:rPr lang="ja-JP" altLang="en-US" sz="1050" b="1">
                <a:solidFill>
                  <a:schemeClr val="tx1"/>
                </a:solidFill>
              </a:rPr>
              <a:t>（価値観）</a:t>
            </a:r>
            <a:endParaRPr kumimoji="1" lang="ja-JP" altLang="en-US" sz="1050" b="1">
              <a:solidFill>
                <a:schemeClr val="tx1"/>
              </a:solidFill>
            </a:endParaRPr>
          </a:p>
        </p:txBody>
      </p:sp>
      <p:sp>
        <p:nvSpPr>
          <p:cNvPr id="105" name="四角形: 角を丸くする 104">
            <a:extLst>
              <a:ext uri="{FF2B5EF4-FFF2-40B4-BE49-F238E27FC236}">
                <a16:creationId xmlns:a16="http://schemas.microsoft.com/office/drawing/2014/main" id="{48CFB9FD-1B06-4C5D-A884-86828C770020}"/>
              </a:ext>
            </a:extLst>
          </p:cNvPr>
          <p:cNvSpPr/>
          <p:nvPr/>
        </p:nvSpPr>
        <p:spPr>
          <a:xfrm>
            <a:off x="7082404" y="4285527"/>
            <a:ext cx="1963430" cy="252000"/>
          </a:xfrm>
          <a:prstGeom prst="roundRect">
            <a:avLst/>
          </a:prstGeom>
          <a:solidFill>
            <a:srgbClr val="FFC000"/>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kumimoji="1" lang="ja-JP" altLang="en-US" sz="1050">
                <a:solidFill>
                  <a:schemeClr val="tx1"/>
                </a:solidFill>
              </a:rPr>
              <a:t>経営戦略</a:t>
            </a:r>
          </a:p>
        </p:txBody>
      </p:sp>
      <p:sp>
        <p:nvSpPr>
          <p:cNvPr id="109" name="四角形: 角を丸くする 108">
            <a:extLst>
              <a:ext uri="{FF2B5EF4-FFF2-40B4-BE49-F238E27FC236}">
                <a16:creationId xmlns:a16="http://schemas.microsoft.com/office/drawing/2014/main" id="{7EA83AFF-6319-4894-9EEC-BA2FD3C5BA1B}"/>
              </a:ext>
            </a:extLst>
          </p:cNvPr>
          <p:cNvSpPr/>
          <p:nvPr/>
        </p:nvSpPr>
        <p:spPr>
          <a:xfrm>
            <a:off x="9079497" y="4285527"/>
            <a:ext cx="1963430" cy="252000"/>
          </a:xfrm>
          <a:prstGeom prst="roundRect">
            <a:avLst/>
          </a:prstGeom>
          <a:solidFill>
            <a:srgbClr val="FFC000"/>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kumimoji="1" lang="ja-JP" altLang="en-US" sz="1050">
                <a:solidFill>
                  <a:schemeClr val="tx1"/>
                </a:solidFill>
              </a:rPr>
              <a:t>組織文化</a:t>
            </a:r>
          </a:p>
        </p:txBody>
      </p:sp>
      <p:sp>
        <p:nvSpPr>
          <p:cNvPr id="3" name="正方形/長方形 2">
            <a:extLst>
              <a:ext uri="{FF2B5EF4-FFF2-40B4-BE49-F238E27FC236}">
                <a16:creationId xmlns:a16="http://schemas.microsoft.com/office/drawing/2014/main" id="{A3398EAD-595E-4741-A8A5-30A68C38718C}"/>
              </a:ext>
            </a:extLst>
          </p:cNvPr>
          <p:cNvSpPr/>
          <p:nvPr/>
        </p:nvSpPr>
        <p:spPr>
          <a:xfrm>
            <a:off x="7110051" y="6142728"/>
            <a:ext cx="3953317" cy="558141"/>
          </a:xfrm>
          <a:prstGeom prst="rect">
            <a:avLst/>
          </a:prstGeom>
          <a:solidFill>
            <a:schemeClr val="tx1">
              <a:lumMod val="10000"/>
              <a:lumOff val="90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t"/>
          <a:lstStyle/>
          <a:p>
            <a:pPr algn="ctr"/>
            <a:endParaRPr lang="ja-JP" altLang="en-US" sz="1600">
              <a:solidFill>
                <a:schemeClr val="lt1"/>
              </a:solidFill>
            </a:endParaRPr>
          </a:p>
        </p:txBody>
      </p:sp>
      <p:sp>
        <p:nvSpPr>
          <p:cNvPr id="112" name="正方形/長方形 111">
            <a:extLst>
              <a:ext uri="{FF2B5EF4-FFF2-40B4-BE49-F238E27FC236}">
                <a16:creationId xmlns:a16="http://schemas.microsoft.com/office/drawing/2014/main" id="{4547163A-8A6D-42F1-AC72-687569761A3D}"/>
              </a:ext>
            </a:extLst>
          </p:cNvPr>
          <p:cNvSpPr/>
          <p:nvPr/>
        </p:nvSpPr>
        <p:spPr>
          <a:xfrm>
            <a:off x="8112657" y="6107865"/>
            <a:ext cx="2062670" cy="261610"/>
          </a:xfrm>
          <a:prstGeom prst="rect">
            <a:avLst/>
          </a:prstGeom>
        </p:spPr>
        <p:txBody>
          <a:bodyPr wrap="square">
            <a:spAutoFit/>
          </a:bodyPr>
          <a:lstStyle/>
          <a:p>
            <a:pPr algn="ctr"/>
            <a:r>
              <a:rPr lang="ja-JP" altLang="en-US" sz="1100" b="1"/>
              <a:t>バックオフィス（業務支援）</a:t>
            </a:r>
          </a:p>
        </p:txBody>
      </p:sp>
      <p:sp>
        <p:nvSpPr>
          <p:cNvPr id="114" name="四角形: 角を丸くする 113">
            <a:extLst>
              <a:ext uri="{FF2B5EF4-FFF2-40B4-BE49-F238E27FC236}">
                <a16:creationId xmlns:a16="http://schemas.microsoft.com/office/drawing/2014/main" id="{94F9DBE2-23D2-4D29-8EC6-7E7260EA76DE}"/>
              </a:ext>
            </a:extLst>
          </p:cNvPr>
          <p:cNvSpPr/>
          <p:nvPr/>
        </p:nvSpPr>
        <p:spPr>
          <a:xfrm>
            <a:off x="7216918"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人事</a:t>
            </a:r>
          </a:p>
        </p:txBody>
      </p:sp>
      <p:sp>
        <p:nvSpPr>
          <p:cNvPr id="115" name="四角形: 角を丸くする 114">
            <a:extLst>
              <a:ext uri="{FF2B5EF4-FFF2-40B4-BE49-F238E27FC236}">
                <a16:creationId xmlns:a16="http://schemas.microsoft.com/office/drawing/2014/main" id="{E58796D2-F0D7-41FA-B7B4-BE6FDCEE86D0}"/>
              </a:ext>
            </a:extLst>
          </p:cNvPr>
          <p:cNvSpPr/>
          <p:nvPr/>
        </p:nvSpPr>
        <p:spPr>
          <a:xfrm>
            <a:off x="7989814"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経理</a:t>
            </a:r>
          </a:p>
        </p:txBody>
      </p:sp>
      <p:sp>
        <p:nvSpPr>
          <p:cNvPr id="116" name="四角形: 角を丸くする 115">
            <a:extLst>
              <a:ext uri="{FF2B5EF4-FFF2-40B4-BE49-F238E27FC236}">
                <a16:creationId xmlns:a16="http://schemas.microsoft.com/office/drawing/2014/main" id="{59A44FAC-0E54-46AE-8803-2FD7A3AC15D3}"/>
              </a:ext>
            </a:extLst>
          </p:cNvPr>
          <p:cNvSpPr/>
          <p:nvPr/>
        </p:nvSpPr>
        <p:spPr>
          <a:xfrm>
            <a:off x="8762710"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00">
                <a:solidFill>
                  <a:schemeClr val="tx1"/>
                </a:solidFill>
              </a:rPr>
              <a:t>総務</a:t>
            </a:r>
          </a:p>
        </p:txBody>
      </p:sp>
      <p:sp>
        <p:nvSpPr>
          <p:cNvPr id="74" name="矢印: 上 73">
            <a:extLst>
              <a:ext uri="{FF2B5EF4-FFF2-40B4-BE49-F238E27FC236}">
                <a16:creationId xmlns:a16="http://schemas.microsoft.com/office/drawing/2014/main" id="{0438B503-855E-4DFB-A751-734F586DF699}"/>
              </a:ext>
            </a:extLst>
          </p:cNvPr>
          <p:cNvSpPr/>
          <p:nvPr/>
        </p:nvSpPr>
        <p:spPr>
          <a:xfrm>
            <a:off x="2840608" y="3437216"/>
            <a:ext cx="532190" cy="360415"/>
          </a:xfrm>
          <a:prstGeom prst="upArrow">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sz="1100"/>
          </a:p>
        </p:txBody>
      </p:sp>
      <p:sp>
        <p:nvSpPr>
          <p:cNvPr id="107" name="テキスト ボックス 106">
            <a:extLst>
              <a:ext uri="{FF2B5EF4-FFF2-40B4-BE49-F238E27FC236}">
                <a16:creationId xmlns:a16="http://schemas.microsoft.com/office/drawing/2014/main" id="{CA0A2504-6488-4B15-B3F2-7C19950CAC7A}"/>
              </a:ext>
            </a:extLst>
          </p:cNvPr>
          <p:cNvSpPr txBox="1"/>
          <p:nvPr/>
        </p:nvSpPr>
        <p:spPr>
          <a:xfrm>
            <a:off x="1824331" y="2763476"/>
            <a:ext cx="2951855" cy="230832"/>
          </a:xfrm>
          <a:prstGeom prst="rect">
            <a:avLst/>
          </a:prstGeom>
          <a:noFill/>
        </p:spPr>
        <p:txBody>
          <a:bodyPr wrap="square" rtlCol="0">
            <a:spAutoFit/>
          </a:bodyPr>
          <a:lstStyle/>
          <a:p>
            <a:r>
              <a:rPr kumimoji="1" lang="ja-JP" altLang="en-US" sz="900"/>
              <a:t>個人の力を結集し、成果が出せる組織になる</a:t>
            </a:r>
          </a:p>
        </p:txBody>
      </p:sp>
      <p:sp>
        <p:nvSpPr>
          <p:cNvPr id="119" name="四角形: 角を丸くする 118">
            <a:extLst>
              <a:ext uri="{FF2B5EF4-FFF2-40B4-BE49-F238E27FC236}">
                <a16:creationId xmlns:a16="http://schemas.microsoft.com/office/drawing/2014/main" id="{7A16C48E-47D1-463C-81ED-FA126EB546C1}"/>
              </a:ext>
            </a:extLst>
          </p:cNvPr>
          <p:cNvSpPr/>
          <p:nvPr/>
        </p:nvSpPr>
        <p:spPr>
          <a:xfrm>
            <a:off x="592740" y="2992986"/>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b="1">
                <a:solidFill>
                  <a:schemeClr val="tx1"/>
                </a:solidFill>
              </a:rPr>
              <a:t>健康経営</a:t>
            </a:r>
            <a:endParaRPr kumimoji="1" lang="en-US" altLang="ja-JP" sz="1050" b="1">
              <a:solidFill>
                <a:schemeClr val="tx1"/>
              </a:solidFill>
            </a:endParaRPr>
          </a:p>
        </p:txBody>
      </p:sp>
      <p:sp>
        <p:nvSpPr>
          <p:cNvPr id="121" name="矢印: 上 120">
            <a:extLst>
              <a:ext uri="{FF2B5EF4-FFF2-40B4-BE49-F238E27FC236}">
                <a16:creationId xmlns:a16="http://schemas.microsoft.com/office/drawing/2014/main" id="{6B6A9C43-9A25-4162-813E-D1D975578266}"/>
              </a:ext>
            </a:extLst>
          </p:cNvPr>
          <p:cNvSpPr/>
          <p:nvPr/>
        </p:nvSpPr>
        <p:spPr>
          <a:xfrm>
            <a:off x="2840608" y="2400074"/>
            <a:ext cx="532190" cy="341982"/>
          </a:xfrm>
          <a:prstGeom prst="upArrow">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sz="1100"/>
          </a:p>
        </p:txBody>
      </p:sp>
      <p:sp>
        <p:nvSpPr>
          <p:cNvPr id="122" name="テキスト ボックス 121">
            <a:extLst>
              <a:ext uri="{FF2B5EF4-FFF2-40B4-BE49-F238E27FC236}">
                <a16:creationId xmlns:a16="http://schemas.microsoft.com/office/drawing/2014/main" id="{7986D5E1-7949-46D3-8CBB-7D030CD5EF9F}"/>
              </a:ext>
            </a:extLst>
          </p:cNvPr>
          <p:cNvSpPr txBox="1"/>
          <p:nvPr/>
        </p:nvSpPr>
        <p:spPr>
          <a:xfrm>
            <a:off x="1860642" y="1707353"/>
            <a:ext cx="2823728" cy="230832"/>
          </a:xfrm>
          <a:prstGeom prst="rect">
            <a:avLst/>
          </a:prstGeom>
          <a:noFill/>
        </p:spPr>
        <p:txBody>
          <a:bodyPr wrap="square" rtlCol="0">
            <a:spAutoFit/>
          </a:bodyPr>
          <a:lstStyle/>
          <a:p>
            <a:r>
              <a:rPr kumimoji="1" lang="ja-JP" altLang="en-US" sz="900"/>
              <a:t>組織の力を高め、社会貢献できる</a:t>
            </a:r>
            <a:r>
              <a:rPr lang="ja-JP" altLang="en-US" sz="900"/>
              <a:t>企業になる</a:t>
            </a:r>
            <a:endParaRPr kumimoji="1" lang="ja-JP" altLang="en-US" sz="900"/>
          </a:p>
        </p:txBody>
      </p:sp>
      <p:sp>
        <p:nvSpPr>
          <p:cNvPr id="124" name="四角形: 角を丸くする 123">
            <a:extLst>
              <a:ext uri="{FF2B5EF4-FFF2-40B4-BE49-F238E27FC236}">
                <a16:creationId xmlns:a16="http://schemas.microsoft.com/office/drawing/2014/main" id="{74A6E70C-14B2-47AD-861A-5740D9839F28}"/>
              </a:ext>
            </a:extLst>
          </p:cNvPr>
          <p:cNvSpPr/>
          <p:nvPr/>
        </p:nvSpPr>
        <p:spPr>
          <a:xfrm>
            <a:off x="3106051"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en-US" altLang="ja-JP" sz="1050" b="1">
                <a:solidFill>
                  <a:schemeClr val="tx1"/>
                </a:solidFill>
              </a:rPr>
              <a:t>SDGs</a:t>
            </a:r>
            <a:endParaRPr kumimoji="1" lang="ja-JP" altLang="en-US" sz="1050" b="1">
              <a:solidFill>
                <a:schemeClr val="tx1"/>
              </a:solidFill>
            </a:endParaRPr>
          </a:p>
        </p:txBody>
      </p:sp>
      <p:sp>
        <p:nvSpPr>
          <p:cNvPr id="125" name="四角形: 角を丸くする 124">
            <a:extLst>
              <a:ext uri="{FF2B5EF4-FFF2-40B4-BE49-F238E27FC236}">
                <a16:creationId xmlns:a16="http://schemas.microsoft.com/office/drawing/2014/main" id="{2DAB4DB4-733E-406F-8A98-D50CA5737BBF}"/>
              </a:ext>
            </a:extLst>
          </p:cNvPr>
          <p:cNvSpPr/>
          <p:nvPr/>
        </p:nvSpPr>
        <p:spPr>
          <a:xfrm>
            <a:off x="4366800"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en-US" altLang="ja-JP" sz="1050" b="1">
                <a:solidFill>
                  <a:schemeClr val="tx1"/>
                </a:solidFill>
              </a:rPr>
              <a:t>CSR</a:t>
            </a:r>
            <a:endParaRPr kumimoji="1" lang="ja-JP" altLang="en-US" sz="1050" b="1">
              <a:solidFill>
                <a:schemeClr val="tx1"/>
              </a:solidFill>
            </a:endParaRPr>
          </a:p>
        </p:txBody>
      </p:sp>
      <p:sp>
        <p:nvSpPr>
          <p:cNvPr id="127" name="四角形: 角を丸くする 126">
            <a:extLst>
              <a:ext uri="{FF2B5EF4-FFF2-40B4-BE49-F238E27FC236}">
                <a16:creationId xmlns:a16="http://schemas.microsoft.com/office/drawing/2014/main" id="{39E1689D-DFFF-40B5-82F2-4ECDC40169AD}"/>
              </a:ext>
            </a:extLst>
          </p:cNvPr>
          <p:cNvSpPr/>
          <p:nvPr/>
        </p:nvSpPr>
        <p:spPr>
          <a:xfrm>
            <a:off x="7086444" y="1506820"/>
            <a:ext cx="3836260" cy="175512"/>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ステークホルダー</a:t>
            </a:r>
            <a:r>
              <a:rPr lang="ja-JP" altLang="en-US" sz="1050" b="1">
                <a:solidFill>
                  <a:schemeClr val="tx1"/>
                </a:solidFill>
              </a:rPr>
              <a:t>（株主等</a:t>
            </a:r>
            <a:r>
              <a:rPr kumimoji="1" lang="ja-JP" altLang="en-US" sz="1050" b="1">
                <a:solidFill>
                  <a:schemeClr val="tx1"/>
                </a:solidFill>
              </a:rPr>
              <a:t>）</a:t>
            </a:r>
          </a:p>
        </p:txBody>
      </p:sp>
      <p:sp>
        <p:nvSpPr>
          <p:cNvPr id="128" name="正方形/長方形 127">
            <a:extLst>
              <a:ext uri="{FF2B5EF4-FFF2-40B4-BE49-F238E27FC236}">
                <a16:creationId xmlns:a16="http://schemas.microsoft.com/office/drawing/2014/main" id="{1A60E8D7-1090-48DF-A445-DAEFCAC497FC}"/>
              </a:ext>
            </a:extLst>
          </p:cNvPr>
          <p:cNvSpPr/>
          <p:nvPr/>
        </p:nvSpPr>
        <p:spPr>
          <a:xfrm>
            <a:off x="3251348" y="6185285"/>
            <a:ext cx="2173362" cy="448981"/>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生き方</a:t>
            </a:r>
            <a:endParaRPr lang="en-US" altLang="ja-JP" sz="900" b="1">
              <a:solidFill>
                <a:schemeClr val="tx1"/>
              </a:solidFill>
            </a:endParaRPr>
          </a:p>
        </p:txBody>
      </p:sp>
      <p:sp>
        <p:nvSpPr>
          <p:cNvPr id="4" name="正方形/長方形 3">
            <a:extLst>
              <a:ext uri="{FF2B5EF4-FFF2-40B4-BE49-F238E27FC236}">
                <a16:creationId xmlns:a16="http://schemas.microsoft.com/office/drawing/2014/main" id="{0DFE1B2D-B144-40C7-844E-FEA46AA4CE0C}"/>
              </a:ext>
            </a:extLst>
          </p:cNvPr>
          <p:cNvSpPr/>
          <p:nvPr/>
        </p:nvSpPr>
        <p:spPr>
          <a:xfrm>
            <a:off x="2491984" y="950556"/>
            <a:ext cx="1518364" cy="461665"/>
          </a:xfrm>
          <a:prstGeom prst="rect">
            <a:avLst/>
          </a:prstGeom>
        </p:spPr>
        <p:txBody>
          <a:bodyPr wrap="none">
            <a:spAutoFit/>
          </a:bodyPr>
          <a:lstStyle/>
          <a:p>
            <a:pPr algn="ctr"/>
            <a:r>
              <a:rPr lang="ja-JP" altLang="en-US" sz="2400" b="1"/>
              <a:t>論語</a:t>
            </a:r>
            <a:r>
              <a:rPr lang="ja-JP" altLang="en-US" sz="1400" b="1"/>
              <a:t>（道徳）</a:t>
            </a:r>
            <a:endParaRPr lang="ja-JP" altLang="en-US" sz="2400" b="1"/>
          </a:p>
        </p:txBody>
      </p:sp>
      <p:sp>
        <p:nvSpPr>
          <p:cNvPr id="6" name="正方形/長方形 5">
            <a:extLst>
              <a:ext uri="{FF2B5EF4-FFF2-40B4-BE49-F238E27FC236}">
                <a16:creationId xmlns:a16="http://schemas.microsoft.com/office/drawing/2014/main" id="{BA44BCD3-2BB5-4C0A-878F-632F6F8CD162}"/>
              </a:ext>
            </a:extLst>
          </p:cNvPr>
          <p:cNvSpPr/>
          <p:nvPr/>
        </p:nvSpPr>
        <p:spPr>
          <a:xfrm>
            <a:off x="8271958" y="950556"/>
            <a:ext cx="1518364" cy="461665"/>
          </a:xfrm>
          <a:prstGeom prst="rect">
            <a:avLst/>
          </a:prstGeom>
        </p:spPr>
        <p:txBody>
          <a:bodyPr wrap="none">
            <a:spAutoFit/>
          </a:bodyPr>
          <a:lstStyle/>
          <a:p>
            <a:pPr algn="ctr"/>
            <a:r>
              <a:rPr lang="ja-JP" altLang="en-US" sz="2400" b="1"/>
              <a:t>算盤</a:t>
            </a:r>
            <a:r>
              <a:rPr lang="ja-JP" altLang="en-US" sz="1400" b="1"/>
              <a:t>（収益）</a:t>
            </a:r>
          </a:p>
        </p:txBody>
      </p:sp>
      <p:sp>
        <p:nvSpPr>
          <p:cNvPr id="118" name="四角形: 角を丸くする 117">
            <a:extLst>
              <a:ext uri="{FF2B5EF4-FFF2-40B4-BE49-F238E27FC236}">
                <a16:creationId xmlns:a16="http://schemas.microsoft.com/office/drawing/2014/main" id="{310D5DD4-EFC2-4DFC-88FA-234902B6C2AF}"/>
              </a:ext>
            </a:extLst>
          </p:cNvPr>
          <p:cNvSpPr/>
          <p:nvPr/>
        </p:nvSpPr>
        <p:spPr>
          <a:xfrm>
            <a:off x="6077861" y="703947"/>
            <a:ext cx="5890960" cy="227556"/>
          </a:xfrm>
          <a:prstGeom prst="round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ctr"/>
          <a:lstStyle/>
          <a:p>
            <a:pPr algn="ctr"/>
            <a:r>
              <a:rPr kumimoji="1" lang="ja-JP" altLang="en-US" sz="1400" b="1">
                <a:solidFill>
                  <a:schemeClr val="bg1"/>
                </a:solidFill>
              </a:rPr>
              <a:t>価値を創出し利益を得て“三方よし“を実現する</a:t>
            </a:r>
            <a:endParaRPr kumimoji="1" lang="en-US" altLang="ja-JP" sz="1400" b="1">
              <a:solidFill>
                <a:schemeClr val="bg1"/>
              </a:solidFill>
            </a:endParaRPr>
          </a:p>
        </p:txBody>
      </p:sp>
      <p:sp>
        <p:nvSpPr>
          <p:cNvPr id="130" name="四角形: 角を丸くする 129">
            <a:extLst>
              <a:ext uri="{FF2B5EF4-FFF2-40B4-BE49-F238E27FC236}">
                <a16:creationId xmlns:a16="http://schemas.microsoft.com/office/drawing/2014/main" id="{24D6F7B9-42A2-445B-998F-6FA4C11C9587}"/>
              </a:ext>
            </a:extLst>
          </p:cNvPr>
          <p:cNvSpPr/>
          <p:nvPr/>
        </p:nvSpPr>
        <p:spPr>
          <a:xfrm>
            <a:off x="173862" y="407588"/>
            <a:ext cx="11794959" cy="288000"/>
          </a:xfrm>
          <a:prstGeom prst="roundRect">
            <a:avLst/>
          </a:prstGeom>
          <a:solidFill>
            <a:srgbClr val="FFFF00"/>
          </a:solidFill>
          <a:ln/>
        </p:spPr>
        <p:style>
          <a:lnRef idx="2">
            <a:schemeClr val="accent2"/>
          </a:lnRef>
          <a:fillRef idx="1">
            <a:schemeClr val="lt1"/>
          </a:fillRef>
          <a:effectRef idx="0">
            <a:schemeClr val="accent2"/>
          </a:effectRef>
          <a:fontRef idx="minor">
            <a:schemeClr val="dk1"/>
          </a:fontRef>
        </p:style>
        <p:txBody>
          <a:bodyPr lIns="180000" tIns="180000" rIns="180000" bIns="180000" rtlCol="0" anchor="ctr"/>
          <a:lstStyle/>
          <a:p>
            <a:pPr algn="ctr"/>
            <a:r>
              <a:rPr kumimoji="1" lang="ja-JP" altLang="en-US" b="1">
                <a:solidFill>
                  <a:srgbClr val="FF0000"/>
                </a:solidFill>
              </a:rPr>
              <a:t>永続企業の実現</a:t>
            </a:r>
            <a:endParaRPr kumimoji="1" lang="en-US" altLang="ja-JP" b="1">
              <a:solidFill>
                <a:schemeClr val="bg1"/>
              </a:solidFill>
            </a:endParaRPr>
          </a:p>
        </p:txBody>
      </p:sp>
      <p:sp>
        <p:nvSpPr>
          <p:cNvPr id="133" name="四角形: 角を丸くする 132">
            <a:extLst>
              <a:ext uri="{FF2B5EF4-FFF2-40B4-BE49-F238E27FC236}">
                <a16:creationId xmlns:a16="http://schemas.microsoft.com/office/drawing/2014/main" id="{AE57050E-EA86-4A9D-8FC5-DF67FF70F995}"/>
              </a:ext>
            </a:extLst>
          </p:cNvPr>
          <p:cNvSpPr/>
          <p:nvPr/>
        </p:nvSpPr>
        <p:spPr>
          <a:xfrm>
            <a:off x="3106051" y="2992986"/>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1050" b="1">
                <a:solidFill>
                  <a:schemeClr val="tx1"/>
                </a:solidFill>
              </a:rPr>
              <a:t>リーダーシップ</a:t>
            </a:r>
            <a:endParaRPr kumimoji="1" lang="en-US" altLang="ja-JP" sz="1050" b="1">
              <a:solidFill>
                <a:schemeClr val="tx1"/>
              </a:solidFill>
            </a:endParaRPr>
          </a:p>
          <a:p>
            <a:pPr algn="ctr"/>
            <a:r>
              <a:rPr lang="ja-JP" altLang="en-US" sz="1050" b="1">
                <a:solidFill>
                  <a:schemeClr val="tx1"/>
                </a:solidFill>
              </a:rPr>
              <a:t>フォロワーシップ</a:t>
            </a:r>
            <a:endParaRPr kumimoji="1" lang="ja-JP" altLang="en-US" sz="1050" b="1">
              <a:solidFill>
                <a:schemeClr val="tx1"/>
              </a:solidFill>
            </a:endParaRPr>
          </a:p>
        </p:txBody>
      </p:sp>
      <p:sp>
        <p:nvSpPr>
          <p:cNvPr id="134" name="四角形: 角を丸くする 133">
            <a:extLst>
              <a:ext uri="{FF2B5EF4-FFF2-40B4-BE49-F238E27FC236}">
                <a16:creationId xmlns:a16="http://schemas.microsoft.com/office/drawing/2014/main" id="{5F86DD08-93D6-4670-9818-D7491683A9E9}"/>
              </a:ext>
            </a:extLst>
          </p:cNvPr>
          <p:cNvSpPr/>
          <p:nvPr/>
        </p:nvSpPr>
        <p:spPr>
          <a:xfrm>
            <a:off x="1846051" y="2992986"/>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ja-JP" sz="1050" b="1" err="1">
                <a:solidFill>
                  <a:schemeClr val="tx1"/>
                </a:solidFill>
              </a:rPr>
              <a:t>r</a:t>
            </a:r>
            <a:r>
              <a:rPr kumimoji="1" lang="en-US" altLang="ja-JP" sz="1050" b="1" err="1">
                <a:solidFill>
                  <a:schemeClr val="tx1"/>
                </a:solidFill>
              </a:rPr>
              <a:t>e:Work</a:t>
            </a:r>
            <a:endParaRPr kumimoji="1" lang="en-US" altLang="ja-JP" sz="1050" b="1">
              <a:solidFill>
                <a:schemeClr val="tx1"/>
              </a:solidFill>
            </a:endParaRPr>
          </a:p>
          <a:p>
            <a:pPr algn="ctr"/>
            <a:r>
              <a:rPr lang="ja-JP" altLang="en-US" sz="1050" b="1">
                <a:solidFill>
                  <a:schemeClr val="tx1"/>
                </a:solidFill>
              </a:rPr>
              <a:t>（チーム）</a:t>
            </a:r>
            <a:endParaRPr kumimoji="1" lang="ja-JP" altLang="en-US" sz="1050" b="1">
              <a:solidFill>
                <a:schemeClr val="tx1"/>
              </a:solidFill>
            </a:endParaRPr>
          </a:p>
        </p:txBody>
      </p:sp>
      <p:sp>
        <p:nvSpPr>
          <p:cNvPr id="139" name="四角形: 角を丸くする 138">
            <a:extLst>
              <a:ext uri="{FF2B5EF4-FFF2-40B4-BE49-F238E27FC236}">
                <a16:creationId xmlns:a16="http://schemas.microsoft.com/office/drawing/2014/main" id="{D7A09D89-91F9-4C8D-B5A2-A5CBCACDFEFD}"/>
              </a:ext>
            </a:extLst>
          </p:cNvPr>
          <p:cNvSpPr/>
          <p:nvPr/>
        </p:nvSpPr>
        <p:spPr>
          <a:xfrm>
            <a:off x="3282329" y="6358146"/>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ワークライフバランス</a:t>
            </a:r>
          </a:p>
        </p:txBody>
      </p:sp>
      <p:sp>
        <p:nvSpPr>
          <p:cNvPr id="140" name="四角形: 角を丸くする 139">
            <a:extLst>
              <a:ext uri="{FF2B5EF4-FFF2-40B4-BE49-F238E27FC236}">
                <a16:creationId xmlns:a16="http://schemas.microsoft.com/office/drawing/2014/main" id="{2509F07E-9B3D-4660-A6BC-7EE0CB0DD8FF}"/>
              </a:ext>
            </a:extLst>
          </p:cNvPr>
          <p:cNvSpPr/>
          <p:nvPr/>
        </p:nvSpPr>
        <p:spPr>
          <a:xfrm>
            <a:off x="4401094" y="6366505"/>
            <a:ext cx="982813"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取捨選択</a:t>
            </a:r>
            <a:endParaRPr lang="en-US" altLang="ja-JP" sz="700">
              <a:solidFill>
                <a:schemeClr val="tx1"/>
              </a:solidFill>
            </a:endParaRPr>
          </a:p>
        </p:txBody>
      </p:sp>
      <p:sp>
        <p:nvSpPr>
          <p:cNvPr id="126" name="四角形: 角を丸くする 125">
            <a:extLst>
              <a:ext uri="{FF2B5EF4-FFF2-40B4-BE49-F238E27FC236}">
                <a16:creationId xmlns:a16="http://schemas.microsoft.com/office/drawing/2014/main" id="{49166B8E-4953-47A5-ADE0-3C066E91A78B}"/>
              </a:ext>
            </a:extLst>
          </p:cNvPr>
          <p:cNvSpPr/>
          <p:nvPr/>
        </p:nvSpPr>
        <p:spPr>
          <a:xfrm>
            <a:off x="8590021" y="4874323"/>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商品・サービス</a:t>
            </a:r>
            <a:endParaRPr lang="en-US" altLang="ja-JP" sz="1050">
              <a:solidFill>
                <a:schemeClr val="tx1"/>
              </a:solidFill>
            </a:endParaRPr>
          </a:p>
          <a:p>
            <a:pPr algn="ctr"/>
            <a:r>
              <a:rPr lang="ja-JP" altLang="en-US" sz="1050">
                <a:solidFill>
                  <a:schemeClr val="tx1"/>
                </a:solidFill>
              </a:rPr>
              <a:t>運用</a:t>
            </a:r>
            <a:endParaRPr lang="en-US" altLang="ja-JP" sz="1050">
              <a:solidFill>
                <a:schemeClr val="tx1"/>
              </a:solidFill>
            </a:endParaRPr>
          </a:p>
        </p:txBody>
      </p:sp>
      <p:sp>
        <p:nvSpPr>
          <p:cNvPr id="129" name="四角形: 角を丸くする 128">
            <a:extLst>
              <a:ext uri="{FF2B5EF4-FFF2-40B4-BE49-F238E27FC236}">
                <a16:creationId xmlns:a16="http://schemas.microsoft.com/office/drawing/2014/main" id="{A92C7122-0F7B-491F-B9F0-30F83C319D2E}"/>
              </a:ext>
            </a:extLst>
          </p:cNvPr>
          <p:cNvSpPr/>
          <p:nvPr/>
        </p:nvSpPr>
        <p:spPr>
          <a:xfrm>
            <a:off x="9616802" y="4874323"/>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営業</a:t>
            </a:r>
            <a:endParaRPr lang="en-US" altLang="ja-JP" sz="1050">
              <a:solidFill>
                <a:schemeClr val="tx1"/>
              </a:solidFill>
            </a:endParaRPr>
          </a:p>
        </p:txBody>
      </p:sp>
      <p:sp>
        <p:nvSpPr>
          <p:cNvPr id="131" name="四角形: 角を丸くする 130">
            <a:extLst>
              <a:ext uri="{FF2B5EF4-FFF2-40B4-BE49-F238E27FC236}">
                <a16:creationId xmlns:a16="http://schemas.microsoft.com/office/drawing/2014/main" id="{640E2D9F-D96C-452D-94B5-BD0A0BD56893}"/>
              </a:ext>
            </a:extLst>
          </p:cNvPr>
          <p:cNvSpPr/>
          <p:nvPr/>
        </p:nvSpPr>
        <p:spPr>
          <a:xfrm>
            <a:off x="7556017" y="5208132"/>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顧客サービス</a:t>
            </a:r>
            <a:endParaRPr lang="en-US" altLang="ja-JP" sz="1050">
              <a:solidFill>
                <a:schemeClr val="tx1"/>
              </a:solidFill>
            </a:endParaRPr>
          </a:p>
        </p:txBody>
      </p:sp>
      <p:sp>
        <p:nvSpPr>
          <p:cNvPr id="132" name="四角形: 角を丸くする 131">
            <a:extLst>
              <a:ext uri="{FF2B5EF4-FFF2-40B4-BE49-F238E27FC236}">
                <a16:creationId xmlns:a16="http://schemas.microsoft.com/office/drawing/2014/main" id="{853884F2-0037-4959-BCEC-E9C451B1B85C}"/>
              </a:ext>
            </a:extLst>
          </p:cNvPr>
          <p:cNvSpPr/>
          <p:nvPr/>
        </p:nvSpPr>
        <p:spPr>
          <a:xfrm>
            <a:off x="8590020" y="5208132"/>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広報</a:t>
            </a:r>
            <a:endParaRPr lang="en-US" altLang="ja-JP" sz="1050">
              <a:solidFill>
                <a:schemeClr val="tx1"/>
              </a:solidFill>
            </a:endParaRPr>
          </a:p>
        </p:txBody>
      </p:sp>
      <p:sp>
        <p:nvSpPr>
          <p:cNvPr id="135" name="四角形: 角を丸くする 134">
            <a:extLst>
              <a:ext uri="{FF2B5EF4-FFF2-40B4-BE49-F238E27FC236}">
                <a16:creationId xmlns:a16="http://schemas.microsoft.com/office/drawing/2014/main" id="{0DBE2E1E-4EEF-4447-A8DD-CB6580CDC8A0}"/>
              </a:ext>
            </a:extLst>
          </p:cNvPr>
          <p:cNvSpPr/>
          <p:nvPr/>
        </p:nvSpPr>
        <p:spPr>
          <a:xfrm>
            <a:off x="9535606"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00">
                <a:solidFill>
                  <a:schemeClr val="tx1"/>
                </a:solidFill>
              </a:rPr>
              <a:t>法務</a:t>
            </a:r>
          </a:p>
        </p:txBody>
      </p:sp>
      <p:sp>
        <p:nvSpPr>
          <p:cNvPr id="11" name="正方形/長方形 10">
            <a:extLst>
              <a:ext uri="{FF2B5EF4-FFF2-40B4-BE49-F238E27FC236}">
                <a16:creationId xmlns:a16="http://schemas.microsoft.com/office/drawing/2014/main" id="{11DB2AED-B701-4EEF-8ECE-C2215F0F32D5}"/>
              </a:ext>
            </a:extLst>
          </p:cNvPr>
          <p:cNvSpPr/>
          <p:nvPr/>
        </p:nvSpPr>
        <p:spPr>
          <a:xfrm>
            <a:off x="1638582" y="3807594"/>
            <a:ext cx="3020754" cy="230832"/>
          </a:xfrm>
          <a:prstGeom prst="rect">
            <a:avLst/>
          </a:prstGeom>
        </p:spPr>
        <p:txBody>
          <a:bodyPr wrap="square">
            <a:spAutoFit/>
          </a:bodyPr>
          <a:lstStyle/>
          <a:p>
            <a:r>
              <a:rPr lang="ja-JP" altLang="en-US" sz="900"/>
              <a:t>人格を形成し、知情意を兼ね備えた“完き人” を目指す</a:t>
            </a:r>
          </a:p>
        </p:txBody>
      </p:sp>
      <p:sp>
        <p:nvSpPr>
          <p:cNvPr id="13" name="テキスト ボックス 12">
            <a:extLst>
              <a:ext uri="{FF2B5EF4-FFF2-40B4-BE49-F238E27FC236}">
                <a16:creationId xmlns:a16="http://schemas.microsoft.com/office/drawing/2014/main" id="{F07D462F-A05B-4718-81D8-CB78F9882137}"/>
              </a:ext>
            </a:extLst>
          </p:cNvPr>
          <p:cNvSpPr txBox="1"/>
          <p:nvPr/>
        </p:nvSpPr>
        <p:spPr>
          <a:xfrm>
            <a:off x="78719" y="21655"/>
            <a:ext cx="3133079" cy="400110"/>
          </a:xfrm>
          <a:prstGeom prst="rect">
            <a:avLst/>
          </a:prstGeom>
          <a:noFill/>
        </p:spPr>
        <p:txBody>
          <a:bodyPr wrap="square" rtlCol="0">
            <a:spAutoFit/>
          </a:bodyPr>
          <a:lstStyle/>
          <a:p>
            <a:pPr algn="dist"/>
            <a:r>
              <a:rPr kumimoji="1" lang="ja-JP" altLang="en-US" sz="2000" b="1"/>
              <a:t>企業経営の羅針図</a:t>
            </a:r>
          </a:p>
        </p:txBody>
      </p:sp>
      <p:sp>
        <p:nvSpPr>
          <p:cNvPr id="7" name="正方形/長方形 6">
            <a:extLst>
              <a:ext uri="{FF2B5EF4-FFF2-40B4-BE49-F238E27FC236}">
                <a16:creationId xmlns:a16="http://schemas.microsoft.com/office/drawing/2014/main" id="{65F0ED5C-F0F1-4413-A6BD-521BBB094CAA}"/>
              </a:ext>
            </a:extLst>
          </p:cNvPr>
          <p:cNvSpPr/>
          <p:nvPr/>
        </p:nvSpPr>
        <p:spPr>
          <a:xfrm>
            <a:off x="6847723" y="441667"/>
            <a:ext cx="5049240" cy="253916"/>
          </a:xfrm>
          <a:prstGeom prst="rect">
            <a:avLst/>
          </a:prstGeom>
        </p:spPr>
        <p:txBody>
          <a:bodyPr wrap="square">
            <a:spAutoFit/>
          </a:bodyPr>
          <a:lstStyle/>
          <a:p>
            <a:r>
              <a:rPr lang="ja-JP" altLang="en-US" sz="1050"/>
              <a:t>（道徳にもとづいた富を社会に還元し、世の中に必要とされる企業になる）</a:t>
            </a:r>
          </a:p>
        </p:txBody>
      </p:sp>
      <p:sp>
        <p:nvSpPr>
          <p:cNvPr id="106" name="四角形: 角を丸くする 105">
            <a:extLst>
              <a:ext uri="{FF2B5EF4-FFF2-40B4-BE49-F238E27FC236}">
                <a16:creationId xmlns:a16="http://schemas.microsoft.com/office/drawing/2014/main" id="{A45FA8B7-8FE3-4DCC-860B-CF141F3627AC}"/>
              </a:ext>
            </a:extLst>
          </p:cNvPr>
          <p:cNvSpPr/>
          <p:nvPr/>
        </p:nvSpPr>
        <p:spPr>
          <a:xfrm>
            <a:off x="7101076"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a:solidFill>
                  <a:schemeClr val="tx1"/>
                </a:solidFill>
              </a:rPr>
              <a:t>標準化</a:t>
            </a:r>
            <a:endParaRPr lang="en-US" altLang="ja-JP" sz="1050">
              <a:solidFill>
                <a:schemeClr val="tx1"/>
              </a:solidFill>
            </a:endParaRPr>
          </a:p>
        </p:txBody>
      </p:sp>
      <p:sp>
        <p:nvSpPr>
          <p:cNvPr id="108" name="四角形: 角を丸くする 107">
            <a:extLst>
              <a:ext uri="{FF2B5EF4-FFF2-40B4-BE49-F238E27FC236}">
                <a16:creationId xmlns:a16="http://schemas.microsoft.com/office/drawing/2014/main" id="{A2B9374B-4E7B-4AFF-9EC5-9550BC6606FA}"/>
              </a:ext>
            </a:extLst>
          </p:cNvPr>
          <p:cNvSpPr/>
          <p:nvPr/>
        </p:nvSpPr>
        <p:spPr>
          <a:xfrm>
            <a:off x="8111694"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a:solidFill>
                  <a:schemeClr val="tx1"/>
                </a:solidFill>
              </a:rPr>
              <a:t>プロジェクト</a:t>
            </a:r>
            <a:endParaRPr lang="en-US" altLang="ja-JP" sz="1050">
              <a:solidFill>
                <a:schemeClr val="tx1"/>
              </a:solidFill>
            </a:endParaRPr>
          </a:p>
          <a:p>
            <a:pPr algn="ctr"/>
            <a:r>
              <a:rPr lang="ja-JP" altLang="en-US" sz="1050">
                <a:solidFill>
                  <a:schemeClr val="tx1"/>
                </a:solidFill>
              </a:rPr>
              <a:t>マネジメント</a:t>
            </a:r>
            <a:endParaRPr lang="en-US" altLang="ja-JP" sz="1050">
              <a:solidFill>
                <a:schemeClr val="tx1"/>
              </a:solidFill>
            </a:endParaRPr>
          </a:p>
        </p:txBody>
      </p:sp>
      <p:sp>
        <p:nvSpPr>
          <p:cNvPr id="110" name="四角形: 角を丸くする 109">
            <a:extLst>
              <a:ext uri="{FF2B5EF4-FFF2-40B4-BE49-F238E27FC236}">
                <a16:creationId xmlns:a16="http://schemas.microsoft.com/office/drawing/2014/main" id="{2AB6A249-984E-4176-8A6B-5C302568A0F6}"/>
              </a:ext>
            </a:extLst>
          </p:cNvPr>
          <p:cNvSpPr/>
          <p:nvPr/>
        </p:nvSpPr>
        <p:spPr>
          <a:xfrm>
            <a:off x="9122312"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a:solidFill>
                  <a:schemeClr val="tx1"/>
                </a:solidFill>
              </a:rPr>
              <a:t>ナレッジ</a:t>
            </a:r>
            <a:endParaRPr lang="en-US" altLang="ja-JP" sz="1050">
              <a:solidFill>
                <a:schemeClr val="tx1"/>
              </a:solidFill>
            </a:endParaRPr>
          </a:p>
          <a:p>
            <a:pPr algn="ctr"/>
            <a:r>
              <a:rPr lang="ja-JP" altLang="en-US" sz="1050">
                <a:solidFill>
                  <a:schemeClr val="tx1"/>
                </a:solidFill>
              </a:rPr>
              <a:t>マネジメント</a:t>
            </a:r>
            <a:endParaRPr lang="en-US" altLang="ja-JP" sz="1050">
              <a:solidFill>
                <a:schemeClr val="tx1"/>
              </a:solidFill>
            </a:endParaRPr>
          </a:p>
        </p:txBody>
      </p:sp>
      <p:sp>
        <p:nvSpPr>
          <p:cNvPr id="20" name="矢印: 左右 19">
            <a:extLst>
              <a:ext uri="{FF2B5EF4-FFF2-40B4-BE49-F238E27FC236}">
                <a16:creationId xmlns:a16="http://schemas.microsoft.com/office/drawing/2014/main" id="{6DD26515-99B7-49EA-BD3E-8EFCCC05FDCC}"/>
              </a:ext>
            </a:extLst>
          </p:cNvPr>
          <p:cNvSpPr/>
          <p:nvPr/>
        </p:nvSpPr>
        <p:spPr>
          <a:xfrm>
            <a:off x="5240169" y="1366844"/>
            <a:ext cx="1666934" cy="530496"/>
          </a:xfrm>
          <a:prstGeom prst="leftRightArrow">
            <a:avLst/>
          </a:prstGeom>
          <a:ln/>
        </p:spPr>
        <p:style>
          <a:lnRef idx="1">
            <a:schemeClr val="accent1"/>
          </a:lnRef>
          <a:fillRef idx="2">
            <a:schemeClr val="accent1"/>
          </a:fillRef>
          <a:effectRef idx="1">
            <a:schemeClr val="accent1"/>
          </a:effectRef>
          <a:fontRef idx="minor">
            <a:schemeClr val="dk1"/>
          </a:fontRef>
        </p:style>
        <p:txBody>
          <a:bodyPr lIns="180000" tIns="180000" rIns="180000" bIns="180000" rtlCol="0" anchor="ctr"/>
          <a:lstStyle/>
          <a:p>
            <a:pPr algn="ctr"/>
            <a:r>
              <a:rPr kumimoji="1" lang="ja-JP" altLang="en-US" sz="900"/>
              <a:t>道徳と収益</a:t>
            </a:r>
            <a:r>
              <a:rPr lang="ja-JP" altLang="en-US" sz="900"/>
              <a:t>の両輪</a:t>
            </a:r>
            <a:endParaRPr lang="en-US" altLang="ja-JP" sz="900"/>
          </a:p>
          <a:p>
            <a:pPr algn="ctr"/>
            <a:r>
              <a:rPr kumimoji="1" lang="ja-JP" altLang="en-US" sz="900"/>
              <a:t>による社会貢献</a:t>
            </a:r>
          </a:p>
        </p:txBody>
      </p:sp>
      <p:sp>
        <p:nvSpPr>
          <p:cNvPr id="113" name="四角形: 角を丸くする 112">
            <a:extLst>
              <a:ext uri="{FF2B5EF4-FFF2-40B4-BE49-F238E27FC236}">
                <a16:creationId xmlns:a16="http://schemas.microsoft.com/office/drawing/2014/main" id="{6EF23CB4-8DFC-4F3B-9463-D1C6ECAA00ED}"/>
              </a:ext>
            </a:extLst>
          </p:cNvPr>
          <p:cNvSpPr/>
          <p:nvPr/>
        </p:nvSpPr>
        <p:spPr>
          <a:xfrm>
            <a:off x="585289"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900" b="1">
                <a:solidFill>
                  <a:schemeClr val="tx1"/>
                </a:solidFill>
              </a:rPr>
              <a:t>人を大切にする経営</a:t>
            </a:r>
          </a:p>
        </p:txBody>
      </p:sp>
      <p:sp>
        <p:nvSpPr>
          <p:cNvPr id="117" name="四角形: 角を丸くする 116">
            <a:extLst>
              <a:ext uri="{FF2B5EF4-FFF2-40B4-BE49-F238E27FC236}">
                <a16:creationId xmlns:a16="http://schemas.microsoft.com/office/drawing/2014/main" id="{41654B8F-6E14-4B68-A204-B73CCD8DE0A2}"/>
              </a:ext>
            </a:extLst>
          </p:cNvPr>
          <p:cNvSpPr/>
          <p:nvPr/>
        </p:nvSpPr>
        <p:spPr>
          <a:xfrm>
            <a:off x="1852020"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ja-JP" sz="1050" b="1" err="1">
                <a:solidFill>
                  <a:schemeClr val="tx1"/>
                </a:solidFill>
              </a:rPr>
              <a:t>r</a:t>
            </a:r>
            <a:r>
              <a:rPr kumimoji="1" lang="en-US" altLang="ja-JP" sz="1050" b="1" err="1">
                <a:solidFill>
                  <a:schemeClr val="tx1"/>
                </a:solidFill>
              </a:rPr>
              <a:t>e:Work</a:t>
            </a:r>
            <a:endParaRPr kumimoji="1" lang="en-US" altLang="ja-JP" sz="1050" b="1">
              <a:solidFill>
                <a:schemeClr val="tx1"/>
              </a:solidFill>
            </a:endParaRPr>
          </a:p>
          <a:p>
            <a:pPr algn="ctr"/>
            <a:r>
              <a:rPr lang="ja-JP" altLang="en-US" sz="1050" b="1">
                <a:solidFill>
                  <a:schemeClr val="tx1"/>
                </a:solidFill>
              </a:rPr>
              <a:t>（イノベーション）</a:t>
            </a:r>
            <a:endParaRPr kumimoji="1" lang="ja-JP" altLang="en-US" sz="1050" b="1">
              <a:solidFill>
                <a:schemeClr val="tx1"/>
              </a:solidFill>
            </a:endParaRPr>
          </a:p>
        </p:txBody>
      </p:sp>
      <p:sp>
        <p:nvSpPr>
          <p:cNvPr id="123" name="四角形: 角を丸くする 122">
            <a:extLst>
              <a:ext uri="{FF2B5EF4-FFF2-40B4-BE49-F238E27FC236}">
                <a16:creationId xmlns:a16="http://schemas.microsoft.com/office/drawing/2014/main" id="{99A81CD9-E448-4A25-A224-7945770253D8}"/>
              </a:ext>
            </a:extLst>
          </p:cNvPr>
          <p:cNvSpPr/>
          <p:nvPr/>
        </p:nvSpPr>
        <p:spPr>
          <a:xfrm>
            <a:off x="10132929"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800">
                <a:solidFill>
                  <a:schemeClr val="tx1"/>
                </a:solidFill>
              </a:rPr>
              <a:t>一般教養</a:t>
            </a:r>
            <a:endParaRPr lang="en-US" altLang="ja-JP" sz="800">
              <a:solidFill>
                <a:schemeClr val="tx1"/>
              </a:solidFill>
            </a:endParaRPr>
          </a:p>
          <a:p>
            <a:pPr algn="ctr"/>
            <a:r>
              <a:rPr lang="ja-JP" altLang="en-US" sz="800">
                <a:solidFill>
                  <a:schemeClr val="tx1"/>
                </a:solidFill>
              </a:rPr>
              <a:t>（情報リテラシー、ハラスメント等）</a:t>
            </a:r>
            <a:endParaRPr lang="en-US" altLang="ja-JP" sz="800">
              <a:solidFill>
                <a:schemeClr val="tx1"/>
              </a:solidFill>
            </a:endParaRPr>
          </a:p>
        </p:txBody>
      </p:sp>
      <p:sp>
        <p:nvSpPr>
          <p:cNvPr id="136" name="四角形: 角を丸くする 135">
            <a:extLst>
              <a:ext uri="{FF2B5EF4-FFF2-40B4-BE49-F238E27FC236}">
                <a16:creationId xmlns:a16="http://schemas.microsoft.com/office/drawing/2014/main" id="{ACE55431-2EE2-4800-AACB-60D9ABC42CA2}"/>
              </a:ext>
            </a:extLst>
          </p:cNvPr>
          <p:cNvSpPr/>
          <p:nvPr/>
        </p:nvSpPr>
        <p:spPr>
          <a:xfrm>
            <a:off x="10308503"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00">
                <a:solidFill>
                  <a:schemeClr val="tx1"/>
                </a:solidFill>
              </a:rPr>
              <a:t>コンプラ</a:t>
            </a:r>
          </a:p>
        </p:txBody>
      </p:sp>
      <p:sp>
        <p:nvSpPr>
          <p:cNvPr id="137" name="四角形: 角を丸くする 136">
            <a:extLst>
              <a:ext uri="{FF2B5EF4-FFF2-40B4-BE49-F238E27FC236}">
                <a16:creationId xmlns:a16="http://schemas.microsoft.com/office/drawing/2014/main" id="{4FEA9AD4-4D89-44B7-8D52-2D253398458E}"/>
              </a:ext>
            </a:extLst>
          </p:cNvPr>
          <p:cNvSpPr/>
          <p:nvPr/>
        </p:nvSpPr>
        <p:spPr>
          <a:xfrm>
            <a:off x="9621028" y="5194194"/>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マーケティング</a:t>
            </a:r>
            <a:endParaRPr lang="en-US" altLang="ja-JP" sz="1050">
              <a:solidFill>
                <a:schemeClr val="tx1"/>
              </a:solidFill>
            </a:endParaRPr>
          </a:p>
        </p:txBody>
      </p:sp>
    </p:spTree>
    <p:extLst>
      <p:ext uri="{BB962C8B-B14F-4D97-AF65-F5344CB8AC3E}">
        <p14:creationId xmlns:p14="http://schemas.microsoft.com/office/powerpoint/2010/main" val="133812324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CAB1CE-BE4D-4494-BE02-DFBBA97CA15E}"/>
              </a:ext>
            </a:extLst>
          </p:cNvPr>
          <p:cNvSpPr>
            <a:spLocks noGrp="1"/>
          </p:cNvSpPr>
          <p:nvPr>
            <p:ph type="title"/>
          </p:nvPr>
        </p:nvSpPr>
        <p:spPr/>
        <p:txBody>
          <a:bodyPr>
            <a:normAutofit fontScale="90000"/>
          </a:bodyPr>
          <a:lstStyle/>
          <a:p>
            <a:r>
              <a:rPr lang="ja-JP" altLang="en-US"/>
              <a:t>社会マネジメントの構成</a:t>
            </a:r>
            <a:endParaRPr kumimoji="1" lang="ja-JP" altLang="en-US"/>
          </a:p>
        </p:txBody>
      </p:sp>
      <p:sp>
        <p:nvSpPr>
          <p:cNvPr id="3" name="フッター プレースホルダー 2">
            <a:extLst>
              <a:ext uri="{FF2B5EF4-FFF2-40B4-BE49-F238E27FC236}">
                <a16:creationId xmlns:a16="http://schemas.microsoft.com/office/drawing/2014/main" id="{D83FF173-768C-4FC4-A90B-76CE874F60D8}"/>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78A2436-EA0F-4607-85CE-E8560515D6D0}"/>
              </a:ext>
            </a:extLst>
          </p:cNvPr>
          <p:cNvSpPr>
            <a:spLocks noGrp="1"/>
          </p:cNvSpPr>
          <p:nvPr>
            <p:ph type="sldNum" sz="quarter" idx="11"/>
          </p:nvPr>
        </p:nvSpPr>
        <p:spPr/>
        <p:txBody>
          <a:bodyPr/>
          <a:lstStyle/>
          <a:p>
            <a:fld id="{D9AE47F2-95C2-4286-997D-4843A9A6AD0C}" type="slidenum">
              <a:rPr lang="ja-JP" altLang="en-US" smtClean="0"/>
              <a:pPr/>
              <a:t>107</a:t>
            </a:fld>
            <a:endParaRPr lang="ja-JP" altLang="en-US"/>
          </a:p>
        </p:txBody>
      </p:sp>
      <p:graphicFrame>
        <p:nvGraphicFramePr>
          <p:cNvPr id="6" name="表 6">
            <a:extLst>
              <a:ext uri="{FF2B5EF4-FFF2-40B4-BE49-F238E27FC236}">
                <a16:creationId xmlns:a16="http://schemas.microsoft.com/office/drawing/2014/main" id="{3CE16567-24EC-4F16-B99B-5FE5A6F540F1}"/>
              </a:ext>
            </a:extLst>
          </p:cNvPr>
          <p:cNvGraphicFramePr>
            <a:graphicFrameLocks noGrp="1"/>
          </p:cNvGraphicFramePr>
          <p:nvPr>
            <p:ph sz="quarter" idx="12"/>
            <p:extLst>
              <p:ext uri="{D42A27DB-BD31-4B8C-83A1-F6EECF244321}">
                <p14:modId xmlns:p14="http://schemas.microsoft.com/office/powerpoint/2010/main" val="2092736471"/>
              </p:ext>
            </p:extLst>
          </p:nvPr>
        </p:nvGraphicFramePr>
        <p:xfrm>
          <a:off x="397932" y="1231876"/>
          <a:ext cx="11363890" cy="2932020"/>
        </p:xfrm>
        <a:graphic>
          <a:graphicData uri="http://schemas.openxmlformats.org/drawingml/2006/table">
            <a:tbl>
              <a:tblPr bandRow="1">
                <a:tableStyleId>{5C22544A-7EE6-4342-B048-85BDC9FD1C3A}</a:tableStyleId>
              </a:tblPr>
              <a:tblGrid>
                <a:gridCol w="530674">
                  <a:extLst>
                    <a:ext uri="{9D8B030D-6E8A-4147-A177-3AD203B41FA5}">
                      <a16:colId xmlns:a16="http://schemas.microsoft.com/office/drawing/2014/main" val="1838226603"/>
                    </a:ext>
                  </a:extLst>
                </a:gridCol>
                <a:gridCol w="2533968">
                  <a:extLst>
                    <a:ext uri="{9D8B030D-6E8A-4147-A177-3AD203B41FA5}">
                      <a16:colId xmlns:a16="http://schemas.microsoft.com/office/drawing/2014/main" val="3400034168"/>
                    </a:ext>
                  </a:extLst>
                </a:gridCol>
                <a:gridCol w="8299248">
                  <a:extLst>
                    <a:ext uri="{9D8B030D-6E8A-4147-A177-3AD203B41FA5}">
                      <a16:colId xmlns:a16="http://schemas.microsoft.com/office/drawing/2014/main" val="1719301330"/>
                    </a:ext>
                  </a:extLst>
                </a:gridCol>
              </a:tblGrid>
              <a:tr h="733005">
                <a:tc>
                  <a:txBody>
                    <a:bodyPr/>
                    <a:lstStyle/>
                    <a:p>
                      <a:r>
                        <a:rPr kumimoji="1" lang="en-US" altLang="ja-JP"/>
                        <a:t>1</a:t>
                      </a:r>
                      <a:endParaRPr kumimoji="1" lang="ja-JP" altLang="en-US"/>
                    </a:p>
                  </a:txBody>
                  <a:tcPr/>
                </a:tc>
                <a:tc>
                  <a:txBody>
                    <a:bodyPr/>
                    <a:lstStyle/>
                    <a:p>
                      <a:r>
                        <a:rPr lang="ja-JP" altLang="en-US"/>
                        <a:t>人を大切にする経営</a:t>
                      </a:r>
                    </a:p>
                  </a:txBody>
                  <a:tcPr/>
                </a:tc>
                <a:tc>
                  <a:txBody>
                    <a:bodyPr/>
                    <a:lstStyle/>
                    <a:p>
                      <a:pPr marL="285750" indent="-285750">
                        <a:buFont typeface="Arial" panose="020B0604020202020204" pitchFamily="34" charset="0"/>
                        <a:buChar char="•"/>
                      </a:pPr>
                      <a:r>
                        <a:rPr kumimoji="1" lang="ja-JP" altLang="en-US"/>
                        <a:t>人間を重視する経営を行うことで、あらゆる関係者（特に従業員とその家族）を幸せにする</a:t>
                      </a:r>
                    </a:p>
                  </a:txBody>
                  <a:tcPr/>
                </a:tc>
                <a:extLst>
                  <a:ext uri="{0D108BD9-81ED-4DB2-BD59-A6C34878D82A}">
                    <a16:rowId xmlns:a16="http://schemas.microsoft.com/office/drawing/2014/main" val="2446103164"/>
                  </a:ext>
                </a:extLst>
              </a:tr>
              <a:tr h="733005">
                <a:tc>
                  <a:txBody>
                    <a:bodyPr/>
                    <a:lstStyle/>
                    <a:p>
                      <a:r>
                        <a:rPr kumimoji="1" lang="en-US" altLang="ja-JP"/>
                        <a:t>2</a:t>
                      </a:r>
                      <a:endParaRPr kumimoji="1" lang="ja-JP" altLang="en-US"/>
                    </a:p>
                  </a:txBody>
                  <a:tcPr/>
                </a:tc>
                <a:tc>
                  <a:txBody>
                    <a:bodyPr/>
                    <a:lstStyle/>
                    <a:p>
                      <a:r>
                        <a:rPr lang="en-US" altLang="ja-JP" err="1"/>
                        <a:t>re:Work</a:t>
                      </a:r>
                      <a:endParaRPr lang="en-US" altLang="ja-JP"/>
                    </a:p>
                    <a:p>
                      <a:r>
                        <a:rPr lang="ja-JP" altLang="en-US"/>
                        <a:t>（イノベーション）</a:t>
                      </a:r>
                    </a:p>
                  </a:txBody>
                  <a:tcPr/>
                </a:tc>
                <a:tc>
                  <a:txBody>
                    <a:bodyPr/>
                    <a:lstStyle/>
                    <a:p>
                      <a:pPr marL="285750" indent="-285750">
                        <a:buFont typeface="Arial" panose="020B0604020202020204" pitchFamily="34" charset="0"/>
                        <a:buChar char="•"/>
                      </a:pPr>
                      <a:r>
                        <a:rPr kumimoji="1" lang="en-US" altLang="ja-JP"/>
                        <a:t>Google</a:t>
                      </a:r>
                      <a:r>
                        <a:rPr kumimoji="1" lang="ja-JP" altLang="en-US"/>
                        <a:t> </a:t>
                      </a:r>
                      <a:r>
                        <a:rPr kumimoji="1" lang="en-US" altLang="ja-JP" err="1"/>
                        <a:t>re:Work</a:t>
                      </a:r>
                      <a:r>
                        <a:rPr kumimoji="1" lang="ja-JP" altLang="en-US"/>
                        <a:t>のイノベーションに関する考え方を取り入れ、イノベーションを生み出す組織づくりを目指す</a:t>
                      </a:r>
                      <a:endParaRPr kumimoji="1" lang="en-US" altLang="ja-JP"/>
                    </a:p>
                  </a:txBody>
                  <a:tcPr/>
                </a:tc>
                <a:extLst>
                  <a:ext uri="{0D108BD9-81ED-4DB2-BD59-A6C34878D82A}">
                    <a16:rowId xmlns:a16="http://schemas.microsoft.com/office/drawing/2014/main" val="3301000974"/>
                  </a:ext>
                </a:extLst>
              </a:tr>
              <a:tr h="733005">
                <a:tc>
                  <a:txBody>
                    <a:bodyPr/>
                    <a:lstStyle/>
                    <a:p>
                      <a:r>
                        <a:rPr kumimoji="1" lang="en-US" altLang="ja-JP"/>
                        <a:t>3</a:t>
                      </a:r>
                      <a:endParaRPr kumimoji="1" lang="ja-JP" altLang="en-US"/>
                    </a:p>
                  </a:txBody>
                  <a:tcPr/>
                </a:tc>
                <a:tc>
                  <a:txBody>
                    <a:bodyPr/>
                    <a:lstStyle/>
                    <a:p>
                      <a:r>
                        <a:rPr kumimoji="1" lang="en-US" altLang="ja-JP"/>
                        <a:t>SDGs</a:t>
                      </a:r>
                      <a:endParaRPr kumimoji="1" lang="ja-JP" altLang="en-US"/>
                    </a:p>
                  </a:txBody>
                  <a:tcPr/>
                </a:tc>
                <a:tc>
                  <a:txBody>
                    <a:bodyPr/>
                    <a:lstStyle/>
                    <a:p>
                      <a:pPr marL="285750" indent="-285750">
                        <a:buFont typeface="Arial" panose="020B0604020202020204" pitchFamily="34" charset="0"/>
                        <a:buChar char="•"/>
                      </a:pPr>
                      <a:r>
                        <a:rPr kumimoji="1" lang="en-US" altLang="ja-JP"/>
                        <a:t>SDGs</a:t>
                      </a:r>
                      <a:r>
                        <a:rPr kumimoji="1" lang="ja-JP" altLang="en-US"/>
                        <a:t>のゴールに合わせた事業戦略を設計し、企業価値の向上やステークホルダーとの関係強化を目指す</a:t>
                      </a:r>
                    </a:p>
                  </a:txBody>
                  <a:tcPr/>
                </a:tc>
                <a:extLst>
                  <a:ext uri="{0D108BD9-81ED-4DB2-BD59-A6C34878D82A}">
                    <a16:rowId xmlns:a16="http://schemas.microsoft.com/office/drawing/2014/main" val="1894936895"/>
                  </a:ext>
                </a:extLst>
              </a:tr>
              <a:tr h="733005">
                <a:tc>
                  <a:txBody>
                    <a:bodyPr/>
                    <a:lstStyle/>
                    <a:p>
                      <a:r>
                        <a:rPr kumimoji="1" lang="en-US" altLang="ja-JP"/>
                        <a:t>4</a:t>
                      </a:r>
                      <a:endParaRPr kumimoji="1" lang="ja-JP" altLang="en-US"/>
                    </a:p>
                  </a:txBody>
                  <a:tcPr/>
                </a:tc>
                <a:tc>
                  <a:txBody>
                    <a:bodyPr/>
                    <a:lstStyle/>
                    <a:p>
                      <a:r>
                        <a:rPr kumimoji="1" lang="en-US" altLang="ja-JP"/>
                        <a:t>CSR</a:t>
                      </a:r>
                      <a:endParaRPr kumimoji="1" lang="ja-JP" altLang="en-US"/>
                    </a:p>
                  </a:txBody>
                  <a:tcPr/>
                </a:tc>
                <a:tc>
                  <a:txBody>
                    <a:bodyPr/>
                    <a:lstStyle/>
                    <a:p>
                      <a:pPr marL="285750" indent="-285750">
                        <a:buFont typeface="Arial" panose="020B0604020202020204" pitchFamily="34" charset="0"/>
                        <a:buChar char="•"/>
                      </a:pPr>
                      <a:r>
                        <a:rPr kumimoji="1" lang="ja-JP" altLang="en-US"/>
                        <a:t>社会貢献を通じて企業イメージの向上、ステークホルダーとの関係強化を目指す</a:t>
                      </a:r>
                    </a:p>
                  </a:txBody>
                  <a:tcPr/>
                </a:tc>
                <a:extLst>
                  <a:ext uri="{0D108BD9-81ED-4DB2-BD59-A6C34878D82A}">
                    <a16:rowId xmlns:a16="http://schemas.microsoft.com/office/drawing/2014/main" val="2155903754"/>
                  </a:ext>
                </a:extLst>
              </a:tr>
            </a:tbl>
          </a:graphicData>
        </a:graphic>
      </p:graphicFrame>
    </p:spTree>
    <p:extLst>
      <p:ext uri="{BB962C8B-B14F-4D97-AF65-F5344CB8AC3E}">
        <p14:creationId xmlns:p14="http://schemas.microsoft.com/office/powerpoint/2010/main" val="113289950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61FCA-656B-4C3A-B5E8-A2EE151B5D99}"/>
              </a:ext>
            </a:extLst>
          </p:cNvPr>
          <p:cNvSpPr>
            <a:spLocks noGrp="1"/>
          </p:cNvSpPr>
          <p:nvPr>
            <p:ph type="title"/>
          </p:nvPr>
        </p:nvSpPr>
        <p:spPr/>
        <p:txBody>
          <a:bodyPr/>
          <a:lstStyle/>
          <a:p>
            <a:r>
              <a:rPr kumimoji="1" lang="ja-JP" altLang="en-US"/>
              <a:t>人を大切にする経営</a:t>
            </a:r>
          </a:p>
        </p:txBody>
      </p:sp>
    </p:spTree>
    <p:extLst>
      <p:ext uri="{BB962C8B-B14F-4D97-AF65-F5344CB8AC3E}">
        <p14:creationId xmlns:p14="http://schemas.microsoft.com/office/powerpoint/2010/main" val="110051244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D5EACF-EE02-460C-B55B-1FDD31B7A3DF}"/>
              </a:ext>
            </a:extLst>
          </p:cNvPr>
          <p:cNvSpPr>
            <a:spLocks noGrp="1"/>
          </p:cNvSpPr>
          <p:nvPr>
            <p:ph type="title"/>
          </p:nvPr>
        </p:nvSpPr>
        <p:spPr/>
        <p:txBody>
          <a:bodyPr>
            <a:normAutofit fontScale="90000"/>
          </a:bodyPr>
          <a:lstStyle/>
          <a:p>
            <a:r>
              <a:rPr kumimoji="1" lang="ja-JP" altLang="en-US"/>
              <a:t>人を大切にする経営</a:t>
            </a:r>
          </a:p>
        </p:txBody>
      </p:sp>
      <p:sp>
        <p:nvSpPr>
          <p:cNvPr id="3" name="フッター プレースホルダー 2">
            <a:extLst>
              <a:ext uri="{FF2B5EF4-FFF2-40B4-BE49-F238E27FC236}">
                <a16:creationId xmlns:a16="http://schemas.microsoft.com/office/drawing/2014/main" id="{772B7C43-AD92-4C50-BA85-4C4F36FA65EE}"/>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F54357-0947-4602-8A78-3A231F1D191B}"/>
              </a:ext>
            </a:extLst>
          </p:cNvPr>
          <p:cNvSpPr>
            <a:spLocks noGrp="1"/>
          </p:cNvSpPr>
          <p:nvPr>
            <p:ph type="sldNum" sz="quarter" idx="11"/>
          </p:nvPr>
        </p:nvSpPr>
        <p:spPr/>
        <p:txBody>
          <a:bodyPr/>
          <a:lstStyle/>
          <a:p>
            <a:fld id="{D9AE47F2-95C2-4286-997D-4843A9A6AD0C}" type="slidenum">
              <a:rPr lang="ja-JP" altLang="en-US" smtClean="0"/>
              <a:pPr/>
              <a:t>109</a:t>
            </a:fld>
            <a:endParaRPr lang="ja-JP" altLang="en-US"/>
          </a:p>
        </p:txBody>
      </p:sp>
      <p:sp>
        <p:nvSpPr>
          <p:cNvPr id="5" name="コンテンツ プレースホルダー 4">
            <a:extLst>
              <a:ext uri="{FF2B5EF4-FFF2-40B4-BE49-F238E27FC236}">
                <a16:creationId xmlns:a16="http://schemas.microsoft.com/office/drawing/2014/main" id="{FB295491-2433-4AA3-BB12-8D81FC87D83F}"/>
              </a:ext>
            </a:extLst>
          </p:cNvPr>
          <p:cNvSpPr>
            <a:spLocks noGrp="1"/>
          </p:cNvSpPr>
          <p:nvPr>
            <p:ph sz="quarter" idx="12"/>
          </p:nvPr>
        </p:nvSpPr>
        <p:spPr>
          <a:xfrm>
            <a:off x="397932" y="1264357"/>
            <a:ext cx="9437542" cy="4888794"/>
          </a:xfrm>
        </p:spPr>
        <p:txBody>
          <a:bodyPr>
            <a:normAutofit fontScale="92500" lnSpcReduction="20000"/>
          </a:bodyPr>
          <a:lstStyle/>
          <a:p>
            <a:r>
              <a:rPr lang="ja-JP" altLang="en-US"/>
              <a:t>業績重視ではなく、「人間重視」</a:t>
            </a:r>
            <a:endParaRPr lang="en-US" altLang="ja-JP"/>
          </a:p>
          <a:p>
            <a:pPr lvl="1"/>
            <a:r>
              <a:rPr lang="ja-JP" altLang="en-US"/>
              <a:t>過去</a:t>
            </a:r>
            <a:r>
              <a:rPr lang="en-US" altLang="ja-JP"/>
              <a:t>40</a:t>
            </a:r>
            <a:r>
              <a:rPr lang="ja-JP" altLang="en-US"/>
              <a:t>年</a:t>
            </a:r>
            <a:r>
              <a:rPr lang="en-US" altLang="ja-JP"/>
              <a:t>7000</a:t>
            </a:r>
            <a:r>
              <a:rPr lang="ja-JP" altLang="en-US"/>
              <a:t>社の調査から、業績が安定的によい会社は例外なく人を大切にしていることが判明</a:t>
            </a:r>
            <a:endParaRPr lang="en-US" altLang="ja-JP"/>
          </a:p>
          <a:p>
            <a:pPr lvl="1"/>
            <a:r>
              <a:rPr lang="ja-JP" altLang="en-US"/>
              <a:t>”いい会社“を診断するための</a:t>
            </a:r>
            <a:r>
              <a:rPr lang="en-US" altLang="ja-JP"/>
              <a:t>100</a:t>
            </a:r>
            <a:r>
              <a:rPr lang="ja-JP" altLang="en-US"/>
              <a:t>の指標で組織の「健康診断」テストを実施してみる</a:t>
            </a:r>
            <a:endParaRPr lang="en-US" altLang="ja-JP"/>
          </a:p>
          <a:p>
            <a:pPr lvl="1"/>
            <a:r>
              <a:rPr lang="en-US" altLang="ja-JP"/>
              <a:t>50</a:t>
            </a:r>
            <a:r>
              <a:rPr lang="ja-JP" altLang="en-US"/>
              <a:t>点以下なら経営体質に問題あり</a:t>
            </a:r>
            <a:endParaRPr lang="en-US" altLang="ja-JP"/>
          </a:p>
          <a:p>
            <a:r>
              <a:rPr kumimoji="1" lang="ja-JP" altLang="en-US"/>
              <a:t>幸せにするべき人たち</a:t>
            </a:r>
            <a:endParaRPr kumimoji="1" lang="en-US" altLang="ja-JP"/>
          </a:p>
          <a:p>
            <a:pPr lvl="1"/>
            <a:r>
              <a:rPr lang="ja-JP" altLang="en-US"/>
              <a:t>社員とその家族</a:t>
            </a:r>
            <a:endParaRPr lang="en-US" altLang="ja-JP"/>
          </a:p>
          <a:p>
            <a:pPr lvl="1"/>
            <a:r>
              <a:rPr kumimoji="1" lang="ja-JP" altLang="en-US"/>
              <a:t>仕入先や協力会社で働く社外社員とその家族</a:t>
            </a:r>
            <a:endParaRPr kumimoji="1" lang="en-US" altLang="ja-JP"/>
          </a:p>
          <a:p>
            <a:pPr lvl="1"/>
            <a:r>
              <a:rPr lang="ja-JP" altLang="en-US"/>
              <a:t>現在顧客と未来顧客</a:t>
            </a:r>
            <a:endParaRPr lang="en-US" altLang="ja-JP"/>
          </a:p>
          <a:p>
            <a:pPr lvl="1"/>
            <a:r>
              <a:rPr lang="ja-JP" altLang="en-US"/>
              <a:t>地域住民、とりわけ障がい者や高齢者等の社会的弱者</a:t>
            </a:r>
            <a:endParaRPr lang="en-US" altLang="ja-JP"/>
          </a:p>
          <a:p>
            <a:pPr lvl="1"/>
            <a:r>
              <a:rPr kumimoji="1" lang="ja-JP" altLang="en-US"/>
              <a:t>出資者や関係機関</a:t>
            </a:r>
          </a:p>
        </p:txBody>
      </p:sp>
      <p:pic>
        <p:nvPicPr>
          <p:cNvPr id="1026" name="Picture 2" descr="[坂本光司, 坂本光司研究室]の「日本でいちばん大切にしたい会社」がわかる100の指標 (朝日新書)">
            <a:extLst>
              <a:ext uri="{FF2B5EF4-FFF2-40B4-BE49-F238E27FC236}">
                <a16:creationId xmlns:a16="http://schemas.microsoft.com/office/drawing/2014/main" id="{E6463FD1-C210-402C-8B84-9A9FD760AC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5474" y="1264357"/>
            <a:ext cx="2017857" cy="3244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1324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985B11-1381-4E54-A203-8E67C421324A}"/>
              </a:ext>
            </a:extLst>
          </p:cNvPr>
          <p:cNvSpPr>
            <a:spLocks noGrp="1"/>
          </p:cNvSpPr>
          <p:nvPr>
            <p:ph type="title"/>
          </p:nvPr>
        </p:nvSpPr>
        <p:spPr/>
        <p:txBody>
          <a:bodyPr>
            <a:normAutofit fontScale="90000"/>
          </a:bodyPr>
          <a:lstStyle/>
          <a:p>
            <a:r>
              <a:rPr lang="ja-JP" altLang="en-US"/>
              <a:t>参考文献（個人マネジメント）</a:t>
            </a:r>
            <a:endParaRPr kumimoji="1" lang="ja-JP" altLang="en-US"/>
          </a:p>
        </p:txBody>
      </p:sp>
      <p:sp>
        <p:nvSpPr>
          <p:cNvPr id="3" name="フッター プレースホルダー 2">
            <a:extLst>
              <a:ext uri="{FF2B5EF4-FFF2-40B4-BE49-F238E27FC236}">
                <a16:creationId xmlns:a16="http://schemas.microsoft.com/office/drawing/2014/main" id="{E4DFD1C7-13D6-49BA-AA01-E9F22F2EE2BE}"/>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264CC39-2584-455B-8E3A-DCD57BE39D98}"/>
              </a:ext>
            </a:extLst>
          </p:cNvPr>
          <p:cNvSpPr>
            <a:spLocks noGrp="1"/>
          </p:cNvSpPr>
          <p:nvPr>
            <p:ph type="sldNum" sz="quarter" idx="11"/>
          </p:nvPr>
        </p:nvSpPr>
        <p:spPr/>
        <p:txBody>
          <a:bodyPr/>
          <a:lstStyle/>
          <a:p>
            <a:fld id="{D9AE47F2-95C2-4286-997D-4843A9A6AD0C}" type="slidenum">
              <a:rPr lang="ja-JP" altLang="en-US" smtClean="0"/>
              <a:pPr/>
              <a:t>11</a:t>
            </a:fld>
            <a:endParaRPr lang="ja-JP" altLang="en-US"/>
          </a:p>
        </p:txBody>
      </p:sp>
      <p:graphicFrame>
        <p:nvGraphicFramePr>
          <p:cNvPr id="6" name="コンテンツ プレースホルダー 5">
            <a:extLst>
              <a:ext uri="{FF2B5EF4-FFF2-40B4-BE49-F238E27FC236}">
                <a16:creationId xmlns:a16="http://schemas.microsoft.com/office/drawing/2014/main" id="{6DFA82BE-5BCE-449F-BA00-A9422EA52120}"/>
              </a:ext>
            </a:extLst>
          </p:cNvPr>
          <p:cNvGraphicFramePr>
            <a:graphicFrameLocks noGrp="1"/>
          </p:cNvGraphicFramePr>
          <p:nvPr>
            <p:ph sz="quarter" idx="12"/>
            <p:extLst>
              <p:ext uri="{D42A27DB-BD31-4B8C-83A1-F6EECF244321}">
                <p14:modId xmlns:p14="http://schemas.microsoft.com/office/powerpoint/2010/main" val="1468614584"/>
              </p:ext>
            </p:extLst>
          </p:nvPr>
        </p:nvGraphicFramePr>
        <p:xfrm>
          <a:off x="397932" y="1085267"/>
          <a:ext cx="11577637" cy="5029200"/>
        </p:xfrm>
        <a:graphic>
          <a:graphicData uri="http://schemas.openxmlformats.org/drawingml/2006/table">
            <a:tbl>
              <a:tblPr firstRow="1" bandRow="1">
                <a:tableStyleId>{5C22544A-7EE6-4342-B048-85BDC9FD1C3A}</a:tableStyleId>
              </a:tblPr>
              <a:tblGrid>
                <a:gridCol w="5195451">
                  <a:extLst>
                    <a:ext uri="{9D8B030D-6E8A-4147-A177-3AD203B41FA5}">
                      <a16:colId xmlns:a16="http://schemas.microsoft.com/office/drawing/2014/main" val="2426446299"/>
                    </a:ext>
                  </a:extLst>
                </a:gridCol>
                <a:gridCol w="3856336">
                  <a:extLst>
                    <a:ext uri="{9D8B030D-6E8A-4147-A177-3AD203B41FA5}">
                      <a16:colId xmlns:a16="http://schemas.microsoft.com/office/drawing/2014/main" val="670846534"/>
                    </a:ext>
                  </a:extLst>
                </a:gridCol>
                <a:gridCol w="2525850">
                  <a:extLst>
                    <a:ext uri="{9D8B030D-6E8A-4147-A177-3AD203B41FA5}">
                      <a16:colId xmlns:a16="http://schemas.microsoft.com/office/drawing/2014/main" val="3878573169"/>
                    </a:ext>
                  </a:extLst>
                </a:gridCol>
              </a:tblGrid>
              <a:tr h="212109">
                <a:tc>
                  <a:txBody>
                    <a:bodyPr/>
                    <a:lstStyle/>
                    <a:p>
                      <a:pPr algn="ctr"/>
                      <a:r>
                        <a:rPr kumimoji="1" lang="ja-JP" altLang="en-US" sz="1050"/>
                        <a:t>タイトル</a:t>
                      </a:r>
                    </a:p>
                  </a:txBody>
                  <a:tcPr/>
                </a:tc>
                <a:tc>
                  <a:txBody>
                    <a:bodyPr/>
                    <a:lstStyle/>
                    <a:p>
                      <a:pPr algn="ctr"/>
                      <a:r>
                        <a:rPr kumimoji="1" lang="ja-JP" altLang="en-US" sz="1050"/>
                        <a:t>著者・監修</a:t>
                      </a:r>
                    </a:p>
                  </a:txBody>
                  <a:tcPr/>
                </a:tc>
                <a:tc>
                  <a:txBody>
                    <a:bodyPr/>
                    <a:lstStyle/>
                    <a:p>
                      <a:pPr algn="ctr"/>
                      <a:r>
                        <a:rPr kumimoji="1" lang="ja-JP" altLang="en-US" sz="1050"/>
                        <a:t>出版社</a:t>
                      </a:r>
                    </a:p>
                  </a:txBody>
                  <a:tcPr/>
                </a:tc>
                <a:extLst>
                  <a:ext uri="{0D108BD9-81ED-4DB2-BD59-A6C34878D82A}">
                    <a16:rowId xmlns:a16="http://schemas.microsoft.com/office/drawing/2014/main" val="1649971505"/>
                  </a:ext>
                </a:extLst>
              </a:tr>
              <a:tr h="2121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t>現代語訳　論語と算盤</a:t>
                      </a:r>
                    </a:p>
                  </a:txBody>
                  <a:tcPr/>
                </a:tc>
                <a:tc>
                  <a:txBody>
                    <a:bodyPr/>
                    <a:lstStyle/>
                    <a:p>
                      <a:r>
                        <a:rPr kumimoji="1" lang="ja-JP" altLang="en-US" sz="1050"/>
                        <a:t>渋沢栄一</a:t>
                      </a:r>
                    </a:p>
                  </a:txBody>
                  <a:tcPr/>
                </a:tc>
                <a:tc>
                  <a:txBody>
                    <a:bodyPr/>
                    <a:lstStyle/>
                    <a:p>
                      <a:r>
                        <a:rPr kumimoji="1" lang="ja-JP" altLang="en-US" sz="1050"/>
                        <a:t>ちくま新書</a:t>
                      </a:r>
                    </a:p>
                  </a:txBody>
                  <a:tcPr/>
                </a:tc>
                <a:extLst>
                  <a:ext uri="{0D108BD9-81ED-4DB2-BD59-A6C34878D82A}">
                    <a16:rowId xmlns:a16="http://schemas.microsoft.com/office/drawing/2014/main" val="3639166867"/>
                  </a:ext>
                </a:extLst>
              </a:tr>
              <a:tr h="212109">
                <a:tc>
                  <a:txBody>
                    <a:bodyPr/>
                    <a:lstStyle/>
                    <a:p>
                      <a:r>
                        <a:rPr kumimoji="1" lang="ja-JP" altLang="en-US" sz="1050"/>
                        <a:t>完訳　７つの習慣　人格主義の回復</a:t>
                      </a:r>
                    </a:p>
                  </a:txBody>
                  <a:tcPr/>
                </a:tc>
                <a:tc>
                  <a:txBody>
                    <a:bodyPr/>
                    <a:lstStyle/>
                    <a:p>
                      <a:r>
                        <a:rPr kumimoji="1" lang="ja-JP" altLang="en-US" sz="1050"/>
                        <a:t>スティーブン・</a:t>
                      </a:r>
                      <a:r>
                        <a:rPr kumimoji="1" lang="en-US" altLang="ja-JP" sz="1050"/>
                        <a:t>R</a:t>
                      </a:r>
                      <a:r>
                        <a:rPr kumimoji="1" lang="ja-JP" altLang="en-US" sz="1050"/>
                        <a:t>・コヴィー</a:t>
                      </a:r>
                      <a:endParaRPr kumimoji="1" lang="en-US" altLang="ja-JP" sz="1050"/>
                    </a:p>
                  </a:txBody>
                  <a:tcPr/>
                </a:tc>
                <a:tc>
                  <a:txBody>
                    <a:bodyPr/>
                    <a:lstStyle/>
                    <a:p>
                      <a:r>
                        <a:rPr kumimoji="1" lang="ja-JP" altLang="en-US" sz="1050"/>
                        <a:t>キングベアー出版</a:t>
                      </a:r>
                    </a:p>
                  </a:txBody>
                  <a:tcPr/>
                </a:tc>
                <a:extLst>
                  <a:ext uri="{0D108BD9-81ED-4DB2-BD59-A6C34878D82A}">
                    <a16:rowId xmlns:a16="http://schemas.microsoft.com/office/drawing/2014/main" val="2818309263"/>
                  </a:ext>
                </a:extLst>
              </a:tr>
              <a:tr h="212109">
                <a:tc>
                  <a:txBody>
                    <a:bodyPr/>
                    <a:lstStyle/>
                    <a:p>
                      <a:r>
                        <a:rPr kumimoji="1" lang="ja-JP" altLang="en-US" sz="1050"/>
                        <a:t>伝え方が</a:t>
                      </a:r>
                      <a:r>
                        <a:rPr kumimoji="1" lang="en-US" altLang="ja-JP" sz="1050"/>
                        <a:t>9</a:t>
                      </a:r>
                      <a:r>
                        <a:rPr kumimoji="1" lang="ja-JP" altLang="en-US" sz="1050"/>
                        <a:t>割</a:t>
                      </a:r>
                    </a:p>
                  </a:txBody>
                  <a:tcPr/>
                </a:tc>
                <a:tc>
                  <a:txBody>
                    <a:bodyPr/>
                    <a:lstStyle/>
                    <a:p>
                      <a:r>
                        <a:rPr kumimoji="1" lang="ja-JP" altLang="en-US" sz="1050"/>
                        <a:t>佐々木　圭一</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t>ダイヤモンド社</a:t>
                      </a:r>
                    </a:p>
                  </a:txBody>
                  <a:tcPr/>
                </a:tc>
                <a:extLst>
                  <a:ext uri="{0D108BD9-81ED-4DB2-BD59-A6C34878D82A}">
                    <a16:rowId xmlns:a16="http://schemas.microsoft.com/office/drawing/2014/main" val="3162458966"/>
                  </a:ext>
                </a:extLst>
              </a:tr>
              <a:tr h="212109">
                <a:tc>
                  <a:txBody>
                    <a:bodyPr/>
                    <a:lstStyle/>
                    <a:p>
                      <a:r>
                        <a:rPr kumimoji="1" lang="en-US" altLang="ja-JP" sz="1050"/>
                        <a:t>1</a:t>
                      </a:r>
                      <a:r>
                        <a:rPr kumimoji="1" lang="ja-JP" altLang="en-US" sz="1050"/>
                        <a:t>分で話せ 世界のトップが絶賛した大事なことだけシンプルに伝える技術</a:t>
                      </a:r>
                    </a:p>
                  </a:txBody>
                  <a:tcPr/>
                </a:tc>
                <a:tc>
                  <a:txBody>
                    <a:bodyPr/>
                    <a:lstStyle/>
                    <a:p>
                      <a:r>
                        <a:rPr kumimoji="1" lang="ja-JP" altLang="en-US" sz="1050"/>
                        <a:t>伊藤羊一</a:t>
                      </a:r>
                    </a:p>
                  </a:txBody>
                  <a:tcPr/>
                </a:tc>
                <a:tc>
                  <a:txBody>
                    <a:bodyPr/>
                    <a:lstStyle/>
                    <a:p>
                      <a:r>
                        <a:rPr kumimoji="1" lang="en-US" altLang="ja-JP" sz="1050"/>
                        <a:t>SB</a:t>
                      </a:r>
                      <a:r>
                        <a:rPr kumimoji="1" lang="ja-JP" altLang="en-US" sz="1050"/>
                        <a:t>クリエイティブ</a:t>
                      </a:r>
                    </a:p>
                  </a:txBody>
                  <a:tcPr/>
                </a:tc>
                <a:extLst>
                  <a:ext uri="{0D108BD9-81ED-4DB2-BD59-A6C34878D82A}">
                    <a16:rowId xmlns:a16="http://schemas.microsoft.com/office/drawing/2014/main" val="2514517151"/>
                  </a:ext>
                </a:extLst>
              </a:tr>
              <a:tr h="212109">
                <a:tc>
                  <a:txBody>
                    <a:bodyPr/>
                    <a:lstStyle/>
                    <a:p>
                      <a:r>
                        <a:rPr kumimoji="1" lang="ja-JP" altLang="en-US" sz="1050"/>
                        <a:t>マインドフルネス瞑想入門</a:t>
                      </a:r>
                    </a:p>
                  </a:txBody>
                  <a:tcPr/>
                </a:tc>
                <a:tc>
                  <a:txBody>
                    <a:bodyPr/>
                    <a:lstStyle/>
                    <a:p>
                      <a:r>
                        <a:rPr kumimoji="1" lang="ja-JP" altLang="en-US" sz="1050"/>
                        <a:t>吉田　昌生</a:t>
                      </a:r>
                    </a:p>
                  </a:txBody>
                  <a:tcPr/>
                </a:tc>
                <a:tc>
                  <a:txBody>
                    <a:bodyPr/>
                    <a:lstStyle/>
                    <a:p>
                      <a:r>
                        <a:rPr kumimoji="1" lang="en-US" altLang="ja-JP" sz="1050"/>
                        <a:t>WAVE</a:t>
                      </a:r>
                      <a:r>
                        <a:rPr kumimoji="1" lang="ja-JP" altLang="en-US" sz="1050"/>
                        <a:t>出版</a:t>
                      </a:r>
                    </a:p>
                  </a:txBody>
                  <a:tcPr/>
                </a:tc>
                <a:extLst>
                  <a:ext uri="{0D108BD9-81ED-4DB2-BD59-A6C34878D82A}">
                    <a16:rowId xmlns:a16="http://schemas.microsoft.com/office/drawing/2014/main" val="1628000075"/>
                  </a:ext>
                </a:extLst>
              </a:tr>
              <a:tr h="212109">
                <a:tc>
                  <a:txBody>
                    <a:bodyPr/>
                    <a:lstStyle/>
                    <a:p>
                      <a:r>
                        <a:rPr kumimoji="1" lang="ja-JP" altLang="en-US" sz="1050"/>
                        <a:t>スタンフォード式 最高の睡眠</a:t>
                      </a:r>
                    </a:p>
                  </a:txBody>
                  <a:tcPr/>
                </a:tc>
                <a:tc>
                  <a:txBody>
                    <a:bodyPr/>
                    <a:lstStyle/>
                    <a:p>
                      <a:r>
                        <a:rPr kumimoji="1" lang="ja-JP" altLang="en-US" sz="1050"/>
                        <a:t>西野　精治</a:t>
                      </a:r>
                    </a:p>
                  </a:txBody>
                  <a:tcPr/>
                </a:tc>
                <a:tc>
                  <a:txBody>
                    <a:bodyPr/>
                    <a:lstStyle/>
                    <a:p>
                      <a:r>
                        <a:rPr kumimoji="1" lang="ja-JP" altLang="en-US" sz="1050"/>
                        <a:t>サンマーク出版</a:t>
                      </a:r>
                    </a:p>
                  </a:txBody>
                  <a:tcPr/>
                </a:tc>
                <a:extLst>
                  <a:ext uri="{0D108BD9-81ED-4DB2-BD59-A6C34878D82A}">
                    <a16:rowId xmlns:a16="http://schemas.microsoft.com/office/drawing/2014/main" val="4132579646"/>
                  </a:ext>
                </a:extLst>
              </a:tr>
              <a:tr h="212109">
                <a:tc>
                  <a:txBody>
                    <a:bodyPr/>
                    <a:lstStyle/>
                    <a:p>
                      <a:r>
                        <a:rPr kumimoji="1" lang="ja-JP" altLang="en-US" sz="1050"/>
                        <a:t>超 筋トレが最強のソリューションである</a:t>
                      </a:r>
                    </a:p>
                  </a:txBody>
                  <a:tcPr/>
                </a:tc>
                <a:tc>
                  <a:txBody>
                    <a:bodyPr/>
                    <a:lstStyle/>
                    <a:p>
                      <a:r>
                        <a:rPr kumimoji="1" lang="en-US" altLang="ja-JP" sz="1050"/>
                        <a:t>Testosterone</a:t>
                      </a:r>
                      <a:endParaRPr kumimoji="1" lang="ja-JP" altLang="en-US" sz="1050"/>
                    </a:p>
                  </a:txBody>
                  <a:tcPr/>
                </a:tc>
                <a:tc>
                  <a:txBody>
                    <a:bodyPr/>
                    <a:lstStyle/>
                    <a:p>
                      <a:r>
                        <a:rPr kumimoji="1" lang="ja-JP" altLang="en-US" sz="1050"/>
                        <a:t>文響社</a:t>
                      </a:r>
                    </a:p>
                  </a:txBody>
                  <a:tcPr/>
                </a:tc>
                <a:extLst>
                  <a:ext uri="{0D108BD9-81ED-4DB2-BD59-A6C34878D82A}">
                    <a16:rowId xmlns:a16="http://schemas.microsoft.com/office/drawing/2014/main" val="54456530"/>
                  </a:ext>
                </a:extLst>
              </a:tr>
              <a:tr h="212109">
                <a:tc>
                  <a:txBody>
                    <a:bodyPr/>
                    <a:lstStyle/>
                    <a:p>
                      <a:r>
                        <a:rPr kumimoji="1" lang="ja-JP" altLang="en-US" sz="1050"/>
                        <a:t>学びを結果に変えるアウトプット大全</a:t>
                      </a:r>
                    </a:p>
                  </a:txBody>
                  <a:tcPr/>
                </a:tc>
                <a:tc>
                  <a:txBody>
                    <a:bodyPr/>
                    <a:lstStyle/>
                    <a:p>
                      <a:r>
                        <a:rPr kumimoji="1" lang="ja-JP" altLang="en-US" sz="1050"/>
                        <a:t>樺沢 紫苑</a:t>
                      </a:r>
                    </a:p>
                  </a:txBody>
                  <a:tcPr/>
                </a:tc>
                <a:tc>
                  <a:txBody>
                    <a:bodyPr/>
                    <a:lstStyle/>
                    <a:p>
                      <a:r>
                        <a:rPr kumimoji="1" lang="ja-JP" altLang="en-US" sz="1050"/>
                        <a:t>サンクチュアリ出版</a:t>
                      </a:r>
                    </a:p>
                  </a:txBody>
                  <a:tcPr/>
                </a:tc>
                <a:extLst>
                  <a:ext uri="{0D108BD9-81ED-4DB2-BD59-A6C34878D82A}">
                    <a16:rowId xmlns:a16="http://schemas.microsoft.com/office/drawing/2014/main" val="3478122628"/>
                  </a:ext>
                </a:extLst>
              </a:tr>
              <a:tr h="212109">
                <a:tc>
                  <a:txBody>
                    <a:bodyPr/>
                    <a:lstStyle/>
                    <a:p>
                      <a:r>
                        <a:rPr kumimoji="1" lang="ja-JP" altLang="en-US" sz="1050"/>
                        <a:t>脳のパフォーマンスを最大まで引き出す 神・時間術</a:t>
                      </a:r>
                    </a:p>
                  </a:txBody>
                  <a:tcPr/>
                </a:tc>
                <a:tc>
                  <a:txBody>
                    <a:bodyPr/>
                    <a:lstStyle/>
                    <a:p>
                      <a:r>
                        <a:rPr kumimoji="1" lang="ja-JP" altLang="en-US" sz="1050"/>
                        <a:t>樺沢 紫苑</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t>大和書房</a:t>
                      </a:r>
                    </a:p>
                  </a:txBody>
                  <a:tcPr/>
                </a:tc>
                <a:extLst>
                  <a:ext uri="{0D108BD9-81ED-4DB2-BD59-A6C34878D82A}">
                    <a16:rowId xmlns:a16="http://schemas.microsoft.com/office/drawing/2014/main" val="1954325647"/>
                  </a:ext>
                </a:extLst>
              </a:tr>
              <a:tr h="212109">
                <a:tc>
                  <a:txBody>
                    <a:bodyPr/>
                    <a:lstStyle/>
                    <a:p>
                      <a:r>
                        <a:rPr kumimoji="1" lang="ja-JP" altLang="en-US" sz="1050"/>
                        <a:t>エッセンシャル思考 最少の時間で成果を最大にする</a:t>
                      </a:r>
                    </a:p>
                  </a:txBody>
                  <a:tcPr/>
                </a:tc>
                <a:tc>
                  <a:txBody>
                    <a:bodyPr/>
                    <a:lstStyle/>
                    <a:p>
                      <a:r>
                        <a:rPr kumimoji="1" lang="ja-JP" altLang="en-US" sz="1050"/>
                        <a:t>グレッグ・マキューン</a:t>
                      </a:r>
                    </a:p>
                  </a:txBody>
                  <a:tcPr/>
                </a:tc>
                <a:tc>
                  <a:txBody>
                    <a:bodyPr/>
                    <a:lstStyle/>
                    <a:p>
                      <a:r>
                        <a:rPr kumimoji="1" lang="ja-JP" altLang="en-US" sz="1050"/>
                        <a:t>かんき出版</a:t>
                      </a:r>
                    </a:p>
                  </a:txBody>
                  <a:tcPr/>
                </a:tc>
                <a:extLst>
                  <a:ext uri="{0D108BD9-81ED-4DB2-BD59-A6C34878D82A}">
                    <a16:rowId xmlns:a16="http://schemas.microsoft.com/office/drawing/2014/main" val="3207600143"/>
                  </a:ext>
                </a:extLst>
              </a:tr>
              <a:tr h="212109">
                <a:tc>
                  <a:txBody>
                    <a:bodyPr/>
                    <a:lstStyle/>
                    <a:p>
                      <a:r>
                        <a:rPr kumimoji="1" lang="en-US" altLang="ja-JP" sz="1050"/>
                        <a:t>FACTFULNESS(</a:t>
                      </a:r>
                      <a:r>
                        <a:rPr kumimoji="1" lang="ja-JP" altLang="en-US" sz="1050"/>
                        <a:t>ファクトフルネス</a:t>
                      </a:r>
                      <a:r>
                        <a:rPr kumimoji="1" lang="en-US" altLang="ja-JP" sz="1050"/>
                        <a:t>) </a:t>
                      </a:r>
                      <a:endParaRPr kumimoji="1" lang="ja-JP" altLang="en-US" sz="1050"/>
                    </a:p>
                  </a:txBody>
                  <a:tcPr/>
                </a:tc>
                <a:tc>
                  <a:txBody>
                    <a:bodyPr/>
                    <a:lstStyle/>
                    <a:p>
                      <a:r>
                        <a:rPr kumimoji="1" lang="ja-JP" altLang="en-US" sz="1050"/>
                        <a:t>ハンス・ロスリング</a:t>
                      </a:r>
                    </a:p>
                  </a:txBody>
                  <a:tcPr/>
                </a:tc>
                <a:tc>
                  <a:txBody>
                    <a:bodyPr/>
                    <a:lstStyle/>
                    <a:p>
                      <a:r>
                        <a:rPr kumimoji="1" lang="ja-JP" altLang="en-US" sz="1050"/>
                        <a:t>日経</a:t>
                      </a:r>
                      <a:r>
                        <a:rPr kumimoji="1" lang="en-US" altLang="ja-JP" sz="1050"/>
                        <a:t>BP</a:t>
                      </a:r>
                      <a:endParaRPr kumimoji="1" lang="ja-JP" altLang="en-US" sz="1050"/>
                    </a:p>
                  </a:txBody>
                  <a:tcPr/>
                </a:tc>
                <a:extLst>
                  <a:ext uri="{0D108BD9-81ED-4DB2-BD59-A6C34878D82A}">
                    <a16:rowId xmlns:a16="http://schemas.microsoft.com/office/drawing/2014/main" val="2123042747"/>
                  </a:ext>
                </a:extLst>
              </a:tr>
              <a:tr h="212109">
                <a:tc>
                  <a:txBody>
                    <a:bodyPr/>
                    <a:lstStyle/>
                    <a:p>
                      <a:r>
                        <a:rPr kumimoji="1" lang="ja-JP" altLang="en-US" sz="1050"/>
                        <a:t>ロジカル・シンキング</a:t>
                      </a:r>
                    </a:p>
                  </a:txBody>
                  <a:tcPr/>
                </a:tc>
                <a:tc>
                  <a:txBody>
                    <a:bodyPr/>
                    <a:lstStyle/>
                    <a:p>
                      <a:r>
                        <a:rPr kumimoji="1" lang="zh-TW" altLang="en-US" sz="1050"/>
                        <a:t>照屋 華子</a:t>
                      </a:r>
                      <a:r>
                        <a:rPr kumimoji="1" lang="ja-JP" altLang="en-US" sz="1050"/>
                        <a:t>、</a:t>
                      </a:r>
                      <a:r>
                        <a:rPr kumimoji="1" lang="zh-TW" altLang="en-US" sz="1050"/>
                        <a:t>岡田 恵子</a:t>
                      </a:r>
                      <a:endParaRPr kumimoji="1" lang="ja-JP" altLang="en-US" sz="1050"/>
                    </a:p>
                  </a:txBody>
                  <a:tcPr/>
                </a:tc>
                <a:tc>
                  <a:txBody>
                    <a:bodyPr/>
                    <a:lstStyle/>
                    <a:p>
                      <a:r>
                        <a:rPr kumimoji="1" lang="zh-TW" altLang="en-US" sz="1050"/>
                        <a:t>東洋経済新報社</a:t>
                      </a:r>
                      <a:endParaRPr kumimoji="1" lang="ja-JP" altLang="en-US" sz="1050"/>
                    </a:p>
                  </a:txBody>
                  <a:tcPr/>
                </a:tc>
                <a:extLst>
                  <a:ext uri="{0D108BD9-81ED-4DB2-BD59-A6C34878D82A}">
                    <a16:rowId xmlns:a16="http://schemas.microsoft.com/office/drawing/2014/main" val="1323197242"/>
                  </a:ext>
                </a:extLst>
              </a:tr>
              <a:tr h="212109">
                <a:tc>
                  <a:txBody>
                    <a:bodyPr/>
                    <a:lstStyle/>
                    <a:p>
                      <a:r>
                        <a:rPr kumimoji="1" lang="ja-JP" altLang="en-US" sz="1050"/>
                        <a:t>漫画 バビロン大富豪の教え 「お金」と「幸せ」を生み出す五つの黄金法則</a:t>
                      </a:r>
                    </a:p>
                  </a:txBody>
                  <a:tcPr/>
                </a:tc>
                <a:tc>
                  <a:txBody>
                    <a:bodyPr/>
                    <a:lstStyle/>
                    <a:p>
                      <a:r>
                        <a:rPr kumimoji="1" lang="ja-JP" altLang="en-US" sz="1050"/>
                        <a:t>ジョージ・</a:t>
                      </a:r>
                      <a:r>
                        <a:rPr kumimoji="1" lang="en-US" altLang="ja-JP" sz="1050"/>
                        <a:t>S</a:t>
                      </a:r>
                      <a:r>
                        <a:rPr kumimoji="1" lang="ja-JP" altLang="en-US" sz="1050"/>
                        <a:t>・クレイソン</a:t>
                      </a:r>
                      <a:r>
                        <a:rPr kumimoji="1" lang="en-US" altLang="ja-JP" sz="1050"/>
                        <a:t>, </a:t>
                      </a:r>
                      <a:r>
                        <a:rPr kumimoji="1" lang="ja-JP" altLang="en-US" sz="1050"/>
                        <a:t>坂野旭他</a:t>
                      </a:r>
                    </a:p>
                  </a:txBody>
                  <a:tcPr/>
                </a:tc>
                <a:tc>
                  <a:txBody>
                    <a:bodyPr/>
                    <a:lstStyle/>
                    <a:p>
                      <a:r>
                        <a:rPr kumimoji="1" lang="ja-JP" altLang="en-US" sz="1050"/>
                        <a:t>文響社</a:t>
                      </a:r>
                    </a:p>
                  </a:txBody>
                  <a:tcPr/>
                </a:tc>
                <a:extLst>
                  <a:ext uri="{0D108BD9-81ED-4DB2-BD59-A6C34878D82A}">
                    <a16:rowId xmlns:a16="http://schemas.microsoft.com/office/drawing/2014/main" val="4150254395"/>
                  </a:ext>
                </a:extLst>
              </a:tr>
              <a:tr h="212109">
                <a:tc>
                  <a:txBody>
                    <a:bodyPr/>
                    <a:lstStyle/>
                    <a:p>
                      <a:r>
                        <a:rPr kumimoji="1" lang="ja-JP" altLang="en-US" sz="1050"/>
                        <a:t>山崎元の“やってはいけない</a:t>
                      </a:r>
                      <a:r>
                        <a:rPr kumimoji="1" lang="en-US" altLang="ja-JP" sz="1050"/>
                        <a:t>"</a:t>
                      </a:r>
                      <a:r>
                        <a:rPr kumimoji="1" lang="ja-JP" altLang="en-US" sz="1050"/>
                        <a:t>資産運用</a:t>
                      </a:r>
                    </a:p>
                  </a:txBody>
                  <a:tcPr/>
                </a:tc>
                <a:tc>
                  <a:txBody>
                    <a:bodyPr/>
                    <a:lstStyle/>
                    <a:p>
                      <a:r>
                        <a:rPr kumimoji="1" lang="ja-JP" altLang="en-US" sz="1050"/>
                        <a:t>山崎元</a:t>
                      </a:r>
                    </a:p>
                  </a:txBody>
                  <a:tcPr/>
                </a:tc>
                <a:tc>
                  <a:txBody>
                    <a:bodyPr/>
                    <a:lstStyle/>
                    <a:p>
                      <a:r>
                        <a:rPr kumimoji="1" lang="ja-JP" altLang="en-US" sz="1050"/>
                        <a:t>宝島社</a:t>
                      </a:r>
                    </a:p>
                  </a:txBody>
                  <a:tcPr/>
                </a:tc>
                <a:extLst>
                  <a:ext uri="{0D108BD9-81ED-4DB2-BD59-A6C34878D82A}">
                    <a16:rowId xmlns:a16="http://schemas.microsoft.com/office/drawing/2014/main" val="4117192759"/>
                  </a:ext>
                </a:extLst>
              </a:tr>
              <a:tr h="212109">
                <a:tc>
                  <a:txBody>
                    <a:bodyPr/>
                    <a:lstStyle/>
                    <a:p>
                      <a:r>
                        <a:rPr kumimoji="1" lang="ja-JP" altLang="en-US" sz="1050"/>
                        <a:t>これからの会社員の教科書</a:t>
                      </a:r>
                    </a:p>
                  </a:txBody>
                  <a:tcPr/>
                </a:tc>
                <a:tc>
                  <a:txBody>
                    <a:bodyPr/>
                    <a:lstStyle/>
                    <a:p>
                      <a:r>
                        <a:rPr kumimoji="1" lang="ja-JP" altLang="en-US" sz="1050"/>
                        <a:t>田端　信太朗</a:t>
                      </a:r>
                    </a:p>
                  </a:txBody>
                  <a:tcPr/>
                </a:tc>
                <a:tc>
                  <a:txBody>
                    <a:bodyPr/>
                    <a:lstStyle/>
                    <a:p>
                      <a:r>
                        <a:rPr kumimoji="1" lang="en-US" altLang="ja-JP" sz="1050"/>
                        <a:t>SB</a:t>
                      </a:r>
                      <a:r>
                        <a:rPr kumimoji="1" lang="ja-JP" altLang="en-US" sz="1050"/>
                        <a:t>クリエイティブ</a:t>
                      </a:r>
                    </a:p>
                  </a:txBody>
                  <a:tcPr/>
                </a:tc>
                <a:extLst>
                  <a:ext uri="{0D108BD9-81ED-4DB2-BD59-A6C34878D82A}">
                    <a16:rowId xmlns:a16="http://schemas.microsoft.com/office/drawing/2014/main" val="842319450"/>
                  </a:ext>
                </a:extLst>
              </a:tr>
              <a:tr h="212109">
                <a:tc>
                  <a:txBody>
                    <a:bodyPr/>
                    <a:lstStyle/>
                    <a:p>
                      <a:r>
                        <a:rPr kumimoji="1" lang="ja-JP" altLang="en-US" sz="1050"/>
                        <a:t>自分を操る超集中力</a:t>
                      </a:r>
                    </a:p>
                  </a:txBody>
                  <a:tcPr/>
                </a:tc>
                <a:tc>
                  <a:txBody>
                    <a:bodyPr/>
                    <a:lstStyle/>
                    <a:p>
                      <a:r>
                        <a:rPr kumimoji="1" lang="ja-JP" altLang="en-US" sz="1050"/>
                        <a:t>メンタリスト</a:t>
                      </a:r>
                      <a:r>
                        <a:rPr kumimoji="1" lang="en-US" altLang="ja-JP" sz="1050" err="1"/>
                        <a:t>DaiGo</a:t>
                      </a:r>
                      <a:endParaRPr kumimoji="1" lang="ja-JP" altLang="en-US" sz="105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t>かんき出版</a:t>
                      </a:r>
                    </a:p>
                  </a:txBody>
                  <a:tcPr/>
                </a:tc>
                <a:extLst>
                  <a:ext uri="{0D108BD9-81ED-4DB2-BD59-A6C34878D82A}">
                    <a16:rowId xmlns:a16="http://schemas.microsoft.com/office/drawing/2014/main" val="3233080299"/>
                  </a:ext>
                </a:extLst>
              </a:tr>
              <a:tr h="212109">
                <a:tc>
                  <a:txBody>
                    <a:bodyPr/>
                    <a:lstStyle/>
                    <a:p>
                      <a:r>
                        <a:rPr kumimoji="1" lang="en-US" altLang="ja-JP" sz="1050"/>
                        <a:t>LIFE SHIFT(</a:t>
                      </a:r>
                      <a:r>
                        <a:rPr kumimoji="1" lang="ja-JP" altLang="en-US" sz="1050"/>
                        <a:t>ライフ・シフト</a:t>
                      </a:r>
                      <a:r>
                        <a:rPr kumimoji="1" lang="en-US" altLang="ja-JP" sz="1050"/>
                        <a:t>)</a:t>
                      </a:r>
                      <a:endParaRPr kumimoji="1" lang="ja-JP" altLang="en-US" sz="1050"/>
                    </a:p>
                  </a:txBody>
                  <a:tcPr/>
                </a:tc>
                <a:tc>
                  <a:txBody>
                    <a:bodyPr/>
                    <a:lstStyle/>
                    <a:p>
                      <a:r>
                        <a:rPr kumimoji="1" lang="ja-JP" altLang="en-US" sz="1050"/>
                        <a:t>リンダ・グラットン、アンドリュー・スコット</a:t>
                      </a:r>
                    </a:p>
                  </a:txBody>
                  <a:tcPr/>
                </a:tc>
                <a:tc>
                  <a:txBody>
                    <a:bodyPr/>
                    <a:lstStyle/>
                    <a:p>
                      <a:r>
                        <a:rPr kumimoji="1" lang="zh-TW" altLang="en-US" sz="1050"/>
                        <a:t>東洋経済新報社</a:t>
                      </a:r>
                      <a:endParaRPr kumimoji="1" lang="ja-JP" altLang="en-US" sz="1050"/>
                    </a:p>
                  </a:txBody>
                  <a:tcPr/>
                </a:tc>
                <a:extLst>
                  <a:ext uri="{0D108BD9-81ED-4DB2-BD59-A6C34878D82A}">
                    <a16:rowId xmlns:a16="http://schemas.microsoft.com/office/drawing/2014/main" val="918931669"/>
                  </a:ext>
                </a:extLst>
              </a:tr>
              <a:tr h="212109">
                <a:tc>
                  <a:txBody>
                    <a:bodyPr/>
                    <a:lstStyle/>
                    <a:p>
                      <a:r>
                        <a:rPr kumimoji="1" lang="en-US" altLang="ja-JP" sz="1050"/>
                        <a:t>Think clearly </a:t>
                      </a:r>
                      <a:r>
                        <a:rPr kumimoji="1" lang="ja-JP" altLang="en-US" sz="1050"/>
                        <a:t>最新の学術研究から導いた、よりよい人生を送るための思考法</a:t>
                      </a:r>
                    </a:p>
                  </a:txBody>
                  <a:tcPr/>
                </a:tc>
                <a:tc>
                  <a:txBody>
                    <a:bodyPr/>
                    <a:lstStyle/>
                    <a:p>
                      <a:r>
                        <a:rPr kumimoji="1" lang="ja-JP" altLang="en-US" sz="1050"/>
                        <a:t>ロルフ・ドベリ</a:t>
                      </a:r>
                    </a:p>
                  </a:txBody>
                  <a:tcPr/>
                </a:tc>
                <a:tc>
                  <a:txBody>
                    <a:bodyPr/>
                    <a:lstStyle/>
                    <a:p>
                      <a:r>
                        <a:rPr kumimoji="1" lang="ja-JP" altLang="en-US" sz="1050"/>
                        <a:t>サンマーク出版</a:t>
                      </a:r>
                    </a:p>
                  </a:txBody>
                  <a:tcPr/>
                </a:tc>
                <a:extLst>
                  <a:ext uri="{0D108BD9-81ED-4DB2-BD59-A6C34878D82A}">
                    <a16:rowId xmlns:a16="http://schemas.microsoft.com/office/drawing/2014/main" val="4162893578"/>
                  </a:ext>
                </a:extLst>
              </a:tr>
              <a:tr h="212109">
                <a:tc>
                  <a:txBody>
                    <a:bodyPr/>
                    <a:lstStyle/>
                    <a:p>
                      <a:r>
                        <a:rPr kumimoji="1" lang="ja-JP" altLang="en-US" sz="1050"/>
                        <a:t>ビジネスプロセスの教科書</a:t>
                      </a:r>
                    </a:p>
                  </a:txBody>
                  <a:tcPr/>
                </a:tc>
                <a:tc>
                  <a:txBody>
                    <a:bodyPr/>
                    <a:lstStyle/>
                    <a:p>
                      <a:r>
                        <a:rPr kumimoji="1" lang="ja-JP" altLang="en-US" sz="1050"/>
                        <a:t>山本政樹</a:t>
                      </a:r>
                    </a:p>
                  </a:txBody>
                  <a:tcPr/>
                </a:tc>
                <a:tc>
                  <a:txBody>
                    <a:bodyPr/>
                    <a:lstStyle/>
                    <a:p>
                      <a:r>
                        <a:rPr kumimoji="1" lang="ja-JP" altLang="en-US" sz="1050"/>
                        <a:t>東洋経済新報社</a:t>
                      </a:r>
                    </a:p>
                  </a:txBody>
                  <a:tcPr/>
                </a:tc>
                <a:extLst>
                  <a:ext uri="{0D108BD9-81ED-4DB2-BD59-A6C34878D82A}">
                    <a16:rowId xmlns:a16="http://schemas.microsoft.com/office/drawing/2014/main" val="1306799764"/>
                  </a:ext>
                </a:extLst>
              </a:tr>
            </a:tbl>
          </a:graphicData>
        </a:graphic>
      </p:graphicFrame>
    </p:spTree>
    <p:extLst>
      <p:ext uri="{BB962C8B-B14F-4D97-AF65-F5344CB8AC3E}">
        <p14:creationId xmlns:p14="http://schemas.microsoft.com/office/powerpoint/2010/main" val="213462552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985B11-1381-4E54-A203-8E67C421324A}"/>
              </a:ext>
            </a:extLst>
          </p:cNvPr>
          <p:cNvSpPr>
            <a:spLocks noGrp="1"/>
          </p:cNvSpPr>
          <p:nvPr>
            <p:ph type="title"/>
          </p:nvPr>
        </p:nvSpPr>
        <p:spPr/>
        <p:txBody>
          <a:bodyPr>
            <a:normAutofit fontScale="90000"/>
          </a:bodyPr>
          <a:lstStyle/>
          <a:p>
            <a:r>
              <a:rPr lang="en-US" altLang="ja-JP"/>
              <a:t>100</a:t>
            </a:r>
            <a:r>
              <a:rPr lang="ja-JP" altLang="en-US"/>
              <a:t>の経営指標（一部）</a:t>
            </a:r>
            <a:endParaRPr kumimoji="1" lang="ja-JP" altLang="en-US"/>
          </a:p>
        </p:txBody>
      </p:sp>
      <p:sp>
        <p:nvSpPr>
          <p:cNvPr id="3" name="フッター プレースホルダー 2">
            <a:extLst>
              <a:ext uri="{FF2B5EF4-FFF2-40B4-BE49-F238E27FC236}">
                <a16:creationId xmlns:a16="http://schemas.microsoft.com/office/drawing/2014/main" id="{E4DFD1C7-13D6-49BA-AA01-E9F22F2EE2BE}"/>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264CC39-2584-455B-8E3A-DCD57BE39D98}"/>
              </a:ext>
            </a:extLst>
          </p:cNvPr>
          <p:cNvSpPr>
            <a:spLocks noGrp="1"/>
          </p:cNvSpPr>
          <p:nvPr>
            <p:ph type="sldNum" sz="quarter" idx="11"/>
          </p:nvPr>
        </p:nvSpPr>
        <p:spPr/>
        <p:txBody>
          <a:bodyPr/>
          <a:lstStyle/>
          <a:p>
            <a:fld id="{D9AE47F2-95C2-4286-997D-4843A9A6AD0C}" type="slidenum">
              <a:rPr lang="ja-JP" altLang="en-US" smtClean="0"/>
              <a:pPr/>
              <a:t>110</a:t>
            </a:fld>
            <a:endParaRPr lang="ja-JP" altLang="en-US"/>
          </a:p>
        </p:txBody>
      </p:sp>
      <p:graphicFrame>
        <p:nvGraphicFramePr>
          <p:cNvPr id="6" name="コンテンツ プレースホルダー 5">
            <a:extLst>
              <a:ext uri="{FF2B5EF4-FFF2-40B4-BE49-F238E27FC236}">
                <a16:creationId xmlns:a16="http://schemas.microsoft.com/office/drawing/2014/main" id="{6DFA82BE-5BCE-449F-BA00-A9422EA52120}"/>
              </a:ext>
            </a:extLst>
          </p:cNvPr>
          <p:cNvGraphicFramePr>
            <a:graphicFrameLocks noGrp="1"/>
          </p:cNvGraphicFramePr>
          <p:nvPr>
            <p:ph sz="quarter" idx="12"/>
            <p:extLst>
              <p:ext uri="{D42A27DB-BD31-4B8C-83A1-F6EECF244321}">
                <p14:modId xmlns:p14="http://schemas.microsoft.com/office/powerpoint/2010/main" val="1855121143"/>
              </p:ext>
            </p:extLst>
          </p:nvPr>
        </p:nvGraphicFramePr>
        <p:xfrm>
          <a:off x="397932" y="1500996"/>
          <a:ext cx="11455400" cy="4752083"/>
        </p:xfrm>
        <a:graphic>
          <a:graphicData uri="http://schemas.openxmlformats.org/drawingml/2006/table">
            <a:tbl>
              <a:tblPr firstRow="1" bandRow="1">
                <a:tableStyleId>{5C22544A-7EE6-4342-B048-85BDC9FD1C3A}</a:tableStyleId>
              </a:tblPr>
              <a:tblGrid>
                <a:gridCol w="421385">
                  <a:extLst>
                    <a:ext uri="{9D8B030D-6E8A-4147-A177-3AD203B41FA5}">
                      <a16:colId xmlns:a16="http://schemas.microsoft.com/office/drawing/2014/main" val="3345441360"/>
                    </a:ext>
                  </a:extLst>
                </a:gridCol>
                <a:gridCol w="3609556">
                  <a:extLst>
                    <a:ext uri="{9D8B030D-6E8A-4147-A177-3AD203B41FA5}">
                      <a16:colId xmlns:a16="http://schemas.microsoft.com/office/drawing/2014/main" val="2426446299"/>
                    </a:ext>
                  </a:extLst>
                </a:gridCol>
                <a:gridCol w="7424459">
                  <a:extLst>
                    <a:ext uri="{9D8B030D-6E8A-4147-A177-3AD203B41FA5}">
                      <a16:colId xmlns:a16="http://schemas.microsoft.com/office/drawing/2014/main" val="1142007594"/>
                    </a:ext>
                  </a:extLst>
                </a:gridCol>
              </a:tblGrid>
              <a:tr h="377399">
                <a:tc>
                  <a:txBody>
                    <a:bodyPr/>
                    <a:lstStyle/>
                    <a:p>
                      <a:pPr algn="ctr"/>
                      <a:endParaRPr kumimoji="1" lang="ja-JP" altLang="en-US" sz="1400"/>
                    </a:p>
                  </a:txBody>
                  <a:tcPr/>
                </a:tc>
                <a:tc>
                  <a:txBody>
                    <a:bodyPr/>
                    <a:lstStyle/>
                    <a:p>
                      <a:pPr algn="ctr"/>
                      <a:r>
                        <a:rPr kumimoji="1" lang="ja-JP" altLang="en-US" sz="1400"/>
                        <a:t>経営指標</a:t>
                      </a:r>
                    </a:p>
                  </a:txBody>
                  <a:tcPr/>
                </a:tc>
                <a:tc>
                  <a:txBody>
                    <a:bodyPr/>
                    <a:lstStyle/>
                    <a:p>
                      <a:pPr algn="ctr"/>
                      <a:r>
                        <a:rPr kumimoji="1" lang="ja-JP" altLang="en-US" sz="1400"/>
                        <a:t>指標の例</a:t>
                      </a:r>
                    </a:p>
                  </a:txBody>
                  <a:tcPr/>
                </a:tc>
                <a:extLst>
                  <a:ext uri="{0D108BD9-81ED-4DB2-BD59-A6C34878D82A}">
                    <a16:rowId xmlns:a16="http://schemas.microsoft.com/office/drawing/2014/main" val="1649971505"/>
                  </a:ext>
                </a:extLst>
              </a:tr>
              <a:tr h="377399">
                <a:tc>
                  <a:txBody>
                    <a:bodyPr/>
                    <a:lstStyle/>
                    <a:p>
                      <a:r>
                        <a:rPr kumimoji="1" lang="en-US" altLang="ja-JP" sz="1400"/>
                        <a:t>1</a:t>
                      </a:r>
                      <a:endParaRPr kumimoji="1" lang="ja-JP" altLang="en-US" sz="1400"/>
                    </a:p>
                  </a:txBody>
                  <a:tcPr/>
                </a:tc>
                <a:tc>
                  <a:txBody>
                    <a:bodyPr/>
                    <a:lstStyle/>
                    <a:p>
                      <a:r>
                        <a:rPr kumimoji="1" lang="ja-JP" altLang="en-US" sz="1400" b="1"/>
                        <a:t>社員に関する指標</a:t>
                      </a:r>
                    </a:p>
                  </a:txBody>
                  <a:tcPr/>
                </a:tc>
                <a:tc>
                  <a:txBody>
                    <a:bodyPr/>
                    <a:lstStyle/>
                    <a:p>
                      <a:pPr marL="285750" indent="-285750">
                        <a:buFont typeface="Arial" panose="020B0604020202020204" pitchFamily="34" charset="0"/>
                        <a:buChar char="•"/>
                      </a:pPr>
                      <a:r>
                        <a:rPr kumimoji="1" lang="ja-JP" altLang="en-US" sz="1400"/>
                        <a:t>過去５年間平均の、正社員の転職的離職率は３％以下である</a:t>
                      </a:r>
                    </a:p>
                  </a:txBody>
                  <a:tcPr/>
                </a:tc>
                <a:extLst>
                  <a:ext uri="{0D108BD9-81ED-4DB2-BD59-A6C34878D82A}">
                    <a16:rowId xmlns:a16="http://schemas.microsoft.com/office/drawing/2014/main" val="4132579646"/>
                  </a:ext>
                </a:extLst>
              </a:tr>
              <a:tr h="529536">
                <a:tc>
                  <a:txBody>
                    <a:bodyPr/>
                    <a:lstStyle/>
                    <a:p>
                      <a:r>
                        <a:rPr kumimoji="1" lang="en-US" altLang="ja-JP" sz="1400"/>
                        <a:t>2</a:t>
                      </a:r>
                      <a:endParaRPr kumimoji="1" lang="ja-JP" altLang="en-US" sz="1400"/>
                    </a:p>
                  </a:txBody>
                  <a:tcPr/>
                </a:tc>
                <a:tc>
                  <a:txBody>
                    <a:bodyPr/>
                    <a:lstStyle/>
                    <a:p>
                      <a:r>
                        <a:rPr kumimoji="1" lang="ja-JP" altLang="en-US" sz="1400" b="1"/>
                        <a:t>社外社員（仕入先・協力会社等）に関する指標</a:t>
                      </a:r>
                    </a:p>
                  </a:txBody>
                  <a:tcPr/>
                </a:tc>
                <a:tc>
                  <a:txBody>
                    <a:bodyPr/>
                    <a:lstStyle/>
                    <a:p>
                      <a:pPr marL="285750" indent="-285750">
                        <a:buFont typeface="Arial" panose="020B0604020202020204" pitchFamily="34" charset="0"/>
                        <a:buChar char="•"/>
                      </a:pPr>
                      <a:r>
                        <a:rPr kumimoji="1" lang="ja-JP" altLang="en-US" sz="1400"/>
                        <a:t>代金の締め後の支払日は</a:t>
                      </a:r>
                      <a:r>
                        <a:rPr kumimoji="1" lang="en-US" altLang="ja-JP" sz="1400"/>
                        <a:t>20</a:t>
                      </a:r>
                      <a:r>
                        <a:rPr kumimoji="1" lang="ja-JP" altLang="en-US" sz="1400"/>
                        <a:t>日以内である</a:t>
                      </a:r>
                    </a:p>
                  </a:txBody>
                  <a:tcPr/>
                </a:tc>
                <a:extLst>
                  <a:ext uri="{0D108BD9-81ED-4DB2-BD59-A6C34878D82A}">
                    <a16:rowId xmlns:a16="http://schemas.microsoft.com/office/drawing/2014/main" val="54456530"/>
                  </a:ext>
                </a:extLst>
              </a:tr>
              <a:tr h="377399">
                <a:tc>
                  <a:txBody>
                    <a:bodyPr/>
                    <a:lstStyle/>
                    <a:p>
                      <a:r>
                        <a:rPr kumimoji="1" lang="en-US" altLang="ja-JP" sz="1400"/>
                        <a:t>3</a:t>
                      </a:r>
                      <a:endParaRPr kumimoji="1" lang="ja-JP" altLang="en-US" sz="1400"/>
                    </a:p>
                  </a:txBody>
                  <a:tcPr/>
                </a:tc>
                <a:tc>
                  <a:txBody>
                    <a:bodyPr/>
                    <a:lstStyle/>
                    <a:p>
                      <a:r>
                        <a:rPr kumimoji="1" lang="ja-JP" altLang="en-US" sz="1400" b="1"/>
                        <a:t>現在顧客と未来顧客に関する指標</a:t>
                      </a:r>
                    </a:p>
                  </a:txBody>
                  <a:tcPr/>
                </a:tc>
                <a:tc>
                  <a:txBody>
                    <a:bodyPr/>
                    <a:lstStyle/>
                    <a:p>
                      <a:pPr marL="285750" indent="-285750">
                        <a:buFont typeface="Arial" panose="020B0604020202020204" pitchFamily="34" charset="0"/>
                        <a:buChar char="•"/>
                      </a:pPr>
                      <a:r>
                        <a:rPr kumimoji="1" lang="ja-JP" altLang="en-US" sz="1400"/>
                        <a:t>顧客の</a:t>
                      </a:r>
                      <a:r>
                        <a:rPr kumimoji="1" lang="en-US" altLang="ja-JP" sz="1400"/>
                        <a:t>80</a:t>
                      </a:r>
                      <a:r>
                        <a:rPr kumimoji="1" lang="ja-JP" altLang="en-US" sz="1400"/>
                        <a:t>％は口コミ客・紹介客である</a:t>
                      </a:r>
                    </a:p>
                  </a:txBody>
                  <a:tcPr/>
                </a:tc>
                <a:extLst>
                  <a:ext uri="{0D108BD9-81ED-4DB2-BD59-A6C34878D82A}">
                    <a16:rowId xmlns:a16="http://schemas.microsoft.com/office/drawing/2014/main" val="3478122628"/>
                  </a:ext>
                </a:extLst>
              </a:tr>
              <a:tr h="377399">
                <a:tc>
                  <a:txBody>
                    <a:bodyPr/>
                    <a:lstStyle/>
                    <a:p>
                      <a:r>
                        <a:rPr kumimoji="1" lang="en-US" altLang="ja-JP" sz="1400"/>
                        <a:t>4</a:t>
                      </a:r>
                      <a:endParaRPr kumimoji="1" lang="ja-JP" altLang="en-US" sz="1400"/>
                    </a:p>
                  </a:txBody>
                  <a:tcPr/>
                </a:tc>
                <a:tc>
                  <a:txBody>
                    <a:bodyPr/>
                    <a:lstStyle/>
                    <a:p>
                      <a:r>
                        <a:rPr kumimoji="1" lang="ja-JP" altLang="en-US" sz="1400" b="1"/>
                        <a:t>高齢者・女性・障がい者に関する指標</a:t>
                      </a:r>
                    </a:p>
                  </a:txBody>
                  <a:tcPr/>
                </a:tc>
                <a:tc>
                  <a:txBody>
                    <a:bodyPr/>
                    <a:lstStyle/>
                    <a:p>
                      <a:pPr marL="285750" indent="-285750">
                        <a:buFont typeface="Arial" panose="020B0604020202020204" pitchFamily="34" charset="0"/>
                        <a:buChar char="•"/>
                      </a:pPr>
                      <a:r>
                        <a:rPr kumimoji="1" lang="ja-JP" altLang="en-US" sz="1400"/>
                        <a:t>女性管理職が全管理職の</a:t>
                      </a:r>
                      <a:r>
                        <a:rPr kumimoji="1" lang="en-US" altLang="ja-JP" sz="1400"/>
                        <a:t>20</a:t>
                      </a:r>
                      <a:r>
                        <a:rPr kumimoji="1" lang="ja-JP" altLang="en-US" sz="1400"/>
                        <a:t>％以上である</a:t>
                      </a:r>
                    </a:p>
                  </a:txBody>
                  <a:tcPr/>
                </a:tc>
                <a:extLst>
                  <a:ext uri="{0D108BD9-81ED-4DB2-BD59-A6C34878D82A}">
                    <a16:rowId xmlns:a16="http://schemas.microsoft.com/office/drawing/2014/main" val="1954325647"/>
                  </a:ext>
                </a:extLst>
              </a:tr>
              <a:tr h="377399">
                <a:tc>
                  <a:txBody>
                    <a:bodyPr/>
                    <a:lstStyle/>
                    <a:p>
                      <a:r>
                        <a:rPr kumimoji="1" lang="en-US" altLang="ja-JP" sz="1400"/>
                        <a:t>5</a:t>
                      </a:r>
                      <a:endParaRPr kumimoji="1" lang="ja-JP" altLang="en-US" sz="1400"/>
                    </a:p>
                  </a:txBody>
                  <a:tcPr/>
                </a:tc>
                <a:tc>
                  <a:txBody>
                    <a:bodyPr/>
                    <a:lstStyle/>
                    <a:p>
                      <a:r>
                        <a:rPr kumimoji="1" lang="ja-JP" altLang="en-US" sz="1400" b="1"/>
                        <a:t>経営者に関する指標</a:t>
                      </a:r>
                    </a:p>
                  </a:txBody>
                  <a:tcPr/>
                </a:tc>
                <a:tc>
                  <a:txBody>
                    <a:bodyPr/>
                    <a:lstStyle/>
                    <a:p>
                      <a:pPr marL="285750" indent="-285750">
                        <a:buFont typeface="Arial" panose="020B0604020202020204" pitchFamily="34" charset="0"/>
                        <a:buChar char="•"/>
                      </a:pPr>
                      <a:r>
                        <a:rPr kumimoji="1" lang="ja-JP" altLang="en-US" sz="1400"/>
                        <a:t>経営者は自らの引退時期を定めている</a:t>
                      </a:r>
                    </a:p>
                  </a:txBody>
                  <a:tcPr/>
                </a:tc>
                <a:extLst>
                  <a:ext uri="{0D108BD9-81ED-4DB2-BD59-A6C34878D82A}">
                    <a16:rowId xmlns:a16="http://schemas.microsoft.com/office/drawing/2014/main" val="3207600143"/>
                  </a:ext>
                </a:extLst>
              </a:tr>
              <a:tr h="525609">
                <a:tc>
                  <a:txBody>
                    <a:bodyPr/>
                    <a:lstStyle/>
                    <a:p>
                      <a:r>
                        <a:rPr kumimoji="1" lang="en-US" altLang="ja-JP" sz="1400"/>
                        <a:t>6</a:t>
                      </a:r>
                      <a:endParaRPr kumimoji="1" lang="ja-JP" altLang="en-US" sz="1400"/>
                    </a:p>
                  </a:txBody>
                  <a:tcPr/>
                </a:tc>
                <a:tc>
                  <a:txBody>
                    <a:bodyPr/>
                    <a:lstStyle/>
                    <a:p>
                      <a:r>
                        <a:rPr kumimoji="1" lang="ja-JP" altLang="en-US" sz="1400" b="1"/>
                        <a:t>社員の確保・育成・評価に関する指標</a:t>
                      </a:r>
                    </a:p>
                  </a:txBody>
                  <a:tcPr/>
                </a:tc>
                <a:tc>
                  <a:txBody>
                    <a:bodyPr/>
                    <a:lstStyle/>
                    <a:p>
                      <a:pPr marL="285750" indent="-285750">
                        <a:buFont typeface="Arial" panose="020B0604020202020204" pitchFamily="34" charset="0"/>
                        <a:buChar char="•"/>
                      </a:pPr>
                      <a:r>
                        <a:rPr kumimoji="1" lang="ja-JP" altLang="en-US" sz="1400"/>
                        <a:t>社員一人当たりの人材育成経費は年間</a:t>
                      </a:r>
                      <a:r>
                        <a:rPr kumimoji="1" lang="en-US" altLang="ja-JP" sz="1400"/>
                        <a:t>10</a:t>
                      </a:r>
                      <a:r>
                        <a:rPr kumimoji="1" lang="ja-JP" altLang="en-US" sz="1400"/>
                        <a:t>万円以上、または総実労働時間に占める研修時間は５％以上である</a:t>
                      </a:r>
                    </a:p>
                  </a:txBody>
                  <a:tcPr/>
                </a:tc>
                <a:extLst>
                  <a:ext uri="{0D108BD9-81ED-4DB2-BD59-A6C34878D82A}">
                    <a16:rowId xmlns:a16="http://schemas.microsoft.com/office/drawing/2014/main" val="2123042747"/>
                  </a:ext>
                </a:extLst>
              </a:tr>
              <a:tr h="377399">
                <a:tc>
                  <a:txBody>
                    <a:bodyPr/>
                    <a:lstStyle/>
                    <a:p>
                      <a:r>
                        <a:rPr kumimoji="1" lang="en-US" altLang="ja-JP" sz="1400"/>
                        <a:t>7</a:t>
                      </a:r>
                      <a:endParaRPr kumimoji="1" lang="ja-JP" altLang="en-US" sz="1400"/>
                    </a:p>
                  </a:txBody>
                  <a:tcPr/>
                </a:tc>
                <a:tc>
                  <a:txBody>
                    <a:bodyPr/>
                    <a:lstStyle/>
                    <a:p>
                      <a:r>
                        <a:rPr kumimoji="1" lang="ja-JP" altLang="en-US" sz="1400" b="1"/>
                        <a:t>福利厚生等に関する指標</a:t>
                      </a:r>
                    </a:p>
                  </a:txBody>
                  <a:tcPr/>
                </a:tc>
                <a:tc>
                  <a:txBody>
                    <a:bodyPr/>
                    <a:lstStyle/>
                    <a:p>
                      <a:pPr marL="285750" indent="-285750">
                        <a:buFont typeface="Arial" panose="020B0604020202020204" pitchFamily="34" charset="0"/>
                        <a:buChar char="•"/>
                      </a:pPr>
                      <a:r>
                        <a:rPr kumimoji="1" lang="ja-JP" altLang="en-US" sz="1400"/>
                        <a:t>全社員の過去</a:t>
                      </a:r>
                      <a:r>
                        <a:rPr kumimoji="1" lang="en-US" altLang="ja-JP" sz="1400"/>
                        <a:t>3</a:t>
                      </a:r>
                      <a:r>
                        <a:rPr kumimoji="1" lang="ja-JP" altLang="en-US" sz="1400"/>
                        <a:t>年間の年次有給休暇平均取得率は</a:t>
                      </a:r>
                      <a:r>
                        <a:rPr kumimoji="1" lang="en-US" altLang="ja-JP" sz="1400"/>
                        <a:t>70</a:t>
                      </a:r>
                      <a:r>
                        <a:rPr kumimoji="1" lang="ja-JP" altLang="en-US" sz="1400"/>
                        <a:t>％以上である</a:t>
                      </a:r>
                    </a:p>
                  </a:txBody>
                  <a:tcPr/>
                </a:tc>
                <a:extLst>
                  <a:ext uri="{0D108BD9-81ED-4DB2-BD59-A6C34878D82A}">
                    <a16:rowId xmlns:a16="http://schemas.microsoft.com/office/drawing/2014/main" val="1323197242"/>
                  </a:ext>
                </a:extLst>
              </a:tr>
              <a:tr h="525609">
                <a:tc>
                  <a:txBody>
                    <a:bodyPr/>
                    <a:lstStyle/>
                    <a:p>
                      <a:r>
                        <a:rPr kumimoji="1" lang="en-US" altLang="ja-JP" sz="1400"/>
                        <a:t>8</a:t>
                      </a:r>
                      <a:endParaRPr kumimoji="1" lang="ja-JP" altLang="en-US" sz="1400"/>
                    </a:p>
                  </a:txBody>
                  <a:tcPr/>
                </a:tc>
                <a:tc>
                  <a:txBody>
                    <a:bodyPr/>
                    <a:lstStyle/>
                    <a:p>
                      <a:r>
                        <a:rPr kumimoji="1" lang="ja-JP" altLang="en-US" sz="1400" b="1"/>
                        <a:t>社会貢献活動に関する指標</a:t>
                      </a:r>
                    </a:p>
                  </a:txBody>
                  <a:tcPr/>
                </a:tc>
                <a:tc>
                  <a:txBody>
                    <a:bodyPr/>
                    <a:lstStyle/>
                    <a:p>
                      <a:pPr marL="285750" indent="-285750">
                        <a:buFont typeface="Arial" panose="020B0604020202020204" pitchFamily="34" charset="0"/>
                        <a:buChar char="•"/>
                      </a:pPr>
                      <a:r>
                        <a:rPr kumimoji="1" lang="ja-JP" altLang="en-US" sz="1400"/>
                        <a:t>地域文化向上や慈善活動のため、毎年経常利益の１％以上の金額を地域団体等に寄付している</a:t>
                      </a:r>
                    </a:p>
                  </a:txBody>
                  <a:tcPr/>
                </a:tc>
                <a:extLst>
                  <a:ext uri="{0D108BD9-81ED-4DB2-BD59-A6C34878D82A}">
                    <a16:rowId xmlns:a16="http://schemas.microsoft.com/office/drawing/2014/main" val="4150254395"/>
                  </a:ext>
                </a:extLst>
              </a:tr>
              <a:tr h="377399">
                <a:tc>
                  <a:txBody>
                    <a:bodyPr/>
                    <a:lstStyle/>
                    <a:p>
                      <a:r>
                        <a:rPr kumimoji="1" lang="en-US" altLang="ja-JP" sz="1400"/>
                        <a:t>9</a:t>
                      </a:r>
                      <a:endParaRPr kumimoji="1" lang="ja-JP" altLang="en-US" sz="1400"/>
                    </a:p>
                  </a:txBody>
                  <a:tcPr/>
                </a:tc>
                <a:tc>
                  <a:txBody>
                    <a:bodyPr/>
                    <a:lstStyle/>
                    <a:p>
                      <a:r>
                        <a:rPr kumimoji="1" lang="ja-JP" altLang="en-US" sz="1400" b="1"/>
                        <a:t>中長期経営計画・経営理念等に関する指標</a:t>
                      </a:r>
                    </a:p>
                  </a:txBody>
                  <a:tcPr/>
                </a:tc>
                <a:tc>
                  <a:txBody>
                    <a:bodyPr/>
                    <a:lstStyle/>
                    <a:p>
                      <a:pPr marL="285750" indent="-285750">
                        <a:buFont typeface="Arial" panose="020B0604020202020204" pitchFamily="34" charset="0"/>
                        <a:buChar char="•"/>
                      </a:pPr>
                      <a:r>
                        <a:rPr kumimoji="1" lang="ja-JP" altLang="en-US" sz="1400"/>
                        <a:t>過去</a:t>
                      </a:r>
                      <a:r>
                        <a:rPr kumimoji="1" lang="en-US" altLang="ja-JP" sz="1400"/>
                        <a:t>5</a:t>
                      </a:r>
                      <a:r>
                        <a:rPr kumimoji="1" lang="ja-JP" altLang="en-US" sz="1400"/>
                        <a:t>年間の計画に対する平均達成率は</a:t>
                      </a:r>
                      <a:r>
                        <a:rPr kumimoji="1" lang="en-US" altLang="ja-JP" sz="1400"/>
                        <a:t>90</a:t>
                      </a:r>
                      <a:r>
                        <a:rPr kumimoji="1" lang="ja-JP" altLang="en-US" sz="1400"/>
                        <a:t>％以上である</a:t>
                      </a:r>
                    </a:p>
                  </a:txBody>
                  <a:tcPr/>
                </a:tc>
                <a:extLst>
                  <a:ext uri="{0D108BD9-81ED-4DB2-BD59-A6C34878D82A}">
                    <a16:rowId xmlns:a16="http://schemas.microsoft.com/office/drawing/2014/main" val="4117192759"/>
                  </a:ext>
                </a:extLst>
              </a:tr>
              <a:tr h="529536">
                <a:tc>
                  <a:txBody>
                    <a:bodyPr/>
                    <a:lstStyle/>
                    <a:p>
                      <a:r>
                        <a:rPr kumimoji="1" lang="en-US" altLang="ja-JP" sz="1400"/>
                        <a:t>10</a:t>
                      </a:r>
                      <a:endParaRPr kumimoji="1" lang="ja-JP" altLang="en-US" sz="1400"/>
                    </a:p>
                  </a:txBody>
                  <a:tcPr/>
                </a:tc>
                <a:tc>
                  <a:txBody>
                    <a:bodyPr/>
                    <a:lstStyle/>
                    <a:p>
                      <a:r>
                        <a:rPr kumimoji="1" lang="ja-JP" altLang="en-US" sz="1400" b="1"/>
                        <a:t>経営全般に関する指標</a:t>
                      </a:r>
                    </a:p>
                  </a:txBody>
                  <a:tcPr/>
                </a:tc>
                <a:tc>
                  <a:txBody>
                    <a:bodyPr/>
                    <a:lstStyle/>
                    <a:p>
                      <a:pPr marL="285750" indent="-285750">
                        <a:buFont typeface="Arial" panose="020B0604020202020204" pitchFamily="34" charset="0"/>
                        <a:buChar char="•"/>
                      </a:pPr>
                      <a:r>
                        <a:rPr kumimoji="1" lang="ja-JP" altLang="en-US" sz="1400"/>
                        <a:t>研究開発・新サービス開発等を日常的に行っている社員が全体の</a:t>
                      </a:r>
                      <a:r>
                        <a:rPr kumimoji="1" lang="en-US" altLang="ja-JP" sz="1400"/>
                        <a:t>10</a:t>
                      </a:r>
                      <a:r>
                        <a:rPr kumimoji="1" lang="ja-JP" altLang="en-US" sz="1400"/>
                        <a:t>％以上いる</a:t>
                      </a:r>
                    </a:p>
                  </a:txBody>
                  <a:tcPr/>
                </a:tc>
                <a:extLst>
                  <a:ext uri="{0D108BD9-81ED-4DB2-BD59-A6C34878D82A}">
                    <a16:rowId xmlns:a16="http://schemas.microsoft.com/office/drawing/2014/main" val="842319450"/>
                  </a:ext>
                </a:extLst>
              </a:tr>
            </a:tbl>
          </a:graphicData>
        </a:graphic>
      </p:graphicFrame>
    </p:spTree>
    <p:extLst>
      <p:ext uri="{BB962C8B-B14F-4D97-AF65-F5344CB8AC3E}">
        <p14:creationId xmlns:p14="http://schemas.microsoft.com/office/powerpoint/2010/main" val="371470539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7104B3-CCC3-4BE3-A1BA-F01740A00F0C}"/>
              </a:ext>
            </a:extLst>
          </p:cNvPr>
          <p:cNvSpPr>
            <a:spLocks noGrp="1"/>
          </p:cNvSpPr>
          <p:nvPr>
            <p:ph type="title"/>
          </p:nvPr>
        </p:nvSpPr>
        <p:spPr/>
        <p:txBody>
          <a:bodyPr>
            <a:normAutofit/>
          </a:bodyPr>
          <a:lstStyle/>
          <a:p>
            <a:r>
              <a:rPr lang="en-US" altLang="ja-JP" err="1"/>
              <a:t>r</a:t>
            </a:r>
            <a:r>
              <a:rPr kumimoji="1" lang="en-US" altLang="ja-JP" err="1"/>
              <a:t>e:Work</a:t>
            </a:r>
            <a:br>
              <a:rPr kumimoji="1" lang="en-US" altLang="ja-JP"/>
            </a:br>
            <a:r>
              <a:rPr kumimoji="1" lang="ja-JP" altLang="en-US"/>
              <a:t>（イノベーション）</a:t>
            </a:r>
          </a:p>
        </p:txBody>
      </p:sp>
    </p:spTree>
    <p:extLst>
      <p:ext uri="{BB962C8B-B14F-4D97-AF65-F5344CB8AC3E}">
        <p14:creationId xmlns:p14="http://schemas.microsoft.com/office/powerpoint/2010/main" val="7810843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E61940-1D1D-4B04-8C16-C99E1675573D}"/>
              </a:ext>
            </a:extLst>
          </p:cNvPr>
          <p:cNvSpPr>
            <a:spLocks noGrp="1"/>
          </p:cNvSpPr>
          <p:nvPr>
            <p:ph type="title"/>
          </p:nvPr>
        </p:nvSpPr>
        <p:spPr/>
        <p:txBody>
          <a:bodyPr>
            <a:normAutofit fontScale="90000"/>
          </a:bodyPr>
          <a:lstStyle/>
          <a:p>
            <a:r>
              <a:rPr lang="ja-JP" altLang="en-US"/>
              <a:t>イノベーション（新たな価値の創造）</a:t>
            </a:r>
            <a:endParaRPr kumimoji="1" lang="ja-JP" altLang="en-US"/>
          </a:p>
        </p:txBody>
      </p:sp>
      <p:sp>
        <p:nvSpPr>
          <p:cNvPr id="3" name="フッター プレースホルダー 2">
            <a:extLst>
              <a:ext uri="{FF2B5EF4-FFF2-40B4-BE49-F238E27FC236}">
                <a16:creationId xmlns:a16="http://schemas.microsoft.com/office/drawing/2014/main" id="{C0B1644D-385A-408A-8937-8A47DBDA2DB6}"/>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0E8D138-B2BD-48D6-98AB-94CC802226DE}"/>
              </a:ext>
            </a:extLst>
          </p:cNvPr>
          <p:cNvSpPr>
            <a:spLocks noGrp="1"/>
          </p:cNvSpPr>
          <p:nvPr>
            <p:ph type="sldNum" sz="quarter" idx="11"/>
          </p:nvPr>
        </p:nvSpPr>
        <p:spPr/>
        <p:txBody>
          <a:bodyPr/>
          <a:lstStyle/>
          <a:p>
            <a:fld id="{D9AE47F2-95C2-4286-997D-4843A9A6AD0C}" type="slidenum">
              <a:rPr lang="ja-JP" altLang="en-US" smtClean="0"/>
              <a:pPr/>
              <a:t>112</a:t>
            </a:fld>
            <a:endParaRPr lang="ja-JP" altLang="en-US"/>
          </a:p>
        </p:txBody>
      </p:sp>
      <p:sp>
        <p:nvSpPr>
          <p:cNvPr id="5" name="コンテンツ プレースホルダー 4">
            <a:extLst>
              <a:ext uri="{FF2B5EF4-FFF2-40B4-BE49-F238E27FC236}">
                <a16:creationId xmlns:a16="http://schemas.microsoft.com/office/drawing/2014/main" id="{F95FEDCA-175B-47A7-9F58-4C5088FA1ACD}"/>
              </a:ext>
            </a:extLst>
          </p:cNvPr>
          <p:cNvSpPr>
            <a:spLocks noGrp="1"/>
          </p:cNvSpPr>
          <p:nvPr>
            <p:ph sz="quarter" idx="12"/>
          </p:nvPr>
        </p:nvSpPr>
        <p:spPr>
          <a:xfrm>
            <a:off x="397932" y="1264356"/>
            <a:ext cx="11455399" cy="5017153"/>
          </a:xfrm>
        </p:spPr>
        <p:txBody>
          <a:bodyPr>
            <a:normAutofit/>
          </a:bodyPr>
          <a:lstStyle/>
          <a:p>
            <a:r>
              <a:rPr lang="ja-JP" altLang="en-US"/>
              <a:t>イノベーションを創造しやすい環境づくりを目指す</a:t>
            </a:r>
            <a:endParaRPr lang="en-US" altLang="ja-JP"/>
          </a:p>
          <a:p>
            <a:pPr lvl="1"/>
            <a:r>
              <a:rPr lang="ja-JP" altLang="en-US"/>
              <a:t>組織の成功と長期的存続にはイノベーションが不可欠</a:t>
            </a:r>
            <a:endParaRPr lang="en-US" altLang="ja-JP"/>
          </a:p>
          <a:p>
            <a:r>
              <a:rPr lang="en-US" altLang="ja-JP"/>
              <a:t>Google</a:t>
            </a:r>
            <a:r>
              <a:rPr lang="ja-JP" altLang="en-US"/>
              <a:t>「</a:t>
            </a:r>
            <a:r>
              <a:rPr lang="en-US" altLang="ja-JP" err="1"/>
              <a:t>re:Work</a:t>
            </a:r>
            <a:r>
              <a:rPr lang="ja-JP" altLang="en-US"/>
              <a:t>」が提唱するイノベーションの考え方</a:t>
            </a:r>
            <a:endParaRPr lang="en-US" altLang="ja-JP"/>
          </a:p>
          <a:p>
            <a:pPr lvl="1"/>
            <a:r>
              <a:rPr lang="ja-JP" altLang="en-US"/>
              <a:t>「イノベーションとは、新しいアイデアを取り入れて形にし、それを試して実装するプロセスである」</a:t>
            </a:r>
            <a:endParaRPr lang="en-US" altLang="ja-JP"/>
          </a:p>
          <a:p>
            <a:pPr lvl="1"/>
            <a:r>
              <a:rPr lang="ja-JP" altLang="en-US"/>
              <a:t>組織が最適な環境を整え、適切な人材を採用し、立ち入らず任せるようにすることでイノベーションは生まれやすくなる</a:t>
            </a:r>
          </a:p>
        </p:txBody>
      </p:sp>
    </p:spTree>
    <p:extLst>
      <p:ext uri="{BB962C8B-B14F-4D97-AF65-F5344CB8AC3E}">
        <p14:creationId xmlns:p14="http://schemas.microsoft.com/office/powerpoint/2010/main" val="32234242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5C4761-5CFE-4699-AF64-B26F583B7B7B}"/>
              </a:ext>
            </a:extLst>
          </p:cNvPr>
          <p:cNvSpPr>
            <a:spLocks noGrp="1"/>
          </p:cNvSpPr>
          <p:nvPr>
            <p:ph type="title"/>
          </p:nvPr>
        </p:nvSpPr>
        <p:spPr/>
        <p:txBody>
          <a:bodyPr>
            <a:normAutofit fontScale="90000"/>
          </a:bodyPr>
          <a:lstStyle/>
          <a:p>
            <a:r>
              <a:rPr lang="ja-JP" altLang="en-US"/>
              <a:t>イノベーションのための環境づくり</a:t>
            </a:r>
            <a:endParaRPr kumimoji="1" lang="ja-JP" altLang="en-US"/>
          </a:p>
        </p:txBody>
      </p:sp>
      <p:sp>
        <p:nvSpPr>
          <p:cNvPr id="3" name="フッター プレースホルダー 2">
            <a:extLst>
              <a:ext uri="{FF2B5EF4-FFF2-40B4-BE49-F238E27FC236}">
                <a16:creationId xmlns:a16="http://schemas.microsoft.com/office/drawing/2014/main" id="{4F29D658-C2CD-4687-943C-692CBFC94508}"/>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B0103CC-BC78-4530-A382-5E8F75AAC5DE}"/>
              </a:ext>
            </a:extLst>
          </p:cNvPr>
          <p:cNvSpPr>
            <a:spLocks noGrp="1"/>
          </p:cNvSpPr>
          <p:nvPr>
            <p:ph type="sldNum" sz="quarter" idx="11"/>
          </p:nvPr>
        </p:nvSpPr>
        <p:spPr/>
        <p:txBody>
          <a:bodyPr/>
          <a:lstStyle/>
          <a:p>
            <a:fld id="{D9AE47F2-95C2-4286-997D-4843A9A6AD0C}" type="slidenum">
              <a:rPr lang="ja-JP" altLang="en-US" smtClean="0"/>
              <a:pPr/>
              <a:t>113</a:t>
            </a:fld>
            <a:endParaRPr lang="ja-JP" altLang="en-US"/>
          </a:p>
        </p:txBody>
      </p:sp>
      <p:graphicFrame>
        <p:nvGraphicFramePr>
          <p:cNvPr id="6" name="表 6">
            <a:extLst>
              <a:ext uri="{FF2B5EF4-FFF2-40B4-BE49-F238E27FC236}">
                <a16:creationId xmlns:a16="http://schemas.microsoft.com/office/drawing/2014/main" id="{E20E0F37-C07C-4302-A8BC-6FF4A03A3C80}"/>
              </a:ext>
            </a:extLst>
          </p:cNvPr>
          <p:cNvGraphicFramePr>
            <a:graphicFrameLocks noGrp="1"/>
          </p:cNvGraphicFramePr>
          <p:nvPr>
            <p:ph sz="quarter" idx="12"/>
            <p:extLst>
              <p:ext uri="{D42A27DB-BD31-4B8C-83A1-F6EECF244321}">
                <p14:modId xmlns:p14="http://schemas.microsoft.com/office/powerpoint/2010/main" val="764049631"/>
              </p:ext>
            </p:extLst>
          </p:nvPr>
        </p:nvGraphicFramePr>
        <p:xfrm>
          <a:off x="398464" y="1263648"/>
          <a:ext cx="11454868" cy="4482726"/>
        </p:xfrm>
        <a:graphic>
          <a:graphicData uri="http://schemas.openxmlformats.org/drawingml/2006/table">
            <a:tbl>
              <a:tblPr bandRow="1">
                <a:tableStyleId>{5C22544A-7EE6-4342-B048-85BDC9FD1C3A}</a:tableStyleId>
              </a:tblPr>
              <a:tblGrid>
                <a:gridCol w="3447983">
                  <a:extLst>
                    <a:ext uri="{9D8B030D-6E8A-4147-A177-3AD203B41FA5}">
                      <a16:colId xmlns:a16="http://schemas.microsoft.com/office/drawing/2014/main" val="3766587365"/>
                    </a:ext>
                  </a:extLst>
                </a:gridCol>
                <a:gridCol w="8006885">
                  <a:extLst>
                    <a:ext uri="{9D8B030D-6E8A-4147-A177-3AD203B41FA5}">
                      <a16:colId xmlns:a16="http://schemas.microsoft.com/office/drawing/2014/main" val="681345353"/>
                    </a:ext>
                  </a:extLst>
                </a:gridCol>
              </a:tblGrid>
              <a:tr h="840786">
                <a:tc>
                  <a:txBody>
                    <a:bodyPr/>
                    <a:lstStyle/>
                    <a:p>
                      <a:r>
                        <a:rPr lang="ja-JP" altLang="en-US" sz="1600" b="1"/>
                        <a:t>ビジョンを共有し周知する</a:t>
                      </a:r>
                    </a:p>
                  </a:txBody>
                  <a:tcPr/>
                </a:tc>
                <a:tc>
                  <a:txBody>
                    <a:bodyPr/>
                    <a:lstStyle/>
                    <a:p>
                      <a:pPr marL="285750" indent="-285750">
                        <a:buFont typeface="Arial" panose="020B0604020202020204" pitchFamily="34" charset="0"/>
                        <a:buChar char="•"/>
                      </a:pPr>
                      <a:r>
                        <a:rPr kumimoji="1" lang="ja-JP" altLang="en-US" sz="1400"/>
                        <a:t>チーム全員でビジョン（チームの存在理由、目指すゴール）を決め、実現するための目標と成果指標を決める</a:t>
                      </a:r>
                    </a:p>
                  </a:txBody>
                  <a:tcPr/>
                </a:tc>
                <a:extLst>
                  <a:ext uri="{0D108BD9-81ED-4DB2-BD59-A6C34878D82A}">
                    <a16:rowId xmlns:a16="http://schemas.microsoft.com/office/drawing/2014/main" val="2915088883"/>
                  </a:ext>
                </a:extLst>
              </a:tr>
              <a:tr h="899479">
                <a:tc>
                  <a:txBody>
                    <a:bodyPr/>
                    <a:lstStyle/>
                    <a:p>
                      <a:r>
                        <a:rPr lang="ja-JP" altLang="en-US" sz="1600" b="1"/>
                        <a:t>主体性と好奇心を奨励する</a:t>
                      </a:r>
                    </a:p>
                  </a:txBody>
                  <a:tcPr/>
                </a:tc>
                <a:tc>
                  <a:txBody>
                    <a:bodyPr/>
                    <a:lstStyle/>
                    <a:p>
                      <a:pPr marL="285750" indent="-285750">
                        <a:buFont typeface="Arial" panose="020B0604020202020204" pitchFamily="34" charset="0"/>
                        <a:buChar char="•"/>
                      </a:pPr>
                      <a:r>
                        <a:rPr kumimoji="1" lang="ja-JP" altLang="en-US" sz="1400"/>
                        <a:t>十分な権限を与え、信頼して仕事を任せる（細かく管理しない）</a:t>
                      </a:r>
                      <a:endParaRPr kumimoji="1" lang="en-US" altLang="ja-JP" sz="1400"/>
                    </a:p>
                    <a:p>
                      <a:pPr marL="285750" indent="-285750">
                        <a:buFont typeface="Arial" panose="020B0604020202020204" pitchFamily="34" charset="0"/>
                        <a:buChar char="•"/>
                      </a:pPr>
                      <a:r>
                        <a:rPr kumimoji="1" lang="ja-JP" altLang="en-US" sz="1400"/>
                        <a:t>リスクを冒すことを許容する</a:t>
                      </a:r>
                    </a:p>
                  </a:txBody>
                  <a:tcPr/>
                </a:tc>
                <a:extLst>
                  <a:ext uri="{0D108BD9-81ED-4DB2-BD59-A6C34878D82A}">
                    <a16:rowId xmlns:a16="http://schemas.microsoft.com/office/drawing/2014/main" val="4051490589"/>
                  </a:ext>
                </a:extLst>
              </a:tr>
              <a:tr h="701395">
                <a:tc>
                  <a:txBody>
                    <a:bodyPr/>
                    <a:lstStyle/>
                    <a:p>
                      <a:r>
                        <a:rPr kumimoji="1" lang="ja-JP" altLang="en-US" sz="1600" b="1"/>
                        <a:t>失敗から学ぶ</a:t>
                      </a:r>
                    </a:p>
                  </a:txBody>
                  <a:tcPr/>
                </a:tc>
                <a:tc>
                  <a:txBody>
                    <a:bodyPr/>
                    <a:lstStyle/>
                    <a:p>
                      <a:pPr marL="285750" indent="-285750">
                        <a:buFont typeface="Arial" panose="020B0604020202020204" pitchFamily="34" charset="0"/>
                        <a:buChar char="•"/>
                      </a:pPr>
                      <a:r>
                        <a:rPr kumimoji="1" lang="ja-JP" altLang="en-US" sz="1400"/>
                        <a:t>リスクを恐れずに新しいアイデアを試せる環境をつくる（心理的安全性が感じられる環境）</a:t>
                      </a:r>
                    </a:p>
                    <a:p>
                      <a:pPr marL="285750" indent="-285750">
                        <a:buFont typeface="Arial" panose="020B0604020202020204" pitchFamily="34" charset="0"/>
                        <a:buChar char="•"/>
                      </a:pPr>
                      <a:r>
                        <a:rPr kumimoji="1" lang="ja-JP" altLang="en-US" sz="1400"/>
                        <a:t>目標を達成できなかった理由、学んだこと、次に進むための計画を共有する文化をつくる</a:t>
                      </a:r>
                    </a:p>
                  </a:txBody>
                  <a:tcPr/>
                </a:tc>
                <a:extLst>
                  <a:ext uri="{0D108BD9-81ED-4DB2-BD59-A6C34878D82A}">
                    <a16:rowId xmlns:a16="http://schemas.microsoft.com/office/drawing/2014/main" val="604994005"/>
                  </a:ext>
                </a:extLst>
              </a:tr>
              <a:tr h="696370">
                <a:tc>
                  <a:txBody>
                    <a:bodyPr/>
                    <a:lstStyle/>
                    <a:p>
                      <a:r>
                        <a:rPr kumimoji="1" lang="ja-JP" altLang="en-US" sz="1600" b="1"/>
                        <a:t>従業員同士をつなげる</a:t>
                      </a:r>
                    </a:p>
                  </a:txBody>
                  <a:tcPr/>
                </a:tc>
                <a:tc>
                  <a:txBody>
                    <a:bodyPr/>
                    <a:lstStyle/>
                    <a:p>
                      <a:pPr marL="285750" indent="-285750">
                        <a:buFont typeface="Arial" panose="020B0604020202020204" pitchFamily="34" charset="0"/>
                        <a:buChar char="•"/>
                      </a:pPr>
                      <a:r>
                        <a:rPr kumimoji="1" lang="ja-JP" altLang="en-US" sz="1400"/>
                        <a:t>部門間のつながりを奨励し実現するための策を検討する（ピアボーナス、同僚からのフィードバック）</a:t>
                      </a:r>
                    </a:p>
                  </a:txBody>
                  <a:tcPr/>
                </a:tc>
                <a:extLst>
                  <a:ext uri="{0D108BD9-81ED-4DB2-BD59-A6C34878D82A}">
                    <a16:rowId xmlns:a16="http://schemas.microsoft.com/office/drawing/2014/main" val="2175474203"/>
                  </a:ext>
                </a:extLst>
              </a:tr>
              <a:tr h="1344696">
                <a:tc>
                  <a:txBody>
                    <a:bodyPr/>
                    <a:lstStyle/>
                    <a:p>
                      <a:r>
                        <a:rPr lang="ja-JP" altLang="en-US" sz="1600" b="1"/>
                        <a:t>リーダーシップを示して指導する</a:t>
                      </a:r>
                    </a:p>
                  </a:txBody>
                  <a:tcPr/>
                </a:tc>
                <a:tc>
                  <a:txBody>
                    <a:bodyPr/>
                    <a:lstStyle/>
                    <a:p>
                      <a:pPr marL="285750" indent="-285750">
                        <a:buFont typeface="Arial" panose="020B0604020202020204" pitchFamily="34" charset="0"/>
                        <a:buChar char="•"/>
                      </a:pPr>
                      <a:r>
                        <a:rPr kumimoji="1" lang="ja-JP" altLang="en-US" sz="1400"/>
                        <a:t>適材適所を考え、やりがいのある仕事を任せる</a:t>
                      </a:r>
                      <a:endParaRPr kumimoji="1" lang="en-US" altLang="ja-JP" sz="1400"/>
                    </a:p>
                    <a:p>
                      <a:pPr marL="285750" indent="-285750">
                        <a:buFont typeface="Arial" panose="020B0604020202020204" pitchFamily="34" charset="0"/>
                        <a:buChar char="•"/>
                      </a:pPr>
                      <a:r>
                        <a:rPr kumimoji="1" lang="ja-JP" altLang="en-US" sz="1400"/>
                        <a:t>目標を設定したら、あとは任せる</a:t>
                      </a:r>
                    </a:p>
                    <a:p>
                      <a:pPr marL="285750" indent="-285750">
                        <a:buFont typeface="Arial" panose="020B0604020202020204" pitchFamily="34" charset="0"/>
                        <a:buChar char="•"/>
                      </a:pPr>
                      <a:r>
                        <a:rPr kumimoji="1" lang="ja-JP" altLang="en-US" sz="1400"/>
                        <a:t>批判的な態度を取らない</a:t>
                      </a:r>
                    </a:p>
                  </a:txBody>
                  <a:tcPr/>
                </a:tc>
                <a:extLst>
                  <a:ext uri="{0D108BD9-81ED-4DB2-BD59-A6C34878D82A}">
                    <a16:rowId xmlns:a16="http://schemas.microsoft.com/office/drawing/2014/main" val="2907950750"/>
                  </a:ext>
                </a:extLst>
              </a:tr>
            </a:tbl>
          </a:graphicData>
        </a:graphic>
      </p:graphicFrame>
    </p:spTree>
    <p:extLst>
      <p:ext uri="{BB962C8B-B14F-4D97-AF65-F5344CB8AC3E}">
        <p14:creationId xmlns:p14="http://schemas.microsoft.com/office/powerpoint/2010/main" val="405434208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7104B3-CCC3-4BE3-A1BA-F01740A00F0C}"/>
              </a:ext>
            </a:extLst>
          </p:cNvPr>
          <p:cNvSpPr>
            <a:spLocks noGrp="1"/>
          </p:cNvSpPr>
          <p:nvPr>
            <p:ph type="title"/>
          </p:nvPr>
        </p:nvSpPr>
        <p:spPr/>
        <p:txBody>
          <a:bodyPr>
            <a:normAutofit/>
          </a:bodyPr>
          <a:lstStyle/>
          <a:p>
            <a:r>
              <a:rPr kumimoji="1" lang="en-US" altLang="ja-JP"/>
              <a:t>SDGs</a:t>
            </a:r>
            <a:br>
              <a:rPr kumimoji="1" lang="en-US" altLang="ja-JP"/>
            </a:br>
            <a:r>
              <a:rPr lang="en-US" altLang="ja-JP" sz="3100">
                <a:solidFill>
                  <a:srgbClr val="FF0000"/>
                </a:solidFill>
              </a:rPr>
              <a:t>S</a:t>
            </a:r>
            <a:r>
              <a:rPr lang="en-US" altLang="ja-JP" sz="3100"/>
              <a:t>ustainable </a:t>
            </a:r>
            <a:r>
              <a:rPr lang="en-US" altLang="ja-JP" sz="3100">
                <a:solidFill>
                  <a:srgbClr val="FF0000"/>
                </a:solidFill>
              </a:rPr>
              <a:t>D</a:t>
            </a:r>
            <a:r>
              <a:rPr lang="en-US" altLang="ja-JP" sz="3100"/>
              <a:t>evelopment </a:t>
            </a:r>
            <a:r>
              <a:rPr lang="en-US" altLang="ja-JP" sz="3100">
                <a:solidFill>
                  <a:srgbClr val="FF0000"/>
                </a:solidFill>
              </a:rPr>
              <a:t>G</a:t>
            </a:r>
            <a:r>
              <a:rPr lang="en-US" altLang="ja-JP" sz="3100"/>
              <a:t>oal</a:t>
            </a:r>
            <a:r>
              <a:rPr lang="en-US" altLang="ja-JP" sz="3100">
                <a:solidFill>
                  <a:srgbClr val="FF0000"/>
                </a:solidFill>
              </a:rPr>
              <a:t>s</a:t>
            </a:r>
            <a:r>
              <a:rPr lang="ja-JP" altLang="en-US" sz="3100"/>
              <a:t>（持続可能な開発目標）</a:t>
            </a:r>
            <a:endParaRPr kumimoji="1" lang="ja-JP" altLang="en-US"/>
          </a:p>
        </p:txBody>
      </p:sp>
    </p:spTree>
    <p:extLst>
      <p:ext uri="{BB962C8B-B14F-4D97-AF65-F5344CB8AC3E}">
        <p14:creationId xmlns:p14="http://schemas.microsoft.com/office/powerpoint/2010/main" val="142514361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51E10C-0D35-42DB-BD33-E1A95C42B663}"/>
              </a:ext>
            </a:extLst>
          </p:cNvPr>
          <p:cNvSpPr>
            <a:spLocks noGrp="1"/>
          </p:cNvSpPr>
          <p:nvPr>
            <p:ph type="title"/>
          </p:nvPr>
        </p:nvSpPr>
        <p:spPr/>
        <p:txBody>
          <a:bodyPr>
            <a:normAutofit fontScale="90000"/>
          </a:bodyPr>
          <a:lstStyle/>
          <a:p>
            <a:r>
              <a:rPr kumimoji="1" lang="en-US" altLang="ja-JP"/>
              <a:t>SDGs</a:t>
            </a:r>
            <a:endParaRPr kumimoji="1" lang="ja-JP" altLang="en-US"/>
          </a:p>
        </p:txBody>
      </p:sp>
      <p:sp>
        <p:nvSpPr>
          <p:cNvPr id="3" name="フッター プレースホルダー 2">
            <a:extLst>
              <a:ext uri="{FF2B5EF4-FFF2-40B4-BE49-F238E27FC236}">
                <a16:creationId xmlns:a16="http://schemas.microsoft.com/office/drawing/2014/main" id="{92F6980C-CABD-45BE-82D0-CB54120BA3FA}"/>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F0D5C38-4417-47FD-A250-2546403FF48C}"/>
              </a:ext>
            </a:extLst>
          </p:cNvPr>
          <p:cNvSpPr>
            <a:spLocks noGrp="1"/>
          </p:cNvSpPr>
          <p:nvPr>
            <p:ph type="sldNum" sz="quarter" idx="11"/>
          </p:nvPr>
        </p:nvSpPr>
        <p:spPr/>
        <p:txBody>
          <a:bodyPr/>
          <a:lstStyle/>
          <a:p>
            <a:fld id="{D9AE47F2-95C2-4286-997D-4843A9A6AD0C}" type="slidenum">
              <a:rPr lang="ja-JP" altLang="en-US" smtClean="0"/>
              <a:pPr/>
              <a:t>115</a:t>
            </a:fld>
            <a:endParaRPr lang="ja-JP" altLang="en-US"/>
          </a:p>
        </p:txBody>
      </p:sp>
      <p:pic>
        <p:nvPicPr>
          <p:cNvPr id="1026" name="Picture 2" descr="図">
            <a:extLst>
              <a:ext uri="{FF2B5EF4-FFF2-40B4-BE49-F238E27FC236}">
                <a16:creationId xmlns:a16="http://schemas.microsoft.com/office/drawing/2014/main" id="{B7120F3F-B687-4D6F-8F7D-654C492508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6193" y="2909843"/>
            <a:ext cx="5309711" cy="3371667"/>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DB5BFE16-03BC-4CAB-891A-F474268CB3CB}"/>
              </a:ext>
            </a:extLst>
          </p:cNvPr>
          <p:cNvSpPr txBox="1"/>
          <p:nvPr/>
        </p:nvSpPr>
        <p:spPr>
          <a:xfrm>
            <a:off x="397932" y="1165845"/>
            <a:ext cx="11351246" cy="2031325"/>
          </a:xfrm>
          <a:prstGeom prst="rect">
            <a:avLst/>
          </a:prstGeom>
          <a:noFill/>
        </p:spPr>
        <p:txBody>
          <a:bodyPr wrap="square" rtlCol="0">
            <a:spAutoFit/>
          </a:bodyPr>
          <a:lstStyle/>
          <a:p>
            <a:pPr marL="285750" indent="-285750">
              <a:buFont typeface="Arial" panose="020B0604020202020204" pitchFamily="34" charset="0"/>
              <a:buChar char="•"/>
            </a:pPr>
            <a:r>
              <a:rPr lang="en-US" altLang="ja-JP"/>
              <a:t>2015</a:t>
            </a:r>
            <a:r>
              <a:rPr lang="ja-JP" altLang="en-US"/>
              <a:t>年</a:t>
            </a:r>
            <a:r>
              <a:rPr lang="en-US" altLang="ja-JP"/>
              <a:t>9</a:t>
            </a:r>
            <a:r>
              <a:rPr lang="ja-JP" altLang="en-US"/>
              <a:t>月の国連サミットで採択（ミレニアム開発目標（</a:t>
            </a:r>
            <a:r>
              <a:rPr lang="en-US" altLang="ja-JP"/>
              <a:t>MDGs</a:t>
            </a:r>
            <a:r>
              <a:rPr lang="ja-JP" altLang="en-US"/>
              <a:t>）の後継）</a:t>
            </a:r>
          </a:p>
          <a:p>
            <a:pPr marL="285750" indent="-285750">
              <a:buFont typeface="Arial" panose="020B0604020202020204" pitchFamily="34" charset="0"/>
              <a:buChar char="•"/>
            </a:pPr>
            <a:r>
              <a:rPr lang="ja-JP" altLang="en-US"/>
              <a:t>「地球規模の問題をみんなで考え、みんなで解決していこう」</a:t>
            </a:r>
            <a:endParaRPr lang="en-US" altLang="ja-JP"/>
          </a:p>
          <a:p>
            <a:pPr marL="285750" indent="-285750">
              <a:buFont typeface="Arial" panose="020B0604020202020204" pitchFamily="34" charset="0"/>
              <a:buChar char="•"/>
            </a:pPr>
            <a:r>
              <a:rPr lang="en-US" altLang="ja-JP"/>
              <a:t>2030</a:t>
            </a:r>
            <a:r>
              <a:rPr lang="ja-JP" altLang="en-US"/>
              <a:t>年を期限とする</a:t>
            </a:r>
            <a:endParaRPr lang="en-US" altLang="ja-JP"/>
          </a:p>
          <a:p>
            <a:pPr marL="285750" indent="-285750">
              <a:buFont typeface="Arial" panose="020B0604020202020204" pitchFamily="34" charset="0"/>
              <a:buChar char="•"/>
            </a:pPr>
            <a:r>
              <a:rPr lang="ja-JP" altLang="en-US"/>
              <a:t>「地球上のだれ一人取り残さない」持続可能で、多様性と包摂性のある社会を実現する</a:t>
            </a:r>
          </a:p>
          <a:p>
            <a:pPr marL="285750" indent="-285750">
              <a:buFont typeface="Arial" panose="020B0604020202020204" pitchFamily="34" charset="0"/>
              <a:buChar char="•"/>
            </a:pPr>
            <a:r>
              <a:rPr lang="en-US" altLang="ja-JP"/>
              <a:t>17</a:t>
            </a:r>
            <a:r>
              <a:rPr lang="ja-JP" altLang="en-US"/>
              <a:t>のゴールと</a:t>
            </a:r>
            <a:r>
              <a:rPr lang="en-US" altLang="ja-JP"/>
              <a:t>169</a:t>
            </a:r>
            <a:r>
              <a:rPr lang="ja-JP" altLang="en-US"/>
              <a:t>のターゲットから構成される</a:t>
            </a:r>
            <a:endParaRPr lang="en-US" altLang="ja-JP"/>
          </a:p>
          <a:p>
            <a:pPr marL="285750" indent="-285750">
              <a:buFont typeface="Arial" panose="020B0604020202020204" pitchFamily="34" charset="0"/>
              <a:buChar char="•"/>
            </a:pPr>
            <a:r>
              <a:rPr lang="ja-JP" altLang="en-US"/>
              <a:t>企業はこれらゴールを意識した施策の策定が今後求められる</a:t>
            </a:r>
            <a:endParaRPr lang="en-US" altLang="ja-JP"/>
          </a:p>
          <a:p>
            <a:pPr marL="285750" indent="-285750">
              <a:buFont typeface="Arial" panose="020B0604020202020204" pitchFamily="34" charset="0"/>
              <a:buChar char="•"/>
            </a:pPr>
            <a:r>
              <a:rPr lang="ja-JP" altLang="en-US"/>
              <a:t>日本では外務省が主導している</a:t>
            </a:r>
            <a:endParaRPr lang="en-US" altLang="ja-JP"/>
          </a:p>
        </p:txBody>
      </p:sp>
    </p:spTree>
    <p:extLst>
      <p:ext uri="{BB962C8B-B14F-4D97-AF65-F5344CB8AC3E}">
        <p14:creationId xmlns:p14="http://schemas.microsoft.com/office/powerpoint/2010/main" val="411326527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51E10C-0D35-42DB-BD33-E1A95C42B663}"/>
              </a:ext>
            </a:extLst>
          </p:cNvPr>
          <p:cNvSpPr>
            <a:spLocks noGrp="1"/>
          </p:cNvSpPr>
          <p:nvPr>
            <p:ph type="title"/>
          </p:nvPr>
        </p:nvSpPr>
        <p:spPr/>
        <p:txBody>
          <a:bodyPr>
            <a:normAutofit fontScale="90000"/>
          </a:bodyPr>
          <a:lstStyle/>
          <a:p>
            <a:r>
              <a:rPr kumimoji="1" lang="en-US" altLang="ja-JP"/>
              <a:t>SDGs</a:t>
            </a:r>
            <a:r>
              <a:rPr kumimoji="1" lang="ja-JP" altLang="en-US"/>
              <a:t>に取り組む意義</a:t>
            </a:r>
          </a:p>
        </p:txBody>
      </p:sp>
      <p:sp>
        <p:nvSpPr>
          <p:cNvPr id="3" name="フッター プレースホルダー 2">
            <a:extLst>
              <a:ext uri="{FF2B5EF4-FFF2-40B4-BE49-F238E27FC236}">
                <a16:creationId xmlns:a16="http://schemas.microsoft.com/office/drawing/2014/main" id="{92F6980C-CABD-45BE-82D0-CB54120BA3FA}"/>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F0D5C38-4417-47FD-A250-2546403FF48C}"/>
              </a:ext>
            </a:extLst>
          </p:cNvPr>
          <p:cNvSpPr>
            <a:spLocks noGrp="1"/>
          </p:cNvSpPr>
          <p:nvPr>
            <p:ph type="sldNum" sz="quarter" idx="11"/>
          </p:nvPr>
        </p:nvSpPr>
        <p:spPr/>
        <p:txBody>
          <a:bodyPr/>
          <a:lstStyle/>
          <a:p>
            <a:fld id="{D9AE47F2-95C2-4286-997D-4843A9A6AD0C}" type="slidenum">
              <a:rPr lang="ja-JP" altLang="en-US" smtClean="0"/>
              <a:pPr/>
              <a:t>116</a:t>
            </a:fld>
            <a:endParaRPr lang="ja-JP" altLang="en-US"/>
          </a:p>
        </p:txBody>
      </p:sp>
      <p:sp>
        <p:nvSpPr>
          <p:cNvPr id="9" name="コンテンツ プレースホルダー 8">
            <a:extLst>
              <a:ext uri="{FF2B5EF4-FFF2-40B4-BE49-F238E27FC236}">
                <a16:creationId xmlns:a16="http://schemas.microsoft.com/office/drawing/2014/main" id="{CBB6D34B-F8DF-43CE-AE54-962C61D0A35A}"/>
              </a:ext>
            </a:extLst>
          </p:cNvPr>
          <p:cNvSpPr>
            <a:spLocks noGrp="1"/>
          </p:cNvSpPr>
          <p:nvPr>
            <p:ph sz="quarter" idx="12"/>
          </p:nvPr>
        </p:nvSpPr>
        <p:spPr>
          <a:xfrm>
            <a:off x="368300" y="1293090"/>
            <a:ext cx="11343409" cy="4170732"/>
          </a:xfrm>
        </p:spPr>
        <p:txBody>
          <a:bodyPr>
            <a:normAutofit fontScale="62500" lnSpcReduction="20000"/>
          </a:bodyPr>
          <a:lstStyle/>
          <a:p>
            <a:r>
              <a:rPr lang="ja-JP" altLang="en-US"/>
              <a:t>企業価値の向上につながる</a:t>
            </a:r>
            <a:endParaRPr lang="en-US" altLang="ja-JP"/>
          </a:p>
          <a:p>
            <a:pPr lvl="1"/>
            <a:r>
              <a:rPr lang="ja-JP" altLang="en-US"/>
              <a:t>企業が短期の利益だけを追求しているのではなく、長期的な視点を持って事業活動を展開していると評価される</a:t>
            </a:r>
            <a:endParaRPr lang="en-US" altLang="ja-JP"/>
          </a:p>
          <a:p>
            <a:pPr lvl="1"/>
            <a:r>
              <a:rPr lang="ja-JP" altLang="en-US"/>
              <a:t>地球的課題の解決に貢献することで、消費者や地域、取引先などから信頼を獲得できる</a:t>
            </a:r>
            <a:endParaRPr lang="en-US" altLang="ja-JP"/>
          </a:p>
          <a:p>
            <a:r>
              <a:rPr lang="ja-JP" altLang="en-US"/>
              <a:t>新事業の開発に役立つ</a:t>
            </a:r>
            <a:endParaRPr lang="en-US" altLang="ja-JP"/>
          </a:p>
          <a:p>
            <a:pPr lvl="1"/>
            <a:r>
              <a:rPr lang="en-US" altLang="ja-JP"/>
              <a:t>SDGs</a:t>
            </a:r>
            <a:r>
              <a:rPr lang="ja-JP" altLang="en-US"/>
              <a:t>を意識した経営ビジョンを設定することで、ビジョン達成のための新たな事業の構想（メインの事業となる）に役立つ</a:t>
            </a:r>
            <a:endParaRPr lang="en-US" altLang="ja-JP"/>
          </a:p>
          <a:p>
            <a:r>
              <a:rPr lang="ja-JP" altLang="en-US"/>
              <a:t>ステークホルダーとの関係強化</a:t>
            </a:r>
            <a:endParaRPr lang="en-US" altLang="ja-JP"/>
          </a:p>
          <a:p>
            <a:pPr lvl="1"/>
            <a:r>
              <a:rPr lang="ja-JP" altLang="en-US"/>
              <a:t>持続的成長を実現する企業は経営リスクが低くなり、社員が安心して働けるほか、投資家から見れば投資対象として安心できる（</a:t>
            </a:r>
            <a:r>
              <a:rPr lang="en-US" altLang="ja-JP"/>
              <a:t>ESG</a:t>
            </a:r>
            <a:r>
              <a:rPr lang="ja-JP" altLang="en-US"/>
              <a:t>投資の対象になりやすくなる）</a:t>
            </a:r>
            <a:endParaRPr lang="en-US" altLang="ja-JP"/>
          </a:p>
        </p:txBody>
      </p:sp>
      <p:sp>
        <p:nvSpPr>
          <p:cNvPr id="5" name="正方形/長方形 4">
            <a:extLst>
              <a:ext uri="{FF2B5EF4-FFF2-40B4-BE49-F238E27FC236}">
                <a16:creationId xmlns:a16="http://schemas.microsoft.com/office/drawing/2014/main" id="{60726C3D-EF81-4014-B186-B3721CE8B0DE}"/>
              </a:ext>
            </a:extLst>
          </p:cNvPr>
          <p:cNvSpPr/>
          <p:nvPr/>
        </p:nvSpPr>
        <p:spPr>
          <a:xfrm>
            <a:off x="1801026" y="5555615"/>
            <a:ext cx="8477955" cy="576490"/>
          </a:xfrm>
          <a:prstGeom prst="rect">
            <a:avLst/>
          </a:prstGeom>
          <a:ln/>
        </p:spPr>
        <p:style>
          <a:lnRef idx="1">
            <a:schemeClr val="accent2"/>
          </a:lnRef>
          <a:fillRef idx="2">
            <a:schemeClr val="accent2"/>
          </a:fillRef>
          <a:effectRef idx="1">
            <a:schemeClr val="accent2"/>
          </a:effectRef>
          <a:fontRef idx="minor">
            <a:schemeClr val="dk1"/>
          </a:fontRef>
        </p:style>
        <p:txBody>
          <a:bodyPr lIns="180000" tIns="180000" rIns="180000" bIns="180000" rtlCol="0" anchor="ctr"/>
          <a:lstStyle/>
          <a:p>
            <a:pPr algn="ctr"/>
            <a:r>
              <a:rPr kumimoji="1" lang="ja-JP" altLang="en-US" sz="3200">
                <a:solidFill>
                  <a:schemeClr val="bg1"/>
                </a:solidFill>
              </a:rPr>
              <a:t>永続企業への足掛かりとなる</a:t>
            </a:r>
          </a:p>
        </p:txBody>
      </p:sp>
    </p:spTree>
    <p:extLst>
      <p:ext uri="{BB962C8B-B14F-4D97-AF65-F5344CB8AC3E}">
        <p14:creationId xmlns:p14="http://schemas.microsoft.com/office/powerpoint/2010/main" val="4505020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B3F548-C833-4832-ACB6-5DB0A8B5C3E2}"/>
              </a:ext>
            </a:extLst>
          </p:cNvPr>
          <p:cNvSpPr>
            <a:spLocks noGrp="1"/>
          </p:cNvSpPr>
          <p:nvPr>
            <p:ph type="title"/>
          </p:nvPr>
        </p:nvSpPr>
        <p:spPr/>
        <p:txBody>
          <a:bodyPr>
            <a:normAutofit fontScale="90000"/>
          </a:bodyPr>
          <a:lstStyle/>
          <a:p>
            <a:r>
              <a:rPr kumimoji="1" lang="ja-JP" altLang="en-US"/>
              <a:t>取り組まないことによるデメリット</a:t>
            </a:r>
          </a:p>
        </p:txBody>
      </p:sp>
      <p:sp>
        <p:nvSpPr>
          <p:cNvPr id="3" name="フッター プレースホルダー 2">
            <a:extLst>
              <a:ext uri="{FF2B5EF4-FFF2-40B4-BE49-F238E27FC236}">
                <a16:creationId xmlns:a16="http://schemas.microsoft.com/office/drawing/2014/main" id="{13D7D181-313F-4D12-A6C8-54F24C94E59D}"/>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CFD42D9-EBF0-4E8E-A6B7-A69DEDF86905}"/>
              </a:ext>
            </a:extLst>
          </p:cNvPr>
          <p:cNvSpPr>
            <a:spLocks noGrp="1"/>
          </p:cNvSpPr>
          <p:nvPr>
            <p:ph type="sldNum" sz="quarter" idx="11"/>
          </p:nvPr>
        </p:nvSpPr>
        <p:spPr/>
        <p:txBody>
          <a:bodyPr/>
          <a:lstStyle/>
          <a:p>
            <a:fld id="{D9AE47F2-95C2-4286-997D-4843A9A6AD0C}" type="slidenum">
              <a:rPr lang="ja-JP" altLang="en-US" smtClean="0"/>
              <a:pPr/>
              <a:t>117</a:t>
            </a:fld>
            <a:endParaRPr lang="ja-JP" altLang="en-US"/>
          </a:p>
        </p:txBody>
      </p:sp>
      <p:sp>
        <p:nvSpPr>
          <p:cNvPr id="5" name="コンテンツ プレースホルダー 4">
            <a:extLst>
              <a:ext uri="{FF2B5EF4-FFF2-40B4-BE49-F238E27FC236}">
                <a16:creationId xmlns:a16="http://schemas.microsoft.com/office/drawing/2014/main" id="{3D48D733-9B9E-410E-AE8D-6F1629D39D1C}"/>
              </a:ext>
            </a:extLst>
          </p:cNvPr>
          <p:cNvSpPr>
            <a:spLocks noGrp="1"/>
          </p:cNvSpPr>
          <p:nvPr>
            <p:ph sz="quarter" idx="12"/>
          </p:nvPr>
        </p:nvSpPr>
        <p:spPr/>
        <p:txBody>
          <a:bodyPr>
            <a:normAutofit fontScale="92500" lnSpcReduction="20000"/>
          </a:bodyPr>
          <a:lstStyle/>
          <a:p>
            <a:r>
              <a:rPr kumimoji="1" lang="ja-JP" altLang="en-US"/>
              <a:t>法的拘束力及び罰則はないが</a:t>
            </a:r>
            <a:r>
              <a:rPr kumimoji="1" lang="en-US" altLang="ja-JP"/>
              <a:t>…</a:t>
            </a:r>
          </a:p>
          <a:p>
            <a:r>
              <a:rPr lang="en-US" altLang="ja-JP"/>
              <a:t>SDGs</a:t>
            </a:r>
            <a:r>
              <a:rPr lang="ja-JP" altLang="en-US"/>
              <a:t>に反する活動をしているとステークホルダーとの関係が悪化するリスクが高まる</a:t>
            </a:r>
            <a:endParaRPr lang="en-US" altLang="ja-JP"/>
          </a:p>
          <a:p>
            <a:pPr lvl="1"/>
            <a:r>
              <a:rPr kumimoji="1" lang="ja-JP" altLang="en-US"/>
              <a:t>消費者：商品やサービスを買ってくれなくなる</a:t>
            </a:r>
            <a:endParaRPr kumimoji="1" lang="en-US" altLang="ja-JP"/>
          </a:p>
          <a:p>
            <a:pPr lvl="1"/>
            <a:r>
              <a:rPr kumimoji="1" lang="ja-JP" altLang="en-US"/>
              <a:t>取引先：取引してくれなくなる</a:t>
            </a:r>
            <a:endParaRPr kumimoji="1" lang="en-US" altLang="ja-JP"/>
          </a:p>
          <a:p>
            <a:pPr lvl="1"/>
            <a:r>
              <a:rPr lang="ja-JP" altLang="en-US"/>
              <a:t>投資家：投資対象にならない</a:t>
            </a:r>
            <a:endParaRPr lang="en-US" altLang="ja-JP"/>
          </a:p>
          <a:p>
            <a:r>
              <a:rPr kumimoji="1" lang="ja-JP" altLang="en-US"/>
              <a:t>その結果、永続企業ではなくなる</a:t>
            </a:r>
            <a:endParaRPr kumimoji="1" lang="en-US" altLang="ja-JP"/>
          </a:p>
          <a:p>
            <a:pPr lvl="1"/>
            <a:r>
              <a:rPr kumimoji="1" lang="ja-JP" altLang="en-US"/>
              <a:t>義務と思わず、チャンスととらえること</a:t>
            </a:r>
          </a:p>
        </p:txBody>
      </p:sp>
    </p:spTree>
    <p:extLst>
      <p:ext uri="{BB962C8B-B14F-4D97-AF65-F5344CB8AC3E}">
        <p14:creationId xmlns:p14="http://schemas.microsoft.com/office/powerpoint/2010/main" val="158892391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51E10C-0D35-42DB-BD33-E1A95C42B663}"/>
              </a:ext>
            </a:extLst>
          </p:cNvPr>
          <p:cNvSpPr>
            <a:spLocks noGrp="1"/>
          </p:cNvSpPr>
          <p:nvPr>
            <p:ph type="title"/>
          </p:nvPr>
        </p:nvSpPr>
        <p:spPr/>
        <p:txBody>
          <a:bodyPr>
            <a:normAutofit fontScale="90000"/>
          </a:bodyPr>
          <a:lstStyle/>
          <a:p>
            <a:r>
              <a:rPr lang="ja-JP" altLang="en-US"/>
              <a:t>１７のゴールと一般企業の関連性</a:t>
            </a:r>
            <a:endParaRPr kumimoji="1" lang="ja-JP" altLang="en-US"/>
          </a:p>
        </p:txBody>
      </p:sp>
      <p:sp>
        <p:nvSpPr>
          <p:cNvPr id="3" name="フッター プレースホルダー 2">
            <a:extLst>
              <a:ext uri="{FF2B5EF4-FFF2-40B4-BE49-F238E27FC236}">
                <a16:creationId xmlns:a16="http://schemas.microsoft.com/office/drawing/2014/main" id="{92F6980C-CABD-45BE-82D0-CB54120BA3FA}"/>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F0D5C38-4417-47FD-A250-2546403FF48C}"/>
              </a:ext>
            </a:extLst>
          </p:cNvPr>
          <p:cNvSpPr>
            <a:spLocks noGrp="1"/>
          </p:cNvSpPr>
          <p:nvPr>
            <p:ph type="sldNum" sz="quarter" idx="11"/>
          </p:nvPr>
        </p:nvSpPr>
        <p:spPr/>
        <p:txBody>
          <a:bodyPr/>
          <a:lstStyle/>
          <a:p>
            <a:fld id="{D9AE47F2-95C2-4286-997D-4843A9A6AD0C}" type="slidenum">
              <a:rPr lang="ja-JP" altLang="en-US" smtClean="0"/>
              <a:pPr/>
              <a:t>118</a:t>
            </a:fld>
            <a:endParaRPr lang="ja-JP" altLang="en-US"/>
          </a:p>
        </p:txBody>
      </p:sp>
      <p:graphicFrame>
        <p:nvGraphicFramePr>
          <p:cNvPr id="6" name="表 6">
            <a:extLst>
              <a:ext uri="{FF2B5EF4-FFF2-40B4-BE49-F238E27FC236}">
                <a16:creationId xmlns:a16="http://schemas.microsoft.com/office/drawing/2014/main" id="{576E5FAE-8A71-4531-8D01-C5BA7995256E}"/>
              </a:ext>
            </a:extLst>
          </p:cNvPr>
          <p:cNvGraphicFramePr>
            <a:graphicFrameLocks noGrp="1"/>
          </p:cNvGraphicFramePr>
          <p:nvPr>
            <p:ph sz="quarter" idx="12"/>
            <p:extLst>
              <p:ext uri="{D42A27DB-BD31-4B8C-83A1-F6EECF244321}">
                <p14:modId xmlns:p14="http://schemas.microsoft.com/office/powerpoint/2010/main" val="1817821600"/>
              </p:ext>
            </p:extLst>
          </p:nvPr>
        </p:nvGraphicFramePr>
        <p:xfrm>
          <a:off x="307880" y="1171082"/>
          <a:ext cx="11660652" cy="5208150"/>
        </p:xfrm>
        <a:graphic>
          <a:graphicData uri="http://schemas.openxmlformats.org/drawingml/2006/table">
            <a:tbl>
              <a:tblPr firstRow="1" bandRow="1">
                <a:tableStyleId>{5C22544A-7EE6-4342-B048-85BDC9FD1C3A}</a:tableStyleId>
              </a:tblPr>
              <a:tblGrid>
                <a:gridCol w="347205">
                  <a:extLst>
                    <a:ext uri="{9D8B030D-6E8A-4147-A177-3AD203B41FA5}">
                      <a16:colId xmlns:a16="http://schemas.microsoft.com/office/drawing/2014/main" val="1630555339"/>
                    </a:ext>
                  </a:extLst>
                </a:gridCol>
                <a:gridCol w="2754630">
                  <a:extLst>
                    <a:ext uri="{9D8B030D-6E8A-4147-A177-3AD203B41FA5}">
                      <a16:colId xmlns:a16="http://schemas.microsoft.com/office/drawing/2014/main" val="4205091305"/>
                    </a:ext>
                  </a:extLst>
                </a:gridCol>
                <a:gridCol w="7257311">
                  <a:extLst>
                    <a:ext uri="{9D8B030D-6E8A-4147-A177-3AD203B41FA5}">
                      <a16:colId xmlns:a16="http://schemas.microsoft.com/office/drawing/2014/main" val="3643321306"/>
                    </a:ext>
                  </a:extLst>
                </a:gridCol>
                <a:gridCol w="1301506">
                  <a:extLst>
                    <a:ext uri="{9D8B030D-6E8A-4147-A177-3AD203B41FA5}">
                      <a16:colId xmlns:a16="http://schemas.microsoft.com/office/drawing/2014/main" val="4231834955"/>
                    </a:ext>
                  </a:extLst>
                </a:gridCol>
              </a:tblGrid>
              <a:tr h="222236">
                <a:tc>
                  <a:txBody>
                    <a:bodyPr/>
                    <a:lstStyle/>
                    <a:p>
                      <a:pPr algn="ctr"/>
                      <a:endParaRPr kumimoji="1" lang="ja-JP" altLang="en-US" sz="1050"/>
                    </a:p>
                  </a:txBody>
                  <a:tcPr/>
                </a:tc>
                <a:tc>
                  <a:txBody>
                    <a:bodyPr/>
                    <a:lstStyle/>
                    <a:p>
                      <a:pPr algn="ctr"/>
                      <a:r>
                        <a:rPr kumimoji="1" lang="ja-JP" altLang="en-US" sz="1050"/>
                        <a:t>ゴール</a:t>
                      </a:r>
                    </a:p>
                  </a:txBody>
                  <a:tcPr/>
                </a:tc>
                <a:tc>
                  <a:txBody>
                    <a:bodyPr/>
                    <a:lstStyle/>
                    <a:p>
                      <a:pPr algn="ctr"/>
                      <a:r>
                        <a:rPr kumimoji="1" lang="ja-JP" altLang="en-US" sz="1050"/>
                        <a:t>説明</a:t>
                      </a:r>
                    </a:p>
                  </a:txBody>
                  <a:tcPr/>
                </a:tc>
                <a:tc>
                  <a:txBody>
                    <a:bodyPr/>
                    <a:lstStyle/>
                    <a:p>
                      <a:pPr algn="ctr"/>
                      <a:r>
                        <a:rPr kumimoji="1" lang="ja-JP" altLang="en-US" sz="1050"/>
                        <a:t>一般企業の関連性</a:t>
                      </a:r>
                    </a:p>
                  </a:txBody>
                  <a:tcPr/>
                </a:tc>
                <a:extLst>
                  <a:ext uri="{0D108BD9-81ED-4DB2-BD59-A6C34878D82A}">
                    <a16:rowId xmlns:a16="http://schemas.microsoft.com/office/drawing/2014/main" val="733125585"/>
                  </a:ext>
                </a:extLst>
              </a:tr>
              <a:tr h="222236">
                <a:tc>
                  <a:txBody>
                    <a:bodyPr/>
                    <a:lstStyle/>
                    <a:p>
                      <a:pPr algn="ctr"/>
                      <a:r>
                        <a:rPr kumimoji="1" lang="en-US" altLang="ja-JP" sz="1050" b="1"/>
                        <a:t>1</a:t>
                      </a:r>
                      <a:endParaRPr kumimoji="1" lang="ja-JP" altLang="en-US" sz="1050" b="1"/>
                    </a:p>
                  </a:txBody>
                  <a:tcPr/>
                </a:tc>
                <a:tc>
                  <a:txBody>
                    <a:bodyPr/>
                    <a:lstStyle/>
                    <a:p>
                      <a:r>
                        <a:rPr kumimoji="1" lang="ja-JP" altLang="en-US" sz="1050" b="1"/>
                        <a:t>貧困をなくそう</a:t>
                      </a:r>
                    </a:p>
                  </a:txBody>
                  <a:tcPr/>
                </a:tc>
                <a:tc>
                  <a:txBody>
                    <a:bodyPr/>
                    <a:lstStyle/>
                    <a:p>
                      <a:r>
                        <a:rPr kumimoji="1" lang="ja-JP" altLang="en-US" sz="1050"/>
                        <a:t>あらゆる場所であらゆる形態の貧困に終止符を打つ</a:t>
                      </a:r>
                    </a:p>
                  </a:txBody>
                  <a:tcPr/>
                </a:tc>
                <a:tc>
                  <a:txBody>
                    <a:bodyPr/>
                    <a:lstStyle/>
                    <a:p>
                      <a:r>
                        <a:rPr kumimoji="1" lang="ja-JP" altLang="en-US" sz="1050"/>
                        <a:t>☆☆☆☆☆</a:t>
                      </a:r>
                    </a:p>
                  </a:txBody>
                  <a:tcPr/>
                </a:tc>
                <a:extLst>
                  <a:ext uri="{0D108BD9-81ED-4DB2-BD59-A6C34878D82A}">
                    <a16:rowId xmlns:a16="http://schemas.microsoft.com/office/drawing/2014/main" val="4234042253"/>
                  </a:ext>
                </a:extLst>
              </a:tr>
              <a:tr h="222236">
                <a:tc>
                  <a:txBody>
                    <a:bodyPr/>
                    <a:lstStyle/>
                    <a:p>
                      <a:pPr algn="ctr"/>
                      <a:r>
                        <a:rPr kumimoji="1" lang="en-US" altLang="ja-JP" sz="1050" b="1"/>
                        <a:t>2</a:t>
                      </a:r>
                      <a:endParaRPr kumimoji="1" lang="ja-JP" altLang="en-US" sz="1050" b="1"/>
                    </a:p>
                  </a:txBody>
                  <a:tcPr/>
                </a:tc>
                <a:tc>
                  <a:txBody>
                    <a:bodyPr/>
                    <a:lstStyle/>
                    <a:p>
                      <a:r>
                        <a:rPr kumimoji="1" lang="ja-JP" altLang="en-US" sz="1050" b="1"/>
                        <a:t>飢餓をゼロに</a:t>
                      </a:r>
                    </a:p>
                  </a:txBody>
                  <a:tcPr/>
                </a:tc>
                <a:tc>
                  <a:txBody>
                    <a:bodyPr/>
                    <a:lstStyle/>
                    <a:p>
                      <a:r>
                        <a:rPr kumimoji="1" lang="ja-JP" altLang="en-US" sz="1050"/>
                        <a:t>飢餓に終止符を打ち、食料の安定確保と栄養状態の改善を達成するとともに、持続可能な農業を推進する</a:t>
                      </a:r>
                    </a:p>
                  </a:txBody>
                  <a:tcPr/>
                </a:tc>
                <a:tc>
                  <a:txBody>
                    <a:bodyPr/>
                    <a:lstStyle/>
                    <a:p>
                      <a:r>
                        <a:rPr kumimoji="1" lang="ja-JP" altLang="en-US" sz="1050"/>
                        <a:t>☆☆☆☆☆</a:t>
                      </a:r>
                    </a:p>
                  </a:txBody>
                  <a:tcPr/>
                </a:tc>
                <a:extLst>
                  <a:ext uri="{0D108BD9-81ED-4DB2-BD59-A6C34878D82A}">
                    <a16:rowId xmlns:a16="http://schemas.microsoft.com/office/drawing/2014/main" val="3341478383"/>
                  </a:ext>
                </a:extLst>
              </a:tr>
              <a:tr h="222236">
                <a:tc>
                  <a:txBody>
                    <a:bodyPr/>
                    <a:lstStyle/>
                    <a:p>
                      <a:pPr algn="ctr"/>
                      <a:r>
                        <a:rPr kumimoji="1" lang="en-US" altLang="ja-JP" sz="1050" b="1"/>
                        <a:t>3</a:t>
                      </a:r>
                      <a:endParaRPr kumimoji="1" lang="ja-JP" altLang="en-US" sz="1050" b="1"/>
                    </a:p>
                  </a:txBody>
                  <a:tcPr/>
                </a:tc>
                <a:tc>
                  <a:txBody>
                    <a:bodyPr/>
                    <a:lstStyle/>
                    <a:p>
                      <a:r>
                        <a:rPr kumimoji="1" lang="ja-JP" altLang="en-US" sz="1050" b="1">
                          <a:solidFill>
                            <a:schemeClr val="tx1"/>
                          </a:solidFill>
                        </a:rPr>
                        <a:t>全ての人に健康と福祉を</a:t>
                      </a:r>
                    </a:p>
                  </a:txBody>
                  <a:tcPr/>
                </a:tc>
                <a:tc>
                  <a:txBody>
                    <a:bodyPr/>
                    <a:lstStyle/>
                    <a:p>
                      <a:r>
                        <a:rPr kumimoji="1" lang="ja-JP" altLang="en-US" sz="1050"/>
                        <a:t>あらゆる年齢のすべての人の健康的な生活を確保し、福祉を推進する</a:t>
                      </a:r>
                    </a:p>
                  </a:txBody>
                  <a:tcPr/>
                </a:tc>
                <a:tc>
                  <a:txBody>
                    <a:bodyPr/>
                    <a:lstStyle/>
                    <a:p>
                      <a:r>
                        <a:rPr kumimoji="1" lang="ja-JP" altLang="en-US" sz="1050"/>
                        <a:t>☆☆☆☆☆</a:t>
                      </a:r>
                    </a:p>
                  </a:txBody>
                  <a:tcPr/>
                </a:tc>
                <a:extLst>
                  <a:ext uri="{0D108BD9-81ED-4DB2-BD59-A6C34878D82A}">
                    <a16:rowId xmlns:a16="http://schemas.microsoft.com/office/drawing/2014/main" val="4254308426"/>
                  </a:ext>
                </a:extLst>
              </a:tr>
              <a:tr h="352365">
                <a:tc>
                  <a:txBody>
                    <a:bodyPr/>
                    <a:lstStyle/>
                    <a:p>
                      <a:pPr algn="ctr"/>
                      <a:r>
                        <a:rPr kumimoji="1" lang="en-US" altLang="ja-JP" sz="1050" b="1"/>
                        <a:t>4</a:t>
                      </a:r>
                      <a:endParaRPr kumimoji="1" lang="ja-JP" altLang="en-US" sz="1050" b="1"/>
                    </a:p>
                  </a:txBody>
                  <a:tcPr/>
                </a:tc>
                <a:tc>
                  <a:txBody>
                    <a:bodyPr/>
                    <a:lstStyle/>
                    <a:p>
                      <a:r>
                        <a:rPr kumimoji="1" lang="ja-JP" altLang="en-US" sz="1050" b="1">
                          <a:solidFill>
                            <a:schemeClr val="accent1"/>
                          </a:solidFill>
                        </a:rPr>
                        <a:t>質の高い教育をみんなに</a:t>
                      </a:r>
                    </a:p>
                  </a:txBody>
                  <a:tcPr/>
                </a:tc>
                <a:tc>
                  <a:txBody>
                    <a:bodyPr/>
                    <a:lstStyle/>
                    <a:p>
                      <a:r>
                        <a:rPr kumimoji="1" lang="ja-JP" altLang="en-US" sz="1050"/>
                        <a:t>すべての人に包摂的（一定の範囲の中に包み込むこと）かつ公平で質の高い教育を提供し、生涯学習の機会を促進する</a:t>
                      </a:r>
                    </a:p>
                  </a:txBody>
                  <a:tcPr/>
                </a:tc>
                <a:tc>
                  <a:txBody>
                    <a:bodyPr/>
                    <a:lstStyle/>
                    <a:p>
                      <a:r>
                        <a:rPr kumimoji="1" lang="ja-JP" altLang="en-US" sz="1050"/>
                        <a:t>★★★☆☆</a:t>
                      </a:r>
                    </a:p>
                  </a:txBody>
                  <a:tcPr/>
                </a:tc>
                <a:extLst>
                  <a:ext uri="{0D108BD9-81ED-4DB2-BD59-A6C34878D82A}">
                    <a16:rowId xmlns:a16="http://schemas.microsoft.com/office/drawing/2014/main" val="2241579069"/>
                  </a:ext>
                </a:extLst>
              </a:tr>
              <a:tr h="222236">
                <a:tc>
                  <a:txBody>
                    <a:bodyPr/>
                    <a:lstStyle/>
                    <a:p>
                      <a:pPr algn="ctr"/>
                      <a:r>
                        <a:rPr kumimoji="1" lang="en-US" altLang="ja-JP" sz="1050" b="1"/>
                        <a:t>5</a:t>
                      </a:r>
                      <a:endParaRPr kumimoji="1" lang="ja-JP" altLang="en-US" sz="1050" b="1"/>
                    </a:p>
                  </a:txBody>
                  <a:tcPr/>
                </a:tc>
                <a:tc>
                  <a:txBody>
                    <a:bodyPr/>
                    <a:lstStyle/>
                    <a:p>
                      <a:r>
                        <a:rPr kumimoji="1" lang="ja-JP" altLang="en-US" sz="1050" b="1">
                          <a:solidFill>
                            <a:srgbClr val="FF0000"/>
                          </a:solidFill>
                        </a:rPr>
                        <a:t>ジェンダー平等を実現しよう</a:t>
                      </a:r>
                    </a:p>
                  </a:txBody>
                  <a:tcPr/>
                </a:tc>
                <a:tc>
                  <a:txBody>
                    <a:bodyPr/>
                    <a:lstStyle/>
                    <a:p>
                      <a:r>
                        <a:rPr kumimoji="1" lang="ja-JP" altLang="en-US" sz="1050"/>
                        <a:t>ジェンダーの平等を達成し、すべての女性と女児のエンパワーメントをはかる</a:t>
                      </a:r>
                    </a:p>
                  </a:txBody>
                  <a:tcPr/>
                </a:tc>
                <a:tc>
                  <a:txBody>
                    <a:bodyPr/>
                    <a:lstStyle/>
                    <a:p>
                      <a:r>
                        <a:rPr kumimoji="1" lang="ja-JP" altLang="en-US" sz="1050"/>
                        <a:t>★★★☆☆</a:t>
                      </a:r>
                    </a:p>
                  </a:txBody>
                  <a:tcPr/>
                </a:tc>
                <a:extLst>
                  <a:ext uri="{0D108BD9-81ED-4DB2-BD59-A6C34878D82A}">
                    <a16:rowId xmlns:a16="http://schemas.microsoft.com/office/drawing/2014/main" val="1701481344"/>
                  </a:ext>
                </a:extLst>
              </a:tr>
              <a:tr h="222236">
                <a:tc>
                  <a:txBody>
                    <a:bodyPr/>
                    <a:lstStyle/>
                    <a:p>
                      <a:pPr algn="ctr"/>
                      <a:r>
                        <a:rPr kumimoji="1" lang="en-US" altLang="ja-JP" sz="1050" b="1"/>
                        <a:t>6</a:t>
                      </a:r>
                      <a:endParaRPr kumimoji="1" lang="ja-JP" altLang="en-US" sz="1050" b="1"/>
                    </a:p>
                  </a:txBody>
                  <a:tcPr/>
                </a:tc>
                <a:tc>
                  <a:txBody>
                    <a:bodyPr/>
                    <a:lstStyle/>
                    <a:p>
                      <a:r>
                        <a:rPr kumimoji="1" lang="ja-JP" altLang="en-US" sz="1050" b="1"/>
                        <a:t>安全な水とトイレを世界中に</a:t>
                      </a:r>
                    </a:p>
                  </a:txBody>
                  <a:tcPr/>
                </a:tc>
                <a:tc>
                  <a:txBody>
                    <a:bodyPr/>
                    <a:lstStyle/>
                    <a:p>
                      <a:r>
                        <a:rPr kumimoji="1" lang="ja-JP" altLang="en-US" sz="1050"/>
                        <a:t>すべての人に水と衛生へのアクセスと持続可能な管理を確保する</a:t>
                      </a:r>
                    </a:p>
                  </a:txBody>
                  <a:tcPr/>
                </a:tc>
                <a:tc>
                  <a:txBody>
                    <a:bodyPr/>
                    <a:lstStyle/>
                    <a:p>
                      <a:r>
                        <a:rPr kumimoji="1" lang="ja-JP" altLang="en-US" sz="1050"/>
                        <a:t>☆☆☆☆☆</a:t>
                      </a:r>
                    </a:p>
                  </a:txBody>
                  <a:tcPr/>
                </a:tc>
                <a:extLst>
                  <a:ext uri="{0D108BD9-81ED-4DB2-BD59-A6C34878D82A}">
                    <a16:rowId xmlns:a16="http://schemas.microsoft.com/office/drawing/2014/main" val="967841975"/>
                  </a:ext>
                </a:extLst>
              </a:tr>
              <a:tr h="352365">
                <a:tc>
                  <a:txBody>
                    <a:bodyPr/>
                    <a:lstStyle/>
                    <a:p>
                      <a:pPr algn="ctr"/>
                      <a:r>
                        <a:rPr kumimoji="1" lang="en-US" altLang="ja-JP" sz="1050" b="1"/>
                        <a:t>7</a:t>
                      </a:r>
                      <a:endParaRPr kumimoji="1" lang="ja-JP" altLang="en-US" sz="1050" b="1"/>
                    </a:p>
                  </a:txBody>
                  <a:tcPr/>
                </a:tc>
                <a:tc>
                  <a:txBody>
                    <a:bodyPr/>
                    <a:lstStyle/>
                    <a:p>
                      <a:r>
                        <a:rPr kumimoji="1" lang="ja-JP" altLang="en-US" sz="1050" b="1">
                          <a:solidFill>
                            <a:schemeClr val="tx1"/>
                          </a:solidFill>
                        </a:rPr>
                        <a:t>エネルギーをみんなに　そしてクリーンに</a:t>
                      </a:r>
                    </a:p>
                  </a:txBody>
                  <a:tcPr/>
                </a:tc>
                <a:tc>
                  <a:txBody>
                    <a:bodyPr/>
                    <a:lstStyle/>
                    <a:p>
                      <a:r>
                        <a:rPr kumimoji="1" lang="ja-JP" altLang="en-US" sz="1050"/>
                        <a:t>すべての人々に手ごろで信頼でき、持続可能かつ近代的なエネルギーへのアクセスを確保する</a:t>
                      </a:r>
                    </a:p>
                  </a:txBody>
                  <a:tcPr/>
                </a:tc>
                <a:tc>
                  <a:txBody>
                    <a:bodyPr/>
                    <a:lstStyle/>
                    <a:p>
                      <a:r>
                        <a:rPr kumimoji="1" lang="ja-JP" altLang="en-US" sz="1050"/>
                        <a:t>☆☆☆☆☆</a:t>
                      </a:r>
                    </a:p>
                  </a:txBody>
                  <a:tcPr/>
                </a:tc>
                <a:extLst>
                  <a:ext uri="{0D108BD9-81ED-4DB2-BD59-A6C34878D82A}">
                    <a16:rowId xmlns:a16="http://schemas.microsoft.com/office/drawing/2014/main" val="2876856736"/>
                  </a:ext>
                </a:extLst>
              </a:tr>
              <a:tr h="363659">
                <a:tc>
                  <a:txBody>
                    <a:bodyPr/>
                    <a:lstStyle/>
                    <a:p>
                      <a:pPr algn="ctr"/>
                      <a:r>
                        <a:rPr kumimoji="1" lang="en-US" altLang="ja-JP" sz="1050" b="1"/>
                        <a:t>8</a:t>
                      </a:r>
                      <a:endParaRPr kumimoji="1" lang="ja-JP" altLang="en-US" sz="1050" b="1"/>
                    </a:p>
                  </a:txBody>
                  <a:tcPr/>
                </a:tc>
                <a:tc>
                  <a:txBody>
                    <a:bodyPr/>
                    <a:lstStyle/>
                    <a:p>
                      <a:r>
                        <a:rPr kumimoji="1" lang="ja-JP" altLang="en-US" sz="1050" b="1">
                          <a:solidFill>
                            <a:srgbClr val="FF0000"/>
                          </a:solidFill>
                        </a:rPr>
                        <a:t>働きがいも経済成長も</a:t>
                      </a:r>
                    </a:p>
                  </a:txBody>
                  <a:tcPr/>
                </a:tc>
                <a:tc>
                  <a:txBody>
                    <a:bodyPr/>
                    <a:lstStyle/>
                    <a:p>
                      <a:r>
                        <a:rPr kumimoji="1" lang="ja-JP" altLang="en-US" sz="1050"/>
                        <a:t>すべての人のための持続的、包摂的かつ持続可能な経済成長、生産的な完全雇用およびディーセント・ワーク（働きがいのある人間らしい仕事）を促進する</a:t>
                      </a:r>
                    </a:p>
                  </a:txBody>
                  <a:tcPr/>
                </a:tc>
                <a:tc>
                  <a:txBody>
                    <a:bodyPr/>
                    <a:lstStyle/>
                    <a:p>
                      <a:r>
                        <a:rPr kumimoji="1" lang="ja-JP" altLang="en-US" sz="1050"/>
                        <a:t>★★★★★</a:t>
                      </a:r>
                    </a:p>
                  </a:txBody>
                  <a:tcPr/>
                </a:tc>
                <a:extLst>
                  <a:ext uri="{0D108BD9-81ED-4DB2-BD59-A6C34878D82A}">
                    <a16:rowId xmlns:a16="http://schemas.microsoft.com/office/drawing/2014/main" val="3075472854"/>
                  </a:ext>
                </a:extLst>
              </a:tr>
              <a:tr h="222236">
                <a:tc>
                  <a:txBody>
                    <a:bodyPr/>
                    <a:lstStyle/>
                    <a:p>
                      <a:pPr algn="ctr"/>
                      <a:r>
                        <a:rPr kumimoji="1" lang="en-US" altLang="ja-JP" sz="1050" b="1"/>
                        <a:t>9</a:t>
                      </a:r>
                      <a:endParaRPr kumimoji="1" lang="ja-JP" altLang="en-US" sz="1050" b="1"/>
                    </a:p>
                  </a:txBody>
                  <a:tcPr/>
                </a:tc>
                <a:tc>
                  <a:txBody>
                    <a:bodyPr/>
                    <a:lstStyle/>
                    <a:p>
                      <a:r>
                        <a:rPr kumimoji="1" lang="ja-JP" altLang="en-US" sz="1050" b="1">
                          <a:solidFill>
                            <a:srgbClr val="FF0000"/>
                          </a:solidFill>
                        </a:rPr>
                        <a:t>産業と技術革新の基盤を作ろう</a:t>
                      </a:r>
                    </a:p>
                  </a:txBody>
                  <a:tcPr/>
                </a:tc>
                <a:tc>
                  <a:txBody>
                    <a:bodyPr/>
                    <a:lstStyle/>
                    <a:p>
                      <a:r>
                        <a:rPr kumimoji="1" lang="ja-JP" altLang="en-US" sz="1050"/>
                        <a:t>強靭なインフラを整備し、包摂的で持続可能な産業化を推進するとともに、技術革新の拡大をはかる</a:t>
                      </a:r>
                    </a:p>
                  </a:txBody>
                  <a:tcPr/>
                </a:tc>
                <a:tc>
                  <a:txBody>
                    <a:bodyPr/>
                    <a:lstStyle/>
                    <a:p>
                      <a:r>
                        <a:rPr kumimoji="1" lang="ja-JP" altLang="en-US" sz="1050"/>
                        <a:t>★★★★☆</a:t>
                      </a:r>
                    </a:p>
                  </a:txBody>
                  <a:tcPr/>
                </a:tc>
                <a:extLst>
                  <a:ext uri="{0D108BD9-81ED-4DB2-BD59-A6C34878D82A}">
                    <a16:rowId xmlns:a16="http://schemas.microsoft.com/office/drawing/2014/main" val="323942996"/>
                  </a:ext>
                </a:extLst>
              </a:tr>
              <a:tr h="222236">
                <a:tc>
                  <a:txBody>
                    <a:bodyPr/>
                    <a:lstStyle/>
                    <a:p>
                      <a:pPr algn="ctr"/>
                      <a:r>
                        <a:rPr kumimoji="1" lang="en-US" altLang="ja-JP" sz="1050" b="1"/>
                        <a:t>10</a:t>
                      </a:r>
                      <a:endParaRPr kumimoji="1" lang="ja-JP" altLang="en-US" sz="1050" b="1"/>
                    </a:p>
                  </a:txBody>
                  <a:tcPr/>
                </a:tc>
                <a:tc>
                  <a:txBody>
                    <a:bodyPr/>
                    <a:lstStyle/>
                    <a:p>
                      <a:r>
                        <a:rPr kumimoji="1" lang="ja-JP" altLang="en-US" sz="1050" b="1"/>
                        <a:t>人や国の不平等をなくそう</a:t>
                      </a:r>
                    </a:p>
                  </a:txBody>
                  <a:tcPr/>
                </a:tc>
                <a:tc>
                  <a:txBody>
                    <a:bodyPr/>
                    <a:lstStyle/>
                    <a:p>
                      <a:r>
                        <a:rPr kumimoji="1" lang="ja-JP" altLang="en-US" sz="1050"/>
                        <a:t>国内および国家間の格差を是正する</a:t>
                      </a:r>
                    </a:p>
                  </a:txBody>
                  <a:tcPr/>
                </a:tc>
                <a:tc>
                  <a:txBody>
                    <a:bodyPr/>
                    <a:lstStyle/>
                    <a:p>
                      <a:r>
                        <a:rPr kumimoji="1" lang="ja-JP" altLang="en-US" sz="1050"/>
                        <a:t>☆☆☆☆☆</a:t>
                      </a:r>
                    </a:p>
                  </a:txBody>
                  <a:tcPr/>
                </a:tc>
                <a:extLst>
                  <a:ext uri="{0D108BD9-81ED-4DB2-BD59-A6C34878D82A}">
                    <a16:rowId xmlns:a16="http://schemas.microsoft.com/office/drawing/2014/main" val="1444871049"/>
                  </a:ext>
                </a:extLst>
              </a:tr>
              <a:tr h="222236">
                <a:tc>
                  <a:txBody>
                    <a:bodyPr/>
                    <a:lstStyle/>
                    <a:p>
                      <a:pPr algn="ctr"/>
                      <a:r>
                        <a:rPr kumimoji="1" lang="en-US" altLang="ja-JP" sz="1050" b="1"/>
                        <a:t>11</a:t>
                      </a:r>
                      <a:endParaRPr kumimoji="1" lang="ja-JP" altLang="en-US" sz="1050" b="1"/>
                    </a:p>
                  </a:txBody>
                  <a:tcPr/>
                </a:tc>
                <a:tc>
                  <a:txBody>
                    <a:bodyPr/>
                    <a:lstStyle/>
                    <a:p>
                      <a:r>
                        <a:rPr kumimoji="1" lang="ja-JP" altLang="en-US" sz="1050" b="1"/>
                        <a:t>住み続けられるまちづくりを</a:t>
                      </a:r>
                    </a:p>
                  </a:txBody>
                  <a:tcPr/>
                </a:tc>
                <a:tc>
                  <a:txBody>
                    <a:bodyPr/>
                    <a:lstStyle/>
                    <a:p>
                      <a:r>
                        <a:rPr kumimoji="1" lang="ja-JP" altLang="en-US" sz="1050"/>
                        <a:t>都市と人間の居住地を包摂的、安全、強靭かつ持続可能にする</a:t>
                      </a:r>
                    </a:p>
                  </a:txBody>
                  <a:tcPr/>
                </a:tc>
                <a:tc>
                  <a:txBody>
                    <a:bodyPr/>
                    <a:lstStyle/>
                    <a:p>
                      <a:r>
                        <a:rPr kumimoji="1" lang="ja-JP" altLang="en-US" sz="1050"/>
                        <a:t>☆☆☆☆☆</a:t>
                      </a:r>
                    </a:p>
                  </a:txBody>
                  <a:tcPr/>
                </a:tc>
                <a:extLst>
                  <a:ext uri="{0D108BD9-81ED-4DB2-BD59-A6C34878D82A}">
                    <a16:rowId xmlns:a16="http://schemas.microsoft.com/office/drawing/2014/main" val="823068711"/>
                  </a:ext>
                </a:extLst>
              </a:tr>
              <a:tr h="222236">
                <a:tc>
                  <a:txBody>
                    <a:bodyPr/>
                    <a:lstStyle/>
                    <a:p>
                      <a:pPr algn="ctr"/>
                      <a:r>
                        <a:rPr kumimoji="1" lang="en-US" altLang="ja-JP" sz="1050" b="1"/>
                        <a:t>12</a:t>
                      </a:r>
                      <a:endParaRPr kumimoji="1" lang="ja-JP" altLang="en-US" sz="1050" b="1"/>
                    </a:p>
                  </a:txBody>
                  <a:tcPr/>
                </a:tc>
                <a:tc>
                  <a:txBody>
                    <a:bodyPr/>
                    <a:lstStyle/>
                    <a:p>
                      <a:r>
                        <a:rPr kumimoji="1" lang="ja-JP" altLang="en-US" sz="1050" b="1">
                          <a:solidFill>
                            <a:srgbClr val="FF0000"/>
                          </a:solidFill>
                        </a:rPr>
                        <a:t>つくる責任　つかう責任</a:t>
                      </a:r>
                    </a:p>
                  </a:txBody>
                  <a:tcPr/>
                </a:tc>
                <a:tc>
                  <a:txBody>
                    <a:bodyPr/>
                    <a:lstStyle/>
                    <a:p>
                      <a:r>
                        <a:rPr kumimoji="1" lang="ja-JP" altLang="en-US" sz="1050"/>
                        <a:t>持続可能な消費と生産のパターンを確保する</a:t>
                      </a:r>
                    </a:p>
                  </a:txBody>
                  <a:tcPr/>
                </a:tc>
                <a:tc>
                  <a:txBody>
                    <a:bodyPr/>
                    <a:lstStyle/>
                    <a:p>
                      <a:r>
                        <a:rPr kumimoji="1" lang="ja-JP" altLang="en-US" sz="1050"/>
                        <a:t>★★★☆☆</a:t>
                      </a:r>
                    </a:p>
                  </a:txBody>
                  <a:tcPr/>
                </a:tc>
                <a:extLst>
                  <a:ext uri="{0D108BD9-81ED-4DB2-BD59-A6C34878D82A}">
                    <a16:rowId xmlns:a16="http://schemas.microsoft.com/office/drawing/2014/main" val="2261166487"/>
                  </a:ext>
                </a:extLst>
              </a:tr>
              <a:tr h="222236">
                <a:tc>
                  <a:txBody>
                    <a:bodyPr/>
                    <a:lstStyle/>
                    <a:p>
                      <a:pPr algn="ctr"/>
                      <a:r>
                        <a:rPr kumimoji="1" lang="en-US" altLang="ja-JP" sz="1050" b="1"/>
                        <a:t>13</a:t>
                      </a:r>
                      <a:endParaRPr kumimoji="1" lang="ja-JP" altLang="en-US" sz="1050" b="1"/>
                    </a:p>
                  </a:txBody>
                  <a:tcPr/>
                </a:tc>
                <a:tc>
                  <a:txBody>
                    <a:bodyPr/>
                    <a:lstStyle/>
                    <a:p>
                      <a:r>
                        <a:rPr kumimoji="1" lang="ja-JP" altLang="en-US" sz="1050" b="1"/>
                        <a:t>気候変動に具体的な対策を</a:t>
                      </a:r>
                    </a:p>
                  </a:txBody>
                  <a:tcPr/>
                </a:tc>
                <a:tc>
                  <a:txBody>
                    <a:bodyPr/>
                    <a:lstStyle/>
                    <a:p>
                      <a:r>
                        <a:rPr kumimoji="1" lang="ja-JP" altLang="en-US" sz="1050"/>
                        <a:t>気候変動とその影響に立ち向かうため、緊急対策をとる</a:t>
                      </a:r>
                    </a:p>
                  </a:txBody>
                  <a:tcPr/>
                </a:tc>
                <a:tc>
                  <a:txBody>
                    <a:bodyPr/>
                    <a:lstStyle/>
                    <a:p>
                      <a:r>
                        <a:rPr kumimoji="1" lang="ja-JP" altLang="en-US" sz="1050"/>
                        <a:t>☆☆☆☆☆</a:t>
                      </a:r>
                    </a:p>
                  </a:txBody>
                  <a:tcPr/>
                </a:tc>
                <a:extLst>
                  <a:ext uri="{0D108BD9-81ED-4DB2-BD59-A6C34878D82A}">
                    <a16:rowId xmlns:a16="http://schemas.microsoft.com/office/drawing/2014/main" val="1119446239"/>
                  </a:ext>
                </a:extLst>
              </a:tr>
              <a:tr h="222236">
                <a:tc>
                  <a:txBody>
                    <a:bodyPr/>
                    <a:lstStyle/>
                    <a:p>
                      <a:pPr algn="ctr"/>
                      <a:r>
                        <a:rPr kumimoji="1" lang="en-US" altLang="ja-JP" sz="1050" b="1"/>
                        <a:t>14</a:t>
                      </a:r>
                      <a:endParaRPr kumimoji="1" lang="ja-JP" altLang="en-US" sz="1050" b="1"/>
                    </a:p>
                  </a:txBody>
                  <a:tcPr/>
                </a:tc>
                <a:tc>
                  <a:txBody>
                    <a:bodyPr/>
                    <a:lstStyle/>
                    <a:p>
                      <a:r>
                        <a:rPr kumimoji="1" lang="ja-JP" altLang="en-US" sz="1050" b="1"/>
                        <a:t>海の豊かさを守ろう</a:t>
                      </a:r>
                    </a:p>
                  </a:txBody>
                  <a:tcPr/>
                </a:tc>
                <a:tc>
                  <a:txBody>
                    <a:bodyPr/>
                    <a:lstStyle/>
                    <a:p>
                      <a:r>
                        <a:rPr kumimoji="1" lang="ja-JP" altLang="en-US" sz="1050"/>
                        <a:t>海洋と海洋資源を持続可能な開発に向けて保全し、持続可能な形で利用する</a:t>
                      </a:r>
                    </a:p>
                  </a:txBody>
                  <a:tcPr/>
                </a:tc>
                <a:tc>
                  <a:txBody>
                    <a:bodyPr/>
                    <a:lstStyle/>
                    <a:p>
                      <a:r>
                        <a:rPr kumimoji="1" lang="ja-JP" altLang="en-US" sz="1050"/>
                        <a:t>☆☆☆☆☆</a:t>
                      </a:r>
                    </a:p>
                  </a:txBody>
                  <a:tcPr/>
                </a:tc>
                <a:extLst>
                  <a:ext uri="{0D108BD9-81ED-4DB2-BD59-A6C34878D82A}">
                    <a16:rowId xmlns:a16="http://schemas.microsoft.com/office/drawing/2014/main" val="2705249835"/>
                  </a:ext>
                </a:extLst>
              </a:tr>
              <a:tr h="363659">
                <a:tc>
                  <a:txBody>
                    <a:bodyPr/>
                    <a:lstStyle/>
                    <a:p>
                      <a:pPr algn="ctr"/>
                      <a:r>
                        <a:rPr kumimoji="1" lang="en-US" altLang="ja-JP" sz="1050" b="1"/>
                        <a:t>15</a:t>
                      </a:r>
                      <a:endParaRPr kumimoji="1" lang="ja-JP" altLang="en-US" sz="1050" b="1"/>
                    </a:p>
                  </a:txBody>
                  <a:tcPr/>
                </a:tc>
                <a:tc>
                  <a:txBody>
                    <a:bodyPr/>
                    <a:lstStyle/>
                    <a:p>
                      <a:r>
                        <a:rPr kumimoji="1" lang="ja-JP" altLang="en-US" sz="1050" b="1"/>
                        <a:t>陸の豊かさも守ろう</a:t>
                      </a:r>
                    </a:p>
                  </a:txBody>
                  <a:tcPr/>
                </a:tc>
                <a:tc>
                  <a:txBody>
                    <a:bodyPr/>
                    <a:lstStyle/>
                    <a:p>
                      <a:r>
                        <a:rPr kumimoji="1" lang="ja-JP" altLang="en-US" sz="1050"/>
                        <a:t>陸上生態系の保護、回復及び持続可能な利用の推進、森林の持続可能な管理、砂漠化への対処、土地劣化の阻止および逆転、ならびに生物多様性損失の阻止を図る</a:t>
                      </a:r>
                    </a:p>
                  </a:txBody>
                  <a:tcPr/>
                </a:tc>
                <a:tc>
                  <a:txBody>
                    <a:bodyPr/>
                    <a:lstStyle/>
                    <a:p>
                      <a:r>
                        <a:rPr kumimoji="1" lang="ja-JP" altLang="en-US" sz="1050"/>
                        <a:t>☆☆☆☆☆</a:t>
                      </a:r>
                    </a:p>
                  </a:txBody>
                  <a:tcPr/>
                </a:tc>
                <a:extLst>
                  <a:ext uri="{0D108BD9-81ED-4DB2-BD59-A6C34878D82A}">
                    <a16:rowId xmlns:a16="http://schemas.microsoft.com/office/drawing/2014/main" val="4235441136"/>
                  </a:ext>
                </a:extLst>
              </a:tr>
              <a:tr h="363659">
                <a:tc>
                  <a:txBody>
                    <a:bodyPr/>
                    <a:lstStyle/>
                    <a:p>
                      <a:pPr algn="ctr"/>
                      <a:r>
                        <a:rPr kumimoji="1" lang="en-US" altLang="ja-JP" sz="1050" b="1"/>
                        <a:t>16</a:t>
                      </a:r>
                      <a:endParaRPr kumimoji="1" lang="ja-JP" altLang="en-US" sz="1050" b="1"/>
                    </a:p>
                  </a:txBody>
                  <a:tcPr/>
                </a:tc>
                <a:tc>
                  <a:txBody>
                    <a:bodyPr/>
                    <a:lstStyle/>
                    <a:p>
                      <a:r>
                        <a:rPr kumimoji="1" lang="ja-JP" altLang="en-US" sz="1050" b="1"/>
                        <a:t>平和と公正をすべての人に</a:t>
                      </a:r>
                    </a:p>
                  </a:txBody>
                  <a:tcPr/>
                </a:tc>
                <a:tc>
                  <a:txBody>
                    <a:bodyPr/>
                    <a:lstStyle/>
                    <a:p>
                      <a:r>
                        <a:rPr kumimoji="1" lang="ja-JP" altLang="en-US" sz="1050"/>
                        <a:t>持続可能な開発に向けて平和で包摂的な社会を推進し、すべての人に司法へのアクセスを提供するとともに、あらゆるレベルにおいて効果的で責任ある包摂的な制度を構築する</a:t>
                      </a:r>
                    </a:p>
                  </a:txBody>
                  <a:tcPr/>
                </a:tc>
                <a:tc>
                  <a:txBody>
                    <a:bodyPr/>
                    <a:lstStyle/>
                    <a:p>
                      <a:r>
                        <a:rPr kumimoji="1" lang="ja-JP" altLang="en-US" sz="1050"/>
                        <a:t>☆☆☆☆☆</a:t>
                      </a:r>
                    </a:p>
                  </a:txBody>
                  <a:tcPr/>
                </a:tc>
                <a:extLst>
                  <a:ext uri="{0D108BD9-81ED-4DB2-BD59-A6C34878D82A}">
                    <a16:rowId xmlns:a16="http://schemas.microsoft.com/office/drawing/2014/main" val="125642693"/>
                  </a:ext>
                </a:extLst>
              </a:tr>
              <a:tr h="222236">
                <a:tc>
                  <a:txBody>
                    <a:bodyPr/>
                    <a:lstStyle/>
                    <a:p>
                      <a:pPr algn="ctr"/>
                      <a:r>
                        <a:rPr kumimoji="1" lang="en-US" altLang="ja-JP" sz="1050" b="1"/>
                        <a:t>17</a:t>
                      </a:r>
                      <a:endParaRPr kumimoji="1" lang="ja-JP" altLang="en-US" sz="1050" b="1"/>
                    </a:p>
                  </a:txBody>
                  <a:tcPr/>
                </a:tc>
                <a:tc>
                  <a:txBody>
                    <a:bodyPr/>
                    <a:lstStyle/>
                    <a:p>
                      <a:r>
                        <a:rPr kumimoji="1" lang="ja-JP" altLang="en-US" sz="1050" b="1"/>
                        <a:t>パートナーシップで目標を達成しよう</a:t>
                      </a:r>
                    </a:p>
                  </a:txBody>
                  <a:tcPr/>
                </a:tc>
                <a:tc>
                  <a:txBody>
                    <a:bodyPr/>
                    <a:lstStyle/>
                    <a:p>
                      <a:r>
                        <a:rPr kumimoji="1" lang="ja-JP" altLang="en-US" sz="1050"/>
                        <a:t>持続可能な開発に向けて実施手段を強化し、グローバル・パートナーシップを活性化する</a:t>
                      </a:r>
                    </a:p>
                  </a:txBody>
                  <a:tcPr/>
                </a:tc>
                <a:tc>
                  <a:txBody>
                    <a:bodyPr/>
                    <a:lstStyle/>
                    <a:p>
                      <a:r>
                        <a:rPr kumimoji="1" lang="ja-JP" altLang="en-US" sz="1050"/>
                        <a:t>☆☆☆☆☆</a:t>
                      </a:r>
                    </a:p>
                  </a:txBody>
                  <a:tcPr/>
                </a:tc>
                <a:extLst>
                  <a:ext uri="{0D108BD9-81ED-4DB2-BD59-A6C34878D82A}">
                    <a16:rowId xmlns:a16="http://schemas.microsoft.com/office/drawing/2014/main" val="3326244363"/>
                  </a:ext>
                </a:extLst>
              </a:tr>
            </a:tbl>
          </a:graphicData>
        </a:graphic>
      </p:graphicFrame>
    </p:spTree>
    <p:extLst>
      <p:ext uri="{BB962C8B-B14F-4D97-AF65-F5344CB8AC3E}">
        <p14:creationId xmlns:p14="http://schemas.microsoft.com/office/powerpoint/2010/main" val="153673852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996C84-3C10-49ED-9669-DFD70B782AE6}"/>
              </a:ext>
            </a:extLst>
          </p:cNvPr>
          <p:cNvSpPr>
            <a:spLocks noGrp="1"/>
          </p:cNvSpPr>
          <p:nvPr>
            <p:ph type="title"/>
          </p:nvPr>
        </p:nvSpPr>
        <p:spPr/>
        <p:txBody>
          <a:bodyPr>
            <a:normAutofit fontScale="90000"/>
          </a:bodyPr>
          <a:lstStyle/>
          <a:p>
            <a:r>
              <a:rPr kumimoji="1" lang="ja-JP" altLang="en-US"/>
              <a:t>１６９のターゲットの例</a:t>
            </a:r>
          </a:p>
        </p:txBody>
      </p:sp>
      <p:sp>
        <p:nvSpPr>
          <p:cNvPr id="3" name="フッター プレースホルダー 2">
            <a:extLst>
              <a:ext uri="{FF2B5EF4-FFF2-40B4-BE49-F238E27FC236}">
                <a16:creationId xmlns:a16="http://schemas.microsoft.com/office/drawing/2014/main" id="{ACA092C1-8140-46E2-95AD-78516CF409CF}"/>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F69ED6D-1531-4952-A40A-1399E83BCB9C}"/>
              </a:ext>
            </a:extLst>
          </p:cNvPr>
          <p:cNvSpPr>
            <a:spLocks noGrp="1"/>
          </p:cNvSpPr>
          <p:nvPr>
            <p:ph type="sldNum" sz="quarter" idx="11"/>
          </p:nvPr>
        </p:nvSpPr>
        <p:spPr/>
        <p:txBody>
          <a:bodyPr/>
          <a:lstStyle/>
          <a:p>
            <a:fld id="{D9AE47F2-95C2-4286-997D-4843A9A6AD0C}" type="slidenum">
              <a:rPr lang="ja-JP" altLang="en-US" smtClean="0"/>
              <a:pPr/>
              <a:t>119</a:t>
            </a:fld>
            <a:endParaRPr lang="ja-JP" altLang="en-US"/>
          </a:p>
        </p:txBody>
      </p:sp>
      <p:pic>
        <p:nvPicPr>
          <p:cNvPr id="1030" name="Picture 6">
            <a:extLst>
              <a:ext uri="{FF2B5EF4-FFF2-40B4-BE49-F238E27FC236}">
                <a16:creationId xmlns:a16="http://schemas.microsoft.com/office/drawing/2014/main" id="{DCA3265A-CFBB-4988-A469-B6070ED890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932" y="1301969"/>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1" name="正方形/長方形 10">
            <a:extLst>
              <a:ext uri="{FF2B5EF4-FFF2-40B4-BE49-F238E27FC236}">
                <a16:creationId xmlns:a16="http://schemas.microsoft.com/office/drawing/2014/main" id="{82086279-1F30-424E-8CD9-0E2D7B72AD68}"/>
              </a:ext>
            </a:extLst>
          </p:cNvPr>
          <p:cNvSpPr/>
          <p:nvPr/>
        </p:nvSpPr>
        <p:spPr>
          <a:xfrm>
            <a:off x="2563600" y="1787338"/>
            <a:ext cx="8870731" cy="646331"/>
          </a:xfrm>
          <a:prstGeom prst="rect">
            <a:avLst/>
          </a:prstGeom>
        </p:spPr>
        <p:txBody>
          <a:bodyPr wrap="square">
            <a:spAutoFit/>
          </a:bodyPr>
          <a:lstStyle/>
          <a:p>
            <a:r>
              <a:rPr lang="en-US" altLang="ja-JP" b="1"/>
              <a:t>5</a:t>
            </a:r>
            <a:r>
              <a:rPr lang="ja-JP" altLang="en-US" b="1"/>
              <a:t>．ジェンダー平等を実現しよう</a:t>
            </a:r>
          </a:p>
          <a:p>
            <a:r>
              <a:rPr lang="ja-JP" altLang="en-US" b="1"/>
              <a:t>ジェンダーの平等を達成し、すべての女性と女児のエンパワーメントを図る</a:t>
            </a:r>
          </a:p>
        </p:txBody>
      </p:sp>
      <p:sp>
        <p:nvSpPr>
          <p:cNvPr id="12" name="正方形/長方形 11">
            <a:extLst>
              <a:ext uri="{FF2B5EF4-FFF2-40B4-BE49-F238E27FC236}">
                <a16:creationId xmlns:a16="http://schemas.microsoft.com/office/drawing/2014/main" id="{4314A6A4-4D02-482A-B595-5BA13468943F}"/>
              </a:ext>
            </a:extLst>
          </p:cNvPr>
          <p:cNvSpPr/>
          <p:nvPr/>
        </p:nvSpPr>
        <p:spPr>
          <a:xfrm>
            <a:off x="338669" y="3500839"/>
            <a:ext cx="11514662" cy="1569660"/>
          </a:xfrm>
          <a:prstGeom prst="rect">
            <a:avLst/>
          </a:prstGeom>
        </p:spPr>
        <p:txBody>
          <a:bodyPr wrap="square">
            <a:spAutoFit/>
          </a:bodyPr>
          <a:lstStyle/>
          <a:p>
            <a:r>
              <a:rPr lang="en-US" altLang="ja-JP" sz="1600"/>
              <a:t>【</a:t>
            </a:r>
            <a:r>
              <a:rPr lang="ja-JP" altLang="en-US" sz="1600"/>
              <a:t>ターゲットの例</a:t>
            </a:r>
            <a:r>
              <a:rPr lang="en-US" altLang="ja-JP" sz="1600"/>
              <a:t>】</a:t>
            </a:r>
          </a:p>
          <a:p>
            <a:endParaRPr lang="en-US" altLang="ja-JP" sz="1600"/>
          </a:p>
          <a:p>
            <a:r>
              <a:rPr lang="en-US" altLang="ja-JP" sz="1600"/>
              <a:t>5.1</a:t>
            </a:r>
            <a:r>
              <a:rPr lang="ja-JP" altLang="en-US" sz="1600"/>
              <a:t>：あらゆる場所における全ての女性及び女児に対するあらゆる形態の差別を撤廃する。</a:t>
            </a:r>
            <a:endParaRPr lang="en-US" altLang="ja-JP" sz="1600"/>
          </a:p>
          <a:p>
            <a:endParaRPr lang="ja-JP" altLang="en-US" sz="1600"/>
          </a:p>
          <a:p>
            <a:r>
              <a:rPr lang="en-US" altLang="ja-JP" sz="1600"/>
              <a:t>5.5</a:t>
            </a:r>
            <a:r>
              <a:rPr lang="ja-JP" altLang="en-US" sz="1600"/>
              <a:t>：政治、経済、公共分野でのあらゆるレベルの意思決定において、完全かつ効果的な女性の参画及び平等なリーダーシップの機会を確保する。</a:t>
            </a:r>
            <a:endParaRPr lang="en-US" altLang="ja-JP" sz="1600"/>
          </a:p>
        </p:txBody>
      </p:sp>
    </p:spTree>
    <p:extLst>
      <p:ext uri="{BB962C8B-B14F-4D97-AF65-F5344CB8AC3E}">
        <p14:creationId xmlns:p14="http://schemas.microsoft.com/office/powerpoint/2010/main" val="1991998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375FE7E-AC5D-4D47-B703-4D1D95C4D9A3}"/>
              </a:ext>
            </a:extLst>
          </p:cNvPr>
          <p:cNvSpPr/>
          <p:nvPr/>
        </p:nvSpPr>
        <p:spPr>
          <a:xfrm>
            <a:off x="173099" y="930946"/>
            <a:ext cx="5904000" cy="5894965"/>
          </a:xfrm>
          <a:prstGeom prst="rect">
            <a:avLst/>
          </a:prstGeom>
          <a:solidFill>
            <a:schemeClr val="accent5">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lIns="180000" tIns="180000" rIns="180000" bIns="180000" rtlCol="0" anchor="t"/>
          <a:lstStyle/>
          <a:p>
            <a:pPr algn="ctr"/>
            <a:endParaRPr lang="ja-JP" altLang="en-US" sz="3200" b="1"/>
          </a:p>
        </p:txBody>
      </p:sp>
      <p:sp>
        <p:nvSpPr>
          <p:cNvPr id="120" name="四角形: 角を丸くする 119">
            <a:extLst>
              <a:ext uri="{FF2B5EF4-FFF2-40B4-BE49-F238E27FC236}">
                <a16:creationId xmlns:a16="http://schemas.microsoft.com/office/drawing/2014/main" id="{D35F2712-55D4-4BA2-A9EC-87D98EC22D97}"/>
              </a:ext>
            </a:extLst>
          </p:cNvPr>
          <p:cNvSpPr/>
          <p:nvPr/>
        </p:nvSpPr>
        <p:spPr>
          <a:xfrm>
            <a:off x="357693" y="1423310"/>
            <a:ext cx="5523893" cy="4385082"/>
          </a:xfrm>
          <a:prstGeom prst="roundRect">
            <a:avLst/>
          </a:prstGeom>
          <a:solidFill>
            <a:schemeClr val="accent4">
              <a:lumMod val="20000"/>
              <a:lumOff val="8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endParaRPr kumimoji="1" lang="ja-JP" altLang="en-US"/>
          </a:p>
        </p:txBody>
      </p:sp>
      <p:sp>
        <p:nvSpPr>
          <p:cNvPr id="111" name="四角形: 角を丸くする 110">
            <a:extLst>
              <a:ext uri="{FF2B5EF4-FFF2-40B4-BE49-F238E27FC236}">
                <a16:creationId xmlns:a16="http://schemas.microsoft.com/office/drawing/2014/main" id="{DBF91BC0-E92E-44A1-9E1B-13F55C57BB31}"/>
              </a:ext>
            </a:extLst>
          </p:cNvPr>
          <p:cNvSpPr/>
          <p:nvPr/>
        </p:nvSpPr>
        <p:spPr>
          <a:xfrm>
            <a:off x="345622" y="2488599"/>
            <a:ext cx="5533171" cy="4059231"/>
          </a:xfrm>
          <a:prstGeom prst="roundRect">
            <a:avLst/>
          </a:prstGeom>
          <a:solidFill>
            <a:schemeClr val="accent6">
              <a:lumMod val="20000"/>
              <a:lumOff val="8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endParaRPr kumimoji="1" lang="ja-JP" altLang="en-US"/>
          </a:p>
        </p:txBody>
      </p:sp>
      <p:sp>
        <p:nvSpPr>
          <p:cNvPr id="10" name="正方形/長方形 9">
            <a:extLst>
              <a:ext uri="{FF2B5EF4-FFF2-40B4-BE49-F238E27FC236}">
                <a16:creationId xmlns:a16="http://schemas.microsoft.com/office/drawing/2014/main" id="{2E12B3E5-7095-4834-8F32-14D1D9294915}"/>
              </a:ext>
            </a:extLst>
          </p:cNvPr>
          <p:cNvSpPr/>
          <p:nvPr/>
        </p:nvSpPr>
        <p:spPr>
          <a:xfrm>
            <a:off x="6084592" y="930941"/>
            <a:ext cx="5904000" cy="5894964"/>
          </a:xfrm>
          <a:prstGeom prst="rect">
            <a:avLst/>
          </a:prstGeom>
          <a:solidFill>
            <a:srgbClr val="FFEFEF"/>
          </a:solidFill>
          <a:ln>
            <a:noFill/>
          </a:ln>
        </p:spPr>
        <p:style>
          <a:lnRef idx="1">
            <a:schemeClr val="accent1"/>
          </a:lnRef>
          <a:fillRef idx="2">
            <a:schemeClr val="accent1"/>
          </a:fillRef>
          <a:effectRef idx="1">
            <a:schemeClr val="accent1"/>
          </a:effectRef>
          <a:fontRef idx="minor">
            <a:schemeClr val="dk1"/>
          </a:fontRef>
        </p:style>
        <p:txBody>
          <a:bodyPr lIns="180000" tIns="180000" rIns="180000" bIns="180000" rtlCol="0" anchor="t"/>
          <a:lstStyle/>
          <a:p>
            <a:pPr algn="ctr"/>
            <a:endParaRPr lang="ja-JP" altLang="en-US" b="1"/>
          </a:p>
        </p:txBody>
      </p:sp>
      <p:sp>
        <p:nvSpPr>
          <p:cNvPr id="12" name="四角形: 角を丸くする 11">
            <a:extLst>
              <a:ext uri="{FF2B5EF4-FFF2-40B4-BE49-F238E27FC236}">
                <a16:creationId xmlns:a16="http://schemas.microsoft.com/office/drawing/2014/main" id="{87261F89-398A-415D-8563-57FCC114A4CB}"/>
              </a:ext>
            </a:extLst>
          </p:cNvPr>
          <p:cNvSpPr/>
          <p:nvPr/>
        </p:nvSpPr>
        <p:spPr>
          <a:xfrm>
            <a:off x="173861" y="703947"/>
            <a:ext cx="5890960" cy="227556"/>
          </a:xfrm>
          <a:prstGeom prst="round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ctr"/>
          <a:lstStyle/>
          <a:p>
            <a:pPr algn="ctr"/>
            <a:r>
              <a:rPr kumimoji="1" lang="ja-JP" altLang="en-US" sz="1400" b="1">
                <a:solidFill>
                  <a:schemeClr val="bg1"/>
                </a:solidFill>
              </a:rPr>
              <a:t>正しい道理をもって社会に貢献する</a:t>
            </a:r>
            <a:endParaRPr kumimoji="1" lang="en-US" altLang="ja-JP" sz="1400" b="1">
              <a:solidFill>
                <a:schemeClr val="bg1"/>
              </a:solidFill>
            </a:endParaRPr>
          </a:p>
        </p:txBody>
      </p:sp>
      <p:sp>
        <p:nvSpPr>
          <p:cNvPr id="24" name="四角形: 角を丸くする 23">
            <a:extLst>
              <a:ext uri="{FF2B5EF4-FFF2-40B4-BE49-F238E27FC236}">
                <a16:creationId xmlns:a16="http://schemas.microsoft.com/office/drawing/2014/main" id="{85337DFC-0671-4391-AB45-BB08B2F9E8AB}"/>
              </a:ext>
            </a:extLst>
          </p:cNvPr>
          <p:cNvSpPr/>
          <p:nvPr/>
        </p:nvSpPr>
        <p:spPr>
          <a:xfrm>
            <a:off x="6136963" y="3540349"/>
            <a:ext cx="5760000" cy="3285556"/>
          </a:xfrm>
          <a:prstGeom prst="roundRect">
            <a:avLst/>
          </a:prstGeom>
          <a:solidFill>
            <a:schemeClr val="accent4">
              <a:lumMod val="20000"/>
              <a:lumOff val="80000"/>
            </a:schemeClr>
          </a:solidFill>
          <a:ln/>
        </p:spPr>
        <p:style>
          <a:lnRef idx="1">
            <a:schemeClr val="accent4"/>
          </a:lnRef>
          <a:fillRef idx="2">
            <a:schemeClr val="accent4"/>
          </a:fillRef>
          <a:effectRef idx="1">
            <a:schemeClr val="accent4"/>
          </a:effectRef>
          <a:fontRef idx="minor">
            <a:schemeClr val="dk1"/>
          </a:fontRef>
        </p:style>
        <p:txBody>
          <a:bodyPr lIns="180000" tIns="180000" rIns="180000" bIns="180000" rtlCol="0" anchor="t"/>
          <a:lstStyle/>
          <a:p>
            <a:pPr algn="ctr"/>
            <a:endParaRPr kumimoji="1" lang="ja-JP" altLang="en-US" sz="1400"/>
          </a:p>
        </p:txBody>
      </p:sp>
      <p:sp>
        <p:nvSpPr>
          <p:cNvPr id="33" name="正方形/長方形 32">
            <a:extLst>
              <a:ext uri="{FF2B5EF4-FFF2-40B4-BE49-F238E27FC236}">
                <a16:creationId xmlns:a16="http://schemas.microsoft.com/office/drawing/2014/main" id="{A1E6149E-7F21-486D-A858-082646A396BD}"/>
              </a:ext>
            </a:extLst>
          </p:cNvPr>
          <p:cNvSpPr/>
          <p:nvPr/>
        </p:nvSpPr>
        <p:spPr>
          <a:xfrm>
            <a:off x="8277727" y="3574032"/>
            <a:ext cx="1620957" cy="338554"/>
          </a:xfrm>
          <a:prstGeom prst="rect">
            <a:avLst/>
          </a:prstGeom>
        </p:spPr>
        <p:txBody>
          <a:bodyPr wrap="none">
            <a:spAutoFit/>
          </a:bodyPr>
          <a:lstStyle/>
          <a:p>
            <a:pPr algn="ctr"/>
            <a:r>
              <a:rPr lang="ja-JP" altLang="en-US" sz="1600" b="1"/>
              <a:t>売り手（自社）</a:t>
            </a:r>
          </a:p>
        </p:txBody>
      </p:sp>
      <p:sp>
        <p:nvSpPr>
          <p:cNvPr id="35" name="四角形: 角を丸くする 34">
            <a:extLst>
              <a:ext uri="{FF2B5EF4-FFF2-40B4-BE49-F238E27FC236}">
                <a16:creationId xmlns:a16="http://schemas.microsoft.com/office/drawing/2014/main" id="{CBDFAD11-8D95-431D-B788-9B071680C382}"/>
              </a:ext>
            </a:extLst>
          </p:cNvPr>
          <p:cNvSpPr/>
          <p:nvPr/>
        </p:nvSpPr>
        <p:spPr>
          <a:xfrm>
            <a:off x="9672840" y="1416631"/>
            <a:ext cx="1376714" cy="1204254"/>
          </a:xfrm>
          <a:prstGeom prst="roundRect">
            <a:avLst/>
          </a:prstGeom>
          <a:ln/>
        </p:spPr>
        <p:style>
          <a:lnRef idx="1">
            <a:schemeClr val="accent6"/>
          </a:lnRef>
          <a:fillRef idx="2">
            <a:schemeClr val="accent6"/>
          </a:fillRef>
          <a:effectRef idx="1">
            <a:schemeClr val="accent6"/>
          </a:effectRef>
          <a:fontRef idx="minor">
            <a:schemeClr val="dk1"/>
          </a:fontRef>
        </p:style>
        <p:txBody>
          <a:bodyPr lIns="180000" tIns="180000" rIns="180000" bIns="180000" rtlCol="0" anchor="t"/>
          <a:lstStyle/>
          <a:p>
            <a:pPr algn="ctr"/>
            <a:endParaRPr lang="ja-JP" altLang="en-US" sz="1400"/>
          </a:p>
        </p:txBody>
      </p:sp>
      <p:sp>
        <p:nvSpPr>
          <p:cNvPr id="36" name="正方形/長方形 35">
            <a:extLst>
              <a:ext uri="{FF2B5EF4-FFF2-40B4-BE49-F238E27FC236}">
                <a16:creationId xmlns:a16="http://schemas.microsoft.com/office/drawing/2014/main" id="{E9EEC53F-F9AD-4CEA-BBCD-B55CC525F29C}"/>
              </a:ext>
            </a:extLst>
          </p:cNvPr>
          <p:cNvSpPr/>
          <p:nvPr/>
        </p:nvSpPr>
        <p:spPr>
          <a:xfrm>
            <a:off x="9776342" y="1701606"/>
            <a:ext cx="1210589" cy="584775"/>
          </a:xfrm>
          <a:prstGeom prst="rect">
            <a:avLst/>
          </a:prstGeom>
        </p:spPr>
        <p:txBody>
          <a:bodyPr wrap="none">
            <a:spAutoFit/>
          </a:bodyPr>
          <a:lstStyle/>
          <a:p>
            <a:pPr algn="ctr"/>
            <a:r>
              <a:rPr lang="ja-JP" altLang="en-US" sz="1600" b="1"/>
              <a:t>買い手</a:t>
            </a:r>
            <a:endParaRPr lang="en-US" altLang="ja-JP" sz="1600" b="1"/>
          </a:p>
          <a:p>
            <a:pPr algn="ctr"/>
            <a:r>
              <a:rPr lang="ja-JP" altLang="en-US" sz="1600" b="1"/>
              <a:t>（取引先）</a:t>
            </a:r>
          </a:p>
        </p:txBody>
      </p:sp>
      <p:sp>
        <p:nvSpPr>
          <p:cNvPr id="37" name="四角形: 角を丸くする 36">
            <a:extLst>
              <a:ext uri="{FF2B5EF4-FFF2-40B4-BE49-F238E27FC236}">
                <a16:creationId xmlns:a16="http://schemas.microsoft.com/office/drawing/2014/main" id="{1B74C658-4FF7-4EAE-8FB4-704078C69375}"/>
              </a:ext>
            </a:extLst>
          </p:cNvPr>
          <p:cNvSpPr/>
          <p:nvPr/>
        </p:nvSpPr>
        <p:spPr>
          <a:xfrm>
            <a:off x="6771814" y="1420198"/>
            <a:ext cx="1376714" cy="1204254"/>
          </a:xfrm>
          <a:prstGeom prst="roundRect">
            <a:avLst/>
          </a:prstGeom>
          <a:ln/>
        </p:spPr>
        <p:style>
          <a:lnRef idx="1">
            <a:schemeClr val="accent5"/>
          </a:lnRef>
          <a:fillRef idx="2">
            <a:schemeClr val="accent5"/>
          </a:fillRef>
          <a:effectRef idx="1">
            <a:schemeClr val="accent5"/>
          </a:effectRef>
          <a:fontRef idx="minor">
            <a:schemeClr val="dk1"/>
          </a:fontRef>
        </p:style>
        <p:txBody>
          <a:bodyPr lIns="180000" tIns="180000" rIns="180000" bIns="180000" rtlCol="0" anchor="t"/>
          <a:lstStyle/>
          <a:p>
            <a:pPr algn="ctr"/>
            <a:endParaRPr lang="ja-JP" altLang="en-US" sz="1400"/>
          </a:p>
        </p:txBody>
      </p:sp>
      <p:sp>
        <p:nvSpPr>
          <p:cNvPr id="38" name="正方形/長方形 37">
            <a:extLst>
              <a:ext uri="{FF2B5EF4-FFF2-40B4-BE49-F238E27FC236}">
                <a16:creationId xmlns:a16="http://schemas.microsoft.com/office/drawing/2014/main" id="{8AC1939E-7AC4-4920-8E42-24EA7A9E5C3F}"/>
              </a:ext>
            </a:extLst>
          </p:cNvPr>
          <p:cNvSpPr/>
          <p:nvPr/>
        </p:nvSpPr>
        <p:spPr>
          <a:xfrm>
            <a:off x="6941238" y="1720815"/>
            <a:ext cx="1005404" cy="584775"/>
          </a:xfrm>
          <a:prstGeom prst="rect">
            <a:avLst/>
          </a:prstGeom>
        </p:spPr>
        <p:txBody>
          <a:bodyPr wrap="none">
            <a:spAutoFit/>
          </a:bodyPr>
          <a:lstStyle/>
          <a:p>
            <a:pPr algn="ctr"/>
            <a:r>
              <a:rPr lang="ja-JP" altLang="en-US" sz="1600" b="1"/>
              <a:t>社会</a:t>
            </a:r>
            <a:endParaRPr lang="en-US" altLang="ja-JP" sz="1600" b="1"/>
          </a:p>
          <a:p>
            <a:pPr algn="ctr"/>
            <a:r>
              <a:rPr lang="ja-JP" altLang="en-US" sz="1600" b="1"/>
              <a:t>（業界）</a:t>
            </a:r>
          </a:p>
        </p:txBody>
      </p:sp>
      <p:cxnSp>
        <p:nvCxnSpPr>
          <p:cNvPr id="40" name="直線矢印コネクタ 39">
            <a:extLst>
              <a:ext uri="{FF2B5EF4-FFF2-40B4-BE49-F238E27FC236}">
                <a16:creationId xmlns:a16="http://schemas.microsoft.com/office/drawing/2014/main" id="{73B43910-762D-4FC5-A67F-96844A360097}"/>
              </a:ext>
            </a:extLst>
          </p:cNvPr>
          <p:cNvCxnSpPr>
            <a:cxnSpLocks/>
          </p:cNvCxnSpPr>
          <p:nvPr/>
        </p:nvCxnSpPr>
        <p:spPr>
          <a:xfrm flipH="1" flipV="1">
            <a:off x="7522344" y="2624452"/>
            <a:ext cx="588912" cy="9092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52F3CDF6-3A41-47BE-A382-5E04C3C0C2A1}"/>
              </a:ext>
            </a:extLst>
          </p:cNvPr>
          <p:cNvSpPr txBox="1"/>
          <p:nvPr/>
        </p:nvSpPr>
        <p:spPr>
          <a:xfrm>
            <a:off x="10028000" y="3274784"/>
            <a:ext cx="1449964" cy="230832"/>
          </a:xfrm>
          <a:prstGeom prst="rect">
            <a:avLst/>
          </a:prstGeom>
          <a:noFill/>
        </p:spPr>
        <p:txBody>
          <a:bodyPr wrap="square" rtlCol="0">
            <a:spAutoFit/>
          </a:bodyPr>
          <a:lstStyle/>
          <a:p>
            <a:r>
              <a:rPr kumimoji="1" lang="ja-JP" altLang="en-US" sz="900" b="1"/>
              <a:t>商品、サービス、価値</a:t>
            </a:r>
          </a:p>
        </p:txBody>
      </p:sp>
      <p:cxnSp>
        <p:nvCxnSpPr>
          <p:cNvPr id="44" name="直線矢印コネクタ 43">
            <a:extLst>
              <a:ext uri="{FF2B5EF4-FFF2-40B4-BE49-F238E27FC236}">
                <a16:creationId xmlns:a16="http://schemas.microsoft.com/office/drawing/2014/main" id="{EF598B3C-AB2C-4A7E-985E-BC3C89359FD4}"/>
              </a:ext>
            </a:extLst>
          </p:cNvPr>
          <p:cNvCxnSpPr>
            <a:cxnSpLocks/>
          </p:cNvCxnSpPr>
          <p:nvPr/>
        </p:nvCxnSpPr>
        <p:spPr>
          <a:xfrm>
            <a:off x="7705692" y="2626241"/>
            <a:ext cx="588912" cy="8667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B5538583-E24E-4B6B-BC41-5354294F3DC1}"/>
              </a:ext>
            </a:extLst>
          </p:cNvPr>
          <p:cNvSpPr txBox="1"/>
          <p:nvPr/>
        </p:nvSpPr>
        <p:spPr>
          <a:xfrm>
            <a:off x="9422531" y="2614519"/>
            <a:ext cx="883049" cy="230832"/>
          </a:xfrm>
          <a:prstGeom prst="rect">
            <a:avLst/>
          </a:prstGeom>
          <a:noFill/>
        </p:spPr>
        <p:txBody>
          <a:bodyPr wrap="square" rtlCol="0">
            <a:spAutoFit/>
          </a:bodyPr>
          <a:lstStyle/>
          <a:p>
            <a:r>
              <a:rPr kumimoji="1" lang="ja-JP" altLang="en-US" sz="900" b="1"/>
              <a:t>収益、信用</a:t>
            </a:r>
          </a:p>
        </p:txBody>
      </p:sp>
      <p:cxnSp>
        <p:nvCxnSpPr>
          <p:cNvPr id="47" name="直線矢印コネクタ 46">
            <a:extLst>
              <a:ext uri="{FF2B5EF4-FFF2-40B4-BE49-F238E27FC236}">
                <a16:creationId xmlns:a16="http://schemas.microsoft.com/office/drawing/2014/main" id="{D75E0EFB-AA02-436B-B552-C4EB5BE57ABF}"/>
              </a:ext>
            </a:extLst>
          </p:cNvPr>
          <p:cNvCxnSpPr>
            <a:cxnSpLocks/>
          </p:cNvCxnSpPr>
          <p:nvPr/>
        </p:nvCxnSpPr>
        <p:spPr>
          <a:xfrm flipV="1">
            <a:off x="9994613" y="2599471"/>
            <a:ext cx="461796" cy="8880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480212C-5813-4589-8591-61A2CE348ABA}"/>
              </a:ext>
            </a:extLst>
          </p:cNvPr>
          <p:cNvSpPr txBox="1"/>
          <p:nvPr/>
        </p:nvSpPr>
        <p:spPr>
          <a:xfrm>
            <a:off x="6911484" y="3270761"/>
            <a:ext cx="1188333" cy="230832"/>
          </a:xfrm>
          <a:prstGeom prst="rect">
            <a:avLst/>
          </a:prstGeom>
          <a:noFill/>
        </p:spPr>
        <p:txBody>
          <a:bodyPr wrap="square" rtlCol="0">
            <a:spAutoFit/>
          </a:bodyPr>
          <a:lstStyle/>
          <a:p>
            <a:r>
              <a:rPr kumimoji="1" lang="ja-JP" altLang="en-US" sz="900"/>
              <a:t>実績、使命、理念</a:t>
            </a:r>
          </a:p>
        </p:txBody>
      </p:sp>
      <p:cxnSp>
        <p:nvCxnSpPr>
          <p:cNvPr id="51" name="直線矢印コネクタ 50">
            <a:extLst>
              <a:ext uri="{FF2B5EF4-FFF2-40B4-BE49-F238E27FC236}">
                <a16:creationId xmlns:a16="http://schemas.microsoft.com/office/drawing/2014/main" id="{8E9B3844-9B91-417F-BEB0-D9AD20861F8B}"/>
              </a:ext>
            </a:extLst>
          </p:cNvPr>
          <p:cNvCxnSpPr>
            <a:cxnSpLocks/>
          </p:cNvCxnSpPr>
          <p:nvPr/>
        </p:nvCxnSpPr>
        <p:spPr>
          <a:xfrm flipH="1">
            <a:off x="9811204" y="2619919"/>
            <a:ext cx="455066" cy="8667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BAA1D5DC-5AE5-4CC4-9611-74365AE67BDE}"/>
              </a:ext>
            </a:extLst>
          </p:cNvPr>
          <p:cNvSpPr txBox="1"/>
          <p:nvPr/>
        </p:nvSpPr>
        <p:spPr>
          <a:xfrm>
            <a:off x="7776096" y="2613027"/>
            <a:ext cx="1191661" cy="230832"/>
          </a:xfrm>
          <a:prstGeom prst="rect">
            <a:avLst/>
          </a:prstGeom>
          <a:noFill/>
        </p:spPr>
        <p:txBody>
          <a:bodyPr wrap="square" rtlCol="0">
            <a:spAutoFit/>
          </a:bodyPr>
          <a:lstStyle/>
          <a:p>
            <a:r>
              <a:rPr kumimoji="1" lang="ja-JP" altLang="en-US" sz="900"/>
              <a:t>信用、機会の創出</a:t>
            </a:r>
          </a:p>
        </p:txBody>
      </p:sp>
      <p:cxnSp>
        <p:nvCxnSpPr>
          <p:cNvPr id="55" name="直線矢印コネクタ 54">
            <a:extLst>
              <a:ext uri="{FF2B5EF4-FFF2-40B4-BE49-F238E27FC236}">
                <a16:creationId xmlns:a16="http://schemas.microsoft.com/office/drawing/2014/main" id="{84E879F6-8230-40D3-B827-E70E2B4BEB75}"/>
              </a:ext>
            </a:extLst>
          </p:cNvPr>
          <p:cNvCxnSpPr>
            <a:cxnSpLocks/>
          </p:cNvCxnSpPr>
          <p:nvPr/>
        </p:nvCxnSpPr>
        <p:spPr>
          <a:xfrm>
            <a:off x="8148528" y="1836977"/>
            <a:ext cx="1524312" cy="71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DC6A3F3A-A23C-4821-B62E-0F6D2909E48C}"/>
              </a:ext>
            </a:extLst>
          </p:cNvPr>
          <p:cNvSpPr txBox="1"/>
          <p:nvPr/>
        </p:nvSpPr>
        <p:spPr>
          <a:xfrm>
            <a:off x="8346171" y="1883205"/>
            <a:ext cx="1166490" cy="230832"/>
          </a:xfrm>
          <a:prstGeom prst="rect">
            <a:avLst/>
          </a:prstGeom>
          <a:noFill/>
        </p:spPr>
        <p:txBody>
          <a:bodyPr wrap="square" rtlCol="0">
            <a:spAutoFit/>
          </a:bodyPr>
          <a:lstStyle/>
          <a:p>
            <a:r>
              <a:rPr kumimoji="1" lang="ja-JP" altLang="en-US" sz="900"/>
              <a:t>発展、市場活性化</a:t>
            </a:r>
          </a:p>
        </p:txBody>
      </p:sp>
      <p:cxnSp>
        <p:nvCxnSpPr>
          <p:cNvPr id="60" name="直線矢印コネクタ 59">
            <a:extLst>
              <a:ext uri="{FF2B5EF4-FFF2-40B4-BE49-F238E27FC236}">
                <a16:creationId xmlns:a16="http://schemas.microsoft.com/office/drawing/2014/main" id="{8E5976E1-8D75-41F0-8EA5-F8D191532F45}"/>
              </a:ext>
            </a:extLst>
          </p:cNvPr>
          <p:cNvCxnSpPr>
            <a:cxnSpLocks/>
          </p:cNvCxnSpPr>
          <p:nvPr/>
        </p:nvCxnSpPr>
        <p:spPr>
          <a:xfrm flipH="1">
            <a:off x="8111257" y="2132696"/>
            <a:ext cx="1578296"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4F2CD928-DC48-40D3-946B-6F947349E1ED}"/>
              </a:ext>
            </a:extLst>
          </p:cNvPr>
          <p:cNvSpPr/>
          <p:nvPr/>
        </p:nvSpPr>
        <p:spPr>
          <a:xfrm>
            <a:off x="7089609" y="4571467"/>
            <a:ext cx="3953317" cy="965252"/>
          </a:xfrm>
          <a:prstGeom prst="rect">
            <a:avLst/>
          </a:prstGeom>
          <a:solidFill>
            <a:schemeClr val="tx1">
              <a:lumMod val="10000"/>
              <a:lumOff val="90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t"/>
          <a:lstStyle/>
          <a:p>
            <a:pPr algn="ctr"/>
            <a:endParaRPr kumimoji="1" lang="ja-JP" altLang="en-US" sz="1600"/>
          </a:p>
        </p:txBody>
      </p:sp>
      <p:sp>
        <p:nvSpPr>
          <p:cNvPr id="67" name="正方形/長方形 66">
            <a:extLst>
              <a:ext uri="{FF2B5EF4-FFF2-40B4-BE49-F238E27FC236}">
                <a16:creationId xmlns:a16="http://schemas.microsoft.com/office/drawing/2014/main" id="{F69F5CD2-4C48-43A1-904F-4F0B70B2564B}"/>
              </a:ext>
            </a:extLst>
          </p:cNvPr>
          <p:cNvSpPr/>
          <p:nvPr/>
        </p:nvSpPr>
        <p:spPr>
          <a:xfrm>
            <a:off x="6579220" y="4569407"/>
            <a:ext cx="4692313" cy="261610"/>
          </a:xfrm>
          <a:prstGeom prst="rect">
            <a:avLst/>
          </a:prstGeom>
        </p:spPr>
        <p:txBody>
          <a:bodyPr wrap="square">
            <a:spAutoFit/>
          </a:bodyPr>
          <a:lstStyle/>
          <a:p>
            <a:pPr algn="ctr"/>
            <a:r>
              <a:rPr lang="ja-JP" altLang="en-US" sz="1100" b="1"/>
              <a:t>フロントオフィス（売上創造）</a:t>
            </a:r>
          </a:p>
        </p:txBody>
      </p:sp>
      <p:sp>
        <p:nvSpPr>
          <p:cNvPr id="54" name="正方形/長方形 53">
            <a:extLst>
              <a:ext uri="{FF2B5EF4-FFF2-40B4-BE49-F238E27FC236}">
                <a16:creationId xmlns:a16="http://schemas.microsoft.com/office/drawing/2014/main" id="{E26A83B8-0423-4DB7-8FE0-C97D26C6F5D8}"/>
              </a:ext>
            </a:extLst>
          </p:cNvPr>
          <p:cNvSpPr/>
          <p:nvPr/>
        </p:nvSpPr>
        <p:spPr>
          <a:xfrm>
            <a:off x="637655" y="2524255"/>
            <a:ext cx="1415772" cy="276999"/>
          </a:xfrm>
          <a:prstGeom prst="rect">
            <a:avLst/>
          </a:prstGeom>
        </p:spPr>
        <p:txBody>
          <a:bodyPr wrap="none">
            <a:spAutoFit/>
          </a:bodyPr>
          <a:lstStyle/>
          <a:p>
            <a:pPr algn="ctr"/>
            <a:r>
              <a:rPr lang="ja-JP" altLang="en-US" sz="1200" b="1"/>
              <a:t>組織マネジメント</a:t>
            </a:r>
          </a:p>
        </p:txBody>
      </p:sp>
      <p:sp>
        <p:nvSpPr>
          <p:cNvPr id="56" name="正方形/長方形 55">
            <a:extLst>
              <a:ext uri="{FF2B5EF4-FFF2-40B4-BE49-F238E27FC236}">
                <a16:creationId xmlns:a16="http://schemas.microsoft.com/office/drawing/2014/main" id="{B11BAB95-5121-45AC-BB2D-73C8C22ECA9A}"/>
              </a:ext>
            </a:extLst>
          </p:cNvPr>
          <p:cNvSpPr/>
          <p:nvPr/>
        </p:nvSpPr>
        <p:spPr>
          <a:xfrm>
            <a:off x="637655" y="1452174"/>
            <a:ext cx="1415772" cy="276999"/>
          </a:xfrm>
          <a:prstGeom prst="rect">
            <a:avLst/>
          </a:prstGeom>
        </p:spPr>
        <p:txBody>
          <a:bodyPr wrap="none">
            <a:spAutoFit/>
          </a:bodyPr>
          <a:lstStyle/>
          <a:p>
            <a:pPr algn="ctr"/>
            <a:r>
              <a:rPr lang="ja-JP" altLang="en-US" sz="1200" b="1"/>
              <a:t>社会マネジメント</a:t>
            </a:r>
          </a:p>
        </p:txBody>
      </p:sp>
      <p:sp>
        <p:nvSpPr>
          <p:cNvPr id="30" name="四角形: 角を丸くする 29">
            <a:extLst>
              <a:ext uri="{FF2B5EF4-FFF2-40B4-BE49-F238E27FC236}">
                <a16:creationId xmlns:a16="http://schemas.microsoft.com/office/drawing/2014/main" id="{F51DA3F0-214A-478B-8EB1-D808EF336558}"/>
              </a:ext>
            </a:extLst>
          </p:cNvPr>
          <p:cNvSpPr/>
          <p:nvPr/>
        </p:nvSpPr>
        <p:spPr>
          <a:xfrm>
            <a:off x="341511" y="3534995"/>
            <a:ext cx="5533171" cy="3204000"/>
          </a:xfrm>
          <a:prstGeom prst="roundRect">
            <a:avLst/>
          </a:prstGeom>
          <a:solidFill>
            <a:schemeClr val="accent3">
              <a:lumMod val="20000"/>
              <a:lumOff val="8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endParaRPr kumimoji="1" lang="ja-JP" altLang="en-US"/>
          </a:p>
        </p:txBody>
      </p:sp>
      <p:sp>
        <p:nvSpPr>
          <p:cNvPr id="61" name="正方形/長方形 60">
            <a:extLst>
              <a:ext uri="{FF2B5EF4-FFF2-40B4-BE49-F238E27FC236}">
                <a16:creationId xmlns:a16="http://schemas.microsoft.com/office/drawing/2014/main" id="{FB7C7F32-5D68-4865-92B7-E8FF7233A3D0}"/>
              </a:ext>
            </a:extLst>
          </p:cNvPr>
          <p:cNvSpPr/>
          <p:nvPr/>
        </p:nvSpPr>
        <p:spPr>
          <a:xfrm>
            <a:off x="638982" y="3522391"/>
            <a:ext cx="1415772" cy="276999"/>
          </a:xfrm>
          <a:prstGeom prst="rect">
            <a:avLst/>
          </a:prstGeom>
        </p:spPr>
        <p:txBody>
          <a:bodyPr wrap="none">
            <a:spAutoFit/>
          </a:bodyPr>
          <a:lstStyle/>
          <a:p>
            <a:pPr algn="ctr"/>
            <a:r>
              <a:rPr lang="ja-JP" altLang="en-US" sz="1200" b="1"/>
              <a:t>個人マネジメント</a:t>
            </a:r>
          </a:p>
        </p:txBody>
      </p:sp>
      <p:sp>
        <p:nvSpPr>
          <p:cNvPr id="58" name="正方形/長方形 57">
            <a:extLst>
              <a:ext uri="{FF2B5EF4-FFF2-40B4-BE49-F238E27FC236}">
                <a16:creationId xmlns:a16="http://schemas.microsoft.com/office/drawing/2014/main" id="{6BF3A683-183F-4863-8855-340D57D968EC}"/>
              </a:ext>
            </a:extLst>
          </p:cNvPr>
          <p:cNvSpPr/>
          <p:nvPr/>
        </p:nvSpPr>
        <p:spPr>
          <a:xfrm>
            <a:off x="722159" y="4324037"/>
            <a:ext cx="2489639" cy="1858312"/>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kumimoji="1" lang="ja-JP" altLang="en-US" sz="900" b="1">
                <a:solidFill>
                  <a:schemeClr val="tx1"/>
                </a:solidFill>
              </a:rPr>
              <a:t>７つの習慣</a:t>
            </a:r>
          </a:p>
        </p:txBody>
      </p:sp>
      <p:sp>
        <p:nvSpPr>
          <p:cNvPr id="62" name="正方形/長方形 61">
            <a:extLst>
              <a:ext uri="{FF2B5EF4-FFF2-40B4-BE49-F238E27FC236}">
                <a16:creationId xmlns:a16="http://schemas.microsoft.com/office/drawing/2014/main" id="{2DA1ACFB-E618-4A39-9CD7-D6293464F5D0}"/>
              </a:ext>
            </a:extLst>
          </p:cNvPr>
          <p:cNvSpPr/>
          <p:nvPr/>
        </p:nvSpPr>
        <p:spPr>
          <a:xfrm>
            <a:off x="916423" y="5340001"/>
            <a:ext cx="2160000" cy="73145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vert="eaVert" lIns="36000" tIns="36000" rIns="36000" bIns="36000" rtlCol="0" anchor="b"/>
          <a:lstStyle/>
          <a:p>
            <a:pPr algn="dist"/>
            <a:r>
              <a:rPr kumimoji="1" lang="ja-JP" altLang="en-US" sz="1050">
                <a:solidFill>
                  <a:schemeClr val="bg1"/>
                </a:solidFill>
              </a:rPr>
              <a:t>私的成功</a:t>
            </a:r>
          </a:p>
        </p:txBody>
      </p:sp>
      <p:sp>
        <p:nvSpPr>
          <p:cNvPr id="63" name="正方形/長方形 62">
            <a:extLst>
              <a:ext uri="{FF2B5EF4-FFF2-40B4-BE49-F238E27FC236}">
                <a16:creationId xmlns:a16="http://schemas.microsoft.com/office/drawing/2014/main" id="{8DE2C809-46B3-4B2E-AE0B-2B524C4ACC66}"/>
              </a:ext>
            </a:extLst>
          </p:cNvPr>
          <p:cNvSpPr/>
          <p:nvPr/>
        </p:nvSpPr>
        <p:spPr>
          <a:xfrm>
            <a:off x="916422" y="4532001"/>
            <a:ext cx="2160000" cy="798703"/>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vert="eaVert" lIns="36000" tIns="36000" rIns="36000" bIns="36000" rtlCol="0" anchor="b"/>
          <a:lstStyle/>
          <a:p>
            <a:pPr algn="dist"/>
            <a:r>
              <a:rPr kumimoji="1" lang="ja-JP" altLang="en-US" sz="1050">
                <a:solidFill>
                  <a:schemeClr val="bg1"/>
                </a:solidFill>
              </a:rPr>
              <a:t>公的成功</a:t>
            </a:r>
          </a:p>
        </p:txBody>
      </p:sp>
      <p:sp>
        <p:nvSpPr>
          <p:cNvPr id="64" name="四角形: 角を丸くする 63">
            <a:extLst>
              <a:ext uri="{FF2B5EF4-FFF2-40B4-BE49-F238E27FC236}">
                <a16:creationId xmlns:a16="http://schemas.microsoft.com/office/drawing/2014/main" id="{D13E4E65-C7BE-4E8E-9CA1-4DBCBA6CE1C3}"/>
              </a:ext>
            </a:extLst>
          </p:cNvPr>
          <p:cNvSpPr/>
          <p:nvPr/>
        </p:nvSpPr>
        <p:spPr>
          <a:xfrm>
            <a:off x="1188749" y="5607569"/>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②終わりを思い描く</a:t>
            </a:r>
            <a:endParaRPr lang="en-US" altLang="ja-JP" sz="900">
              <a:solidFill>
                <a:schemeClr val="tx1"/>
              </a:solidFill>
            </a:endParaRPr>
          </a:p>
        </p:txBody>
      </p:sp>
      <p:sp>
        <p:nvSpPr>
          <p:cNvPr id="65" name="四角形: 角を丸くする 64">
            <a:extLst>
              <a:ext uri="{FF2B5EF4-FFF2-40B4-BE49-F238E27FC236}">
                <a16:creationId xmlns:a16="http://schemas.microsoft.com/office/drawing/2014/main" id="{B3396E38-DC79-48D4-9A76-6F27B81FF9AC}"/>
              </a:ext>
            </a:extLst>
          </p:cNvPr>
          <p:cNvSpPr/>
          <p:nvPr/>
        </p:nvSpPr>
        <p:spPr>
          <a:xfrm>
            <a:off x="1188749" y="5364396"/>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③最優先事項を優先する</a:t>
            </a:r>
            <a:endParaRPr lang="en-US" altLang="ja-JP" sz="900">
              <a:solidFill>
                <a:schemeClr val="tx1"/>
              </a:solidFill>
            </a:endParaRPr>
          </a:p>
        </p:txBody>
      </p:sp>
      <p:sp>
        <p:nvSpPr>
          <p:cNvPr id="66" name="四角形: 角を丸くする 65">
            <a:extLst>
              <a:ext uri="{FF2B5EF4-FFF2-40B4-BE49-F238E27FC236}">
                <a16:creationId xmlns:a16="http://schemas.microsoft.com/office/drawing/2014/main" id="{DA04C01E-C56C-4E24-8160-12DC3E520A29}"/>
              </a:ext>
            </a:extLst>
          </p:cNvPr>
          <p:cNvSpPr/>
          <p:nvPr/>
        </p:nvSpPr>
        <p:spPr>
          <a:xfrm>
            <a:off x="1188749" y="5067883"/>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④</a:t>
            </a:r>
            <a:r>
              <a:rPr lang="en-US" altLang="ja-JP" sz="900">
                <a:solidFill>
                  <a:schemeClr val="tx1"/>
                </a:solidFill>
              </a:rPr>
              <a:t>Win-Win</a:t>
            </a:r>
            <a:r>
              <a:rPr lang="ja-JP" altLang="en-US" sz="900">
                <a:solidFill>
                  <a:schemeClr val="tx1"/>
                </a:solidFill>
              </a:rPr>
              <a:t>を考える</a:t>
            </a:r>
            <a:endParaRPr lang="en-US" altLang="ja-JP" sz="900">
              <a:solidFill>
                <a:schemeClr val="tx1"/>
              </a:solidFill>
            </a:endParaRPr>
          </a:p>
        </p:txBody>
      </p:sp>
      <p:sp>
        <p:nvSpPr>
          <p:cNvPr id="69" name="四角形: 角を丸くする 68">
            <a:extLst>
              <a:ext uri="{FF2B5EF4-FFF2-40B4-BE49-F238E27FC236}">
                <a16:creationId xmlns:a16="http://schemas.microsoft.com/office/drawing/2014/main" id="{A5AD7D3C-4D07-44B6-98BB-09E54AD4404A}"/>
              </a:ext>
            </a:extLst>
          </p:cNvPr>
          <p:cNvSpPr/>
          <p:nvPr/>
        </p:nvSpPr>
        <p:spPr>
          <a:xfrm>
            <a:off x="1188749" y="4824710"/>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⑤理解に徹し、理解される</a:t>
            </a:r>
            <a:endParaRPr lang="en-US" altLang="ja-JP" sz="900">
              <a:solidFill>
                <a:schemeClr val="tx1"/>
              </a:solidFill>
            </a:endParaRPr>
          </a:p>
        </p:txBody>
      </p:sp>
      <p:sp>
        <p:nvSpPr>
          <p:cNvPr id="77" name="四角形: 角を丸くする 76">
            <a:extLst>
              <a:ext uri="{FF2B5EF4-FFF2-40B4-BE49-F238E27FC236}">
                <a16:creationId xmlns:a16="http://schemas.microsoft.com/office/drawing/2014/main" id="{6ECE1190-304E-427D-9EBA-B61B3E8D51F2}"/>
              </a:ext>
            </a:extLst>
          </p:cNvPr>
          <p:cNvSpPr/>
          <p:nvPr/>
        </p:nvSpPr>
        <p:spPr>
          <a:xfrm>
            <a:off x="1188749" y="4581537"/>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⑥シナジーを創り出す</a:t>
            </a:r>
            <a:endParaRPr lang="en-US" altLang="ja-JP" sz="900">
              <a:solidFill>
                <a:schemeClr val="tx1"/>
              </a:solidFill>
            </a:endParaRPr>
          </a:p>
        </p:txBody>
      </p:sp>
      <p:sp>
        <p:nvSpPr>
          <p:cNvPr id="78" name="四角形: 角を丸くする 77">
            <a:extLst>
              <a:ext uri="{FF2B5EF4-FFF2-40B4-BE49-F238E27FC236}">
                <a16:creationId xmlns:a16="http://schemas.microsoft.com/office/drawing/2014/main" id="{0E599092-F3E0-4A39-96C6-0C9F939267A7}"/>
              </a:ext>
            </a:extLst>
          </p:cNvPr>
          <p:cNvSpPr/>
          <p:nvPr/>
        </p:nvSpPr>
        <p:spPr>
          <a:xfrm>
            <a:off x="2804319" y="4575606"/>
            <a:ext cx="213196" cy="1455135"/>
          </a:xfrm>
          <a:prstGeom prst="roundRect">
            <a:avLst/>
          </a:prstGeom>
          <a:ln/>
        </p:spPr>
        <p:style>
          <a:lnRef idx="2">
            <a:schemeClr val="accent1"/>
          </a:lnRef>
          <a:fillRef idx="1">
            <a:schemeClr val="lt1"/>
          </a:fillRef>
          <a:effectRef idx="0">
            <a:schemeClr val="accent1"/>
          </a:effectRef>
          <a:fontRef idx="minor">
            <a:schemeClr val="dk1"/>
          </a:fontRef>
        </p:style>
        <p:txBody>
          <a:bodyPr vert="eaVert" lIns="36000" tIns="36000" rIns="36000" bIns="36000" rtlCol="0" anchor="ctr"/>
          <a:lstStyle/>
          <a:p>
            <a:pPr algn="dist"/>
            <a:r>
              <a:rPr lang="ja-JP" altLang="en-US" sz="900">
                <a:solidFill>
                  <a:schemeClr val="tx1"/>
                </a:solidFill>
              </a:rPr>
              <a:t>⑦刃を研ぐ</a:t>
            </a:r>
            <a:endParaRPr lang="en-US" altLang="ja-JP" sz="900">
              <a:solidFill>
                <a:schemeClr val="tx1"/>
              </a:solidFill>
            </a:endParaRPr>
          </a:p>
        </p:txBody>
      </p:sp>
      <p:sp>
        <p:nvSpPr>
          <p:cNvPr id="79" name="正方形/長方形 78">
            <a:extLst>
              <a:ext uri="{FF2B5EF4-FFF2-40B4-BE49-F238E27FC236}">
                <a16:creationId xmlns:a16="http://schemas.microsoft.com/office/drawing/2014/main" id="{5A1F70DE-7FC2-4259-AA5B-B87622D6C5FE}"/>
              </a:ext>
            </a:extLst>
          </p:cNvPr>
          <p:cNvSpPr/>
          <p:nvPr/>
        </p:nvSpPr>
        <p:spPr>
          <a:xfrm>
            <a:off x="4344709" y="4330695"/>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整え方</a:t>
            </a:r>
            <a:endParaRPr lang="en-US" altLang="ja-JP" sz="900" b="1">
              <a:solidFill>
                <a:schemeClr val="tx1"/>
              </a:solidFill>
            </a:endParaRPr>
          </a:p>
        </p:txBody>
      </p:sp>
      <p:sp>
        <p:nvSpPr>
          <p:cNvPr id="80" name="正方形/長方形 79">
            <a:extLst>
              <a:ext uri="{FF2B5EF4-FFF2-40B4-BE49-F238E27FC236}">
                <a16:creationId xmlns:a16="http://schemas.microsoft.com/office/drawing/2014/main" id="{405F0630-D323-4B4E-A04B-5142D81B80C8}"/>
              </a:ext>
            </a:extLst>
          </p:cNvPr>
          <p:cNvSpPr/>
          <p:nvPr/>
        </p:nvSpPr>
        <p:spPr>
          <a:xfrm>
            <a:off x="3248172" y="4953326"/>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学び方</a:t>
            </a:r>
            <a:endParaRPr lang="en-US" altLang="ja-JP" sz="900" b="1">
              <a:solidFill>
                <a:schemeClr val="tx1"/>
              </a:solidFill>
            </a:endParaRPr>
          </a:p>
        </p:txBody>
      </p:sp>
      <p:sp>
        <p:nvSpPr>
          <p:cNvPr id="81" name="正方形/長方形 80">
            <a:extLst>
              <a:ext uri="{FF2B5EF4-FFF2-40B4-BE49-F238E27FC236}">
                <a16:creationId xmlns:a16="http://schemas.microsoft.com/office/drawing/2014/main" id="{CCD9A363-39E5-4626-980C-9819AFD21960}"/>
              </a:ext>
            </a:extLst>
          </p:cNvPr>
          <p:cNvSpPr/>
          <p:nvPr/>
        </p:nvSpPr>
        <p:spPr>
          <a:xfrm>
            <a:off x="4350829" y="4953326"/>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考え方</a:t>
            </a:r>
            <a:endParaRPr lang="en-US" altLang="ja-JP" sz="900" b="1">
              <a:solidFill>
                <a:schemeClr val="tx1"/>
              </a:solidFill>
            </a:endParaRPr>
          </a:p>
        </p:txBody>
      </p:sp>
      <p:sp>
        <p:nvSpPr>
          <p:cNvPr id="82" name="正方形/長方形 81">
            <a:extLst>
              <a:ext uri="{FF2B5EF4-FFF2-40B4-BE49-F238E27FC236}">
                <a16:creationId xmlns:a16="http://schemas.microsoft.com/office/drawing/2014/main" id="{CA2BA4A0-E831-47BB-A6E9-41C03AF97208}"/>
              </a:ext>
            </a:extLst>
          </p:cNvPr>
          <p:cNvSpPr/>
          <p:nvPr/>
        </p:nvSpPr>
        <p:spPr>
          <a:xfrm>
            <a:off x="3249843" y="5570952"/>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稼ぎ方</a:t>
            </a:r>
            <a:endParaRPr lang="en-US" altLang="ja-JP" sz="900" b="1">
              <a:solidFill>
                <a:schemeClr val="tx1"/>
              </a:solidFill>
            </a:endParaRPr>
          </a:p>
        </p:txBody>
      </p:sp>
      <p:sp>
        <p:nvSpPr>
          <p:cNvPr id="83" name="正方形/長方形 82">
            <a:extLst>
              <a:ext uri="{FF2B5EF4-FFF2-40B4-BE49-F238E27FC236}">
                <a16:creationId xmlns:a16="http://schemas.microsoft.com/office/drawing/2014/main" id="{7798ECC8-AB92-43B0-963A-8DB26E58955D}"/>
              </a:ext>
            </a:extLst>
          </p:cNvPr>
          <p:cNvSpPr/>
          <p:nvPr/>
        </p:nvSpPr>
        <p:spPr>
          <a:xfrm>
            <a:off x="3248172" y="4330695"/>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伝え方</a:t>
            </a:r>
            <a:endParaRPr lang="en-US" altLang="ja-JP" sz="900" b="1">
              <a:solidFill>
                <a:schemeClr val="tx1"/>
              </a:solidFill>
            </a:endParaRPr>
          </a:p>
        </p:txBody>
      </p:sp>
      <p:sp>
        <p:nvSpPr>
          <p:cNvPr id="18" name="四角形: 角を丸くする 17">
            <a:extLst>
              <a:ext uri="{FF2B5EF4-FFF2-40B4-BE49-F238E27FC236}">
                <a16:creationId xmlns:a16="http://schemas.microsoft.com/office/drawing/2014/main" id="{BE4A3DCF-274E-43CB-9068-2ED4D74E2D08}"/>
              </a:ext>
            </a:extLst>
          </p:cNvPr>
          <p:cNvSpPr/>
          <p:nvPr/>
        </p:nvSpPr>
        <p:spPr>
          <a:xfrm>
            <a:off x="7568691" y="4874323"/>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商品・サービス</a:t>
            </a:r>
            <a:endParaRPr lang="en-US" altLang="ja-JP" sz="1050">
              <a:solidFill>
                <a:schemeClr val="tx1"/>
              </a:solidFill>
            </a:endParaRPr>
          </a:p>
          <a:p>
            <a:pPr algn="ctr"/>
            <a:r>
              <a:rPr lang="ja-JP" altLang="en-US" sz="1050">
                <a:solidFill>
                  <a:schemeClr val="tx1"/>
                </a:solidFill>
              </a:rPr>
              <a:t>開発</a:t>
            </a:r>
            <a:endParaRPr lang="en-US" altLang="ja-JP" sz="1050">
              <a:solidFill>
                <a:schemeClr val="tx1"/>
              </a:solidFill>
            </a:endParaRPr>
          </a:p>
        </p:txBody>
      </p:sp>
      <p:sp>
        <p:nvSpPr>
          <p:cNvPr id="70" name="正方形/長方形 69">
            <a:extLst>
              <a:ext uri="{FF2B5EF4-FFF2-40B4-BE49-F238E27FC236}">
                <a16:creationId xmlns:a16="http://schemas.microsoft.com/office/drawing/2014/main" id="{45608EC6-F7F4-4C0D-803D-3288EBA6ABAB}"/>
              </a:ext>
            </a:extLst>
          </p:cNvPr>
          <p:cNvSpPr/>
          <p:nvPr/>
        </p:nvSpPr>
        <p:spPr>
          <a:xfrm>
            <a:off x="4350829" y="5573821"/>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進め方</a:t>
            </a:r>
            <a:endParaRPr lang="en-US" altLang="ja-JP" sz="900" b="1">
              <a:solidFill>
                <a:schemeClr val="tx1"/>
              </a:solidFill>
            </a:endParaRPr>
          </a:p>
        </p:txBody>
      </p:sp>
      <p:sp>
        <p:nvSpPr>
          <p:cNvPr id="71" name="四角形: 角を丸くする 70">
            <a:extLst>
              <a:ext uri="{FF2B5EF4-FFF2-40B4-BE49-F238E27FC236}">
                <a16:creationId xmlns:a16="http://schemas.microsoft.com/office/drawing/2014/main" id="{1F75B359-1BFB-46B7-9628-3A25B383E8B5}"/>
              </a:ext>
            </a:extLst>
          </p:cNvPr>
          <p:cNvSpPr/>
          <p:nvPr/>
        </p:nvSpPr>
        <p:spPr>
          <a:xfrm>
            <a:off x="4401481" y="4527240"/>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マインドフルネス</a:t>
            </a:r>
            <a:endParaRPr lang="en-US" altLang="ja-JP" sz="700">
              <a:solidFill>
                <a:schemeClr val="tx1"/>
              </a:solidFill>
            </a:endParaRPr>
          </a:p>
        </p:txBody>
      </p:sp>
      <p:sp>
        <p:nvSpPr>
          <p:cNvPr id="72" name="四角形: 角を丸くする 71">
            <a:extLst>
              <a:ext uri="{FF2B5EF4-FFF2-40B4-BE49-F238E27FC236}">
                <a16:creationId xmlns:a16="http://schemas.microsoft.com/office/drawing/2014/main" id="{A26242E0-5466-4A42-BBE1-C75C4EC98A9D}"/>
              </a:ext>
            </a:extLst>
          </p:cNvPr>
          <p:cNvSpPr/>
          <p:nvPr/>
        </p:nvSpPr>
        <p:spPr>
          <a:xfrm>
            <a:off x="4401481" y="4658043"/>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睡眠</a:t>
            </a:r>
            <a:endParaRPr lang="en-US" altLang="ja-JP" sz="700">
              <a:solidFill>
                <a:schemeClr val="tx1"/>
              </a:solidFill>
            </a:endParaRPr>
          </a:p>
        </p:txBody>
      </p:sp>
      <p:sp>
        <p:nvSpPr>
          <p:cNvPr id="73" name="四角形: 角を丸くする 72">
            <a:extLst>
              <a:ext uri="{FF2B5EF4-FFF2-40B4-BE49-F238E27FC236}">
                <a16:creationId xmlns:a16="http://schemas.microsoft.com/office/drawing/2014/main" id="{4BB36BC5-2F66-4011-965E-BC9DFE608EA9}"/>
              </a:ext>
            </a:extLst>
          </p:cNvPr>
          <p:cNvSpPr/>
          <p:nvPr/>
        </p:nvSpPr>
        <p:spPr>
          <a:xfrm>
            <a:off x="4401481" y="4788846"/>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運動</a:t>
            </a:r>
            <a:endParaRPr lang="en-US" altLang="ja-JP" sz="700">
              <a:solidFill>
                <a:schemeClr val="tx1"/>
              </a:solidFill>
            </a:endParaRPr>
          </a:p>
        </p:txBody>
      </p:sp>
      <p:sp>
        <p:nvSpPr>
          <p:cNvPr id="85" name="四角形: 角を丸くする 84">
            <a:extLst>
              <a:ext uri="{FF2B5EF4-FFF2-40B4-BE49-F238E27FC236}">
                <a16:creationId xmlns:a16="http://schemas.microsoft.com/office/drawing/2014/main" id="{E08C12E6-5572-44CF-B20E-3D25892098D1}"/>
              </a:ext>
            </a:extLst>
          </p:cNvPr>
          <p:cNvSpPr/>
          <p:nvPr/>
        </p:nvSpPr>
        <p:spPr>
          <a:xfrm>
            <a:off x="3282329" y="4523749"/>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伝え方のルール</a:t>
            </a:r>
            <a:endParaRPr lang="en-US" altLang="ja-JP" sz="700">
              <a:solidFill>
                <a:schemeClr val="tx1"/>
              </a:solidFill>
            </a:endParaRPr>
          </a:p>
        </p:txBody>
      </p:sp>
      <p:sp>
        <p:nvSpPr>
          <p:cNvPr id="86" name="四角形: 角を丸くする 85">
            <a:extLst>
              <a:ext uri="{FF2B5EF4-FFF2-40B4-BE49-F238E27FC236}">
                <a16:creationId xmlns:a16="http://schemas.microsoft.com/office/drawing/2014/main" id="{98371402-BB18-4F96-830C-F0D2E9074890}"/>
              </a:ext>
            </a:extLst>
          </p:cNvPr>
          <p:cNvSpPr/>
          <p:nvPr/>
        </p:nvSpPr>
        <p:spPr>
          <a:xfrm>
            <a:off x="3282329" y="4654552"/>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プレゼン</a:t>
            </a:r>
            <a:endParaRPr lang="en-US" altLang="ja-JP" sz="700">
              <a:solidFill>
                <a:schemeClr val="tx1"/>
              </a:solidFill>
            </a:endParaRPr>
          </a:p>
        </p:txBody>
      </p:sp>
      <p:sp>
        <p:nvSpPr>
          <p:cNvPr id="89" name="四角形: 角を丸くする 88">
            <a:extLst>
              <a:ext uri="{FF2B5EF4-FFF2-40B4-BE49-F238E27FC236}">
                <a16:creationId xmlns:a16="http://schemas.microsoft.com/office/drawing/2014/main" id="{42FB4F17-E4D8-4F11-BB2D-29240B4D1D81}"/>
              </a:ext>
            </a:extLst>
          </p:cNvPr>
          <p:cNvSpPr/>
          <p:nvPr/>
        </p:nvSpPr>
        <p:spPr>
          <a:xfrm>
            <a:off x="3282329" y="5149353"/>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アウトプット</a:t>
            </a:r>
            <a:endParaRPr lang="en-US" altLang="ja-JP" sz="700">
              <a:solidFill>
                <a:schemeClr val="tx1"/>
              </a:solidFill>
            </a:endParaRPr>
          </a:p>
        </p:txBody>
      </p:sp>
      <p:sp>
        <p:nvSpPr>
          <p:cNvPr id="90" name="四角形: 角を丸くする 89">
            <a:extLst>
              <a:ext uri="{FF2B5EF4-FFF2-40B4-BE49-F238E27FC236}">
                <a16:creationId xmlns:a16="http://schemas.microsoft.com/office/drawing/2014/main" id="{05C07832-AA65-4BD5-874F-7C9BE37E6031}"/>
              </a:ext>
            </a:extLst>
          </p:cNvPr>
          <p:cNvSpPr/>
          <p:nvPr/>
        </p:nvSpPr>
        <p:spPr>
          <a:xfrm>
            <a:off x="3282329" y="5280156"/>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時間術</a:t>
            </a:r>
            <a:endParaRPr lang="en-US" altLang="ja-JP" sz="700">
              <a:solidFill>
                <a:schemeClr val="tx1"/>
              </a:solidFill>
            </a:endParaRPr>
          </a:p>
        </p:txBody>
      </p:sp>
      <p:sp>
        <p:nvSpPr>
          <p:cNvPr id="91" name="四角形: 角を丸くする 90">
            <a:extLst>
              <a:ext uri="{FF2B5EF4-FFF2-40B4-BE49-F238E27FC236}">
                <a16:creationId xmlns:a16="http://schemas.microsoft.com/office/drawing/2014/main" id="{DB6800DB-EE39-4D13-9CCA-CD386AC683E6}"/>
              </a:ext>
            </a:extLst>
          </p:cNvPr>
          <p:cNvSpPr/>
          <p:nvPr/>
        </p:nvSpPr>
        <p:spPr>
          <a:xfrm>
            <a:off x="4401481" y="5148044"/>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ロジカルシンキング</a:t>
            </a:r>
            <a:endParaRPr lang="en-US" altLang="ja-JP" sz="700">
              <a:solidFill>
                <a:schemeClr val="tx1"/>
              </a:solidFill>
            </a:endParaRPr>
          </a:p>
        </p:txBody>
      </p:sp>
      <p:sp>
        <p:nvSpPr>
          <p:cNvPr id="92" name="四角形: 角を丸くする 91">
            <a:extLst>
              <a:ext uri="{FF2B5EF4-FFF2-40B4-BE49-F238E27FC236}">
                <a16:creationId xmlns:a16="http://schemas.microsoft.com/office/drawing/2014/main" id="{37333067-A1D1-45BB-96A3-2DC058867DB2}"/>
              </a:ext>
            </a:extLst>
          </p:cNvPr>
          <p:cNvSpPr/>
          <p:nvPr/>
        </p:nvSpPr>
        <p:spPr>
          <a:xfrm>
            <a:off x="4401481" y="5278847"/>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エッセンシャル思考</a:t>
            </a:r>
            <a:endParaRPr lang="en-US" altLang="ja-JP" sz="700">
              <a:solidFill>
                <a:schemeClr val="tx1"/>
              </a:solidFill>
            </a:endParaRPr>
          </a:p>
        </p:txBody>
      </p:sp>
      <p:sp>
        <p:nvSpPr>
          <p:cNvPr id="93" name="四角形: 角を丸くする 92">
            <a:extLst>
              <a:ext uri="{FF2B5EF4-FFF2-40B4-BE49-F238E27FC236}">
                <a16:creationId xmlns:a16="http://schemas.microsoft.com/office/drawing/2014/main" id="{1457FB78-EA52-40CE-8267-074BA20DAF18}"/>
              </a:ext>
            </a:extLst>
          </p:cNvPr>
          <p:cNvSpPr/>
          <p:nvPr/>
        </p:nvSpPr>
        <p:spPr>
          <a:xfrm>
            <a:off x="4401481" y="5409650"/>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ファクトフルネス</a:t>
            </a:r>
            <a:endParaRPr lang="en-US" altLang="ja-JP" sz="700">
              <a:solidFill>
                <a:schemeClr val="tx1"/>
              </a:solidFill>
            </a:endParaRPr>
          </a:p>
        </p:txBody>
      </p:sp>
      <p:sp>
        <p:nvSpPr>
          <p:cNvPr id="95" name="四角形: 角を丸くする 94">
            <a:extLst>
              <a:ext uri="{FF2B5EF4-FFF2-40B4-BE49-F238E27FC236}">
                <a16:creationId xmlns:a16="http://schemas.microsoft.com/office/drawing/2014/main" id="{5237FFDE-12C8-41D3-B5B4-3EAE3F95CCAA}"/>
              </a:ext>
            </a:extLst>
          </p:cNvPr>
          <p:cNvSpPr/>
          <p:nvPr/>
        </p:nvSpPr>
        <p:spPr>
          <a:xfrm>
            <a:off x="3279881" y="5768015"/>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富を築く知恵</a:t>
            </a:r>
            <a:endParaRPr lang="en-US" altLang="ja-JP" sz="700">
              <a:solidFill>
                <a:schemeClr val="tx1"/>
              </a:solidFill>
            </a:endParaRPr>
          </a:p>
        </p:txBody>
      </p:sp>
      <p:sp>
        <p:nvSpPr>
          <p:cNvPr id="96" name="四角形: 角を丸くする 95">
            <a:extLst>
              <a:ext uri="{FF2B5EF4-FFF2-40B4-BE49-F238E27FC236}">
                <a16:creationId xmlns:a16="http://schemas.microsoft.com/office/drawing/2014/main" id="{589F53D5-FF20-4B53-9BD0-BFFE72956881}"/>
              </a:ext>
            </a:extLst>
          </p:cNvPr>
          <p:cNvSpPr/>
          <p:nvPr/>
        </p:nvSpPr>
        <p:spPr>
          <a:xfrm>
            <a:off x="3279881" y="5898818"/>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500">
                <a:solidFill>
                  <a:schemeClr val="tx1"/>
                </a:solidFill>
              </a:rPr>
              <a:t>資産運用</a:t>
            </a:r>
            <a:endParaRPr lang="en-US" altLang="ja-JP" sz="500">
              <a:solidFill>
                <a:schemeClr val="tx1"/>
              </a:solidFill>
            </a:endParaRPr>
          </a:p>
        </p:txBody>
      </p:sp>
      <p:sp>
        <p:nvSpPr>
          <p:cNvPr id="98" name="四角形: 角を丸くする 97">
            <a:extLst>
              <a:ext uri="{FF2B5EF4-FFF2-40B4-BE49-F238E27FC236}">
                <a16:creationId xmlns:a16="http://schemas.microsoft.com/office/drawing/2014/main" id="{F0ED496E-20E6-40DC-AAF5-13BA3244D034}"/>
              </a:ext>
            </a:extLst>
          </p:cNvPr>
          <p:cNvSpPr/>
          <p:nvPr/>
        </p:nvSpPr>
        <p:spPr>
          <a:xfrm>
            <a:off x="4401424" y="5768015"/>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仕事の進め方</a:t>
            </a:r>
            <a:endParaRPr lang="en-US" altLang="ja-JP" sz="700">
              <a:solidFill>
                <a:schemeClr val="tx1"/>
              </a:solidFill>
            </a:endParaRPr>
          </a:p>
        </p:txBody>
      </p:sp>
      <p:sp>
        <p:nvSpPr>
          <p:cNvPr id="99" name="四角形: 角を丸くする 98">
            <a:extLst>
              <a:ext uri="{FF2B5EF4-FFF2-40B4-BE49-F238E27FC236}">
                <a16:creationId xmlns:a16="http://schemas.microsoft.com/office/drawing/2014/main" id="{55F7ADBB-4993-474C-AFD6-89B1E2CD665B}"/>
              </a:ext>
            </a:extLst>
          </p:cNvPr>
          <p:cNvSpPr/>
          <p:nvPr/>
        </p:nvSpPr>
        <p:spPr>
          <a:xfrm>
            <a:off x="4401424" y="5898818"/>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集中力</a:t>
            </a:r>
            <a:endParaRPr lang="en-US" altLang="ja-JP" sz="700">
              <a:solidFill>
                <a:schemeClr val="tx1"/>
              </a:solidFill>
            </a:endParaRPr>
          </a:p>
        </p:txBody>
      </p:sp>
      <p:sp>
        <p:nvSpPr>
          <p:cNvPr id="100" name="正方形/長方形 99">
            <a:extLst>
              <a:ext uri="{FF2B5EF4-FFF2-40B4-BE49-F238E27FC236}">
                <a16:creationId xmlns:a16="http://schemas.microsoft.com/office/drawing/2014/main" id="{8312AC82-2ABE-4F0F-9D24-606133F73A48}"/>
              </a:ext>
            </a:extLst>
          </p:cNvPr>
          <p:cNvSpPr/>
          <p:nvPr/>
        </p:nvSpPr>
        <p:spPr>
          <a:xfrm>
            <a:off x="722159" y="4120357"/>
            <a:ext cx="2489639" cy="197638"/>
          </a:xfrm>
          <a:prstGeom prst="rect">
            <a:avLst/>
          </a:prstGeom>
          <a:solidFill>
            <a:schemeClr val="bg2">
              <a:lumMod val="90000"/>
            </a:schemeClr>
          </a:solidFill>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1050" b="1"/>
              <a:t>基本の型（人格形成）</a:t>
            </a:r>
          </a:p>
        </p:txBody>
      </p:sp>
      <p:sp>
        <p:nvSpPr>
          <p:cNvPr id="101" name="正方形/長方形 100">
            <a:extLst>
              <a:ext uri="{FF2B5EF4-FFF2-40B4-BE49-F238E27FC236}">
                <a16:creationId xmlns:a16="http://schemas.microsoft.com/office/drawing/2014/main" id="{807991C1-D982-4646-9190-E6038C92575E}"/>
              </a:ext>
            </a:extLst>
          </p:cNvPr>
          <p:cNvSpPr/>
          <p:nvPr/>
        </p:nvSpPr>
        <p:spPr>
          <a:xfrm>
            <a:off x="3243728" y="4120357"/>
            <a:ext cx="2180981" cy="197638"/>
          </a:xfrm>
          <a:prstGeom prst="rect">
            <a:avLst/>
          </a:prstGeom>
          <a:solidFill>
            <a:schemeClr val="bg2">
              <a:lumMod val="90000"/>
            </a:schemeClr>
          </a:solidFill>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900" b="1"/>
              <a:t>７つの方（知識・スキル・意欲）</a:t>
            </a:r>
          </a:p>
        </p:txBody>
      </p:sp>
      <p:sp>
        <p:nvSpPr>
          <p:cNvPr id="57" name="四角形: 角を丸くする 56">
            <a:extLst>
              <a:ext uri="{FF2B5EF4-FFF2-40B4-BE49-F238E27FC236}">
                <a16:creationId xmlns:a16="http://schemas.microsoft.com/office/drawing/2014/main" id="{EF84BD2E-5162-45E3-A207-1B2F1DA8058C}"/>
              </a:ext>
            </a:extLst>
          </p:cNvPr>
          <p:cNvSpPr/>
          <p:nvPr/>
        </p:nvSpPr>
        <p:spPr>
          <a:xfrm>
            <a:off x="1188749" y="5850741"/>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①主体的である</a:t>
            </a:r>
            <a:endParaRPr lang="en-US" altLang="ja-JP" sz="900">
              <a:solidFill>
                <a:schemeClr val="tx1"/>
              </a:solidFill>
            </a:endParaRPr>
          </a:p>
        </p:txBody>
      </p:sp>
      <p:sp>
        <p:nvSpPr>
          <p:cNvPr id="102" name="四角形: 角を丸くする 101">
            <a:extLst>
              <a:ext uri="{FF2B5EF4-FFF2-40B4-BE49-F238E27FC236}">
                <a16:creationId xmlns:a16="http://schemas.microsoft.com/office/drawing/2014/main" id="{9F550F3B-C787-4CD9-B6EF-D762A32BDD88}"/>
              </a:ext>
            </a:extLst>
          </p:cNvPr>
          <p:cNvSpPr/>
          <p:nvPr/>
        </p:nvSpPr>
        <p:spPr>
          <a:xfrm>
            <a:off x="8516952" y="3919094"/>
            <a:ext cx="1080000" cy="32477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ビジョン</a:t>
            </a:r>
            <a:endParaRPr kumimoji="1" lang="en-US" altLang="ja-JP" sz="1050" b="1">
              <a:solidFill>
                <a:schemeClr val="tx1"/>
              </a:solidFill>
            </a:endParaRPr>
          </a:p>
          <a:p>
            <a:pPr algn="ctr"/>
            <a:r>
              <a:rPr lang="ja-JP" altLang="en-US" sz="1050" b="1">
                <a:solidFill>
                  <a:schemeClr val="tx1"/>
                </a:solidFill>
              </a:rPr>
              <a:t>（あるべき姿）</a:t>
            </a:r>
            <a:endParaRPr kumimoji="1" lang="ja-JP" altLang="en-US" sz="1050" b="1">
              <a:solidFill>
                <a:schemeClr val="tx1"/>
              </a:solidFill>
            </a:endParaRPr>
          </a:p>
        </p:txBody>
      </p:sp>
      <p:sp>
        <p:nvSpPr>
          <p:cNvPr id="103" name="四角形: 角を丸くする 102">
            <a:extLst>
              <a:ext uri="{FF2B5EF4-FFF2-40B4-BE49-F238E27FC236}">
                <a16:creationId xmlns:a16="http://schemas.microsoft.com/office/drawing/2014/main" id="{193977F8-70BB-4544-9556-F4B7B6F40971}"/>
              </a:ext>
            </a:extLst>
          </p:cNvPr>
          <p:cNvSpPr/>
          <p:nvPr/>
        </p:nvSpPr>
        <p:spPr>
          <a:xfrm>
            <a:off x="7436952" y="3919251"/>
            <a:ext cx="1080000" cy="32477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ミッション</a:t>
            </a:r>
            <a:endParaRPr kumimoji="1" lang="en-US" altLang="ja-JP" sz="1050" b="1">
              <a:solidFill>
                <a:schemeClr val="tx1"/>
              </a:solidFill>
            </a:endParaRPr>
          </a:p>
          <a:p>
            <a:pPr algn="ctr"/>
            <a:r>
              <a:rPr lang="ja-JP" altLang="en-US" sz="1050" b="1">
                <a:solidFill>
                  <a:schemeClr val="tx1"/>
                </a:solidFill>
              </a:rPr>
              <a:t>（使命）</a:t>
            </a:r>
            <a:endParaRPr kumimoji="1" lang="ja-JP" altLang="en-US" sz="1050" b="1">
              <a:solidFill>
                <a:schemeClr val="tx1"/>
              </a:solidFill>
            </a:endParaRPr>
          </a:p>
        </p:txBody>
      </p:sp>
      <p:sp>
        <p:nvSpPr>
          <p:cNvPr id="104" name="四角形: 角を丸くする 103">
            <a:extLst>
              <a:ext uri="{FF2B5EF4-FFF2-40B4-BE49-F238E27FC236}">
                <a16:creationId xmlns:a16="http://schemas.microsoft.com/office/drawing/2014/main" id="{D941F755-B19B-480C-855B-053037EF42B5}"/>
              </a:ext>
            </a:extLst>
          </p:cNvPr>
          <p:cNvSpPr/>
          <p:nvPr/>
        </p:nvSpPr>
        <p:spPr>
          <a:xfrm>
            <a:off x="9587631" y="3919094"/>
            <a:ext cx="1080000" cy="32477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バリュー</a:t>
            </a:r>
            <a:endParaRPr kumimoji="1" lang="en-US" altLang="ja-JP" sz="1050" b="1">
              <a:solidFill>
                <a:schemeClr val="tx1"/>
              </a:solidFill>
            </a:endParaRPr>
          </a:p>
          <a:p>
            <a:pPr algn="ctr"/>
            <a:r>
              <a:rPr lang="ja-JP" altLang="en-US" sz="1050" b="1">
                <a:solidFill>
                  <a:schemeClr val="tx1"/>
                </a:solidFill>
              </a:rPr>
              <a:t>（価値観）</a:t>
            </a:r>
            <a:endParaRPr kumimoji="1" lang="ja-JP" altLang="en-US" sz="1050" b="1">
              <a:solidFill>
                <a:schemeClr val="tx1"/>
              </a:solidFill>
            </a:endParaRPr>
          </a:p>
        </p:txBody>
      </p:sp>
      <p:sp>
        <p:nvSpPr>
          <p:cNvPr id="105" name="四角形: 角を丸くする 104">
            <a:extLst>
              <a:ext uri="{FF2B5EF4-FFF2-40B4-BE49-F238E27FC236}">
                <a16:creationId xmlns:a16="http://schemas.microsoft.com/office/drawing/2014/main" id="{48CFB9FD-1B06-4C5D-A884-86828C770020}"/>
              </a:ext>
            </a:extLst>
          </p:cNvPr>
          <p:cNvSpPr/>
          <p:nvPr/>
        </p:nvSpPr>
        <p:spPr>
          <a:xfrm>
            <a:off x="7082404" y="4285527"/>
            <a:ext cx="1963430" cy="252000"/>
          </a:xfrm>
          <a:prstGeom prst="roundRect">
            <a:avLst/>
          </a:prstGeom>
          <a:solidFill>
            <a:srgbClr val="FFC000"/>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kumimoji="1" lang="ja-JP" altLang="en-US" sz="1050">
                <a:solidFill>
                  <a:schemeClr val="tx1"/>
                </a:solidFill>
              </a:rPr>
              <a:t>経営戦略</a:t>
            </a:r>
          </a:p>
        </p:txBody>
      </p:sp>
      <p:sp>
        <p:nvSpPr>
          <p:cNvPr id="109" name="四角形: 角を丸くする 108">
            <a:extLst>
              <a:ext uri="{FF2B5EF4-FFF2-40B4-BE49-F238E27FC236}">
                <a16:creationId xmlns:a16="http://schemas.microsoft.com/office/drawing/2014/main" id="{7EA83AFF-6319-4894-9EEC-BA2FD3C5BA1B}"/>
              </a:ext>
            </a:extLst>
          </p:cNvPr>
          <p:cNvSpPr/>
          <p:nvPr/>
        </p:nvSpPr>
        <p:spPr>
          <a:xfrm>
            <a:off x="9079497" y="4285527"/>
            <a:ext cx="1963430" cy="252000"/>
          </a:xfrm>
          <a:prstGeom prst="roundRect">
            <a:avLst/>
          </a:prstGeom>
          <a:solidFill>
            <a:srgbClr val="FFC000"/>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kumimoji="1" lang="ja-JP" altLang="en-US" sz="1050">
                <a:solidFill>
                  <a:schemeClr val="tx1"/>
                </a:solidFill>
              </a:rPr>
              <a:t>組織文化</a:t>
            </a:r>
          </a:p>
        </p:txBody>
      </p:sp>
      <p:sp>
        <p:nvSpPr>
          <p:cNvPr id="3" name="正方形/長方形 2">
            <a:extLst>
              <a:ext uri="{FF2B5EF4-FFF2-40B4-BE49-F238E27FC236}">
                <a16:creationId xmlns:a16="http://schemas.microsoft.com/office/drawing/2014/main" id="{A3398EAD-595E-4741-A8A5-30A68C38718C}"/>
              </a:ext>
            </a:extLst>
          </p:cNvPr>
          <p:cNvSpPr/>
          <p:nvPr/>
        </p:nvSpPr>
        <p:spPr>
          <a:xfrm>
            <a:off x="7110051" y="6142728"/>
            <a:ext cx="3953317" cy="558141"/>
          </a:xfrm>
          <a:prstGeom prst="rect">
            <a:avLst/>
          </a:prstGeom>
          <a:solidFill>
            <a:schemeClr val="tx1">
              <a:lumMod val="10000"/>
              <a:lumOff val="90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t"/>
          <a:lstStyle/>
          <a:p>
            <a:pPr algn="ctr"/>
            <a:endParaRPr lang="ja-JP" altLang="en-US" sz="1600">
              <a:solidFill>
                <a:schemeClr val="lt1"/>
              </a:solidFill>
            </a:endParaRPr>
          </a:p>
        </p:txBody>
      </p:sp>
      <p:sp>
        <p:nvSpPr>
          <p:cNvPr id="112" name="正方形/長方形 111">
            <a:extLst>
              <a:ext uri="{FF2B5EF4-FFF2-40B4-BE49-F238E27FC236}">
                <a16:creationId xmlns:a16="http://schemas.microsoft.com/office/drawing/2014/main" id="{4547163A-8A6D-42F1-AC72-687569761A3D}"/>
              </a:ext>
            </a:extLst>
          </p:cNvPr>
          <p:cNvSpPr/>
          <p:nvPr/>
        </p:nvSpPr>
        <p:spPr>
          <a:xfrm>
            <a:off x="8112657" y="6107865"/>
            <a:ext cx="2062670" cy="261610"/>
          </a:xfrm>
          <a:prstGeom prst="rect">
            <a:avLst/>
          </a:prstGeom>
        </p:spPr>
        <p:txBody>
          <a:bodyPr wrap="square">
            <a:spAutoFit/>
          </a:bodyPr>
          <a:lstStyle/>
          <a:p>
            <a:pPr algn="ctr"/>
            <a:r>
              <a:rPr lang="ja-JP" altLang="en-US" sz="1100" b="1"/>
              <a:t>バックオフィス（業務支援）</a:t>
            </a:r>
          </a:p>
        </p:txBody>
      </p:sp>
      <p:sp>
        <p:nvSpPr>
          <p:cNvPr id="114" name="四角形: 角を丸くする 113">
            <a:extLst>
              <a:ext uri="{FF2B5EF4-FFF2-40B4-BE49-F238E27FC236}">
                <a16:creationId xmlns:a16="http://schemas.microsoft.com/office/drawing/2014/main" id="{94F9DBE2-23D2-4D29-8EC6-7E7260EA76DE}"/>
              </a:ext>
            </a:extLst>
          </p:cNvPr>
          <p:cNvSpPr/>
          <p:nvPr/>
        </p:nvSpPr>
        <p:spPr>
          <a:xfrm>
            <a:off x="7216918"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人事</a:t>
            </a:r>
          </a:p>
        </p:txBody>
      </p:sp>
      <p:sp>
        <p:nvSpPr>
          <p:cNvPr id="115" name="四角形: 角を丸くする 114">
            <a:extLst>
              <a:ext uri="{FF2B5EF4-FFF2-40B4-BE49-F238E27FC236}">
                <a16:creationId xmlns:a16="http://schemas.microsoft.com/office/drawing/2014/main" id="{E58796D2-F0D7-41FA-B7B4-BE6FDCEE86D0}"/>
              </a:ext>
            </a:extLst>
          </p:cNvPr>
          <p:cNvSpPr/>
          <p:nvPr/>
        </p:nvSpPr>
        <p:spPr>
          <a:xfrm>
            <a:off x="7989814"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経理</a:t>
            </a:r>
          </a:p>
        </p:txBody>
      </p:sp>
      <p:sp>
        <p:nvSpPr>
          <p:cNvPr id="116" name="四角形: 角を丸くする 115">
            <a:extLst>
              <a:ext uri="{FF2B5EF4-FFF2-40B4-BE49-F238E27FC236}">
                <a16:creationId xmlns:a16="http://schemas.microsoft.com/office/drawing/2014/main" id="{59A44FAC-0E54-46AE-8803-2FD7A3AC15D3}"/>
              </a:ext>
            </a:extLst>
          </p:cNvPr>
          <p:cNvSpPr/>
          <p:nvPr/>
        </p:nvSpPr>
        <p:spPr>
          <a:xfrm>
            <a:off x="8762710"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00">
                <a:solidFill>
                  <a:schemeClr val="tx1"/>
                </a:solidFill>
              </a:rPr>
              <a:t>総務</a:t>
            </a:r>
          </a:p>
        </p:txBody>
      </p:sp>
      <p:sp>
        <p:nvSpPr>
          <p:cNvPr id="74" name="矢印: 上 73">
            <a:extLst>
              <a:ext uri="{FF2B5EF4-FFF2-40B4-BE49-F238E27FC236}">
                <a16:creationId xmlns:a16="http://schemas.microsoft.com/office/drawing/2014/main" id="{0438B503-855E-4DFB-A751-734F586DF699}"/>
              </a:ext>
            </a:extLst>
          </p:cNvPr>
          <p:cNvSpPr/>
          <p:nvPr/>
        </p:nvSpPr>
        <p:spPr>
          <a:xfrm>
            <a:off x="2840608" y="3437216"/>
            <a:ext cx="532190" cy="360415"/>
          </a:xfrm>
          <a:prstGeom prst="upArrow">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sz="1100"/>
          </a:p>
        </p:txBody>
      </p:sp>
      <p:sp>
        <p:nvSpPr>
          <p:cNvPr id="107" name="テキスト ボックス 106">
            <a:extLst>
              <a:ext uri="{FF2B5EF4-FFF2-40B4-BE49-F238E27FC236}">
                <a16:creationId xmlns:a16="http://schemas.microsoft.com/office/drawing/2014/main" id="{CA0A2504-6488-4B15-B3F2-7C19950CAC7A}"/>
              </a:ext>
            </a:extLst>
          </p:cNvPr>
          <p:cNvSpPr txBox="1"/>
          <p:nvPr/>
        </p:nvSpPr>
        <p:spPr>
          <a:xfrm>
            <a:off x="1824331" y="2763476"/>
            <a:ext cx="2951855" cy="230832"/>
          </a:xfrm>
          <a:prstGeom prst="rect">
            <a:avLst/>
          </a:prstGeom>
          <a:noFill/>
        </p:spPr>
        <p:txBody>
          <a:bodyPr wrap="square" rtlCol="0">
            <a:spAutoFit/>
          </a:bodyPr>
          <a:lstStyle/>
          <a:p>
            <a:r>
              <a:rPr kumimoji="1" lang="ja-JP" altLang="en-US" sz="900"/>
              <a:t>個人の力を結集し、成果が出せる組織になる</a:t>
            </a:r>
          </a:p>
        </p:txBody>
      </p:sp>
      <p:sp>
        <p:nvSpPr>
          <p:cNvPr id="119" name="四角形: 角を丸くする 118">
            <a:extLst>
              <a:ext uri="{FF2B5EF4-FFF2-40B4-BE49-F238E27FC236}">
                <a16:creationId xmlns:a16="http://schemas.microsoft.com/office/drawing/2014/main" id="{7A16C48E-47D1-463C-81ED-FA126EB546C1}"/>
              </a:ext>
            </a:extLst>
          </p:cNvPr>
          <p:cNvSpPr/>
          <p:nvPr/>
        </p:nvSpPr>
        <p:spPr>
          <a:xfrm>
            <a:off x="592740" y="2992986"/>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b="1">
                <a:solidFill>
                  <a:schemeClr val="tx1"/>
                </a:solidFill>
              </a:rPr>
              <a:t>健康経営</a:t>
            </a:r>
            <a:endParaRPr kumimoji="1" lang="en-US" altLang="ja-JP" sz="1050" b="1">
              <a:solidFill>
                <a:schemeClr val="tx1"/>
              </a:solidFill>
            </a:endParaRPr>
          </a:p>
        </p:txBody>
      </p:sp>
      <p:sp>
        <p:nvSpPr>
          <p:cNvPr id="121" name="矢印: 上 120">
            <a:extLst>
              <a:ext uri="{FF2B5EF4-FFF2-40B4-BE49-F238E27FC236}">
                <a16:creationId xmlns:a16="http://schemas.microsoft.com/office/drawing/2014/main" id="{6B6A9C43-9A25-4162-813E-D1D975578266}"/>
              </a:ext>
            </a:extLst>
          </p:cNvPr>
          <p:cNvSpPr/>
          <p:nvPr/>
        </p:nvSpPr>
        <p:spPr>
          <a:xfrm>
            <a:off x="2840608" y="2400074"/>
            <a:ext cx="532190" cy="341982"/>
          </a:xfrm>
          <a:prstGeom prst="upArrow">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sz="1100"/>
          </a:p>
        </p:txBody>
      </p:sp>
      <p:sp>
        <p:nvSpPr>
          <p:cNvPr id="122" name="テキスト ボックス 121">
            <a:extLst>
              <a:ext uri="{FF2B5EF4-FFF2-40B4-BE49-F238E27FC236}">
                <a16:creationId xmlns:a16="http://schemas.microsoft.com/office/drawing/2014/main" id="{7986D5E1-7949-46D3-8CBB-7D030CD5EF9F}"/>
              </a:ext>
            </a:extLst>
          </p:cNvPr>
          <p:cNvSpPr txBox="1"/>
          <p:nvPr/>
        </p:nvSpPr>
        <p:spPr>
          <a:xfrm>
            <a:off x="1860642" y="1707353"/>
            <a:ext cx="2823728" cy="230832"/>
          </a:xfrm>
          <a:prstGeom prst="rect">
            <a:avLst/>
          </a:prstGeom>
          <a:noFill/>
        </p:spPr>
        <p:txBody>
          <a:bodyPr wrap="square" rtlCol="0">
            <a:spAutoFit/>
          </a:bodyPr>
          <a:lstStyle/>
          <a:p>
            <a:r>
              <a:rPr kumimoji="1" lang="ja-JP" altLang="en-US" sz="900"/>
              <a:t>組織の力を高め、社会貢献できる</a:t>
            </a:r>
            <a:r>
              <a:rPr lang="ja-JP" altLang="en-US" sz="900"/>
              <a:t>企業になる</a:t>
            </a:r>
            <a:endParaRPr kumimoji="1" lang="ja-JP" altLang="en-US" sz="900"/>
          </a:p>
        </p:txBody>
      </p:sp>
      <p:sp>
        <p:nvSpPr>
          <p:cNvPr id="124" name="四角形: 角を丸くする 123">
            <a:extLst>
              <a:ext uri="{FF2B5EF4-FFF2-40B4-BE49-F238E27FC236}">
                <a16:creationId xmlns:a16="http://schemas.microsoft.com/office/drawing/2014/main" id="{74A6E70C-14B2-47AD-861A-5740D9839F28}"/>
              </a:ext>
            </a:extLst>
          </p:cNvPr>
          <p:cNvSpPr/>
          <p:nvPr/>
        </p:nvSpPr>
        <p:spPr>
          <a:xfrm>
            <a:off x="3106051"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en-US" altLang="ja-JP" sz="1050" b="1">
                <a:solidFill>
                  <a:schemeClr val="tx1"/>
                </a:solidFill>
              </a:rPr>
              <a:t>SDGs</a:t>
            </a:r>
            <a:endParaRPr kumimoji="1" lang="ja-JP" altLang="en-US" sz="1050" b="1">
              <a:solidFill>
                <a:schemeClr val="tx1"/>
              </a:solidFill>
            </a:endParaRPr>
          </a:p>
        </p:txBody>
      </p:sp>
      <p:sp>
        <p:nvSpPr>
          <p:cNvPr id="125" name="四角形: 角を丸くする 124">
            <a:extLst>
              <a:ext uri="{FF2B5EF4-FFF2-40B4-BE49-F238E27FC236}">
                <a16:creationId xmlns:a16="http://schemas.microsoft.com/office/drawing/2014/main" id="{2DAB4DB4-733E-406F-8A98-D50CA5737BBF}"/>
              </a:ext>
            </a:extLst>
          </p:cNvPr>
          <p:cNvSpPr/>
          <p:nvPr/>
        </p:nvSpPr>
        <p:spPr>
          <a:xfrm>
            <a:off x="4366800"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en-US" altLang="ja-JP" sz="1050" b="1">
                <a:solidFill>
                  <a:schemeClr val="tx1"/>
                </a:solidFill>
              </a:rPr>
              <a:t>CSR</a:t>
            </a:r>
            <a:endParaRPr kumimoji="1" lang="ja-JP" altLang="en-US" sz="1050" b="1">
              <a:solidFill>
                <a:schemeClr val="tx1"/>
              </a:solidFill>
            </a:endParaRPr>
          </a:p>
        </p:txBody>
      </p:sp>
      <p:sp>
        <p:nvSpPr>
          <p:cNvPr id="127" name="四角形: 角を丸くする 126">
            <a:extLst>
              <a:ext uri="{FF2B5EF4-FFF2-40B4-BE49-F238E27FC236}">
                <a16:creationId xmlns:a16="http://schemas.microsoft.com/office/drawing/2014/main" id="{39E1689D-DFFF-40B5-82F2-4ECDC40169AD}"/>
              </a:ext>
            </a:extLst>
          </p:cNvPr>
          <p:cNvSpPr/>
          <p:nvPr/>
        </p:nvSpPr>
        <p:spPr>
          <a:xfrm>
            <a:off x="7086444" y="1506820"/>
            <a:ext cx="3836260" cy="175512"/>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ステークホルダー</a:t>
            </a:r>
            <a:r>
              <a:rPr lang="ja-JP" altLang="en-US" sz="1050" b="1">
                <a:solidFill>
                  <a:schemeClr val="tx1"/>
                </a:solidFill>
              </a:rPr>
              <a:t>（株主等</a:t>
            </a:r>
            <a:r>
              <a:rPr kumimoji="1" lang="ja-JP" altLang="en-US" sz="1050" b="1">
                <a:solidFill>
                  <a:schemeClr val="tx1"/>
                </a:solidFill>
              </a:rPr>
              <a:t>）</a:t>
            </a:r>
          </a:p>
        </p:txBody>
      </p:sp>
      <p:sp>
        <p:nvSpPr>
          <p:cNvPr id="128" name="正方形/長方形 127">
            <a:extLst>
              <a:ext uri="{FF2B5EF4-FFF2-40B4-BE49-F238E27FC236}">
                <a16:creationId xmlns:a16="http://schemas.microsoft.com/office/drawing/2014/main" id="{1A60E8D7-1090-48DF-A445-DAEFCAC497FC}"/>
              </a:ext>
            </a:extLst>
          </p:cNvPr>
          <p:cNvSpPr/>
          <p:nvPr/>
        </p:nvSpPr>
        <p:spPr>
          <a:xfrm>
            <a:off x="3251348" y="6185285"/>
            <a:ext cx="2173362" cy="448981"/>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生き方</a:t>
            </a:r>
            <a:endParaRPr lang="en-US" altLang="ja-JP" sz="900" b="1">
              <a:solidFill>
                <a:schemeClr val="tx1"/>
              </a:solidFill>
            </a:endParaRPr>
          </a:p>
        </p:txBody>
      </p:sp>
      <p:sp>
        <p:nvSpPr>
          <p:cNvPr id="4" name="正方形/長方形 3">
            <a:extLst>
              <a:ext uri="{FF2B5EF4-FFF2-40B4-BE49-F238E27FC236}">
                <a16:creationId xmlns:a16="http://schemas.microsoft.com/office/drawing/2014/main" id="{0DFE1B2D-B144-40C7-844E-FEA46AA4CE0C}"/>
              </a:ext>
            </a:extLst>
          </p:cNvPr>
          <p:cNvSpPr/>
          <p:nvPr/>
        </p:nvSpPr>
        <p:spPr>
          <a:xfrm>
            <a:off x="2491984" y="950556"/>
            <a:ext cx="1518364" cy="461665"/>
          </a:xfrm>
          <a:prstGeom prst="rect">
            <a:avLst/>
          </a:prstGeom>
        </p:spPr>
        <p:txBody>
          <a:bodyPr wrap="none">
            <a:spAutoFit/>
          </a:bodyPr>
          <a:lstStyle/>
          <a:p>
            <a:pPr algn="ctr"/>
            <a:r>
              <a:rPr lang="ja-JP" altLang="en-US" sz="2400" b="1"/>
              <a:t>論語</a:t>
            </a:r>
            <a:r>
              <a:rPr lang="ja-JP" altLang="en-US" sz="1400" b="1"/>
              <a:t>（道徳）</a:t>
            </a:r>
            <a:endParaRPr lang="ja-JP" altLang="en-US" sz="2400" b="1"/>
          </a:p>
        </p:txBody>
      </p:sp>
      <p:sp>
        <p:nvSpPr>
          <p:cNvPr id="6" name="正方形/長方形 5">
            <a:extLst>
              <a:ext uri="{FF2B5EF4-FFF2-40B4-BE49-F238E27FC236}">
                <a16:creationId xmlns:a16="http://schemas.microsoft.com/office/drawing/2014/main" id="{BA44BCD3-2BB5-4C0A-878F-632F6F8CD162}"/>
              </a:ext>
            </a:extLst>
          </p:cNvPr>
          <p:cNvSpPr/>
          <p:nvPr/>
        </p:nvSpPr>
        <p:spPr>
          <a:xfrm>
            <a:off x="8271958" y="950556"/>
            <a:ext cx="1518364" cy="461665"/>
          </a:xfrm>
          <a:prstGeom prst="rect">
            <a:avLst/>
          </a:prstGeom>
        </p:spPr>
        <p:txBody>
          <a:bodyPr wrap="none">
            <a:spAutoFit/>
          </a:bodyPr>
          <a:lstStyle/>
          <a:p>
            <a:pPr algn="ctr"/>
            <a:r>
              <a:rPr lang="ja-JP" altLang="en-US" sz="2400" b="1"/>
              <a:t>算盤</a:t>
            </a:r>
            <a:r>
              <a:rPr lang="ja-JP" altLang="en-US" sz="1400" b="1"/>
              <a:t>（収益）</a:t>
            </a:r>
          </a:p>
        </p:txBody>
      </p:sp>
      <p:sp>
        <p:nvSpPr>
          <p:cNvPr id="118" name="四角形: 角を丸くする 117">
            <a:extLst>
              <a:ext uri="{FF2B5EF4-FFF2-40B4-BE49-F238E27FC236}">
                <a16:creationId xmlns:a16="http://schemas.microsoft.com/office/drawing/2014/main" id="{310D5DD4-EFC2-4DFC-88FA-234902B6C2AF}"/>
              </a:ext>
            </a:extLst>
          </p:cNvPr>
          <p:cNvSpPr/>
          <p:nvPr/>
        </p:nvSpPr>
        <p:spPr>
          <a:xfrm>
            <a:off x="6077861" y="703947"/>
            <a:ext cx="5890960" cy="227556"/>
          </a:xfrm>
          <a:prstGeom prst="round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ctr"/>
          <a:lstStyle/>
          <a:p>
            <a:pPr algn="ctr"/>
            <a:r>
              <a:rPr kumimoji="1" lang="ja-JP" altLang="en-US" sz="1400" b="1">
                <a:solidFill>
                  <a:schemeClr val="bg1"/>
                </a:solidFill>
              </a:rPr>
              <a:t>価値を創出し利益を得て“三方よし“を実現する</a:t>
            </a:r>
            <a:endParaRPr kumimoji="1" lang="en-US" altLang="ja-JP" sz="1400" b="1">
              <a:solidFill>
                <a:schemeClr val="bg1"/>
              </a:solidFill>
            </a:endParaRPr>
          </a:p>
        </p:txBody>
      </p:sp>
      <p:sp>
        <p:nvSpPr>
          <p:cNvPr id="130" name="四角形: 角を丸くする 129">
            <a:extLst>
              <a:ext uri="{FF2B5EF4-FFF2-40B4-BE49-F238E27FC236}">
                <a16:creationId xmlns:a16="http://schemas.microsoft.com/office/drawing/2014/main" id="{24D6F7B9-42A2-445B-998F-6FA4C11C9587}"/>
              </a:ext>
            </a:extLst>
          </p:cNvPr>
          <p:cNvSpPr/>
          <p:nvPr/>
        </p:nvSpPr>
        <p:spPr>
          <a:xfrm>
            <a:off x="173862" y="407588"/>
            <a:ext cx="11794959" cy="288000"/>
          </a:xfrm>
          <a:prstGeom prst="roundRect">
            <a:avLst/>
          </a:prstGeom>
          <a:solidFill>
            <a:srgbClr val="FFFF00"/>
          </a:solidFill>
          <a:ln/>
        </p:spPr>
        <p:style>
          <a:lnRef idx="2">
            <a:schemeClr val="accent2"/>
          </a:lnRef>
          <a:fillRef idx="1">
            <a:schemeClr val="lt1"/>
          </a:fillRef>
          <a:effectRef idx="0">
            <a:schemeClr val="accent2"/>
          </a:effectRef>
          <a:fontRef idx="minor">
            <a:schemeClr val="dk1"/>
          </a:fontRef>
        </p:style>
        <p:txBody>
          <a:bodyPr lIns="180000" tIns="180000" rIns="180000" bIns="180000" rtlCol="0" anchor="ctr"/>
          <a:lstStyle/>
          <a:p>
            <a:pPr algn="ctr"/>
            <a:r>
              <a:rPr kumimoji="1" lang="ja-JP" altLang="en-US" b="1">
                <a:solidFill>
                  <a:srgbClr val="FF0000"/>
                </a:solidFill>
              </a:rPr>
              <a:t>永続企業の実現</a:t>
            </a:r>
            <a:endParaRPr kumimoji="1" lang="en-US" altLang="ja-JP" b="1">
              <a:solidFill>
                <a:schemeClr val="bg1"/>
              </a:solidFill>
            </a:endParaRPr>
          </a:p>
        </p:txBody>
      </p:sp>
      <p:sp>
        <p:nvSpPr>
          <p:cNvPr id="133" name="四角形: 角を丸くする 132">
            <a:extLst>
              <a:ext uri="{FF2B5EF4-FFF2-40B4-BE49-F238E27FC236}">
                <a16:creationId xmlns:a16="http://schemas.microsoft.com/office/drawing/2014/main" id="{AE57050E-EA86-4A9D-8FC5-DF67FF70F995}"/>
              </a:ext>
            </a:extLst>
          </p:cNvPr>
          <p:cNvSpPr/>
          <p:nvPr/>
        </p:nvSpPr>
        <p:spPr>
          <a:xfrm>
            <a:off x="3106051" y="2992986"/>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1050" b="1">
                <a:solidFill>
                  <a:schemeClr val="tx1"/>
                </a:solidFill>
              </a:rPr>
              <a:t>リーダーシップ</a:t>
            </a:r>
            <a:endParaRPr kumimoji="1" lang="en-US" altLang="ja-JP" sz="1050" b="1">
              <a:solidFill>
                <a:schemeClr val="tx1"/>
              </a:solidFill>
            </a:endParaRPr>
          </a:p>
          <a:p>
            <a:pPr algn="ctr"/>
            <a:r>
              <a:rPr lang="ja-JP" altLang="en-US" sz="1050" b="1">
                <a:solidFill>
                  <a:schemeClr val="tx1"/>
                </a:solidFill>
              </a:rPr>
              <a:t>フォロワーシップ</a:t>
            </a:r>
            <a:endParaRPr kumimoji="1" lang="ja-JP" altLang="en-US" sz="1050" b="1">
              <a:solidFill>
                <a:schemeClr val="tx1"/>
              </a:solidFill>
            </a:endParaRPr>
          </a:p>
        </p:txBody>
      </p:sp>
      <p:sp>
        <p:nvSpPr>
          <p:cNvPr id="134" name="四角形: 角を丸くする 133">
            <a:extLst>
              <a:ext uri="{FF2B5EF4-FFF2-40B4-BE49-F238E27FC236}">
                <a16:creationId xmlns:a16="http://schemas.microsoft.com/office/drawing/2014/main" id="{5F86DD08-93D6-4670-9818-D7491683A9E9}"/>
              </a:ext>
            </a:extLst>
          </p:cNvPr>
          <p:cNvSpPr/>
          <p:nvPr/>
        </p:nvSpPr>
        <p:spPr>
          <a:xfrm>
            <a:off x="1846051" y="2992986"/>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ja-JP" sz="1050" b="1" err="1">
                <a:solidFill>
                  <a:schemeClr val="tx1"/>
                </a:solidFill>
              </a:rPr>
              <a:t>r</a:t>
            </a:r>
            <a:r>
              <a:rPr kumimoji="1" lang="en-US" altLang="ja-JP" sz="1050" b="1" err="1">
                <a:solidFill>
                  <a:schemeClr val="tx1"/>
                </a:solidFill>
              </a:rPr>
              <a:t>e:Work</a:t>
            </a:r>
            <a:endParaRPr kumimoji="1" lang="en-US" altLang="ja-JP" sz="1050" b="1">
              <a:solidFill>
                <a:schemeClr val="tx1"/>
              </a:solidFill>
            </a:endParaRPr>
          </a:p>
          <a:p>
            <a:pPr algn="ctr"/>
            <a:r>
              <a:rPr lang="ja-JP" altLang="en-US" sz="1050" b="1">
                <a:solidFill>
                  <a:schemeClr val="tx1"/>
                </a:solidFill>
              </a:rPr>
              <a:t>（チーム）</a:t>
            </a:r>
            <a:endParaRPr kumimoji="1" lang="ja-JP" altLang="en-US" sz="1050" b="1">
              <a:solidFill>
                <a:schemeClr val="tx1"/>
              </a:solidFill>
            </a:endParaRPr>
          </a:p>
        </p:txBody>
      </p:sp>
      <p:sp>
        <p:nvSpPr>
          <p:cNvPr id="139" name="四角形: 角を丸くする 138">
            <a:extLst>
              <a:ext uri="{FF2B5EF4-FFF2-40B4-BE49-F238E27FC236}">
                <a16:creationId xmlns:a16="http://schemas.microsoft.com/office/drawing/2014/main" id="{D7A09D89-91F9-4C8D-B5A2-A5CBCACDFEFD}"/>
              </a:ext>
            </a:extLst>
          </p:cNvPr>
          <p:cNvSpPr/>
          <p:nvPr/>
        </p:nvSpPr>
        <p:spPr>
          <a:xfrm>
            <a:off x="3282329" y="6358146"/>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ワークライフバランス</a:t>
            </a:r>
          </a:p>
        </p:txBody>
      </p:sp>
      <p:sp>
        <p:nvSpPr>
          <p:cNvPr id="140" name="四角形: 角を丸くする 139">
            <a:extLst>
              <a:ext uri="{FF2B5EF4-FFF2-40B4-BE49-F238E27FC236}">
                <a16:creationId xmlns:a16="http://schemas.microsoft.com/office/drawing/2014/main" id="{2509F07E-9B3D-4660-A6BC-7EE0CB0DD8FF}"/>
              </a:ext>
            </a:extLst>
          </p:cNvPr>
          <p:cNvSpPr/>
          <p:nvPr/>
        </p:nvSpPr>
        <p:spPr>
          <a:xfrm>
            <a:off x="4401094" y="6366505"/>
            <a:ext cx="982813"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取捨選択</a:t>
            </a:r>
            <a:endParaRPr lang="en-US" altLang="ja-JP" sz="700">
              <a:solidFill>
                <a:schemeClr val="tx1"/>
              </a:solidFill>
            </a:endParaRPr>
          </a:p>
        </p:txBody>
      </p:sp>
      <p:sp>
        <p:nvSpPr>
          <p:cNvPr id="126" name="四角形: 角を丸くする 125">
            <a:extLst>
              <a:ext uri="{FF2B5EF4-FFF2-40B4-BE49-F238E27FC236}">
                <a16:creationId xmlns:a16="http://schemas.microsoft.com/office/drawing/2014/main" id="{49166B8E-4953-47A5-ADE0-3C066E91A78B}"/>
              </a:ext>
            </a:extLst>
          </p:cNvPr>
          <p:cNvSpPr/>
          <p:nvPr/>
        </p:nvSpPr>
        <p:spPr>
          <a:xfrm>
            <a:off x="8590021" y="4874323"/>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商品・サービス</a:t>
            </a:r>
            <a:endParaRPr lang="en-US" altLang="ja-JP" sz="1050">
              <a:solidFill>
                <a:schemeClr val="tx1"/>
              </a:solidFill>
            </a:endParaRPr>
          </a:p>
          <a:p>
            <a:pPr algn="ctr"/>
            <a:r>
              <a:rPr lang="ja-JP" altLang="en-US" sz="1050">
                <a:solidFill>
                  <a:schemeClr val="tx1"/>
                </a:solidFill>
              </a:rPr>
              <a:t>運用</a:t>
            </a:r>
            <a:endParaRPr lang="en-US" altLang="ja-JP" sz="1050">
              <a:solidFill>
                <a:schemeClr val="tx1"/>
              </a:solidFill>
            </a:endParaRPr>
          </a:p>
        </p:txBody>
      </p:sp>
      <p:sp>
        <p:nvSpPr>
          <p:cNvPr id="129" name="四角形: 角を丸くする 128">
            <a:extLst>
              <a:ext uri="{FF2B5EF4-FFF2-40B4-BE49-F238E27FC236}">
                <a16:creationId xmlns:a16="http://schemas.microsoft.com/office/drawing/2014/main" id="{A92C7122-0F7B-491F-B9F0-30F83C319D2E}"/>
              </a:ext>
            </a:extLst>
          </p:cNvPr>
          <p:cNvSpPr/>
          <p:nvPr/>
        </p:nvSpPr>
        <p:spPr>
          <a:xfrm>
            <a:off x="9616802" y="4874323"/>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営業</a:t>
            </a:r>
            <a:endParaRPr lang="en-US" altLang="ja-JP" sz="1050">
              <a:solidFill>
                <a:schemeClr val="tx1"/>
              </a:solidFill>
            </a:endParaRPr>
          </a:p>
        </p:txBody>
      </p:sp>
      <p:sp>
        <p:nvSpPr>
          <p:cNvPr id="131" name="四角形: 角を丸くする 130">
            <a:extLst>
              <a:ext uri="{FF2B5EF4-FFF2-40B4-BE49-F238E27FC236}">
                <a16:creationId xmlns:a16="http://schemas.microsoft.com/office/drawing/2014/main" id="{640E2D9F-D96C-452D-94B5-BD0A0BD56893}"/>
              </a:ext>
            </a:extLst>
          </p:cNvPr>
          <p:cNvSpPr/>
          <p:nvPr/>
        </p:nvSpPr>
        <p:spPr>
          <a:xfrm>
            <a:off x="7556017" y="5208132"/>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顧客サービス</a:t>
            </a:r>
            <a:endParaRPr lang="en-US" altLang="ja-JP" sz="1050">
              <a:solidFill>
                <a:schemeClr val="tx1"/>
              </a:solidFill>
            </a:endParaRPr>
          </a:p>
        </p:txBody>
      </p:sp>
      <p:sp>
        <p:nvSpPr>
          <p:cNvPr id="132" name="四角形: 角を丸くする 131">
            <a:extLst>
              <a:ext uri="{FF2B5EF4-FFF2-40B4-BE49-F238E27FC236}">
                <a16:creationId xmlns:a16="http://schemas.microsoft.com/office/drawing/2014/main" id="{853884F2-0037-4959-BCEC-E9C451B1B85C}"/>
              </a:ext>
            </a:extLst>
          </p:cNvPr>
          <p:cNvSpPr/>
          <p:nvPr/>
        </p:nvSpPr>
        <p:spPr>
          <a:xfrm>
            <a:off x="8590020" y="5208132"/>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広報</a:t>
            </a:r>
            <a:endParaRPr lang="en-US" altLang="ja-JP" sz="1050">
              <a:solidFill>
                <a:schemeClr val="tx1"/>
              </a:solidFill>
            </a:endParaRPr>
          </a:p>
        </p:txBody>
      </p:sp>
      <p:sp>
        <p:nvSpPr>
          <p:cNvPr id="135" name="四角形: 角を丸くする 134">
            <a:extLst>
              <a:ext uri="{FF2B5EF4-FFF2-40B4-BE49-F238E27FC236}">
                <a16:creationId xmlns:a16="http://schemas.microsoft.com/office/drawing/2014/main" id="{0DBE2E1E-4EEF-4447-A8DD-CB6580CDC8A0}"/>
              </a:ext>
            </a:extLst>
          </p:cNvPr>
          <p:cNvSpPr/>
          <p:nvPr/>
        </p:nvSpPr>
        <p:spPr>
          <a:xfrm>
            <a:off x="9535606"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00">
                <a:solidFill>
                  <a:schemeClr val="tx1"/>
                </a:solidFill>
              </a:rPr>
              <a:t>法務</a:t>
            </a:r>
          </a:p>
        </p:txBody>
      </p:sp>
      <p:sp>
        <p:nvSpPr>
          <p:cNvPr id="11" name="正方形/長方形 10">
            <a:extLst>
              <a:ext uri="{FF2B5EF4-FFF2-40B4-BE49-F238E27FC236}">
                <a16:creationId xmlns:a16="http://schemas.microsoft.com/office/drawing/2014/main" id="{11DB2AED-B701-4EEF-8ECE-C2215F0F32D5}"/>
              </a:ext>
            </a:extLst>
          </p:cNvPr>
          <p:cNvSpPr/>
          <p:nvPr/>
        </p:nvSpPr>
        <p:spPr>
          <a:xfrm>
            <a:off x="1638582" y="3807594"/>
            <a:ext cx="3020754" cy="230832"/>
          </a:xfrm>
          <a:prstGeom prst="rect">
            <a:avLst/>
          </a:prstGeom>
        </p:spPr>
        <p:txBody>
          <a:bodyPr wrap="square">
            <a:spAutoFit/>
          </a:bodyPr>
          <a:lstStyle/>
          <a:p>
            <a:r>
              <a:rPr lang="ja-JP" altLang="en-US" sz="900"/>
              <a:t>人格を形成し、知情意を兼ね備えた“完き人” を目指す</a:t>
            </a:r>
          </a:p>
        </p:txBody>
      </p:sp>
      <p:sp>
        <p:nvSpPr>
          <p:cNvPr id="13" name="テキスト ボックス 12">
            <a:extLst>
              <a:ext uri="{FF2B5EF4-FFF2-40B4-BE49-F238E27FC236}">
                <a16:creationId xmlns:a16="http://schemas.microsoft.com/office/drawing/2014/main" id="{F07D462F-A05B-4718-81D8-CB78F9882137}"/>
              </a:ext>
            </a:extLst>
          </p:cNvPr>
          <p:cNvSpPr txBox="1"/>
          <p:nvPr/>
        </p:nvSpPr>
        <p:spPr>
          <a:xfrm>
            <a:off x="78719" y="21655"/>
            <a:ext cx="3133079" cy="400110"/>
          </a:xfrm>
          <a:prstGeom prst="rect">
            <a:avLst/>
          </a:prstGeom>
          <a:noFill/>
        </p:spPr>
        <p:txBody>
          <a:bodyPr wrap="square" rtlCol="0">
            <a:spAutoFit/>
          </a:bodyPr>
          <a:lstStyle/>
          <a:p>
            <a:pPr algn="dist"/>
            <a:r>
              <a:rPr kumimoji="1" lang="ja-JP" altLang="en-US" sz="2000" b="1"/>
              <a:t>企業経営の羅針図</a:t>
            </a:r>
          </a:p>
        </p:txBody>
      </p:sp>
      <p:sp>
        <p:nvSpPr>
          <p:cNvPr id="7" name="正方形/長方形 6">
            <a:extLst>
              <a:ext uri="{FF2B5EF4-FFF2-40B4-BE49-F238E27FC236}">
                <a16:creationId xmlns:a16="http://schemas.microsoft.com/office/drawing/2014/main" id="{65F0ED5C-F0F1-4413-A6BD-521BBB094CAA}"/>
              </a:ext>
            </a:extLst>
          </p:cNvPr>
          <p:cNvSpPr/>
          <p:nvPr/>
        </p:nvSpPr>
        <p:spPr>
          <a:xfrm>
            <a:off x="6847723" y="441667"/>
            <a:ext cx="5049240" cy="253916"/>
          </a:xfrm>
          <a:prstGeom prst="rect">
            <a:avLst/>
          </a:prstGeom>
        </p:spPr>
        <p:txBody>
          <a:bodyPr wrap="square">
            <a:spAutoFit/>
          </a:bodyPr>
          <a:lstStyle/>
          <a:p>
            <a:r>
              <a:rPr lang="ja-JP" altLang="en-US" sz="1050"/>
              <a:t>（道徳にもとづいた富を社会に還元し、世の中に必要とされる企業になる）</a:t>
            </a:r>
          </a:p>
        </p:txBody>
      </p:sp>
      <p:sp>
        <p:nvSpPr>
          <p:cNvPr id="106" name="四角形: 角を丸くする 105">
            <a:extLst>
              <a:ext uri="{FF2B5EF4-FFF2-40B4-BE49-F238E27FC236}">
                <a16:creationId xmlns:a16="http://schemas.microsoft.com/office/drawing/2014/main" id="{A45FA8B7-8FE3-4DCC-860B-CF141F3627AC}"/>
              </a:ext>
            </a:extLst>
          </p:cNvPr>
          <p:cNvSpPr/>
          <p:nvPr/>
        </p:nvSpPr>
        <p:spPr>
          <a:xfrm>
            <a:off x="7101076"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a:solidFill>
                  <a:schemeClr val="tx1"/>
                </a:solidFill>
              </a:rPr>
              <a:t>標準化</a:t>
            </a:r>
            <a:endParaRPr lang="en-US" altLang="ja-JP" sz="1050">
              <a:solidFill>
                <a:schemeClr val="tx1"/>
              </a:solidFill>
            </a:endParaRPr>
          </a:p>
        </p:txBody>
      </p:sp>
      <p:sp>
        <p:nvSpPr>
          <p:cNvPr id="108" name="四角形: 角を丸くする 107">
            <a:extLst>
              <a:ext uri="{FF2B5EF4-FFF2-40B4-BE49-F238E27FC236}">
                <a16:creationId xmlns:a16="http://schemas.microsoft.com/office/drawing/2014/main" id="{A2B9374B-4E7B-4AFF-9EC5-9550BC6606FA}"/>
              </a:ext>
            </a:extLst>
          </p:cNvPr>
          <p:cNvSpPr/>
          <p:nvPr/>
        </p:nvSpPr>
        <p:spPr>
          <a:xfrm>
            <a:off x="8111694"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a:solidFill>
                  <a:schemeClr val="tx1"/>
                </a:solidFill>
              </a:rPr>
              <a:t>プロジェクト</a:t>
            </a:r>
            <a:endParaRPr lang="en-US" altLang="ja-JP" sz="1050">
              <a:solidFill>
                <a:schemeClr val="tx1"/>
              </a:solidFill>
            </a:endParaRPr>
          </a:p>
          <a:p>
            <a:pPr algn="ctr"/>
            <a:r>
              <a:rPr lang="ja-JP" altLang="en-US" sz="1050">
                <a:solidFill>
                  <a:schemeClr val="tx1"/>
                </a:solidFill>
              </a:rPr>
              <a:t>マネジメント</a:t>
            </a:r>
            <a:endParaRPr lang="en-US" altLang="ja-JP" sz="1050">
              <a:solidFill>
                <a:schemeClr val="tx1"/>
              </a:solidFill>
            </a:endParaRPr>
          </a:p>
        </p:txBody>
      </p:sp>
      <p:sp>
        <p:nvSpPr>
          <p:cNvPr id="110" name="四角形: 角を丸くする 109">
            <a:extLst>
              <a:ext uri="{FF2B5EF4-FFF2-40B4-BE49-F238E27FC236}">
                <a16:creationId xmlns:a16="http://schemas.microsoft.com/office/drawing/2014/main" id="{2AB6A249-984E-4176-8A6B-5C302568A0F6}"/>
              </a:ext>
            </a:extLst>
          </p:cNvPr>
          <p:cNvSpPr/>
          <p:nvPr/>
        </p:nvSpPr>
        <p:spPr>
          <a:xfrm>
            <a:off x="9122312"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a:solidFill>
                  <a:schemeClr val="tx1"/>
                </a:solidFill>
              </a:rPr>
              <a:t>ナレッジ</a:t>
            </a:r>
            <a:endParaRPr lang="en-US" altLang="ja-JP" sz="1050">
              <a:solidFill>
                <a:schemeClr val="tx1"/>
              </a:solidFill>
            </a:endParaRPr>
          </a:p>
          <a:p>
            <a:pPr algn="ctr"/>
            <a:r>
              <a:rPr lang="ja-JP" altLang="en-US" sz="1050">
                <a:solidFill>
                  <a:schemeClr val="tx1"/>
                </a:solidFill>
              </a:rPr>
              <a:t>マネジメント</a:t>
            </a:r>
            <a:endParaRPr lang="en-US" altLang="ja-JP" sz="1050">
              <a:solidFill>
                <a:schemeClr val="tx1"/>
              </a:solidFill>
            </a:endParaRPr>
          </a:p>
        </p:txBody>
      </p:sp>
      <p:sp>
        <p:nvSpPr>
          <p:cNvPr id="20" name="矢印: 左右 19">
            <a:extLst>
              <a:ext uri="{FF2B5EF4-FFF2-40B4-BE49-F238E27FC236}">
                <a16:creationId xmlns:a16="http://schemas.microsoft.com/office/drawing/2014/main" id="{6DD26515-99B7-49EA-BD3E-8EFCCC05FDCC}"/>
              </a:ext>
            </a:extLst>
          </p:cNvPr>
          <p:cNvSpPr/>
          <p:nvPr/>
        </p:nvSpPr>
        <p:spPr>
          <a:xfrm>
            <a:off x="5240169" y="1366844"/>
            <a:ext cx="1666934" cy="530496"/>
          </a:xfrm>
          <a:prstGeom prst="leftRightArrow">
            <a:avLst/>
          </a:prstGeom>
          <a:ln/>
        </p:spPr>
        <p:style>
          <a:lnRef idx="1">
            <a:schemeClr val="accent1"/>
          </a:lnRef>
          <a:fillRef idx="2">
            <a:schemeClr val="accent1"/>
          </a:fillRef>
          <a:effectRef idx="1">
            <a:schemeClr val="accent1"/>
          </a:effectRef>
          <a:fontRef idx="minor">
            <a:schemeClr val="dk1"/>
          </a:fontRef>
        </p:style>
        <p:txBody>
          <a:bodyPr lIns="180000" tIns="180000" rIns="180000" bIns="180000" rtlCol="0" anchor="ctr"/>
          <a:lstStyle/>
          <a:p>
            <a:pPr algn="ctr"/>
            <a:r>
              <a:rPr kumimoji="1" lang="ja-JP" altLang="en-US" sz="900"/>
              <a:t>道徳と収益</a:t>
            </a:r>
            <a:r>
              <a:rPr lang="ja-JP" altLang="en-US" sz="900"/>
              <a:t>の両輪</a:t>
            </a:r>
            <a:endParaRPr lang="en-US" altLang="ja-JP" sz="900"/>
          </a:p>
          <a:p>
            <a:pPr algn="ctr"/>
            <a:r>
              <a:rPr kumimoji="1" lang="ja-JP" altLang="en-US" sz="900"/>
              <a:t>による社会貢献</a:t>
            </a:r>
          </a:p>
        </p:txBody>
      </p:sp>
      <p:sp>
        <p:nvSpPr>
          <p:cNvPr id="113" name="四角形: 角を丸くする 112">
            <a:extLst>
              <a:ext uri="{FF2B5EF4-FFF2-40B4-BE49-F238E27FC236}">
                <a16:creationId xmlns:a16="http://schemas.microsoft.com/office/drawing/2014/main" id="{6EF23CB4-8DFC-4F3B-9463-D1C6ECAA00ED}"/>
              </a:ext>
            </a:extLst>
          </p:cNvPr>
          <p:cNvSpPr/>
          <p:nvPr/>
        </p:nvSpPr>
        <p:spPr>
          <a:xfrm>
            <a:off x="585289"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900" b="1">
                <a:solidFill>
                  <a:schemeClr val="tx1"/>
                </a:solidFill>
              </a:rPr>
              <a:t>人を大切にする経営</a:t>
            </a:r>
          </a:p>
        </p:txBody>
      </p:sp>
      <p:sp>
        <p:nvSpPr>
          <p:cNvPr id="117" name="四角形: 角を丸くする 116">
            <a:extLst>
              <a:ext uri="{FF2B5EF4-FFF2-40B4-BE49-F238E27FC236}">
                <a16:creationId xmlns:a16="http://schemas.microsoft.com/office/drawing/2014/main" id="{41654B8F-6E14-4B68-A204-B73CCD8DE0A2}"/>
              </a:ext>
            </a:extLst>
          </p:cNvPr>
          <p:cNvSpPr/>
          <p:nvPr/>
        </p:nvSpPr>
        <p:spPr>
          <a:xfrm>
            <a:off x="1852020"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ja-JP" sz="1050" b="1" err="1">
                <a:solidFill>
                  <a:schemeClr val="tx1"/>
                </a:solidFill>
              </a:rPr>
              <a:t>r</a:t>
            </a:r>
            <a:r>
              <a:rPr kumimoji="1" lang="en-US" altLang="ja-JP" sz="1050" b="1" err="1">
                <a:solidFill>
                  <a:schemeClr val="tx1"/>
                </a:solidFill>
              </a:rPr>
              <a:t>e:Work</a:t>
            </a:r>
            <a:endParaRPr kumimoji="1" lang="en-US" altLang="ja-JP" sz="1050" b="1">
              <a:solidFill>
                <a:schemeClr val="tx1"/>
              </a:solidFill>
            </a:endParaRPr>
          </a:p>
          <a:p>
            <a:pPr algn="ctr"/>
            <a:r>
              <a:rPr lang="ja-JP" altLang="en-US" sz="1050" b="1">
                <a:solidFill>
                  <a:schemeClr val="tx1"/>
                </a:solidFill>
              </a:rPr>
              <a:t>（イノベーション）</a:t>
            </a:r>
            <a:endParaRPr kumimoji="1" lang="ja-JP" altLang="en-US" sz="1050" b="1">
              <a:solidFill>
                <a:schemeClr val="tx1"/>
              </a:solidFill>
            </a:endParaRPr>
          </a:p>
        </p:txBody>
      </p:sp>
      <p:sp>
        <p:nvSpPr>
          <p:cNvPr id="123" name="四角形: 角を丸くする 122">
            <a:extLst>
              <a:ext uri="{FF2B5EF4-FFF2-40B4-BE49-F238E27FC236}">
                <a16:creationId xmlns:a16="http://schemas.microsoft.com/office/drawing/2014/main" id="{99A81CD9-E448-4A25-A224-7945770253D8}"/>
              </a:ext>
            </a:extLst>
          </p:cNvPr>
          <p:cNvSpPr/>
          <p:nvPr/>
        </p:nvSpPr>
        <p:spPr>
          <a:xfrm>
            <a:off x="10132929"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800">
                <a:solidFill>
                  <a:schemeClr val="tx1"/>
                </a:solidFill>
              </a:rPr>
              <a:t>一般教養</a:t>
            </a:r>
            <a:endParaRPr lang="en-US" altLang="ja-JP" sz="800">
              <a:solidFill>
                <a:schemeClr val="tx1"/>
              </a:solidFill>
            </a:endParaRPr>
          </a:p>
          <a:p>
            <a:pPr algn="ctr"/>
            <a:r>
              <a:rPr lang="ja-JP" altLang="en-US" sz="800">
                <a:solidFill>
                  <a:schemeClr val="tx1"/>
                </a:solidFill>
              </a:rPr>
              <a:t>（情報リテラシー、ハラスメント等）</a:t>
            </a:r>
            <a:endParaRPr lang="en-US" altLang="ja-JP" sz="800">
              <a:solidFill>
                <a:schemeClr val="tx1"/>
              </a:solidFill>
            </a:endParaRPr>
          </a:p>
        </p:txBody>
      </p:sp>
      <p:sp>
        <p:nvSpPr>
          <p:cNvPr id="136" name="四角形: 角を丸くする 135">
            <a:extLst>
              <a:ext uri="{FF2B5EF4-FFF2-40B4-BE49-F238E27FC236}">
                <a16:creationId xmlns:a16="http://schemas.microsoft.com/office/drawing/2014/main" id="{ACE55431-2EE2-4800-AACB-60D9ABC42CA2}"/>
              </a:ext>
            </a:extLst>
          </p:cNvPr>
          <p:cNvSpPr/>
          <p:nvPr/>
        </p:nvSpPr>
        <p:spPr>
          <a:xfrm>
            <a:off x="10308503"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00">
                <a:solidFill>
                  <a:schemeClr val="tx1"/>
                </a:solidFill>
              </a:rPr>
              <a:t>コンプラ</a:t>
            </a:r>
          </a:p>
        </p:txBody>
      </p:sp>
      <p:sp>
        <p:nvSpPr>
          <p:cNvPr id="137" name="四角形: 角を丸くする 136">
            <a:extLst>
              <a:ext uri="{FF2B5EF4-FFF2-40B4-BE49-F238E27FC236}">
                <a16:creationId xmlns:a16="http://schemas.microsoft.com/office/drawing/2014/main" id="{4FEA9AD4-4D89-44B7-8D52-2D253398458E}"/>
              </a:ext>
            </a:extLst>
          </p:cNvPr>
          <p:cNvSpPr/>
          <p:nvPr/>
        </p:nvSpPr>
        <p:spPr>
          <a:xfrm>
            <a:off x="9621028" y="5194194"/>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マーケティング</a:t>
            </a:r>
            <a:endParaRPr lang="en-US" altLang="ja-JP" sz="1050">
              <a:solidFill>
                <a:schemeClr val="tx1"/>
              </a:solidFill>
            </a:endParaRPr>
          </a:p>
        </p:txBody>
      </p:sp>
    </p:spTree>
    <p:extLst>
      <p:ext uri="{BB962C8B-B14F-4D97-AF65-F5344CB8AC3E}">
        <p14:creationId xmlns:p14="http://schemas.microsoft.com/office/powerpoint/2010/main" val="85139362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671B90-56A5-4687-85D8-CF55208BE610}"/>
              </a:ext>
            </a:extLst>
          </p:cNvPr>
          <p:cNvSpPr>
            <a:spLocks noGrp="1"/>
          </p:cNvSpPr>
          <p:nvPr>
            <p:ph type="title"/>
          </p:nvPr>
        </p:nvSpPr>
        <p:spPr/>
        <p:txBody>
          <a:bodyPr>
            <a:normAutofit fontScale="90000"/>
          </a:bodyPr>
          <a:lstStyle/>
          <a:p>
            <a:r>
              <a:rPr kumimoji="1" lang="en-US" altLang="ja-JP"/>
              <a:t>SDGs</a:t>
            </a:r>
            <a:r>
              <a:rPr lang="ja-JP" altLang="en-US"/>
              <a:t>先進</a:t>
            </a:r>
            <a:r>
              <a:rPr kumimoji="1" lang="ja-JP" altLang="en-US"/>
              <a:t>企業の例</a:t>
            </a:r>
            <a:r>
              <a:rPr kumimoji="1" lang="en-US" altLang="ja-JP"/>
              <a:t>【</a:t>
            </a:r>
            <a:r>
              <a:rPr kumimoji="1" lang="ja-JP" altLang="en-US"/>
              <a:t>サラヤ株式会社</a:t>
            </a:r>
            <a:r>
              <a:rPr kumimoji="1" lang="en-US" altLang="ja-JP"/>
              <a:t>】</a:t>
            </a:r>
            <a:endParaRPr kumimoji="1" lang="ja-JP" altLang="en-US"/>
          </a:p>
        </p:txBody>
      </p:sp>
      <p:sp>
        <p:nvSpPr>
          <p:cNvPr id="3" name="フッター プレースホルダー 2">
            <a:extLst>
              <a:ext uri="{FF2B5EF4-FFF2-40B4-BE49-F238E27FC236}">
                <a16:creationId xmlns:a16="http://schemas.microsoft.com/office/drawing/2014/main" id="{E21E40CF-BC55-4992-AE90-62B456E8E3B4}"/>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837F2EE-1732-4315-A398-14A87C23A953}"/>
              </a:ext>
            </a:extLst>
          </p:cNvPr>
          <p:cNvSpPr>
            <a:spLocks noGrp="1"/>
          </p:cNvSpPr>
          <p:nvPr>
            <p:ph type="sldNum" sz="quarter" idx="11"/>
          </p:nvPr>
        </p:nvSpPr>
        <p:spPr/>
        <p:txBody>
          <a:bodyPr/>
          <a:lstStyle/>
          <a:p>
            <a:fld id="{D9AE47F2-95C2-4286-997D-4843A9A6AD0C}" type="slidenum">
              <a:rPr lang="ja-JP" altLang="en-US" smtClean="0"/>
              <a:pPr/>
              <a:t>120</a:t>
            </a:fld>
            <a:endParaRPr lang="ja-JP" altLang="en-US"/>
          </a:p>
        </p:txBody>
      </p:sp>
      <p:sp>
        <p:nvSpPr>
          <p:cNvPr id="5" name="コンテンツ プレースホルダー 4">
            <a:extLst>
              <a:ext uri="{FF2B5EF4-FFF2-40B4-BE49-F238E27FC236}">
                <a16:creationId xmlns:a16="http://schemas.microsoft.com/office/drawing/2014/main" id="{1FB28DB9-2F7D-42FA-8297-89C3EAD47FE6}"/>
              </a:ext>
            </a:extLst>
          </p:cNvPr>
          <p:cNvSpPr>
            <a:spLocks noGrp="1"/>
          </p:cNvSpPr>
          <p:nvPr>
            <p:ph sz="quarter" idx="12"/>
          </p:nvPr>
        </p:nvSpPr>
        <p:spPr>
          <a:xfrm>
            <a:off x="397933" y="1264356"/>
            <a:ext cx="10360377" cy="5160255"/>
          </a:xfrm>
        </p:spPr>
        <p:txBody>
          <a:bodyPr>
            <a:normAutofit fontScale="70000" lnSpcReduction="20000"/>
          </a:bodyPr>
          <a:lstStyle/>
          <a:p>
            <a:r>
              <a:rPr lang="ja-JP" altLang="en-US"/>
              <a:t>活動概要</a:t>
            </a:r>
            <a:endParaRPr lang="en-US" altLang="ja-JP"/>
          </a:p>
          <a:p>
            <a:pPr lvl="1"/>
            <a:r>
              <a:rPr lang="ja-JP" altLang="en-US"/>
              <a:t>ウガンダとカンボジアにて、市民と医療施設の</a:t>
            </a:r>
            <a:r>
              <a:rPr lang="en-US" altLang="ja-JP"/>
              <a:t>2</a:t>
            </a:r>
            <a:r>
              <a:rPr lang="ja-JP" altLang="en-US"/>
              <a:t>方向から、手洗いを基本とする衛生の向上のための取組を推進</a:t>
            </a:r>
          </a:p>
          <a:p>
            <a:pPr lvl="1"/>
            <a:r>
              <a:rPr lang="ja-JP" altLang="en-US"/>
              <a:t>持続可能なパーム油類の使用やアブラヤシ生産地の生物多様性の保全に取り組むと同時に、消費者への</a:t>
            </a:r>
            <a:r>
              <a:rPr lang="ja-JP" altLang="en-US" u="sng"/>
              <a:t>エシカル消費</a:t>
            </a:r>
            <a:r>
              <a:rPr lang="ja-JP" altLang="en-US"/>
              <a:t>の啓発を実施</a:t>
            </a:r>
            <a:endParaRPr lang="en-US" altLang="ja-JP"/>
          </a:p>
          <a:p>
            <a:pPr lvl="1"/>
            <a:r>
              <a:rPr lang="ja-JP" altLang="en-US"/>
              <a:t>「</a:t>
            </a:r>
            <a:r>
              <a:rPr lang="en-US" altLang="ja-JP"/>
              <a:t>100</a:t>
            </a:r>
            <a:r>
              <a:rPr lang="ja-JP" altLang="en-US"/>
              <a:t>万人の手洗いプロジェクト」</a:t>
            </a:r>
            <a:endParaRPr lang="en-US" altLang="ja-JP"/>
          </a:p>
          <a:p>
            <a:r>
              <a:rPr kumimoji="1" lang="ja-JP" altLang="en-US"/>
              <a:t>主要原則ごとの評価ポイント</a:t>
            </a:r>
            <a:endParaRPr kumimoji="1" lang="en-US" altLang="ja-JP"/>
          </a:p>
          <a:p>
            <a:pPr lvl="1"/>
            <a:r>
              <a:rPr lang="ja-JP" altLang="en-US" b="1"/>
              <a:t>普遍性</a:t>
            </a:r>
            <a:r>
              <a:rPr lang="ja-JP" altLang="en-US"/>
              <a:t>：ウガンダにアルコール手指消毒剤を継続的に供給し、衛生向上と共に雇用も創出</a:t>
            </a:r>
          </a:p>
          <a:p>
            <a:pPr lvl="1"/>
            <a:r>
              <a:rPr lang="ja-JP" altLang="en-US" b="1"/>
              <a:t>包摂性</a:t>
            </a:r>
            <a:r>
              <a:rPr lang="ja-JP" altLang="en-US"/>
              <a:t>：「</a:t>
            </a:r>
            <a:r>
              <a:rPr lang="en-US" altLang="ja-JP"/>
              <a:t>100</a:t>
            </a:r>
            <a:r>
              <a:rPr lang="ja-JP" altLang="en-US"/>
              <a:t>万人の手洗いプロジェクト」を、ユニセフの支援を通じて実施</a:t>
            </a:r>
          </a:p>
          <a:p>
            <a:pPr lvl="1"/>
            <a:r>
              <a:rPr lang="ja-JP" altLang="en-US" b="1"/>
              <a:t>参画型</a:t>
            </a:r>
            <a:r>
              <a:rPr lang="ja-JP" altLang="en-US"/>
              <a:t>：生活用水が不足しがちなアフリカ諸国に対して、アルコール手指消毒剤を供給</a:t>
            </a:r>
          </a:p>
          <a:p>
            <a:pPr lvl="1"/>
            <a:r>
              <a:rPr lang="ja-JP" altLang="en-US" b="1"/>
              <a:t>統合性</a:t>
            </a:r>
            <a:r>
              <a:rPr lang="ja-JP" altLang="en-US"/>
              <a:t>：衛生への取組による多産から少子への移行、教育の機会確保，女性の社会進出というサイクルの実現</a:t>
            </a:r>
          </a:p>
          <a:p>
            <a:pPr lvl="1"/>
            <a:r>
              <a:rPr lang="ja-JP" altLang="en-US" b="1"/>
              <a:t>透明性</a:t>
            </a:r>
            <a:r>
              <a:rPr lang="ja-JP" altLang="en-US"/>
              <a:t>：ウガンダやボルネオでの取組をサラヤの持続可能性レポート等で随時更新、公開</a:t>
            </a:r>
            <a:endParaRPr lang="en-US" altLang="ja-JP"/>
          </a:p>
          <a:p>
            <a:r>
              <a:rPr lang="ja-JP" altLang="en-US"/>
              <a:t>第１回「ジャパンＳＤＧｓアワード」受賞</a:t>
            </a:r>
          </a:p>
        </p:txBody>
      </p:sp>
      <p:pic>
        <p:nvPicPr>
          <p:cNvPr id="1026" name="Picture 2" descr="ヤシノミ洗剤 食器用洗剤 500mLポンプ付 無香料・無着色 本体 1個 サラヤ">
            <a:extLst>
              <a:ext uri="{FF2B5EF4-FFF2-40B4-BE49-F238E27FC236}">
                <a16:creationId xmlns:a16="http://schemas.microsoft.com/office/drawing/2014/main" id="{6910924C-3DC9-494D-BF08-34C2456266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9027" y="2305901"/>
            <a:ext cx="1622973" cy="1879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07394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B61AE9-09A0-4E79-951D-9B3D99EF54A2}"/>
              </a:ext>
            </a:extLst>
          </p:cNvPr>
          <p:cNvSpPr>
            <a:spLocks noGrp="1"/>
          </p:cNvSpPr>
          <p:nvPr>
            <p:ph type="title"/>
          </p:nvPr>
        </p:nvSpPr>
        <p:spPr/>
        <p:txBody>
          <a:bodyPr>
            <a:normAutofit fontScale="90000"/>
          </a:bodyPr>
          <a:lstStyle/>
          <a:p>
            <a:r>
              <a:rPr kumimoji="1" lang="en-US" altLang="ja-JP"/>
              <a:t>【</a:t>
            </a:r>
            <a:r>
              <a:rPr kumimoji="1" lang="ja-JP" altLang="en-US"/>
              <a:t>演習</a:t>
            </a:r>
            <a:r>
              <a:rPr kumimoji="1" lang="en-US" altLang="ja-JP"/>
              <a:t>】SDGs</a:t>
            </a:r>
            <a:r>
              <a:rPr kumimoji="1" lang="ja-JP" altLang="en-US"/>
              <a:t>から事業戦略を考える</a:t>
            </a:r>
          </a:p>
        </p:txBody>
      </p:sp>
      <p:sp>
        <p:nvSpPr>
          <p:cNvPr id="3" name="フッター プレースホルダー 2">
            <a:extLst>
              <a:ext uri="{FF2B5EF4-FFF2-40B4-BE49-F238E27FC236}">
                <a16:creationId xmlns:a16="http://schemas.microsoft.com/office/drawing/2014/main" id="{743354EC-6EC6-4A69-B7B0-84BA01ACD0DA}"/>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740A965-58BD-4108-99B8-5B57C92AFFA7}"/>
              </a:ext>
            </a:extLst>
          </p:cNvPr>
          <p:cNvSpPr>
            <a:spLocks noGrp="1"/>
          </p:cNvSpPr>
          <p:nvPr>
            <p:ph type="sldNum" sz="quarter" idx="11"/>
          </p:nvPr>
        </p:nvSpPr>
        <p:spPr/>
        <p:txBody>
          <a:bodyPr/>
          <a:lstStyle/>
          <a:p>
            <a:fld id="{D9AE47F2-95C2-4286-997D-4843A9A6AD0C}" type="slidenum">
              <a:rPr lang="ja-JP" altLang="en-US" smtClean="0"/>
              <a:pPr/>
              <a:t>121</a:t>
            </a:fld>
            <a:endParaRPr lang="ja-JP" altLang="en-US"/>
          </a:p>
        </p:txBody>
      </p:sp>
      <p:sp>
        <p:nvSpPr>
          <p:cNvPr id="5" name="コンテンツ プレースホルダー 4">
            <a:extLst>
              <a:ext uri="{FF2B5EF4-FFF2-40B4-BE49-F238E27FC236}">
                <a16:creationId xmlns:a16="http://schemas.microsoft.com/office/drawing/2014/main" id="{64B72801-C1D5-4B15-AD21-39D179D78596}"/>
              </a:ext>
            </a:extLst>
          </p:cNvPr>
          <p:cNvSpPr>
            <a:spLocks noGrp="1"/>
          </p:cNvSpPr>
          <p:nvPr>
            <p:ph sz="quarter" idx="12"/>
          </p:nvPr>
        </p:nvSpPr>
        <p:spPr/>
        <p:txBody>
          <a:bodyPr/>
          <a:lstStyle/>
          <a:p>
            <a:r>
              <a:rPr kumimoji="1" lang="ja-JP" altLang="en-US"/>
              <a:t>自社の強みやできることを考慮し、</a:t>
            </a:r>
            <a:r>
              <a:rPr kumimoji="1" lang="en-US" altLang="ja-JP"/>
              <a:t>SDGs</a:t>
            </a:r>
            <a:r>
              <a:rPr kumimoji="1" lang="ja-JP" altLang="en-US"/>
              <a:t>の</a:t>
            </a:r>
            <a:r>
              <a:rPr kumimoji="1" lang="en-US" altLang="ja-JP"/>
              <a:t>17</a:t>
            </a:r>
            <a:r>
              <a:rPr kumimoji="1" lang="ja-JP" altLang="en-US"/>
              <a:t>のゴールを満たす事業戦略を考えてみよう</a:t>
            </a:r>
            <a:endParaRPr kumimoji="1" lang="en-US" altLang="ja-JP"/>
          </a:p>
          <a:p>
            <a:r>
              <a:rPr lang="ja-JP" altLang="en-US"/>
              <a:t>その中で、自分にできることは何かを考えてみよう</a:t>
            </a:r>
            <a:endParaRPr kumimoji="1" lang="ja-JP" altLang="en-US"/>
          </a:p>
        </p:txBody>
      </p:sp>
    </p:spTree>
    <p:extLst>
      <p:ext uri="{BB962C8B-B14F-4D97-AF65-F5344CB8AC3E}">
        <p14:creationId xmlns:p14="http://schemas.microsoft.com/office/powerpoint/2010/main" val="309756107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7104B3-CCC3-4BE3-A1BA-F01740A00F0C}"/>
              </a:ext>
            </a:extLst>
          </p:cNvPr>
          <p:cNvSpPr>
            <a:spLocks noGrp="1"/>
          </p:cNvSpPr>
          <p:nvPr>
            <p:ph type="title"/>
          </p:nvPr>
        </p:nvSpPr>
        <p:spPr/>
        <p:txBody>
          <a:bodyPr/>
          <a:lstStyle/>
          <a:p>
            <a:r>
              <a:rPr kumimoji="1" lang="en-US" altLang="ja-JP"/>
              <a:t>CSR</a:t>
            </a:r>
            <a:br>
              <a:rPr kumimoji="1" lang="en-US" altLang="ja-JP"/>
            </a:br>
            <a:r>
              <a:rPr kumimoji="1" lang="ja-JP" altLang="en-US"/>
              <a:t>（</a:t>
            </a:r>
            <a:r>
              <a:rPr lang="en-US" altLang="ja-JP">
                <a:solidFill>
                  <a:schemeClr val="accent1"/>
                </a:solidFill>
              </a:rPr>
              <a:t>C</a:t>
            </a:r>
            <a:r>
              <a:rPr lang="en-US" altLang="ja-JP"/>
              <a:t>orporate </a:t>
            </a:r>
            <a:r>
              <a:rPr lang="en-US" altLang="ja-JP">
                <a:solidFill>
                  <a:schemeClr val="accent1"/>
                </a:solidFill>
              </a:rPr>
              <a:t>S</a:t>
            </a:r>
            <a:r>
              <a:rPr lang="en-US" altLang="ja-JP"/>
              <a:t>ocial </a:t>
            </a:r>
            <a:r>
              <a:rPr lang="en-US" altLang="ja-JP">
                <a:solidFill>
                  <a:schemeClr val="accent1"/>
                </a:solidFill>
              </a:rPr>
              <a:t>R</a:t>
            </a:r>
            <a:r>
              <a:rPr lang="en-US" altLang="ja-JP"/>
              <a:t>esponsibility</a:t>
            </a:r>
            <a:r>
              <a:rPr kumimoji="1" lang="ja-JP" altLang="en-US"/>
              <a:t>）</a:t>
            </a:r>
          </a:p>
        </p:txBody>
      </p:sp>
    </p:spTree>
    <p:extLst>
      <p:ext uri="{BB962C8B-B14F-4D97-AF65-F5344CB8AC3E}">
        <p14:creationId xmlns:p14="http://schemas.microsoft.com/office/powerpoint/2010/main" val="145412508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1093AE-74A0-450A-B529-99271E6E0A0F}"/>
              </a:ext>
            </a:extLst>
          </p:cNvPr>
          <p:cNvSpPr>
            <a:spLocks noGrp="1"/>
          </p:cNvSpPr>
          <p:nvPr>
            <p:ph type="title"/>
          </p:nvPr>
        </p:nvSpPr>
        <p:spPr/>
        <p:txBody>
          <a:bodyPr>
            <a:normAutofit fontScale="90000"/>
          </a:bodyPr>
          <a:lstStyle/>
          <a:p>
            <a:r>
              <a:rPr kumimoji="1" lang="en-US" altLang="ja-JP"/>
              <a:t>CSR</a:t>
            </a:r>
            <a:endParaRPr kumimoji="1" lang="ja-JP" altLang="en-US"/>
          </a:p>
        </p:txBody>
      </p:sp>
      <p:sp>
        <p:nvSpPr>
          <p:cNvPr id="3" name="フッター プレースホルダー 2">
            <a:extLst>
              <a:ext uri="{FF2B5EF4-FFF2-40B4-BE49-F238E27FC236}">
                <a16:creationId xmlns:a16="http://schemas.microsoft.com/office/drawing/2014/main" id="{14041463-7DDC-4BF3-A9BC-1CDB046D9817}"/>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62B3F56-576C-4EB3-8B75-90120714A4FB}"/>
              </a:ext>
            </a:extLst>
          </p:cNvPr>
          <p:cNvSpPr>
            <a:spLocks noGrp="1"/>
          </p:cNvSpPr>
          <p:nvPr>
            <p:ph type="sldNum" sz="quarter" idx="11"/>
          </p:nvPr>
        </p:nvSpPr>
        <p:spPr/>
        <p:txBody>
          <a:bodyPr/>
          <a:lstStyle/>
          <a:p>
            <a:fld id="{D9AE47F2-95C2-4286-997D-4843A9A6AD0C}" type="slidenum">
              <a:rPr lang="ja-JP" altLang="en-US" smtClean="0"/>
              <a:pPr/>
              <a:t>123</a:t>
            </a:fld>
            <a:endParaRPr lang="ja-JP" altLang="en-US"/>
          </a:p>
        </p:txBody>
      </p:sp>
      <p:sp>
        <p:nvSpPr>
          <p:cNvPr id="5" name="コンテンツ プレースホルダー 4">
            <a:extLst>
              <a:ext uri="{FF2B5EF4-FFF2-40B4-BE49-F238E27FC236}">
                <a16:creationId xmlns:a16="http://schemas.microsoft.com/office/drawing/2014/main" id="{A835A91D-4838-488C-89E7-E343E0C01307}"/>
              </a:ext>
            </a:extLst>
          </p:cNvPr>
          <p:cNvSpPr>
            <a:spLocks noGrp="1"/>
          </p:cNvSpPr>
          <p:nvPr>
            <p:ph sz="quarter" idx="12"/>
          </p:nvPr>
        </p:nvSpPr>
        <p:spPr/>
        <p:txBody>
          <a:bodyPr>
            <a:normAutofit fontScale="85000" lnSpcReduction="10000"/>
          </a:bodyPr>
          <a:lstStyle/>
          <a:p>
            <a:r>
              <a:rPr kumimoji="1" lang="en-US" altLang="ja-JP"/>
              <a:t>CSR(</a:t>
            </a:r>
            <a:r>
              <a:rPr kumimoji="1" lang="ja-JP" altLang="en-US"/>
              <a:t>企業の社会的責任</a:t>
            </a:r>
            <a:r>
              <a:rPr kumimoji="1" lang="en-US" altLang="ja-JP"/>
              <a:t>)</a:t>
            </a:r>
          </a:p>
          <a:p>
            <a:pPr lvl="1"/>
            <a:r>
              <a:rPr kumimoji="1" lang="ja-JP" altLang="en-US"/>
              <a:t>自社の利益追求だけでなく、すべての利害関係者（ステークホルダー）を視野に地域社会、環境などに配慮した企業活動を行うことでよりよい社会づくりを目指す取り組み</a:t>
            </a:r>
            <a:endParaRPr kumimoji="1" lang="en-US" altLang="ja-JP"/>
          </a:p>
          <a:p>
            <a:r>
              <a:rPr kumimoji="1" lang="en-US" altLang="ja-JP"/>
              <a:t>SDGs</a:t>
            </a:r>
            <a:r>
              <a:rPr kumimoji="1" lang="ja-JP" altLang="en-US"/>
              <a:t>との違い</a:t>
            </a:r>
            <a:endParaRPr kumimoji="1" lang="en-US" altLang="ja-JP"/>
          </a:p>
          <a:p>
            <a:pPr lvl="1"/>
            <a:r>
              <a:rPr lang="en-US" altLang="ja-JP"/>
              <a:t>CSR</a:t>
            </a:r>
            <a:r>
              <a:rPr lang="ja-JP" altLang="en-US"/>
              <a:t>活動は自社のイメージアップを目的とした寄付などの</a:t>
            </a:r>
            <a:r>
              <a:rPr lang="ja-JP" altLang="en-US" b="1"/>
              <a:t>本業以外</a:t>
            </a:r>
            <a:r>
              <a:rPr lang="ja-JP" altLang="en-US"/>
              <a:t>の活動が多いが、</a:t>
            </a:r>
            <a:r>
              <a:rPr lang="en-US" altLang="ja-JP"/>
              <a:t>SDGs</a:t>
            </a:r>
            <a:r>
              <a:rPr lang="ja-JP" altLang="en-US"/>
              <a:t>は</a:t>
            </a:r>
            <a:r>
              <a:rPr lang="ja-JP" altLang="en-US" b="1"/>
              <a:t>本業を通じて</a:t>
            </a:r>
            <a:r>
              <a:rPr lang="ja-JP" altLang="en-US"/>
              <a:t>目標達成に取り組む</a:t>
            </a:r>
            <a:endParaRPr lang="en-US" altLang="ja-JP"/>
          </a:p>
          <a:p>
            <a:pPr lvl="1"/>
            <a:r>
              <a:rPr kumimoji="1" lang="en-US" altLang="ja-JP"/>
              <a:t>SDGs</a:t>
            </a:r>
            <a:r>
              <a:rPr kumimoji="1" lang="ja-JP" altLang="en-US"/>
              <a:t>は本業を通じた活動となるため、</a:t>
            </a:r>
            <a:r>
              <a:rPr kumimoji="1" lang="ja-JP" altLang="en-US" b="1"/>
              <a:t>自社の得意分野を活かせる</a:t>
            </a:r>
            <a:endParaRPr kumimoji="1" lang="en-US" altLang="ja-JP" b="1"/>
          </a:p>
          <a:p>
            <a:r>
              <a:rPr lang="en-US" altLang="ja-JP"/>
              <a:t>CSR</a:t>
            </a:r>
            <a:r>
              <a:rPr lang="ja-JP" altLang="en-US"/>
              <a:t>は</a:t>
            </a:r>
            <a:r>
              <a:rPr lang="en-US" altLang="ja-JP"/>
              <a:t>SDGs</a:t>
            </a:r>
            <a:r>
              <a:rPr lang="ja-JP" altLang="en-US"/>
              <a:t>が掲げる目標以外での社会貢献も含まれるため、並行して取り組むとよい</a:t>
            </a:r>
            <a:endParaRPr kumimoji="1" lang="ja-JP" altLang="en-US"/>
          </a:p>
        </p:txBody>
      </p:sp>
    </p:spTree>
    <p:extLst>
      <p:ext uri="{BB962C8B-B14F-4D97-AF65-F5344CB8AC3E}">
        <p14:creationId xmlns:p14="http://schemas.microsoft.com/office/powerpoint/2010/main" val="9372115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235F64-7259-40BB-A285-20A17CE7F13C}"/>
              </a:ext>
            </a:extLst>
          </p:cNvPr>
          <p:cNvSpPr>
            <a:spLocks noGrp="1"/>
          </p:cNvSpPr>
          <p:nvPr>
            <p:ph type="title"/>
          </p:nvPr>
        </p:nvSpPr>
        <p:spPr/>
        <p:txBody>
          <a:bodyPr>
            <a:normAutofit fontScale="90000"/>
          </a:bodyPr>
          <a:lstStyle/>
          <a:p>
            <a:r>
              <a:rPr kumimoji="1" lang="en-US" altLang="ja-JP"/>
              <a:t>SDGs</a:t>
            </a:r>
            <a:r>
              <a:rPr kumimoji="1" lang="ja-JP" altLang="en-US"/>
              <a:t>と</a:t>
            </a:r>
            <a:r>
              <a:rPr kumimoji="1" lang="en-US" altLang="ja-JP"/>
              <a:t>CSR</a:t>
            </a:r>
            <a:r>
              <a:rPr kumimoji="1" lang="ja-JP" altLang="en-US"/>
              <a:t>の使い分け事例</a:t>
            </a:r>
          </a:p>
        </p:txBody>
      </p:sp>
      <p:sp>
        <p:nvSpPr>
          <p:cNvPr id="3" name="フッター プレースホルダー 2">
            <a:extLst>
              <a:ext uri="{FF2B5EF4-FFF2-40B4-BE49-F238E27FC236}">
                <a16:creationId xmlns:a16="http://schemas.microsoft.com/office/drawing/2014/main" id="{BAF90EB7-848D-42CF-9345-B63911437A04}"/>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D129974-41A2-40A1-BC62-F6D0E93E47DC}"/>
              </a:ext>
            </a:extLst>
          </p:cNvPr>
          <p:cNvSpPr>
            <a:spLocks noGrp="1"/>
          </p:cNvSpPr>
          <p:nvPr>
            <p:ph type="sldNum" sz="quarter" idx="11"/>
          </p:nvPr>
        </p:nvSpPr>
        <p:spPr/>
        <p:txBody>
          <a:bodyPr/>
          <a:lstStyle/>
          <a:p>
            <a:fld id="{D9AE47F2-95C2-4286-997D-4843A9A6AD0C}" type="slidenum">
              <a:rPr lang="ja-JP" altLang="en-US" smtClean="0"/>
              <a:pPr/>
              <a:t>124</a:t>
            </a:fld>
            <a:endParaRPr lang="ja-JP" altLang="en-US"/>
          </a:p>
        </p:txBody>
      </p:sp>
      <p:pic>
        <p:nvPicPr>
          <p:cNvPr id="6" name="図 5">
            <a:extLst>
              <a:ext uri="{FF2B5EF4-FFF2-40B4-BE49-F238E27FC236}">
                <a16:creationId xmlns:a16="http://schemas.microsoft.com/office/drawing/2014/main" id="{9A4C9084-AAE5-4421-AF4D-642ED16F2FC7}"/>
              </a:ext>
            </a:extLst>
          </p:cNvPr>
          <p:cNvPicPr>
            <a:picLocks noChangeAspect="1"/>
          </p:cNvPicPr>
          <p:nvPr/>
        </p:nvPicPr>
        <p:blipFill>
          <a:blip r:embed="rId3"/>
          <a:stretch>
            <a:fillRect/>
          </a:stretch>
        </p:blipFill>
        <p:spPr>
          <a:xfrm>
            <a:off x="483252" y="1026582"/>
            <a:ext cx="5107388" cy="5597737"/>
          </a:xfrm>
          <a:prstGeom prst="rect">
            <a:avLst/>
          </a:prstGeom>
        </p:spPr>
      </p:pic>
      <p:sp>
        <p:nvSpPr>
          <p:cNvPr id="8" name="正方形/長方形 7">
            <a:extLst>
              <a:ext uri="{FF2B5EF4-FFF2-40B4-BE49-F238E27FC236}">
                <a16:creationId xmlns:a16="http://schemas.microsoft.com/office/drawing/2014/main" id="{08F55DAA-5D4C-440C-8420-D532C497C3FD}"/>
              </a:ext>
            </a:extLst>
          </p:cNvPr>
          <p:cNvSpPr/>
          <p:nvPr/>
        </p:nvSpPr>
        <p:spPr>
          <a:xfrm>
            <a:off x="5953759" y="1270000"/>
            <a:ext cx="5816225" cy="4881863"/>
          </a:xfrm>
          <a:prstGeom prst="rect">
            <a:avLst/>
          </a:prstGeom>
        </p:spPr>
        <p:txBody>
          <a:bodyPr wrap="square">
            <a:spAutoFit/>
          </a:bodyPr>
          <a:lstStyle/>
          <a:p>
            <a:r>
              <a:rPr lang="ja-JP" altLang="en-US" sz="1400" b="1"/>
              <a:t>オリオンビール（沖縄県浦添市）</a:t>
            </a:r>
            <a:endParaRPr lang="en-US" altLang="ja-JP" sz="1400" b="1"/>
          </a:p>
          <a:p>
            <a:endParaRPr lang="en-US" altLang="ja-JP" sz="1400"/>
          </a:p>
          <a:p>
            <a:r>
              <a:rPr lang="ja-JP" altLang="en-US" sz="1400"/>
              <a:t>ミッション：人を、場を、世界を、笑顔に。</a:t>
            </a:r>
            <a:endParaRPr lang="en-US" altLang="ja-JP" sz="1400"/>
          </a:p>
          <a:p>
            <a:r>
              <a:rPr lang="ja-JP" altLang="en-US" sz="1400"/>
              <a:t>ビジョン：</a:t>
            </a:r>
            <a:endParaRPr lang="en-US" altLang="ja-JP" sz="1400"/>
          </a:p>
          <a:p>
            <a:r>
              <a:rPr lang="ja-JP" altLang="en-US" sz="1400"/>
              <a:t>顧客：笑顔、</a:t>
            </a:r>
            <a:r>
              <a:rPr lang="en-US" altLang="ja-JP" sz="1400"/>
              <a:t>Win-Win</a:t>
            </a:r>
          </a:p>
          <a:p>
            <a:r>
              <a:rPr lang="ja-JP" altLang="en-US" sz="1400"/>
              <a:t>社員：働きやすさ、働きがい</a:t>
            </a:r>
          </a:p>
          <a:p>
            <a:r>
              <a:rPr lang="ja-JP" altLang="en-US" sz="1400"/>
              <a:t>社会：環境、教育</a:t>
            </a:r>
          </a:p>
          <a:p>
            <a:r>
              <a:rPr lang="ja-JP" altLang="en-US" sz="1400"/>
              <a:t>株主：成長性、持続性、透明性</a:t>
            </a:r>
            <a:endParaRPr lang="en-US" altLang="ja-JP" sz="1400"/>
          </a:p>
          <a:p>
            <a:endParaRPr lang="en-US" altLang="ja-JP" sz="1400"/>
          </a:p>
          <a:p>
            <a:endParaRPr lang="en-US" altLang="ja-JP" sz="1400"/>
          </a:p>
          <a:p>
            <a:endParaRPr lang="en-US" altLang="ja-JP" sz="1400"/>
          </a:p>
          <a:p>
            <a:endParaRPr lang="en-US" altLang="ja-JP" sz="1400"/>
          </a:p>
          <a:p>
            <a:r>
              <a:rPr lang="en-US" altLang="ja-JP" sz="1400"/>
              <a:t>【CSR】</a:t>
            </a:r>
          </a:p>
          <a:p>
            <a:r>
              <a:rPr lang="en-US" altLang="ja-JP" sz="1400"/>
              <a:t>2020</a:t>
            </a:r>
            <a:r>
              <a:rPr lang="ja-JP" altLang="en-US" sz="1400"/>
              <a:t>年以降に開催されるオリオンビアフェストについて、売り上げの一部を首里城再建支援へ活用します。</a:t>
            </a:r>
            <a:endParaRPr lang="en-US" altLang="ja-JP" sz="1400"/>
          </a:p>
          <a:p>
            <a:r>
              <a:rPr lang="ja-JP" altLang="en-US" sz="1400"/>
              <a:t>⇒地域のために</a:t>
            </a:r>
            <a:endParaRPr lang="en-US" altLang="ja-JP" sz="1400"/>
          </a:p>
          <a:p>
            <a:endParaRPr lang="en-US" altLang="ja-JP" sz="1400"/>
          </a:p>
          <a:p>
            <a:r>
              <a:rPr lang="en-US" altLang="ja-JP" sz="1400"/>
              <a:t>【SDGs】</a:t>
            </a:r>
          </a:p>
          <a:p>
            <a:r>
              <a:rPr lang="ja-JP" altLang="en-US" sz="1400"/>
              <a:t>目標４：質の高い教育をみんなに</a:t>
            </a:r>
            <a:endParaRPr lang="en-US" altLang="ja-JP" sz="1400"/>
          </a:p>
          <a:p>
            <a:r>
              <a:rPr lang="ja-JP" altLang="en-US" sz="1400"/>
              <a:t>目標９：産業と技術革新の基盤を作ろう</a:t>
            </a:r>
            <a:endParaRPr lang="en-US" altLang="ja-JP" sz="1400"/>
          </a:p>
          <a:p>
            <a:r>
              <a:rPr lang="ja-JP" altLang="en-US" sz="1400"/>
              <a:t>目標１２：作る責任　使う責任</a:t>
            </a:r>
            <a:endParaRPr lang="en-US" altLang="ja-JP" sz="1400"/>
          </a:p>
          <a:p>
            <a:r>
              <a:rPr lang="ja-JP" altLang="en-US" sz="1400"/>
              <a:t>目標１４：海の豊かさも守ろう</a:t>
            </a:r>
            <a:endParaRPr lang="en-US" altLang="ja-JP" sz="1400"/>
          </a:p>
        </p:txBody>
      </p:sp>
    </p:spTree>
    <p:extLst>
      <p:ext uri="{BB962C8B-B14F-4D97-AF65-F5344CB8AC3E}">
        <p14:creationId xmlns:p14="http://schemas.microsoft.com/office/powerpoint/2010/main" val="73814983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375FE7E-AC5D-4D47-B703-4D1D95C4D9A3}"/>
              </a:ext>
            </a:extLst>
          </p:cNvPr>
          <p:cNvSpPr/>
          <p:nvPr/>
        </p:nvSpPr>
        <p:spPr>
          <a:xfrm>
            <a:off x="173099" y="930946"/>
            <a:ext cx="5904000" cy="5894965"/>
          </a:xfrm>
          <a:prstGeom prst="rect">
            <a:avLst/>
          </a:prstGeom>
          <a:solidFill>
            <a:schemeClr val="accent5">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lIns="180000" tIns="180000" rIns="180000" bIns="180000" rtlCol="0" anchor="t"/>
          <a:lstStyle/>
          <a:p>
            <a:pPr algn="ctr"/>
            <a:endParaRPr lang="ja-JP" altLang="en-US" sz="3200" b="1"/>
          </a:p>
        </p:txBody>
      </p:sp>
      <p:sp>
        <p:nvSpPr>
          <p:cNvPr id="120" name="四角形: 角を丸くする 119">
            <a:extLst>
              <a:ext uri="{FF2B5EF4-FFF2-40B4-BE49-F238E27FC236}">
                <a16:creationId xmlns:a16="http://schemas.microsoft.com/office/drawing/2014/main" id="{D35F2712-55D4-4BA2-A9EC-87D98EC22D97}"/>
              </a:ext>
            </a:extLst>
          </p:cNvPr>
          <p:cNvSpPr/>
          <p:nvPr/>
        </p:nvSpPr>
        <p:spPr>
          <a:xfrm>
            <a:off x="357693" y="1423310"/>
            <a:ext cx="5523893" cy="4385082"/>
          </a:xfrm>
          <a:prstGeom prst="roundRect">
            <a:avLst/>
          </a:prstGeom>
          <a:solidFill>
            <a:schemeClr val="accent4">
              <a:lumMod val="20000"/>
              <a:lumOff val="8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endParaRPr kumimoji="1" lang="ja-JP" altLang="en-US"/>
          </a:p>
        </p:txBody>
      </p:sp>
      <p:sp>
        <p:nvSpPr>
          <p:cNvPr id="111" name="四角形: 角を丸くする 110">
            <a:extLst>
              <a:ext uri="{FF2B5EF4-FFF2-40B4-BE49-F238E27FC236}">
                <a16:creationId xmlns:a16="http://schemas.microsoft.com/office/drawing/2014/main" id="{DBF91BC0-E92E-44A1-9E1B-13F55C57BB31}"/>
              </a:ext>
            </a:extLst>
          </p:cNvPr>
          <p:cNvSpPr/>
          <p:nvPr/>
        </p:nvSpPr>
        <p:spPr>
          <a:xfrm>
            <a:off x="345622" y="2488599"/>
            <a:ext cx="5533171" cy="4059231"/>
          </a:xfrm>
          <a:prstGeom prst="roundRect">
            <a:avLst/>
          </a:prstGeom>
          <a:solidFill>
            <a:schemeClr val="accent6">
              <a:lumMod val="20000"/>
              <a:lumOff val="8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endParaRPr kumimoji="1" lang="ja-JP" altLang="en-US"/>
          </a:p>
        </p:txBody>
      </p:sp>
      <p:sp>
        <p:nvSpPr>
          <p:cNvPr id="10" name="正方形/長方形 9">
            <a:extLst>
              <a:ext uri="{FF2B5EF4-FFF2-40B4-BE49-F238E27FC236}">
                <a16:creationId xmlns:a16="http://schemas.microsoft.com/office/drawing/2014/main" id="{2E12B3E5-7095-4834-8F32-14D1D9294915}"/>
              </a:ext>
            </a:extLst>
          </p:cNvPr>
          <p:cNvSpPr/>
          <p:nvPr/>
        </p:nvSpPr>
        <p:spPr>
          <a:xfrm>
            <a:off x="6084592" y="930941"/>
            <a:ext cx="5904000" cy="5894964"/>
          </a:xfrm>
          <a:prstGeom prst="rect">
            <a:avLst/>
          </a:prstGeom>
          <a:solidFill>
            <a:srgbClr val="FFEFEF"/>
          </a:solidFill>
          <a:ln>
            <a:noFill/>
          </a:ln>
        </p:spPr>
        <p:style>
          <a:lnRef idx="1">
            <a:schemeClr val="accent1"/>
          </a:lnRef>
          <a:fillRef idx="2">
            <a:schemeClr val="accent1"/>
          </a:fillRef>
          <a:effectRef idx="1">
            <a:schemeClr val="accent1"/>
          </a:effectRef>
          <a:fontRef idx="minor">
            <a:schemeClr val="dk1"/>
          </a:fontRef>
        </p:style>
        <p:txBody>
          <a:bodyPr lIns="180000" tIns="180000" rIns="180000" bIns="180000" rtlCol="0" anchor="t"/>
          <a:lstStyle/>
          <a:p>
            <a:pPr algn="ctr"/>
            <a:endParaRPr lang="ja-JP" altLang="en-US" b="1"/>
          </a:p>
        </p:txBody>
      </p:sp>
      <p:sp>
        <p:nvSpPr>
          <p:cNvPr id="12" name="四角形: 角を丸くする 11">
            <a:extLst>
              <a:ext uri="{FF2B5EF4-FFF2-40B4-BE49-F238E27FC236}">
                <a16:creationId xmlns:a16="http://schemas.microsoft.com/office/drawing/2014/main" id="{87261F89-398A-415D-8563-57FCC114A4CB}"/>
              </a:ext>
            </a:extLst>
          </p:cNvPr>
          <p:cNvSpPr/>
          <p:nvPr/>
        </p:nvSpPr>
        <p:spPr>
          <a:xfrm>
            <a:off x="173861" y="703947"/>
            <a:ext cx="5890960" cy="227556"/>
          </a:xfrm>
          <a:prstGeom prst="round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ctr"/>
          <a:lstStyle/>
          <a:p>
            <a:pPr algn="ctr"/>
            <a:r>
              <a:rPr kumimoji="1" lang="ja-JP" altLang="en-US" sz="1400" b="1">
                <a:solidFill>
                  <a:schemeClr val="bg1"/>
                </a:solidFill>
              </a:rPr>
              <a:t>正しい道理をもって社会に貢献する</a:t>
            </a:r>
            <a:endParaRPr kumimoji="1" lang="en-US" altLang="ja-JP" sz="1400" b="1">
              <a:solidFill>
                <a:schemeClr val="bg1"/>
              </a:solidFill>
            </a:endParaRPr>
          </a:p>
        </p:txBody>
      </p:sp>
      <p:sp>
        <p:nvSpPr>
          <p:cNvPr id="24" name="四角形: 角を丸くする 23">
            <a:extLst>
              <a:ext uri="{FF2B5EF4-FFF2-40B4-BE49-F238E27FC236}">
                <a16:creationId xmlns:a16="http://schemas.microsoft.com/office/drawing/2014/main" id="{85337DFC-0671-4391-AB45-BB08B2F9E8AB}"/>
              </a:ext>
            </a:extLst>
          </p:cNvPr>
          <p:cNvSpPr/>
          <p:nvPr/>
        </p:nvSpPr>
        <p:spPr>
          <a:xfrm>
            <a:off x="6136963" y="3540349"/>
            <a:ext cx="5760000" cy="3285556"/>
          </a:xfrm>
          <a:prstGeom prst="roundRect">
            <a:avLst/>
          </a:prstGeom>
          <a:solidFill>
            <a:schemeClr val="accent4">
              <a:lumMod val="20000"/>
              <a:lumOff val="80000"/>
            </a:schemeClr>
          </a:solidFill>
          <a:ln/>
        </p:spPr>
        <p:style>
          <a:lnRef idx="1">
            <a:schemeClr val="accent4"/>
          </a:lnRef>
          <a:fillRef idx="2">
            <a:schemeClr val="accent4"/>
          </a:fillRef>
          <a:effectRef idx="1">
            <a:schemeClr val="accent4"/>
          </a:effectRef>
          <a:fontRef idx="minor">
            <a:schemeClr val="dk1"/>
          </a:fontRef>
        </p:style>
        <p:txBody>
          <a:bodyPr lIns="180000" tIns="180000" rIns="180000" bIns="180000" rtlCol="0" anchor="t"/>
          <a:lstStyle/>
          <a:p>
            <a:pPr algn="ctr"/>
            <a:endParaRPr kumimoji="1" lang="ja-JP" altLang="en-US" sz="1400"/>
          </a:p>
        </p:txBody>
      </p:sp>
      <p:sp>
        <p:nvSpPr>
          <p:cNvPr id="33" name="正方形/長方形 32">
            <a:extLst>
              <a:ext uri="{FF2B5EF4-FFF2-40B4-BE49-F238E27FC236}">
                <a16:creationId xmlns:a16="http://schemas.microsoft.com/office/drawing/2014/main" id="{A1E6149E-7F21-486D-A858-082646A396BD}"/>
              </a:ext>
            </a:extLst>
          </p:cNvPr>
          <p:cNvSpPr/>
          <p:nvPr/>
        </p:nvSpPr>
        <p:spPr>
          <a:xfrm>
            <a:off x="8277727" y="3574032"/>
            <a:ext cx="1620957" cy="338554"/>
          </a:xfrm>
          <a:prstGeom prst="rect">
            <a:avLst/>
          </a:prstGeom>
        </p:spPr>
        <p:txBody>
          <a:bodyPr wrap="none">
            <a:spAutoFit/>
          </a:bodyPr>
          <a:lstStyle/>
          <a:p>
            <a:pPr algn="ctr"/>
            <a:r>
              <a:rPr lang="ja-JP" altLang="en-US" sz="1600" b="1"/>
              <a:t>売り手（自社）</a:t>
            </a:r>
          </a:p>
        </p:txBody>
      </p:sp>
      <p:sp>
        <p:nvSpPr>
          <p:cNvPr id="35" name="四角形: 角を丸くする 34">
            <a:extLst>
              <a:ext uri="{FF2B5EF4-FFF2-40B4-BE49-F238E27FC236}">
                <a16:creationId xmlns:a16="http://schemas.microsoft.com/office/drawing/2014/main" id="{CBDFAD11-8D95-431D-B788-9B071680C382}"/>
              </a:ext>
            </a:extLst>
          </p:cNvPr>
          <p:cNvSpPr/>
          <p:nvPr/>
        </p:nvSpPr>
        <p:spPr>
          <a:xfrm>
            <a:off x="9672840" y="1416631"/>
            <a:ext cx="1376714" cy="1204254"/>
          </a:xfrm>
          <a:prstGeom prst="roundRect">
            <a:avLst/>
          </a:prstGeom>
          <a:ln/>
        </p:spPr>
        <p:style>
          <a:lnRef idx="1">
            <a:schemeClr val="accent6"/>
          </a:lnRef>
          <a:fillRef idx="2">
            <a:schemeClr val="accent6"/>
          </a:fillRef>
          <a:effectRef idx="1">
            <a:schemeClr val="accent6"/>
          </a:effectRef>
          <a:fontRef idx="minor">
            <a:schemeClr val="dk1"/>
          </a:fontRef>
        </p:style>
        <p:txBody>
          <a:bodyPr lIns="180000" tIns="180000" rIns="180000" bIns="180000" rtlCol="0" anchor="t"/>
          <a:lstStyle/>
          <a:p>
            <a:pPr algn="ctr"/>
            <a:endParaRPr lang="ja-JP" altLang="en-US" sz="1400"/>
          </a:p>
        </p:txBody>
      </p:sp>
      <p:sp>
        <p:nvSpPr>
          <p:cNvPr id="36" name="正方形/長方形 35">
            <a:extLst>
              <a:ext uri="{FF2B5EF4-FFF2-40B4-BE49-F238E27FC236}">
                <a16:creationId xmlns:a16="http://schemas.microsoft.com/office/drawing/2014/main" id="{E9EEC53F-F9AD-4CEA-BBCD-B55CC525F29C}"/>
              </a:ext>
            </a:extLst>
          </p:cNvPr>
          <p:cNvSpPr/>
          <p:nvPr/>
        </p:nvSpPr>
        <p:spPr>
          <a:xfrm>
            <a:off x="9776342" y="1701606"/>
            <a:ext cx="1210589" cy="584775"/>
          </a:xfrm>
          <a:prstGeom prst="rect">
            <a:avLst/>
          </a:prstGeom>
        </p:spPr>
        <p:txBody>
          <a:bodyPr wrap="none">
            <a:spAutoFit/>
          </a:bodyPr>
          <a:lstStyle/>
          <a:p>
            <a:pPr algn="ctr"/>
            <a:r>
              <a:rPr lang="ja-JP" altLang="en-US" sz="1600" b="1"/>
              <a:t>買い手</a:t>
            </a:r>
            <a:endParaRPr lang="en-US" altLang="ja-JP" sz="1600" b="1"/>
          </a:p>
          <a:p>
            <a:pPr algn="ctr"/>
            <a:r>
              <a:rPr lang="ja-JP" altLang="en-US" sz="1600" b="1"/>
              <a:t>（取引先）</a:t>
            </a:r>
          </a:p>
        </p:txBody>
      </p:sp>
      <p:sp>
        <p:nvSpPr>
          <p:cNvPr id="37" name="四角形: 角を丸くする 36">
            <a:extLst>
              <a:ext uri="{FF2B5EF4-FFF2-40B4-BE49-F238E27FC236}">
                <a16:creationId xmlns:a16="http://schemas.microsoft.com/office/drawing/2014/main" id="{1B74C658-4FF7-4EAE-8FB4-704078C69375}"/>
              </a:ext>
            </a:extLst>
          </p:cNvPr>
          <p:cNvSpPr/>
          <p:nvPr/>
        </p:nvSpPr>
        <p:spPr>
          <a:xfrm>
            <a:off x="6771814" y="1420198"/>
            <a:ext cx="1376714" cy="1204254"/>
          </a:xfrm>
          <a:prstGeom prst="roundRect">
            <a:avLst/>
          </a:prstGeom>
          <a:ln/>
        </p:spPr>
        <p:style>
          <a:lnRef idx="1">
            <a:schemeClr val="accent5"/>
          </a:lnRef>
          <a:fillRef idx="2">
            <a:schemeClr val="accent5"/>
          </a:fillRef>
          <a:effectRef idx="1">
            <a:schemeClr val="accent5"/>
          </a:effectRef>
          <a:fontRef idx="minor">
            <a:schemeClr val="dk1"/>
          </a:fontRef>
        </p:style>
        <p:txBody>
          <a:bodyPr lIns="180000" tIns="180000" rIns="180000" bIns="180000" rtlCol="0" anchor="t"/>
          <a:lstStyle/>
          <a:p>
            <a:pPr algn="ctr"/>
            <a:endParaRPr lang="ja-JP" altLang="en-US" sz="1400"/>
          </a:p>
        </p:txBody>
      </p:sp>
      <p:sp>
        <p:nvSpPr>
          <p:cNvPr id="38" name="正方形/長方形 37">
            <a:extLst>
              <a:ext uri="{FF2B5EF4-FFF2-40B4-BE49-F238E27FC236}">
                <a16:creationId xmlns:a16="http://schemas.microsoft.com/office/drawing/2014/main" id="{8AC1939E-7AC4-4920-8E42-24EA7A9E5C3F}"/>
              </a:ext>
            </a:extLst>
          </p:cNvPr>
          <p:cNvSpPr/>
          <p:nvPr/>
        </p:nvSpPr>
        <p:spPr>
          <a:xfrm>
            <a:off x="6941238" y="1720815"/>
            <a:ext cx="1005404" cy="584775"/>
          </a:xfrm>
          <a:prstGeom prst="rect">
            <a:avLst/>
          </a:prstGeom>
        </p:spPr>
        <p:txBody>
          <a:bodyPr wrap="none">
            <a:spAutoFit/>
          </a:bodyPr>
          <a:lstStyle/>
          <a:p>
            <a:pPr algn="ctr"/>
            <a:r>
              <a:rPr lang="ja-JP" altLang="en-US" sz="1600" b="1"/>
              <a:t>社会</a:t>
            </a:r>
            <a:endParaRPr lang="en-US" altLang="ja-JP" sz="1600" b="1"/>
          </a:p>
          <a:p>
            <a:pPr algn="ctr"/>
            <a:r>
              <a:rPr lang="ja-JP" altLang="en-US" sz="1600" b="1"/>
              <a:t>（業界）</a:t>
            </a:r>
          </a:p>
        </p:txBody>
      </p:sp>
      <p:cxnSp>
        <p:nvCxnSpPr>
          <p:cNvPr id="40" name="直線矢印コネクタ 39">
            <a:extLst>
              <a:ext uri="{FF2B5EF4-FFF2-40B4-BE49-F238E27FC236}">
                <a16:creationId xmlns:a16="http://schemas.microsoft.com/office/drawing/2014/main" id="{73B43910-762D-4FC5-A67F-96844A360097}"/>
              </a:ext>
            </a:extLst>
          </p:cNvPr>
          <p:cNvCxnSpPr>
            <a:cxnSpLocks/>
          </p:cNvCxnSpPr>
          <p:nvPr/>
        </p:nvCxnSpPr>
        <p:spPr>
          <a:xfrm flipH="1" flipV="1">
            <a:off x="7522344" y="2624452"/>
            <a:ext cx="588912" cy="9092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52F3CDF6-3A41-47BE-A382-5E04C3C0C2A1}"/>
              </a:ext>
            </a:extLst>
          </p:cNvPr>
          <p:cNvSpPr txBox="1"/>
          <p:nvPr/>
        </p:nvSpPr>
        <p:spPr>
          <a:xfrm>
            <a:off x="10028000" y="3274784"/>
            <a:ext cx="1449964" cy="230832"/>
          </a:xfrm>
          <a:prstGeom prst="rect">
            <a:avLst/>
          </a:prstGeom>
          <a:noFill/>
        </p:spPr>
        <p:txBody>
          <a:bodyPr wrap="square" rtlCol="0">
            <a:spAutoFit/>
          </a:bodyPr>
          <a:lstStyle/>
          <a:p>
            <a:r>
              <a:rPr kumimoji="1" lang="ja-JP" altLang="en-US" sz="900" b="1"/>
              <a:t>商品、サービス、価値</a:t>
            </a:r>
          </a:p>
        </p:txBody>
      </p:sp>
      <p:cxnSp>
        <p:nvCxnSpPr>
          <p:cNvPr id="44" name="直線矢印コネクタ 43">
            <a:extLst>
              <a:ext uri="{FF2B5EF4-FFF2-40B4-BE49-F238E27FC236}">
                <a16:creationId xmlns:a16="http://schemas.microsoft.com/office/drawing/2014/main" id="{EF598B3C-AB2C-4A7E-985E-BC3C89359FD4}"/>
              </a:ext>
            </a:extLst>
          </p:cNvPr>
          <p:cNvCxnSpPr>
            <a:cxnSpLocks/>
          </p:cNvCxnSpPr>
          <p:nvPr/>
        </p:nvCxnSpPr>
        <p:spPr>
          <a:xfrm>
            <a:off x="7705692" y="2626241"/>
            <a:ext cx="588912" cy="8667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B5538583-E24E-4B6B-BC41-5354294F3DC1}"/>
              </a:ext>
            </a:extLst>
          </p:cNvPr>
          <p:cNvSpPr txBox="1"/>
          <p:nvPr/>
        </p:nvSpPr>
        <p:spPr>
          <a:xfrm>
            <a:off x="9422531" y="2614519"/>
            <a:ext cx="883049" cy="230832"/>
          </a:xfrm>
          <a:prstGeom prst="rect">
            <a:avLst/>
          </a:prstGeom>
          <a:noFill/>
        </p:spPr>
        <p:txBody>
          <a:bodyPr wrap="square" rtlCol="0">
            <a:spAutoFit/>
          </a:bodyPr>
          <a:lstStyle/>
          <a:p>
            <a:r>
              <a:rPr kumimoji="1" lang="ja-JP" altLang="en-US" sz="900" b="1"/>
              <a:t>収益、信用</a:t>
            </a:r>
          </a:p>
        </p:txBody>
      </p:sp>
      <p:cxnSp>
        <p:nvCxnSpPr>
          <p:cNvPr id="47" name="直線矢印コネクタ 46">
            <a:extLst>
              <a:ext uri="{FF2B5EF4-FFF2-40B4-BE49-F238E27FC236}">
                <a16:creationId xmlns:a16="http://schemas.microsoft.com/office/drawing/2014/main" id="{D75E0EFB-AA02-436B-B552-C4EB5BE57ABF}"/>
              </a:ext>
            </a:extLst>
          </p:cNvPr>
          <p:cNvCxnSpPr>
            <a:cxnSpLocks/>
          </p:cNvCxnSpPr>
          <p:nvPr/>
        </p:nvCxnSpPr>
        <p:spPr>
          <a:xfrm flipV="1">
            <a:off x="9994613" y="2599471"/>
            <a:ext cx="461796" cy="8880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480212C-5813-4589-8591-61A2CE348ABA}"/>
              </a:ext>
            </a:extLst>
          </p:cNvPr>
          <p:cNvSpPr txBox="1"/>
          <p:nvPr/>
        </p:nvSpPr>
        <p:spPr>
          <a:xfrm>
            <a:off x="6911484" y="3270761"/>
            <a:ext cx="1188333" cy="230832"/>
          </a:xfrm>
          <a:prstGeom prst="rect">
            <a:avLst/>
          </a:prstGeom>
          <a:noFill/>
        </p:spPr>
        <p:txBody>
          <a:bodyPr wrap="square" rtlCol="0">
            <a:spAutoFit/>
          </a:bodyPr>
          <a:lstStyle/>
          <a:p>
            <a:r>
              <a:rPr kumimoji="1" lang="ja-JP" altLang="en-US" sz="900"/>
              <a:t>実績、使命、理念</a:t>
            </a:r>
          </a:p>
        </p:txBody>
      </p:sp>
      <p:cxnSp>
        <p:nvCxnSpPr>
          <p:cNvPr id="51" name="直線矢印コネクタ 50">
            <a:extLst>
              <a:ext uri="{FF2B5EF4-FFF2-40B4-BE49-F238E27FC236}">
                <a16:creationId xmlns:a16="http://schemas.microsoft.com/office/drawing/2014/main" id="{8E9B3844-9B91-417F-BEB0-D9AD20861F8B}"/>
              </a:ext>
            </a:extLst>
          </p:cNvPr>
          <p:cNvCxnSpPr>
            <a:cxnSpLocks/>
          </p:cNvCxnSpPr>
          <p:nvPr/>
        </p:nvCxnSpPr>
        <p:spPr>
          <a:xfrm flipH="1">
            <a:off x="9811204" y="2619919"/>
            <a:ext cx="455066" cy="8667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BAA1D5DC-5AE5-4CC4-9611-74365AE67BDE}"/>
              </a:ext>
            </a:extLst>
          </p:cNvPr>
          <p:cNvSpPr txBox="1"/>
          <p:nvPr/>
        </p:nvSpPr>
        <p:spPr>
          <a:xfrm>
            <a:off x="7776096" y="2613027"/>
            <a:ext cx="1191661" cy="230832"/>
          </a:xfrm>
          <a:prstGeom prst="rect">
            <a:avLst/>
          </a:prstGeom>
          <a:noFill/>
        </p:spPr>
        <p:txBody>
          <a:bodyPr wrap="square" rtlCol="0">
            <a:spAutoFit/>
          </a:bodyPr>
          <a:lstStyle/>
          <a:p>
            <a:r>
              <a:rPr kumimoji="1" lang="ja-JP" altLang="en-US" sz="900"/>
              <a:t>信用、機会の創出</a:t>
            </a:r>
          </a:p>
        </p:txBody>
      </p:sp>
      <p:cxnSp>
        <p:nvCxnSpPr>
          <p:cNvPr id="55" name="直線矢印コネクタ 54">
            <a:extLst>
              <a:ext uri="{FF2B5EF4-FFF2-40B4-BE49-F238E27FC236}">
                <a16:creationId xmlns:a16="http://schemas.microsoft.com/office/drawing/2014/main" id="{84E879F6-8230-40D3-B827-E70E2B4BEB75}"/>
              </a:ext>
            </a:extLst>
          </p:cNvPr>
          <p:cNvCxnSpPr>
            <a:cxnSpLocks/>
          </p:cNvCxnSpPr>
          <p:nvPr/>
        </p:nvCxnSpPr>
        <p:spPr>
          <a:xfrm>
            <a:off x="8148528" y="1836977"/>
            <a:ext cx="1524312" cy="71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DC6A3F3A-A23C-4821-B62E-0F6D2909E48C}"/>
              </a:ext>
            </a:extLst>
          </p:cNvPr>
          <p:cNvSpPr txBox="1"/>
          <p:nvPr/>
        </p:nvSpPr>
        <p:spPr>
          <a:xfrm>
            <a:off x="8346171" y="1883205"/>
            <a:ext cx="1166490" cy="230832"/>
          </a:xfrm>
          <a:prstGeom prst="rect">
            <a:avLst/>
          </a:prstGeom>
          <a:noFill/>
        </p:spPr>
        <p:txBody>
          <a:bodyPr wrap="square" rtlCol="0">
            <a:spAutoFit/>
          </a:bodyPr>
          <a:lstStyle/>
          <a:p>
            <a:r>
              <a:rPr kumimoji="1" lang="ja-JP" altLang="en-US" sz="900"/>
              <a:t>発展、市場活性化</a:t>
            </a:r>
          </a:p>
        </p:txBody>
      </p:sp>
      <p:cxnSp>
        <p:nvCxnSpPr>
          <p:cNvPr id="60" name="直線矢印コネクタ 59">
            <a:extLst>
              <a:ext uri="{FF2B5EF4-FFF2-40B4-BE49-F238E27FC236}">
                <a16:creationId xmlns:a16="http://schemas.microsoft.com/office/drawing/2014/main" id="{8E5976E1-8D75-41F0-8EA5-F8D191532F45}"/>
              </a:ext>
            </a:extLst>
          </p:cNvPr>
          <p:cNvCxnSpPr>
            <a:cxnSpLocks/>
          </p:cNvCxnSpPr>
          <p:nvPr/>
        </p:nvCxnSpPr>
        <p:spPr>
          <a:xfrm flipH="1">
            <a:off x="8111257" y="2132696"/>
            <a:ext cx="1578296"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4F2CD928-DC48-40D3-946B-6F947349E1ED}"/>
              </a:ext>
            </a:extLst>
          </p:cNvPr>
          <p:cNvSpPr/>
          <p:nvPr/>
        </p:nvSpPr>
        <p:spPr>
          <a:xfrm>
            <a:off x="7089609" y="4571467"/>
            <a:ext cx="3953317" cy="965252"/>
          </a:xfrm>
          <a:prstGeom prst="rect">
            <a:avLst/>
          </a:prstGeom>
          <a:solidFill>
            <a:schemeClr val="tx1">
              <a:lumMod val="10000"/>
              <a:lumOff val="90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t"/>
          <a:lstStyle/>
          <a:p>
            <a:pPr algn="ctr"/>
            <a:endParaRPr kumimoji="1" lang="ja-JP" altLang="en-US" sz="1600"/>
          </a:p>
        </p:txBody>
      </p:sp>
      <p:sp>
        <p:nvSpPr>
          <p:cNvPr id="67" name="正方形/長方形 66">
            <a:extLst>
              <a:ext uri="{FF2B5EF4-FFF2-40B4-BE49-F238E27FC236}">
                <a16:creationId xmlns:a16="http://schemas.microsoft.com/office/drawing/2014/main" id="{F69F5CD2-4C48-43A1-904F-4F0B70B2564B}"/>
              </a:ext>
            </a:extLst>
          </p:cNvPr>
          <p:cNvSpPr/>
          <p:nvPr/>
        </p:nvSpPr>
        <p:spPr>
          <a:xfrm>
            <a:off x="6579220" y="4569407"/>
            <a:ext cx="4692313" cy="261610"/>
          </a:xfrm>
          <a:prstGeom prst="rect">
            <a:avLst/>
          </a:prstGeom>
        </p:spPr>
        <p:txBody>
          <a:bodyPr wrap="square">
            <a:spAutoFit/>
          </a:bodyPr>
          <a:lstStyle/>
          <a:p>
            <a:pPr algn="ctr"/>
            <a:r>
              <a:rPr lang="ja-JP" altLang="en-US" sz="1100" b="1"/>
              <a:t>フロントオフィス（売上創造）</a:t>
            </a:r>
          </a:p>
        </p:txBody>
      </p:sp>
      <p:sp>
        <p:nvSpPr>
          <p:cNvPr id="54" name="正方形/長方形 53">
            <a:extLst>
              <a:ext uri="{FF2B5EF4-FFF2-40B4-BE49-F238E27FC236}">
                <a16:creationId xmlns:a16="http://schemas.microsoft.com/office/drawing/2014/main" id="{E26A83B8-0423-4DB7-8FE0-C97D26C6F5D8}"/>
              </a:ext>
            </a:extLst>
          </p:cNvPr>
          <p:cNvSpPr/>
          <p:nvPr/>
        </p:nvSpPr>
        <p:spPr>
          <a:xfrm>
            <a:off x="637655" y="2524255"/>
            <a:ext cx="1415772" cy="276999"/>
          </a:xfrm>
          <a:prstGeom prst="rect">
            <a:avLst/>
          </a:prstGeom>
        </p:spPr>
        <p:txBody>
          <a:bodyPr wrap="none">
            <a:spAutoFit/>
          </a:bodyPr>
          <a:lstStyle/>
          <a:p>
            <a:pPr algn="ctr"/>
            <a:r>
              <a:rPr lang="ja-JP" altLang="en-US" sz="1200" b="1"/>
              <a:t>組織マネジメント</a:t>
            </a:r>
          </a:p>
        </p:txBody>
      </p:sp>
      <p:sp>
        <p:nvSpPr>
          <p:cNvPr id="56" name="正方形/長方形 55">
            <a:extLst>
              <a:ext uri="{FF2B5EF4-FFF2-40B4-BE49-F238E27FC236}">
                <a16:creationId xmlns:a16="http://schemas.microsoft.com/office/drawing/2014/main" id="{B11BAB95-5121-45AC-BB2D-73C8C22ECA9A}"/>
              </a:ext>
            </a:extLst>
          </p:cNvPr>
          <p:cNvSpPr/>
          <p:nvPr/>
        </p:nvSpPr>
        <p:spPr>
          <a:xfrm>
            <a:off x="637655" y="1452174"/>
            <a:ext cx="1415772" cy="276999"/>
          </a:xfrm>
          <a:prstGeom prst="rect">
            <a:avLst/>
          </a:prstGeom>
        </p:spPr>
        <p:txBody>
          <a:bodyPr wrap="none">
            <a:spAutoFit/>
          </a:bodyPr>
          <a:lstStyle/>
          <a:p>
            <a:pPr algn="ctr"/>
            <a:r>
              <a:rPr lang="ja-JP" altLang="en-US" sz="1200" b="1"/>
              <a:t>社会マネジメント</a:t>
            </a:r>
          </a:p>
        </p:txBody>
      </p:sp>
      <p:sp>
        <p:nvSpPr>
          <p:cNvPr id="30" name="四角形: 角を丸くする 29">
            <a:extLst>
              <a:ext uri="{FF2B5EF4-FFF2-40B4-BE49-F238E27FC236}">
                <a16:creationId xmlns:a16="http://schemas.microsoft.com/office/drawing/2014/main" id="{F51DA3F0-214A-478B-8EB1-D808EF336558}"/>
              </a:ext>
            </a:extLst>
          </p:cNvPr>
          <p:cNvSpPr/>
          <p:nvPr/>
        </p:nvSpPr>
        <p:spPr>
          <a:xfrm>
            <a:off x="341511" y="3534995"/>
            <a:ext cx="5533171" cy="3204000"/>
          </a:xfrm>
          <a:prstGeom prst="roundRect">
            <a:avLst/>
          </a:prstGeom>
          <a:solidFill>
            <a:schemeClr val="accent3">
              <a:lumMod val="20000"/>
              <a:lumOff val="8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endParaRPr kumimoji="1" lang="ja-JP" altLang="en-US"/>
          </a:p>
        </p:txBody>
      </p:sp>
      <p:sp>
        <p:nvSpPr>
          <p:cNvPr id="61" name="正方形/長方形 60">
            <a:extLst>
              <a:ext uri="{FF2B5EF4-FFF2-40B4-BE49-F238E27FC236}">
                <a16:creationId xmlns:a16="http://schemas.microsoft.com/office/drawing/2014/main" id="{FB7C7F32-5D68-4865-92B7-E8FF7233A3D0}"/>
              </a:ext>
            </a:extLst>
          </p:cNvPr>
          <p:cNvSpPr/>
          <p:nvPr/>
        </p:nvSpPr>
        <p:spPr>
          <a:xfrm>
            <a:off x="638982" y="3522391"/>
            <a:ext cx="1415772" cy="276999"/>
          </a:xfrm>
          <a:prstGeom prst="rect">
            <a:avLst/>
          </a:prstGeom>
        </p:spPr>
        <p:txBody>
          <a:bodyPr wrap="none">
            <a:spAutoFit/>
          </a:bodyPr>
          <a:lstStyle/>
          <a:p>
            <a:pPr algn="ctr"/>
            <a:r>
              <a:rPr lang="ja-JP" altLang="en-US" sz="1200" b="1"/>
              <a:t>個人マネジメント</a:t>
            </a:r>
          </a:p>
        </p:txBody>
      </p:sp>
      <p:sp>
        <p:nvSpPr>
          <p:cNvPr id="58" name="正方形/長方形 57">
            <a:extLst>
              <a:ext uri="{FF2B5EF4-FFF2-40B4-BE49-F238E27FC236}">
                <a16:creationId xmlns:a16="http://schemas.microsoft.com/office/drawing/2014/main" id="{6BF3A683-183F-4863-8855-340D57D968EC}"/>
              </a:ext>
            </a:extLst>
          </p:cNvPr>
          <p:cNvSpPr/>
          <p:nvPr/>
        </p:nvSpPr>
        <p:spPr>
          <a:xfrm>
            <a:off x="722159" y="4324037"/>
            <a:ext cx="2489639" cy="1858312"/>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kumimoji="1" lang="ja-JP" altLang="en-US" sz="900" b="1">
                <a:solidFill>
                  <a:schemeClr val="tx1"/>
                </a:solidFill>
              </a:rPr>
              <a:t>７つの習慣</a:t>
            </a:r>
          </a:p>
        </p:txBody>
      </p:sp>
      <p:sp>
        <p:nvSpPr>
          <p:cNvPr id="62" name="正方形/長方形 61">
            <a:extLst>
              <a:ext uri="{FF2B5EF4-FFF2-40B4-BE49-F238E27FC236}">
                <a16:creationId xmlns:a16="http://schemas.microsoft.com/office/drawing/2014/main" id="{2DA1ACFB-E618-4A39-9CD7-D6293464F5D0}"/>
              </a:ext>
            </a:extLst>
          </p:cNvPr>
          <p:cNvSpPr/>
          <p:nvPr/>
        </p:nvSpPr>
        <p:spPr>
          <a:xfrm>
            <a:off x="916423" y="5340001"/>
            <a:ext cx="2160000" cy="73145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vert="eaVert" lIns="36000" tIns="36000" rIns="36000" bIns="36000" rtlCol="0" anchor="b"/>
          <a:lstStyle/>
          <a:p>
            <a:pPr algn="dist"/>
            <a:r>
              <a:rPr kumimoji="1" lang="ja-JP" altLang="en-US" sz="1050">
                <a:solidFill>
                  <a:schemeClr val="bg1"/>
                </a:solidFill>
              </a:rPr>
              <a:t>私的成功</a:t>
            </a:r>
          </a:p>
        </p:txBody>
      </p:sp>
      <p:sp>
        <p:nvSpPr>
          <p:cNvPr id="63" name="正方形/長方形 62">
            <a:extLst>
              <a:ext uri="{FF2B5EF4-FFF2-40B4-BE49-F238E27FC236}">
                <a16:creationId xmlns:a16="http://schemas.microsoft.com/office/drawing/2014/main" id="{8DE2C809-46B3-4B2E-AE0B-2B524C4ACC66}"/>
              </a:ext>
            </a:extLst>
          </p:cNvPr>
          <p:cNvSpPr/>
          <p:nvPr/>
        </p:nvSpPr>
        <p:spPr>
          <a:xfrm>
            <a:off x="916422" y="4532001"/>
            <a:ext cx="2160000" cy="798703"/>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vert="eaVert" lIns="36000" tIns="36000" rIns="36000" bIns="36000" rtlCol="0" anchor="b"/>
          <a:lstStyle/>
          <a:p>
            <a:pPr algn="dist"/>
            <a:r>
              <a:rPr kumimoji="1" lang="ja-JP" altLang="en-US" sz="1050">
                <a:solidFill>
                  <a:schemeClr val="bg1"/>
                </a:solidFill>
              </a:rPr>
              <a:t>公的成功</a:t>
            </a:r>
          </a:p>
        </p:txBody>
      </p:sp>
      <p:sp>
        <p:nvSpPr>
          <p:cNvPr id="64" name="四角形: 角を丸くする 63">
            <a:extLst>
              <a:ext uri="{FF2B5EF4-FFF2-40B4-BE49-F238E27FC236}">
                <a16:creationId xmlns:a16="http://schemas.microsoft.com/office/drawing/2014/main" id="{D13E4E65-C7BE-4E8E-9CA1-4DBCBA6CE1C3}"/>
              </a:ext>
            </a:extLst>
          </p:cNvPr>
          <p:cNvSpPr/>
          <p:nvPr/>
        </p:nvSpPr>
        <p:spPr>
          <a:xfrm>
            <a:off x="1188749" y="5607569"/>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②終わりを思い描く</a:t>
            </a:r>
            <a:endParaRPr lang="en-US" altLang="ja-JP" sz="900">
              <a:solidFill>
                <a:schemeClr val="tx1"/>
              </a:solidFill>
            </a:endParaRPr>
          </a:p>
        </p:txBody>
      </p:sp>
      <p:sp>
        <p:nvSpPr>
          <p:cNvPr id="65" name="四角形: 角を丸くする 64">
            <a:extLst>
              <a:ext uri="{FF2B5EF4-FFF2-40B4-BE49-F238E27FC236}">
                <a16:creationId xmlns:a16="http://schemas.microsoft.com/office/drawing/2014/main" id="{B3396E38-DC79-48D4-9A76-6F27B81FF9AC}"/>
              </a:ext>
            </a:extLst>
          </p:cNvPr>
          <p:cNvSpPr/>
          <p:nvPr/>
        </p:nvSpPr>
        <p:spPr>
          <a:xfrm>
            <a:off x="1188749" y="5364396"/>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③最優先事項を優先する</a:t>
            </a:r>
            <a:endParaRPr lang="en-US" altLang="ja-JP" sz="900">
              <a:solidFill>
                <a:schemeClr val="tx1"/>
              </a:solidFill>
            </a:endParaRPr>
          </a:p>
        </p:txBody>
      </p:sp>
      <p:sp>
        <p:nvSpPr>
          <p:cNvPr id="66" name="四角形: 角を丸くする 65">
            <a:extLst>
              <a:ext uri="{FF2B5EF4-FFF2-40B4-BE49-F238E27FC236}">
                <a16:creationId xmlns:a16="http://schemas.microsoft.com/office/drawing/2014/main" id="{DA04C01E-C56C-4E24-8160-12DC3E520A29}"/>
              </a:ext>
            </a:extLst>
          </p:cNvPr>
          <p:cNvSpPr/>
          <p:nvPr/>
        </p:nvSpPr>
        <p:spPr>
          <a:xfrm>
            <a:off x="1188749" y="5067883"/>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④</a:t>
            </a:r>
            <a:r>
              <a:rPr lang="en-US" altLang="ja-JP" sz="900">
                <a:solidFill>
                  <a:schemeClr val="tx1"/>
                </a:solidFill>
              </a:rPr>
              <a:t>Win-Win</a:t>
            </a:r>
            <a:r>
              <a:rPr lang="ja-JP" altLang="en-US" sz="900">
                <a:solidFill>
                  <a:schemeClr val="tx1"/>
                </a:solidFill>
              </a:rPr>
              <a:t>を考える</a:t>
            </a:r>
            <a:endParaRPr lang="en-US" altLang="ja-JP" sz="900">
              <a:solidFill>
                <a:schemeClr val="tx1"/>
              </a:solidFill>
            </a:endParaRPr>
          </a:p>
        </p:txBody>
      </p:sp>
      <p:sp>
        <p:nvSpPr>
          <p:cNvPr id="69" name="四角形: 角を丸くする 68">
            <a:extLst>
              <a:ext uri="{FF2B5EF4-FFF2-40B4-BE49-F238E27FC236}">
                <a16:creationId xmlns:a16="http://schemas.microsoft.com/office/drawing/2014/main" id="{A5AD7D3C-4D07-44B6-98BB-09E54AD4404A}"/>
              </a:ext>
            </a:extLst>
          </p:cNvPr>
          <p:cNvSpPr/>
          <p:nvPr/>
        </p:nvSpPr>
        <p:spPr>
          <a:xfrm>
            <a:off x="1188749" y="4824710"/>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⑤理解に徹し、理解される</a:t>
            </a:r>
            <a:endParaRPr lang="en-US" altLang="ja-JP" sz="900">
              <a:solidFill>
                <a:schemeClr val="tx1"/>
              </a:solidFill>
            </a:endParaRPr>
          </a:p>
        </p:txBody>
      </p:sp>
      <p:sp>
        <p:nvSpPr>
          <p:cNvPr id="77" name="四角形: 角を丸くする 76">
            <a:extLst>
              <a:ext uri="{FF2B5EF4-FFF2-40B4-BE49-F238E27FC236}">
                <a16:creationId xmlns:a16="http://schemas.microsoft.com/office/drawing/2014/main" id="{6ECE1190-304E-427D-9EBA-B61B3E8D51F2}"/>
              </a:ext>
            </a:extLst>
          </p:cNvPr>
          <p:cNvSpPr/>
          <p:nvPr/>
        </p:nvSpPr>
        <p:spPr>
          <a:xfrm>
            <a:off x="1188749" y="4581537"/>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⑥シナジーを創り出す</a:t>
            </a:r>
            <a:endParaRPr lang="en-US" altLang="ja-JP" sz="900">
              <a:solidFill>
                <a:schemeClr val="tx1"/>
              </a:solidFill>
            </a:endParaRPr>
          </a:p>
        </p:txBody>
      </p:sp>
      <p:sp>
        <p:nvSpPr>
          <p:cNvPr id="78" name="四角形: 角を丸くする 77">
            <a:extLst>
              <a:ext uri="{FF2B5EF4-FFF2-40B4-BE49-F238E27FC236}">
                <a16:creationId xmlns:a16="http://schemas.microsoft.com/office/drawing/2014/main" id="{0E599092-F3E0-4A39-96C6-0C9F939267A7}"/>
              </a:ext>
            </a:extLst>
          </p:cNvPr>
          <p:cNvSpPr/>
          <p:nvPr/>
        </p:nvSpPr>
        <p:spPr>
          <a:xfrm>
            <a:off x="2804319" y="4575606"/>
            <a:ext cx="213196" cy="1455135"/>
          </a:xfrm>
          <a:prstGeom prst="roundRect">
            <a:avLst/>
          </a:prstGeom>
          <a:ln/>
        </p:spPr>
        <p:style>
          <a:lnRef idx="2">
            <a:schemeClr val="accent1"/>
          </a:lnRef>
          <a:fillRef idx="1">
            <a:schemeClr val="lt1"/>
          </a:fillRef>
          <a:effectRef idx="0">
            <a:schemeClr val="accent1"/>
          </a:effectRef>
          <a:fontRef idx="minor">
            <a:schemeClr val="dk1"/>
          </a:fontRef>
        </p:style>
        <p:txBody>
          <a:bodyPr vert="eaVert" lIns="36000" tIns="36000" rIns="36000" bIns="36000" rtlCol="0" anchor="ctr"/>
          <a:lstStyle/>
          <a:p>
            <a:pPr algn="dist"/>
            <a:r>
              <a:rPr lang="ja-JP" altLang="en-US" sz="900">
                <a:solidFill>
                  <a:schemeClr val="tx1"/>
                </a:solidFill>
              </a:rPr>
              <a:t>⑦刃を研ぐ</a:t>
            </a:r>
            <a:endParaRPr lang="en-US" altLang="ja-JP" sz="900">
              <a:solidFill>
                <a:schemeClr val="tx1"/>
              </a:solidFill>
            </a:endParaRPr>
          </a:p>
        </p:txBody>
      </p:sp>
      <p:sp>
        <p:nvSpPr>
          <p:cNvPr id="79" name="正方形/長方形 78">
            <a:extLst>
              <a:ext uri="{FF2B5EF4-FFF2-40B4-BE49-F238E27FC236}">
                <a16:creationId xmlns:a16="http://schemas.microsoft.com/office/drawing/2014/main" id="{5A1F70DE-7FC2-4259-AA5B-B87622D6C5FE}"/>
              </a:ext>
            </a:extLst>
          </p:cNvPr>
          <p:cNvSpPr/>
          <p:nvPr/>
        </p:nvSpPr>
        <p:spPr>
          <a:xfrm>
            <a:off x="4344709" y="4330695"/>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整え方</a:t>
            </a:r>
            <a:endParaRPr lang="en-US" altLang="ja-JP" sz="900" b="1">
              <a:solidFill>
                <a:schemeClr val="tx1"/>
              </a:solidFill>
            </a:endParaRPr>
          </a:p>
        </p:txBody>
      </p:sp>
      <p:sp>
        <p:nvSpPr>
          <p:cNvPr id="80" name="正方形/長方形 79">
            <a:extLst>
              <a:ext uri="{FF2B5EF4-FFF2-40B4-BE49-F238E27FC236}">
                <a16:creationId xmlns:a16="http://schemas.microsoft.com/office/drawing/2014/main" id="{405F0630-D323-4B4E-A04B-5142D81B80C8}"/>
              </a:ext>
            </a:extLst>
          </p:cNvPr>
          <p:cNvSpPr/>
          <p:nvPr/>
        </p:nvSpPr>
        <p:spPr>
          <a:xfrm>
            <a:off x="3248172" y="4953326"/>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学び方</a:t>
            </a:r>
            <a:endParaRPr lang="en-US" altLang="ja-JP" sz="900" b="1">
              <a:solidFill>
                <a:schemeClr val="tx1"/>
              </a:solidFill>
            </a:endParaRPr>
          </a:p>
        </p:txBody>
      </p:sp>
      <p:sp>
        <p:nvSpPr>
          <p:cNvPr id="81" name="正方形/長方形 80">
            <a:extLst>
              <a:ext uri="{FF2B5EF4-FFF2-40B4-BE49-F238E27FC236}">
                <a16:creationId xmlns:a16="http://schemas.microsoft.com/office/drawing/2014/main" id="{CCD9A363-39E5-4626-980C-9819AFD21960}"/>
              </a:ext>
            </a:extLst>
          </p:cNvPr>
          <p:cNvSpPr/>
          <p:nvPr/>
        </p:nvSpPr>
        <p:spPr>
          <a:xfrm>
            <a:off x="4350829" y="4953326"/>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考え方</a:t>
            </a:r>
            <a:endParaRPr lang="en-US" altLang="ja-JP" sz="900" b="1">
              <a:solidFill>
                <a:schemeClr val="tx1"/>
              </a:solidFill>
            </a:endParaRPr>
          </a:p>
        </p:txBody>
      </p:sp>
      <p:sp>
        <p:nvSpPr>
          <p:cNvPr id="82" name="正方形/長方形 81">
            <a:extLst>
              <a:ext uri="{FF2B5EF4-FFF2-40B4-BE49-F238E27FC236}">
                <a16:creationId xmlns:a16="http://schemas.microsoft.com/office/drawing/2014/main" id="{CA2BA4A0-E831-47BB-A6E9-41C03AF97208}"/>
              </a:ext>
            </a:extLst>
          </p:cNvPr>
          <p:cNvSpPr/>
          <p:nvPr/>
        </p:nvSpPr>
        <p:spPr>
          <a:xfrm>
            <a:off x="3249843" y="5570952"/>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稼ぎ方</a:t>
            </a:r>
            <a:endParaRPr lang="en-US" altLang="ja-JP" sz="900" b="1">
              <a:solidFill>
                <a:schemeClr val="tx1"/>
              </a:solidFill>
            </a:endParaRPr>
          </a:p>
        </p:txBody>
      </p:sp>
      <p:sp>
        <p:nvSpPr>
          <p:cNvPr id="83" name="正方形/長方形 82">
            <a:extLst>
              <a:ext uri="{FF2B5EF4-FFF2-40B4-BE49-F238E27FC236}">
                <a16:creationId xmlns:a16="http://schemas.microsoft.com/office/drawing/2014/main" id="{7798ECC8-AB92-43B0-963A-8DB26E58955D}"/>
              </a:ext>
            </a:extLst>
          </p:cNvPr>
          <p:cNvSpPr/>
          <p:nvPr/>
        </p:nvSpPr>
        <p:spPr>
          <a:xfrm>
            <a:off x="3248172" y="4330695"/>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伝え方</a:t>
            </a:r>
            <a:endParaRPr lang="en-US" altLang="ja-JP" sz="900" b="1">
              <a:solidFill>
                <a:schemeClr val="tx1"/>
              </a:solidFill>
            </a:endParaRPr>
          </a:p>
        </p:txBody>
      </p:sp>
      <p:sp>
        <p:nvSpPr>
          <p:cNvPr id="18" name="四角形: 角を丸くする 17">
            <a:extLst>
              <a:ext uri="{FF2B5EF4-FFF2-40B4-BE49-F238E27FC236}">
                <a16:creationId xmlns:a16="http://schemas.microsoft.com/office/drawing/2014/main" id="{BE4A3DCF-274E-43CB-9068-2ED4D74E2D08}"/>
              </a:ext>
            </a:extLst>
          </p:cNvPr>
          <p:cNvSpPr/>
          <p:nvPr/>
        </p:nvSpPr>
        <p:spPr>
          <a:xfrm>
            <a:off x="7568691" y="4874323"/>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商品・サービス</a:t>
            </a:r>
            <a:endParaRPr lang="en-US" altLang="ja-JP" sz="1050">
              <a:solidFill>
                <a:schemeClr val="tx1"/>
              </a:solidFill>
            </a:endParaRPr>
          </a:p>
          <a:p>
            <a:pPr algn="ctr"/>
            <a:r>
              <a:rPr lang="ja-JP" altLang="en-US" sz="1050">
                <a:solidFill>
                  <a:schemeClr val="tx1"/>
                </a:solidFill>
              </a:rPr>
              <a:t>開発</a:t>
            </a:r>
            <a:endParaRPr lang="en-US" altLang="ja-JP" sz="1050">
              <a:solidFill>
                <a:schemeClr val="tx1"/>
              </a:solidFill>
            </a:endParaRPr>
          </a:p>
        </p:txBody>
      </p:sp>
      <p:sp>
        <p:nvSpPr>
          <p:cNvPr id="70" name="正方形/長方形 69">
            <a:extLst>
              <a:ext uri="{FF2B5EF4-FFF2-40B4-BE49-F238E27FC236}">
                <a16:creationId xmlns:a16="http://schemas.microsoft.com/office/drawing/2014/main" id="{45608EC6-F7F4-4C0D-803D-3288EBA6ABAB}"/>
              </a:ext>
            </a:extLst>
          </p:cNvPr>
          <p:cNvSpPr/>
          <p:nvPr/>
        </p:nvSpPr>
        <p:spPr>
          <a:xfrm>
            <a:off x="4350829" y="5573821"/>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進め方</a:t>
            </a:r>
            <a:endParaRPr lang="en-US" altLang="ja-JP" sz="900" b="1">
              <a:solidFill>
                <a:schemeClr val="tx1"/>
              </a:solidFill>
            </a:endParaRPr>
          </a:p>
        </p:txBody>
      </p:sp>
      <p:sp>
        <p:nvSpPr>
          <p:cNvPr id="71" name="四角形: 角を丸くする 70">
            <a:extLst>
              <a:ext uri="{FF2B5EF4-FFF2-40B4-BE49-F238E27FC236}">
                <a16:creationId xmlns:a16="http://schemas.microsoft.com/office/drawing/2014/main" id="{1F75B359-1BFB-46B7-9628-3A25B383E8B5}"/>
              </a:ext>
            </a:extLst>
          </p:cNvPr>
          <p:cNvSpPr/>
          <p:nvPr/>
        </p:nvSpPr>
        <p:spPr>
          <a:xfrm>
            <a:off x="4401481" y="4527240"/>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マインドフルネス</a:t>
            </a:r>
            <a:endParaRPr lang="en-US" altLang="ja-JP" sz="700">
              <a:solidFill>
                <a:schemeClr val="tx1"/>
              </a:solidFill>
            </a:endParaRPr>
          </a:p>
        </p:txBody>
      </p:sp>
      <p:sp>
        <p:nvSpPr>
          <p:cNvPr id="72" name="四角形: 角を丸くする 71">
            <a:extLst>
              <a:ext uri="{FF2B5EF4-FFF2-40B4-BE49-F238E27FC236}">
                <a16:creationId xmlns:a16="http://schemas.microsoft.com/office/drawing/2014/main" id="{A26242E0-5466-4A42-BBE1-C75C4EC98A9D}"/>
              </a:ext>
            </a:extLst>
          </p:cNvPr>
          <p:cNvSpPr/>
          <p:nvPr/>
        </p:nvSpPr>
        <p:spPr>
          <a:xfrm>
            <a:off x="4401481" y="4658043"/>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睡眠</a:t>
            </a:r>
            <a:endParaRPr lang="en-US" altLang="ja-JP" sz="700">
              <a:solidFill>
                <a:schemeClr val="tx1"/>
              </a:solidFill>
            </a:endParaRPr>
          </a:p>
        </p:txBody>
      </p:sp>
      <p:sp>
        <p:nvSpPr>
          <p:cNvPr id="73" name="四角形: 角を丸くする 72">
            <a:extLst>
              <a:ext uri="{FF2B5EF4-FFF2-40B4-BE49-F238E27FC236}">
                <a16:creationId xmlns:a16="http://schemas.microsoft.com/office/drawing/2014/main" id="{4BB36BC5-2F66-4011-965E-BC9DFE608EA9}"/>
              </a:ext>
            </a:extLst>
          </p:cNvPr>
          <p:cNvSpPr/>
          <p:nvPr/>
        </p:nvSpPr>
        <p:spPr>
          <a:xfrm>
            <a:off x="4401481" y="4788846"/>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運動</a:t>
            </a:r>
            <a:endParaRPr lang="en-US" altLang="ja-JP" sz="700">
              <a:solidFill>
                <a:schemeClr val="tx1"/>
              </a:solidFill>
            </a:endParaRPr>
          </a:p>
        </p:txBody>
      </p:sp>
      <p:sp>
        <p:nvSpPr>
          <p:cNvPr id="85" name="四角形: 角を丸くする 84">
            <a:extLst>
              <a:ext uri="{FF2B5EF4-FFF2-40B4-BE49-F238E27FC236}">
                <a16:creationId xmlns:a16="http://schemas.microsoft.com/office/drawing/2014/main" id="{E08C12E6-5572-44CF-B20E-3D25892098D1}"/>
              </a:ext>
            </a:extLst>
          </p:cNvPr>
          <p:cNvSpPr/>
          <p:nvPr/>
        </p:nvSpPr>
        <p:spPr>
          <a:xfrm>
            <a:off x="3282329" y="4523749"/>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伝え方のルール</a:t>
            </a:r>
            <a:endParaRPr lang="en-US" altLang="ja-JP" sz="700">
              <a:solidFill>
                <a:schemeClr val="tx1"/>
              </a:solidFill>
            </a:endParaRPr>
          </a:p>
        </p:txBody>
      </p:sp>
      <p:sp>
        <p:nvSpPr>
          <p:cNvPr id="86" name="四角形: 角を丸くする 85">
            <a:extLst>
              <a:ext uri="{FF2B5EF4-FFF2-40B4-BE49-F238E27FC236}">
                <a16:creationId xmlns:a16="http://schemas.microsoft.com/office/drawing/2014/main" id="{98371402-BB18-4F96-830C-F0D2E9074890}"/>
              </a:ext>
            </a:extLst>
          </p:cNvPr>
          <p:cNvSpPr/>
          <p:nvPr/>
        </p:nvSpPr>
        <p:spPr>
          <a:xfrm>
            <a:off x="3282329" y="4654552"/>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プレゼン</a:t>
            </a:r>
            <a:endParaRPr lang="en-US" altLang="ja-JP" sz="700">
              <a:solidFill>
                <a:schemeClr val="tx1"/>
              </a:solidFill>
            </a:endParaRPr>
          </a:p>
        </p:txBody>
      </p:sp>
      <p:sp>
        <p:nvSpPr>
          <p:cNvPr id="89" name="四角形: 角を丸くする 88">
            <a:extLst>
              <a:ext uri="{FF2B5EF4-FFF2-40B4-BE49-F238E27FC236}">
                <a16:creationId xmlns:a16="http://schemas.microsoft.com/office/drawing/2014/main" id="{42FB4F17-E4D8-4F11-BB2D-29240B4D1D81}"/>
              </a:ext>
            </a:extLst>
          </p:cNvPr>
          <p:cNvSpPr/>
          <p:nvPr/>
        </p:nvSpPr>
        <p:spPr>
          <a:xfrm>
            <a:off x="3282329" y="5149353"/>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アウトプット</a:t>
            </a:r>
            <a:endParaRPr lang="en-US" altLang="ja-JP" sz="700">
              <a:solidFill>
                <a:schemeClr val="tx1"/>
              </a:solidFill>
            </a:endParaRPr>
          </a:p>
        </p:txBody>
      </p:sp>
      <p:sp>
        <p:nvSpPr>
          <p:cNvPr id="90" name="四角形: 角を丸くする 89">
            <a:extLst>
              <a:ext uri="{FF2B5EF4-FFF2-40B4-BE49-F238E27FC236}">
                <a16:creationId xmlns:a16="http://schemas.microsoft.com/office/drawing/2014/main" id="{05C07832-AA65-4BD5-874F-7C9BE37E6031}"/>
              </a:ext>
            </a:extLst>
          </p:cNvPr>
          <p:cNvSpPr/>
          <p:nvPr/>
        </p:nvSpPr>
        <p:spPr>
          <a:xfrm>
            <a:off x="3282329" y="5280156"/>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時間術</a:t>
            </a:r>
            <a:endParaRPr lang="en-US" altLang="ja-JP" sz="700">
              <a:solidFill>
                <a:schemeClr val="tx1"/>
              </a:solidFill>
            </a:endParaRPr>
          </a:p>
        </p:txBody>
      </p:sp>
      <p:sp>
        <p:nvSpPr>
          <p:cNvPr id="91" name="四角形: 角を丸くする 90">
            <a:extLst>
              <a:ext uri="{FF2B5EF4-FFF2-40B4-BE49-F238E27FC236}">
                <a16:creationId xmlns:a16="http://schemas.microsoft.com/office/drawing/2014/main" id="{DB6800DB-EE39-4D13-9CCA-CD386AC683E6}"/>
              </a:ext>
            </a:extLst>
          </p:cNvPr>
          <p:cNvSpPr/>
          <p:nvPr/>
        </p:nvSpPr>
        <p:spPr>
          <a:xfrm>
            <a:off x="4401481" y="5148044"/>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ロジカルシンキング</a:t>
            </a:r>
            <a:endParaRPr lang="en-US" altLang="ja-JP" sz="700">
              <a:solidFill>
                <a:schemeClr val="tx1"/>
              </a:solidFill>
            </a:endParaRPr>
          </a:p>
        </p:txBody>
      </p:sp>
      <p:sp>
        <p:nvSpPr>
          <p:cNvPr id="92" name="四角形: 角を丸くする 91">
            <a:extLst>
              <a:ext uri="{FF2B5EF4-FFF2-40B4-BE49-F238E27FC236}">
                <a16:creationId xmlns:a16="http://schemas.microsoft.com/office/drawing/2014/main" id="{37333067-A1D1-45BB-96A3-2DC058867DB2}"/>
              </a:ext>
            </a:extLst>
          </p:cNvPr>
          <p:cNvSpPr/>
          <p:nvPr/>
        </p:nvSpPr>
        <p:spPr>
          <a:xfrm>
            <a:off x="4401481" y="5278847"/>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エッセンシャル思考</a:t>
            </a:r>
            <a:endParaRPr lang="en-US" altLang="ja-JP" sz="700">
              <a:solidFill>
                <a:schemeClr val="tx1"/>
              </a:solidFill>
            </a:endParaRPr>
          </a:p>
        </p:txBody>
      </p:sp>
      <p:sp>
        <p:nvSpPr>
          <p:cNvPr id="93" name="四角形: 角を丸くする 92">
            <a:extLst>
              <a:ext uri="{FF2B5EF4-FFF2-40B4-BE49-F238E27FC236}">
                <a16:creationId xmlns:a16="http://schemas.microsoft.com/office/drawing/2014/main" id="{1457FB78-EA52-40CE-8267-074BA20DAF18}"/>
              </a:ext>
            </a:extLst>
          </p:cNvPr>
          <p:cNvSpPr/>
          <p:nvPr/>
        </p:nvSpPr>
        <p:spPr>
          <a:xfrm>
            <a:off x="4401481" y="5409650"/>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ファクトフルネス</a:t>
            </a:r>
            <a:endParaRPr lang="en-US" altLang="ja-JP" sz="700">
              <a:solidFill>
                <a:schemeClr val="tx1"/>
              </a:solidFill>
            </a:endParaRPr>
          </a:p>
        </p:txBody>
      </p:sp>
      <p:sp>
        <p:nvSpPr>
          <p:cNvPr id="95" name="四角形: 角を丸くする 94">
            <a:extLst>
              <a:ext uri="{FF2B5EF4-FFF2-40B4-BE49-F238E27FC236}">
                <a16:creationId xmlns:a16="http://schemas.microsoft.com/office/drawing/2014/main" id="{5237FFDE-12C8-41D3-B5B4-3EAE3F95CCAA}"/>
              </a:ext>
            </a:extLst>
          </p:cNvPr>
          <p:cNvSpPr/>
          <p:nvPr/>
        </p:nvSpPr>
        <p:spPr>
          <a:xfrm>
            <a:off x="3279881" y="5768015"/>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富を築く知恵</a:t>
            </a:r>
            <a:endParaRPr lang="en-US" altLang="ja-JP" sz="700">
              <a:solidFill>
                <a:schemeClr val="tx1"/>
              </a:solidFill>
            </a:endParaRPr>
          </a:p>
        </p:txBody>
      </p:sp>
      <p:sp>
        <p:nvSpPr>
          <p:cNvPr id="96" name="四角形: 角を丸くする 95">
            <a:extLst>
              <a:ext uri="{FF2B5EF4-FFF2-40B4-BE49-F238E27FC236}">
                <a16:creationId xmlns:a16="http://schemas.microsoft.com/office/drawing/2014/main" id="{589F53D5-FF20-4B53-9BD0-BFFE72956881}"/>
              </a:ext>
            </a:extLst>
          </p:cNvPr>
          <p:cNvSpPr/>
          <p:nvPr/>
        </p:nvSpPr>
        <p:spPr>
          <a:xfrm>
            <a:off x="3279881" y="5898818"/>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500">
                <a:solidFill>
                  <a:schemeClr val="tx1"/>
                </a:solidFill>
              </a:rPr>
              <a:t>資産運用</a:t>
            </a:r>
            <a:endParaRPr lang="en-US" altLang="ja-JP" sz="500">
              <a:solidFill>
                <a:schemeClr val="tx1"/>
              </a:solidFill>
            </a:endParaRPr>
          </a:p>
        </p:txBody>
      </p:sp>
      <p:sp>
        <p:nvSpPr>
          <p:cNvPr id="98" name="四角形: 角を丸くする 97">
            <a:extLst>
              <a:ext uri="{FF2B5EF4-FFF2-40B4-BE49-F238E27FC236}">
                <a16:creationId xmlns:a16="http://schemas.microsoft.com/office/drawing/2014/main" id="{F0ED496E-20E6-40DC-AAF5-13BA3244D034}"/>
              </a:ext>
            </a:extLst>
          </p:cNvPr>
          <p:cNvSpPr/>
          <p:nvPr/>
        </p:nvSpPr>
        <p:spPr>
          <a:xfrm>
            <a:off x="4401424" y="5768015"/>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仕事の進め方</a:t>
            </a:r>
            <a:endParaRPr lang="en-US" altLang="ja-JP" sz="700">
              <a:solidFill>
                <a:schemeClr val="tx1"/>
              </a:solidFill>
            </a:endParaRPr>
          </a:p>
        </p:txBody>
      </p:sp>
      <p:sp>
        <p:nvSpPr>
          <p:cNvPr id="99" name="四角形: 角を丸くする 98">
            <a:extLst>
              <a:ext uri="{FF2B5EF4-FFF2-40B4-BE49-F238E27FC236}">
                <a16:creationId xmlns:a16="http://schemas.microsoft.com/office/drawing/2014/main" id="{55F7ADBB-4993-474C-AFD6-89B1E2CD665B}"/>
              </a:ext>
            </a:extLst>
          </p:cNvPr>
          <p:cNvSpPr/>
          <p:nvPr/>
        </p:nvSpPr>
        <p:spPr>
          <a:xfrm>
            <a:off x="4401424" y="5898818"/>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集中力</a:t>
            </a:r>
            <a:endParaRPr lang="en-US" altLang="ja-JP" sz="700">
              <a:solidFill>
                <a:schemeClr val="tx1"/>
              </a:solidFill>
            </a:endParaRPr>
          </a:p>
        </p:txBody>
      </p:sp>
      <p:sp>
        <p:nvSpPr>
          <p:cNvPr id="100" name="正方形/長方形 99">
            <a:extLst>
              <a:ext uri="{FF2B5EF4-FFF2-40B4-BE49-F238E27FC236}">
                <a16:creationId xmlns:a16="http://schemas.microsoft.com/office/drawing/2014/main" id="{8312AC82-2ABE-4F0F-9D24-606133F73A48}"/>
              </a:ext>
            </a:extLst>
          </p:cNvPr>
          <p:cNvSpPr/>
          <p:nvPr/>
        </p:nvSpPr>
        <p:spPr>
          <a:xfrm>
            <a:off x="722159" y="4120357"/>
            <a:ext cx="2489639" cy="197638"/>
          </a:xfrm>
          <a:prstGeom prst="rect">
            <a:avLst/>
          </a:prstGeom>
          <a:solidFill>
            <a:schemeClr val="bg2">
              <a:lumMod val="90000"/>
            </a:schemeClr>
          </a:solidFill>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1050" b="1"/>
              <a:t>基本の型（人格形成）</a:t>
            </a:r>
          </a:p>
        </p:txBody>
      </p:sp>
      <p:sp>
        <p:nvSpPr>
          <p:cNvPr id="101" name="正方形/長方形 100">
            <a:extLst>
              <a:ext uri="{FF2B5EF4-FFF2-40B4-BE49-F238E27FC236}">
                <a16:creationId xmlns:a16="http://schemas.microsoft.com/office/drawing/2014/main" id="{807991C1-D982-4646-9190-E6038C92575E}"/>
              </a:ext>
            </a:extLst>
          </p:cNvPr>
          <p:cNvSpPr/>
          <p:nvPr/>
        </p:nvSpPr>
        <p:spPr>
          <a:xfrm>
            <a:off x="3243728" y="4120357"/>
            <a:ext cx="2180981" cy="197638"/>
          </a:xfrm>
          <a:prstGeom prst="rect">
            <a:avLst/>
          </a:prstGeom>
          <a:solidFill>
            <a:schemeClr val="bg2">
              <a:lumMod val="90000"/>
            </a:schemeClr>
          </a:solidFill>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900" b="1"/>
              <a:t>７つの方（知識・スキル・意欲）</a:t>
            </a:r>
          </a:p>
        </p:txBody>
      </p:sp>
      <p:sp>
        <p:nvSpPr>
          <p:cNvPr id="57" name="四角形: 角を丸くする 56">
            <a:extLst>
              <a:ext uri="{FF2B5EF4-FFF2-40B4-BE49-F238E27FC236}">
                <a16:creationId xmlns:a16="http://schemas.microsoft.com/office/drawing/2014/main" id="{EF84BD2E-5162-45E3-A207-1B2F1DA8058C}"/>
              </a:ext>
            </a:extLst>
          </p:cNvPr>
          <p:cNvSpPr/>
          <p:nvPr/>
        </p:nvSpPr>
        <p:spPr>
          <a:xfrm>
            <a:off x="1188749" y="5850741"/>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①主体的である</a:t>
            </a:r>
            <a:endParaRPr lang="en-US" altLang="ja-JP" sz="900">
              <a:solidFill>
                <a:schemeClr val="tx1"/>
              </a:solidFill>
            </a:endParaRPr>
          </a:p>
        </p:txBody>
      </p:sp>
      <p:sp>
        <p:nvSpPr>
          <p:cNvPr id="102" name="四角形: 角を丸くする 101">
            <a:extLst>
              <a:ext uri="{FF2B5EF4-FFF2-40B4-BE49-F238E27FC236}">
                <a16:creationId xmlns:a16="http://schemas.microsoft.com/office/drawing/2014/main" id="{9F550F3B-C787-4CD9-B6EF-D762A32BDD88}"/>
              </a:ext>
            </a:extLst>
          </p:cNvPr>
          <p:cNvSpPr/>
          <p:nvPr/>
        </p:nvSpPr>
        <p:spPr>
          <a:xfrm>
            <a:off x="8516952" y="3919094"/>
            <a:ext cx="1080000" cy="32477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ビジョン</a:t>
            </a:r>
            <a:endParaRPr kumimoji="1" lang="en-US" altLang="ja-JP" sz="1050" b="1">
              <a:solidFill>
                <a:schemeClr val="tx1"/>
              </a:solidFill>
            </a:endParaRPr>
          </a:p>
          <a:p>
            <a:pPr algn="ctr"/>
            <a:r>
              <a:rPr lang="ja-JP" altLang="en-US" sz="1050" b="1">
                <a:solidFill>
                  <a:schemeClr val="tx1"/>
                </a:solidFill>
              </a:rPr>
              <a:t>（あるべき姿）</a:t>
            </a:r>
            <a:endParaRPr kumimoji="1" lang="ja-JP" altLang="en-US" sz="1050" b="1">
              <a:solidFill>
                <a:schemeClr val="tx1"/>
              </a:solidFill>
            </a:endParaRPr>
          </a:p>
        </p:txBody>
      </p:sp>
      <p:sp>
        <p:nvSpPr>
          <p:cNvPr id="103" name="四角形: 角を丸くする 102">
            <a:extLst>
              <a:ext uri="{FF2B5EF4-FFF2-40B4-BE49-F238E27FC236}">
                <a16:creationId xmlns:a16="http://schemas.microsoft.com/office/drawing/2014/main" id="{193977F8-70BB-4544-9556-F4B7B6F40971}"/>
              </a:ext>
            </a:extLst>
          </p:cNvPr>
          <p:cNvSpPr/>
          <p:nvPr/>
        </p:nvSpPr>
        <p:spPr>
          <a:xfrm>
            <a:off x="7436952" y="3919251"/>
            <a:ext cx="1080000" cy="32477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ミッション</a:t>
            </a:r>
            <a:endParaRPr kumimoji="1" lang="en-US" altLang="ja-JP" sz="1050" b="1">
              <a:solidFill>
                <a:schemeClr val="tx1"/>
              </a:solidFill>
            </a:endParaRPr>
          </a:p>
          <a:p>
            <a:pPr algn="ctr"/>
            <a:r>
              <a:rPr lang="ja-JP" altLang="en-US" sz="1050" b="1">
                <a:solidFill>
                  <a:schemeClr val="tx1"/>
                </a:solidFill>
              </a:rPr>
              <a:t>（使命）</a:t>
            </a:r>
            <a:endParaRPr kumimoji="1" lang="ja-JP" altLang="en-US" sz="1050" b="1">
              <a:solidFill>
                <a:schemeClr val="tx1"/>
              </a:solidFill>
            </a:endParaRPr>
          </a:p>
        </p:txBody>
      </p:sp>
      <p:sp>
        <p:nvSpPr>
          <p:cNvPr id="104" name="四角形: 角を丸くする 103">
            <a:extLst>
              <a:ext uri="{FF2B5EF4-FFF2-40B4-BE49-F238E27FC236}">
                <a16:creationId xmlns:a16="http://schemas.microsoft.com/office/drawing/2014/main" id="{D941F755-B19B-480C-855B-053037EF42B5}"/>
              </a:ext>
            </a:extLst>
          </p:cNvPr>
          <p:cNvSpPr/>
          <p:nvPr/>
        </p:nvSpPr>
        <p:spPr>
          <a:xfrm>
            <a:off x="9587631" y="3919094"/>
            <a:ext cx="1080000" cy="32477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バリュー</a:t>
            </a:r>
            <a:endParaRPr kumimoji="1" lang="en-US" altLang="ja-JP" sz="1050" b="1">
              <a:solidFill>
                <a:schemeClr val="tx1"/>
              </a:solidFill>
            </a:endParaRPr>
          </a:p>
          <a:p>
            <a:pPr algn="ctr"/>
            <a:r>
              <a:rPr lang="ja-JP" altLang="en-US" sz="1050" b="1">
                <a:solidFill>
                  <a:schemeClr val="tx1"/>
                </a:solidFill>
              </a:rPr>
              <a:t>（価値観）</a:t>
            </a:r>
            <a:endParaRPr kumimoji="1" lang="ja-JP" altLang="en-US" sz="1050" b="1">
              <a:solidFill>
                <a:schemeClr val="tx1"/>
              </a:solidFill>
            </a:endParaRPr>
          </a:p>
        </p:txBody>
      </p:sp>
      <p:sp>
        <p:nvSpPr>
          <p:cNvPr id="105" name="四角形: 角を丸くする 104">
            <a:extLst>
              <a:ext uri="{FF2B5EF4-FFF2-40B4-BE49-F238E27FC236}">
                <a16:creationId xmlns:a16="http://schemas.microsoft.com/office/drawing/2014/main" id="{48CFB9FD-1B06-4C5D-A884-86828C770020}"/>
              </a:ext>
            </a:extLst>
          </p:cNvPr>
          <p:cNvSpPr/>
          <p:nvPr/>
        </p:nvSpPr>
        <p:spPr>
          <a:xfrm>
            <a:off x="7082404" y="4285527"/>
            <a:ext cx="1963430" cy="252000"/>
          </a:xfrm>
          <a:prstGeom prst="roundRect">
            <a:avLst/>
          </a:prstGeom>
          <a:solidFill>
            <a:srgbClr val="FFC000"/>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kumimoji="1" lang="ja-JP" altLang="en-US" sz="1050">
                <a:solidFill>
                  <a:schemeClr val="tx1"/>
                </a:solidFill>
              </a:rPr>
              <a:t>経営戦略</a:t>
            </a:r>
          </a:p>
        </p:txBody>
      </p:sp>
      <p:sp>
        <p:nvSpPr>
          <p:cNvPr id="109" name="四角形: 角を丸くする 108">
            <a:extLst>
              <a:ext uri="{FF2B5EF4-FFF2-40B4-BE49-F238E27FC236}">
                <a16:creationId xmlns:a16="http://schemas.microsoft.com/office/drawing/2014/main" id="{7EA83AFF-6319-4894-9EEC-BA2FD3C5BA1B}"/>
              </a:ext>
            </a:extLst>
          </p:cNvPr>
          <p:cNvSpPr/>
          <p:nvPr/>
        </p:nvSpPr>
        <p:spPr>
          <a:xfrm>
            <a:off x="9079497" y="4285527"/>
            <a:ext cx="1963430" cy="252000"/>
          </a:xfrm>
          <a:prstGeom prst="roundRect">
            <a:avLst/>
          </a:prstGeom>
          <a:solidFill>
            <a:srgbClr val="FFC000"/>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kumimoji="1" lang="ja-JP" altLang="en-US" sz="1050">
                <a:solidFill>
                  <a:schemeClr val="tx1"/>
                </a:solidFill>
              </a:rPr>
              <a:t>組織文化</a:t>
            </a:r>
          </a:p>
        </p:txBody>
      </p:sp>
      <p:sp>
        <p:nvSpPr>
          <p:cNvPr id="3" name="正方形/長方形 2">
            <a:extLst>
              <a:ext uri="{FF2B5EF4-FFF2-40B4-BE49-F238E27FC236}">
                <a16:creationId xmlns:a16="http://schemas.microsoft.com/office/drawing/2014/main" id="{A3398EAD-595E-4741-A8A5-30A68C38718C}"/>
              </a:ext>
            </a:extLst>
          </p:cNvPr>
          <p:cNvSpPr/>
          <p:nvPr/>
        </p:nvSpPr>
        <p:spPr>
          <a:xfrm>
            <a:off x="7110051" y="6142728"/>
            <a:ext cx="3953317" cy="558141"/>
          </a:xfrm>
          <a:prstGeom prst="rect">
            <a:avLst/>
          </a:prstGeom>
          <a:solidFill>
            <a:schemeClr val="tx1">
              <a:lumMod val="10000"/>
              <a:lumOff val="90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t"/>
          <a:lstStyle/>
          <a:p>
            <a:pPr algn="ctr"/>
            <a:endParaRPr lang="ja-JP" altLang="en-US" sz="1600">
              <a:solidFill>
                <a:schemeClr val="lt1"/>
              </a:solidFill>
            </a:endParaRPr>
          </a:p>
        </p:txBody>
      </p:sp>
      <p:sp>
        <p:nvSpPr>
          <p:cNvPr id="112" name="正方形/長方形 111">
            <a:extLst>
              <a:ext uri="{FF2B5EF4-FFF2-40B4-BE49-F238E27FC236}">
                <a16:creationId xmlns:a16="http://schemas.microsoft.com/office/drawing/2014/main" id="{4547163A-8A6D-42F1-AC72-687569761A3D}"/>
              </a:ext>
            </a:extLst>
          </p:cNvPr>
          <p:cNvSpPr/>
          <p:nvPr/>
        </p:nvSpPr>
        <p:spPr>
          <a:xfrm>
            <a:off x="8112657" y="6107865"/>
            <a:ext cx="2062670" cy="261610"/>
          </a:xfrm>
          <a:prstGeom prst="rect">
            <a:avLst/>
          </a:prstGeom>
        </p:spPr>
        <p:txBody>
          <a:bodyPr wrap="square">
            <a:spAutoFit/>
          </a:bodyPr>
          <a:lstStyle/>
          <a:p>
            <a:pPr algn="ctr"/>
            <a:r>
              <a:rPr lang="ja-JP" altLang="en-US" sz="1100" b="1"/>
              <a:t>バックオフィス（業務支援）</a:t>
            </a:r>
          </a:p>
        </p:txBody>
      </p:sp>
      <p:sp>
        <p:nvSpPr>
          <p:cNvPr id="114" name="四角形: 角を丸くする 113">
            <a:extLst>
              <a:ext uri="{FF2B5EF4-FFF2-40B4-BE49-F238E27FC236}">
                <a16:creationId xmlns:a16="http://schemas.microsoft.com/office/drawing/2014/main" id="{94F9DBE2-23D2-4D29-8EC6-7E7260EA76DE}"/>
              </a:ext>
            </a:extLst>
          </p:cNvPr>
          <p:cNvSpPr/>
          <p:nvPr/>
        </p:nvSpPr>
        <p:spPr>
          <a:xfrm>
            <a:off x="7216918"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人事</a:t>
            </a:r>
          </a:p>
        </p:txBody>
      </p:sp>
      <p:sp>
        <p:nvSpPr>
          <p:cNvPr id="115" name="四角形: 角を丸くする 114">
            <a:extLst>
              <a:ext uri="{FF2B5EF4-FFF2-40B4-BE49-F238E27FC236}">
                <a16:creationId xmlns:a16="http://schemas.microsoft.com/office/drawing/2014/main" id="{E58796D2-F0D7-41FA-B7B4-BE6FDCEE86D0}"/>
              </a:ext>
            </a:extLst>
          </p:cNvPr>
          <p:cNvSpPr/>
          <p:nvPr/>
        </p:nvSpPr>
        <p:spPr>
          <a:xfrm>
            <a:off x="7989814"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経理</a:t>
            </a:r>
          </a:p>
        </p:txBody>
      </p:sp>
      <p:sp>
        <p:nvSpPr>
          <p:cNvPr id="116" name="四角形: 角を丸くする 115">
            <a:extLst>
              <a:ext uri="{FF2B5EF4-FFF2-40B4-BE49-F238E27FC236}">
                <a16:creationId xmlns:a16="http://schemas.microsoft.com/office/drawing/2014/main" id="{59A44FAC-0E54-46AE-8803-2FD7A3AC15D3}"/>
              </a:ext>
            </a:extLst>
          </p:cNvPr>
          <p:cNvSpPr/>
          <p:nvPr/>
        </p:nvSpPr>
        <p:spPr>
          <a:xfrm>
            <a:off x="8762710"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00">
                <a:solidFill>
                  <a:schemeClr val="tx1"/>
                </a:solidFill>
              </a:rPr>
              <a:t>総務</a:t>
            </a:r>
          </a:p>
        </p:txBody>
      </p:sp>
      <p:sp>
        <p:nvSpPr>
          <p:cNvPr id="74" name="矢印: 上 73">
            <a:extLst>
              <a:ext uri="{FF2B5EF4-FFF2-40B4-BE49-F238E27FC236}">
                <a16:creationId xmlns:a16="http://schemas.microsoft.com/office/drawing/2014/main" id="{0438B503-855E-4DFB-A751-734F586DF699}"/>
              </a:ext>
            </a:extLst>
          </p:cNvPr>
          <p:cNvSpPr/>
          <p:nvPr/>
        </p:nvSpPr>
        <p:spPr>
          <a:xfrm>
            <a:off x="2840608" y="3437216"/>
            <a:ext cx="532190" cy="360415"/>
          </a:xfrm>
          <a:prstGeom prst="upArrow">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sz="1100"/>
          </a:p>
        </p:txBody>
      </p:sp>
      <p:sp>
        <p:nvSpPr>
          <p:cNvPr id="107" name="テキスト ボックス 106">
            <a:extLst>
              <a:ext uri="{FF2B5EF4-FFF2-40B4-BE49-F238E27FC236}">
                <a16:creationId xmlns:a16="http://schemas.microsoft.com/office/drawing/2014/main" id="{CA0A2504-6488-4B15-B3F2-7C19950CAC7A}"/>
              </a:ext>
            </a:extLst>
          </p:cNvPr>
          <p:cNvSpPr txBox="1"/>
          <p:nvPr/>
        </p:nvSpPr>
        <p:spPr>
          <a:xfrm>
            <a:off x="1824331" y="2763476"/>
            <a:ext cx="2951855" cy="230832"/>
          </a:xfrm>
          <a:prstGeom prst="rect">
            <a:avLst/>
          </a:prstGeom>
          <a:noFill/>
        </p:spPr>
        <p:txBody>
          <a:bodyPr wrap="square" rtlCol="0">
            <a:spAutoFit/>
          </a:bodyPr>
          <a:lstStyle/>
          <a:p>
            <a:r>
              <a:rPr kumimoji="1" lang="ja-JP" altLang="en-US" sz="900"/>
              <a:t>個人の力を結集し、成果が出せる組織になる</a:t>
            </a:r>
          </a:p>
        </p:txBody>
      </p:sp>
      <p:sp>
        <p:nvSpPr>
          <p:cNvPr id="119" name="四角形: 角を丸くする 118">
            <a:extLst>
              <a:ext uri="{FF2B5EF4-FFF2-40B4-BE49-F238E27FC236}">
                <a16:creationId xmlns:a16="http://schemas.microsoft.com/office/drawing/2014/main" id="{7A16C48E-47D1-463C-81ED-FA126EB546C1}"/>
              </a:ext>
            </a:extLst>
          </p:cNvPr>
          <p:cNvSpPr/>
          <p:nvPr/>
        </p:nvSpPr>
        <p:spPr>
          <a:xfrm>
            <a:off x="592740" y="2992986"/>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b="1">
                <a:solidFill>
                  <a:schemeClr val="tx1"/>
                </a:solidFill>
              </a:rPr>
              <a:t>健康経営</a:t>
            </a:r>
            <a:endParaRPr kumimoji="1" lang="en-US" altLang="ja-JP" sz="1050" b="1">
              <a:solidFill>
                <a:schemeClr val="tx1"/>
              </a:solidFill>
            </a:endParaRPr>
          </a:p>
        </p:txBody>
      </p:sp>
      <p:sp>
        <p:nvSpPr>
          <p:cNvPr id="121" name="矢印: 上 120">
            <a:extLst>
              <a:ext uri="{FF2B5EF4-FFF2-40B4-BE49-F238E27FC236}">
                <a16:creationId xmlns:a16="http://schemas.microsoft.com/office/drawing/2014/main" id="{6B6A9C43-9A25-4162-813E-D1D975578266}"/>
              </a:ext>
            </a:extLst>
          </p:cNvPr>
          <p:cNvSpPr/>
          <p:nvPr/>
        </p:nvSpPr>
        <p:spPr>
          <a:xfrm>
            <a:off x="2840608" y="2400074"/>
            <a:ext cx="532190" cy="341982"/>
          </a:xfrm>
          <a:prstGeom prst="upArrow">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sz="1100"/>
          </a:p>
        </p:txBody>
      </p:sp>
      <p:sp>
        <p:nvSpPr>
          <p:cNvPr id="122" name="テキスト ボックス 121">
            <a:extLst>
              <a:ext uri="{FF2B5EF4-FFF2-40B4-BE49-F238E27FC236}">
                <a16:creationId xmlns:a16="http://schemas.microsoft.com/office/drawing/2014/main" id="{7986D5E1-7949-46D3-8CBB-7D030CD5EF9F}"/>
              </a:ext>
            </a:extLst>
          </p:cNvPr>
          <p:cNvSpPr txBox="1"/>
          <p:nvPr/>
        </p:nvSpPr>
        <p:spPr>
          <a:xfrm>
            <a:off x="1860642" y="1707353"/>
            <a:ext cx="2823728" cy="230832"/>
          </a:xfrm>
          <a:prstGeom prst="rect">
            <a:avLst/>
          </a:prstGeom>
          <a:noFill/>
        </p:spPr>
        <p:txBody>
          <a:bodyPr wrap="square" rtlCol="0">
            <a:spAutoFit/>
          </a:bodyPr>
          <a:lstStyle/>
          <a:p>
            <a:r>
              <a:rPr kumimoji="1" lang="ja-JP" altLang="en-US" sz="900"/>
              <a:t>組織の力を高め、社会貢献できる</a:t>
            </a:r>
            <a:r>
              <a:rPr lang="ja-JP" altLang="en-US" sz="900"/>
              <a:t>企業になる</a:t>
            </a:r>
            <a:endParaRPr kumimoji="1" lang="ja-JP" altLang="en-US" sz="900"/>
          </a:p>
        </p:txBody>
      </p:sp>
      <p:sp>
        <p:nvSpPr>
          <p:cNvPr id="124" name="四角形: 角を丸くする 123">
            <a:extLst>
              <a:ext uri="{FF2B5EF4-FFF2-40B4-BE49-F238E27FC236}">
                <a16:creationId xmlns:a16="http://schemas.microsoft.com/office/drawing/2014/main" id="{74A6E70C-14B2-47AD-861A-5740D9839F28}"/>
              </a:ext>
            </a:extLst>
          </p:cNvPr>
          <p:cNvSpPr/>
          <p:nvPr/>
        </p:nvSpPr>
        <p:spPr>
          <a:xfrm>
            <a:off x="3106051"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en-US" altLang="ja-JP" sz="1050" b="1">
                <a:solidFill>
                  <a:schemeClr val="tx1"/>
                </a:solidFill>
              </a:rPr>
              <a:t>SDGs</a:t>
            </a:r>
            <a:endParaRPr kumimoji="1" lang="ja-JP" altLang="en-US" sz="1050" b="1">
              <a:solidFill>
                <a:schemeClr val="tx1"/>
              </a:solidFill>
            </a:endParaRPr>
          </a:p>
        </p:txBody>
      </p:sp>
      <p:sp>
        <p:nvSpPr>
          <p:cNvPr id="125" name="四角形: 角を丸くする 124">
            <a:extLst>
              <a:ext uri="{FF2B5EF4-FFF2-40B4-BE49-F238E27FC236}">
                <a16:creationId xmlns:a16="http://schemas.microsoft.com/office/drawing/2014/main" id="{2DAB4DB4-733E-406F-8A98-D50CA5737BBF}"/>
              </a:ext>
            </a:extLst>
          </p:cNvPr>
          <p:cNvSpPr/>
          <p:nvPr/>
        </p:nvSpPr>
        <p:spPr>
          <a:xfrm>
            <a:off x="4366800"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en-US" altLang="ja-JP" sz="1050" b="1">
                <a:solidFill>
                  <a:schemeClr val="tx1"/>
                </a:solidFill>
              </a:rPr>
              <a:t>CSR</a:t>
            </a:r>
            <a:endParaRPr kumimoji="1" lang="ja-JP" altLang="en-US" sz="1050" b="1">
              <a:solidFill>
                <a:schemeClr val="tx1"/>
              </a:solidFill>
            </a:endParaRPr>
          </a:p>
        </p:txBody>
      </p:sp>
      <p:sp>
        <p:nvSpPr>
          <p:cNvPr id="127" name="四角形: 角を丸くする 126">
            <a:extLst>
              <a:ext uri="{FF2B5EF4-FFF2-40B4-BE49-F238E27FC236}">
                <a16:creationId xmlns:a16="http://schemas.microsoft.com/office/drawing/2014/main" id="{39E1689D-DFFF-40B5-82F2-4ECDC40169AD}"/>
              </a:ext>
            </a:extLst>
          </p:cNvPr>
          <p:cNvSpPr/>
          <p:nvPr/>
        </p:nvSpPr>
        <p:spPr>
          <a:xfrm>
            <a:off x="7086444" y="1506820"/>
            <a:ext cx="3836260" cy="175512"/>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ステークホルダー</a:t>
            </a:r>
            <a:r>
              <a:rPr lang="ja-JP" altLang="en-US" sz="1050" b="1">
                <a:solidFill>
                  <a:schemeClr val="tx1"/>
                </a:solidFill>
              </a:rPr>
              <a:t>（株主等</a:t>
            </a:r>
            <a:r>
              <a:rPr kumimoji="1" lang="ja-JP" altLang="en-US" sz="1050" b="1">
                <a:solidFill>
                  <a:schemeClr val="tx1"/>
                </a:solidFill>
              </a:rPr>
              <a:t>）</a:t>
            </a:r>
          </a:p>
        </p:txBody>
      </p:sp>
      <p:sp>
        <p:nvSpPr>
          <p:cNvPr id="128" name="正方形/長方形 127">
            <a:extLst>
              <a:ext uri="{FF2B5EF4-FFF2-40B4-BE49-F238E27FC236}">
                <a16:creationId xmlns:a16="http://schemas.microsoft.com/office/drawing/2014/main" id="{1A60E8D7-1090-48DF-A445-DAEFCAC497FC}"/>
              </a:ext>
            </a:extLst>
          </p:cNvPr>
          <p:cNvSpPr/>
          <p:nvPr/>
        </p:nvSpPr>
        <p:spPr>
          <a:xfrm>
            <a:off x="3251348" y="6185285"/>
            <a:ext cx="2173362" cy="448981"/>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生き方</a:t>
            </a:r>
            <a:endParaRPr lang="en-US" altLang="ja-JP" sz="900" b="1">
              <a:solidFill>
                <a:schemeClr val="tx1"/>
              </a:solidFill>
            </a:endParaRPr>
          </a:p>
        </p:txBody>
      </p:sp>
      <p:sp>
        <p:nvSpPr>
          <p:cNvPr id="4" name="正方形/長方形 3">
            <a:extLst>
              <a:ext uri="{FF2B5EF4-FFF2-40B4-BE49-F238E27FC236}">
                <a16:creationId xmlns:a16="http://schemas.microsoft.com/office/drawing/2014/main" id="{0DFE1B2D-B144-40C7-844E-FEA46AA4CE0C}"/>
              </a:ext>
            </a:extLst>
          </p:cNvPr>
          <p:cNvSpPr/>
          <p:nvPr/>
        </p:nvSpPr>
        <p:spPr>
          <a:xfrm>
            <a:off x="2491984" y="950556"/>
            <a:ext cx="1518364" cy="461665"/>
          </a:xfrm>
          <a:prstGeom prst="rect">
            <a:avLst/>
          </a:prstGeom>
        </p:spPr>
        <p:txBody>
          <a:bodyPr wrap="none">
            <a:spAutoFit/>
          </a:bodyPr>
          <a:lstStyle/>
          <a:p>
            <a:pPr algn="ctr"/>
            <a:r>
              <a:rPr lang="ja-JP" altLang="en-US" sz="2400" b="1"/>
              <a:t>論語</a:t>
            </a:r>
            <a:r>
              <a:rPr lang="ja-JP" altLang="en-US" sz="1400" b="1"/>
              <a:t>（道徳）</a:t>
            </a:r>
            <a:endParaRPr lang="ja-JP" altLang="en-US" sz="2400" b="1"/>
          </a:p>
        </p:txBody>
      </p:sp>
      <p:sp>
        <p:nvSpPr>
          <p:cNvPr id="6" name="正方形/長方形 5">
            <a:extLst>
              <a:ext uri="{FF2B5EF4-FFF2-40B4-BE49-F238E27FC236}">
                <a16:creationId xmlns:a16="http://schemas.microsoft.com/office/drawing/2014/main" id="{BA44BCD3-2BB5-4C0A-878F-632F6F8CD162}"/>
              </a:ext>
            </a:extLst>
          </p:cNvPr>
          <p:cNvSpPr/>
          <p:nvPr/>
        </p:nvSpPr>
        <p:spPr>
          <a:xfrm>
            <a:off x="8271958" y="950556"/>
            <a:ext cx="1518364" cy="461665"/>
          </a:xfrm>
          <a:prstGeom prst="rect">
            <a:avLst/>
          </a:prstGeom>
        </p:spPr>
        <p:txBody>
          <a:bodyPr wrap="none">
            <a:spAutoFit/>
          </a:bodyPr>
          <a:lstStyle/>
          <a:p>
            <a:pPr algn="ctr"/>
            <a:r>
              <a:rPr lang="ja-JP" altLang="en-US" sz="2400" b="1"/>
              <a:t>算盤</a:t>
            </a:r>
            <a:r>
              <a:rPr lang="ja-JP" altLang="en-US" sz="1400" b="1"/>
              <a:t>（収益）</a:t>
            </a:r>
          </a:p>
        </p:txBody>
      </p:sp>
      <p:sp>
        <p:nvSpPr>
          <p:cNvPr id="118" name="四角形: 角を丸くする 117">
            <a:extLst>
              <a:ext uri="{FF2B5EF4-FFF2-40B4-BE49-F238E27FC236}">
                <a16:creationId xmlns:a16="http://schemas.microsoft.com/office/drawing/2014/main" id="{310D5DD4-EFC2-4DFC-88FA-234902B6C2AF}"/>
              </a:ext>
            </a:extLst>
          </p:cNvPr>
          <p:cNvSpPr/>
          <p:nvPr/>
        </p:nvSpPr>
        <p:spPr>
          <a:xfrm>
            <a:off x="6077861" y="703947"/>
            <a:ext cx="5890960" cy="227556"/>
          </a:xfrm>
          <a:prstGeom prst="round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ctr"/>
          <a:lstStyle/>
          <a:p>
            <a:pPr algn="ctr"/>
            <a:r>
              <a:rPr kumimoji="1" lang="ja-JP" altLang="en-US" sz="1400" b="1">
                <a:solidFill>
                  <a:schemeClr val="bg1"/>
                </a:solidFill>
              </a:rPr>
              <a:t>価値を創出し利益を得て“三方よし“を実現する</a:t>
            </a:r>
            <a:endParaRPr kumimoji="1" lang="en-US" altLang="ja-JP" sz="1400" b="1">
              <a:solidFill>
                <a:schemeClr val="bg1"/>
              </a:solidFill>
            </a:endParaRPr>
          </a:p>
        </p:txBody>
      </p:sp>
      <p:sp>
        <p:nvSpPr>
          <p:cNvPr id="130" name="四角形: 角を丸くする 129">
            <a:extLst>
              <a:ext uri="{FF2B5EF4-FFF2-40B4-BE49-F238E27FC236}">
                <a16:creationId xmlns:a16="http://schemas.microsoft.com/office/drawing/2014/main" id="{24D6F7B9-42A2-445B-998F-6FA4C11C9587}"/>
              </a:ext>
            </a:extLst>
          </p:cNvPr>
          <p:cNvSpPr/>
          <p:nvPr/>
        </p:nvSpPr>
        <p:spPr>
          <a:xfrm>
            <a:off x="173862" y="407588"/>
            <a:ext cx="11794959" cy="288000"/>
          </a:xfrm>
          <a:prstGeom prst="roundRect">
            <a:avLst/>
          </a:prstGeom>
          <a:solidFill>
            <a:srgbClr val="FFFF00"/>
          </a:solidFill>
          <a:ln/>
        </p:spPr>
        <p:style>
          <a:lnRef idx="2">
            <a:schemeClr val="accent2"/>
          </a:lnRef>
          <a:fillRef idx="1">
            <a:schemeClr val="lt1"/>
          </a:fillRef>
          <a:effectRef idx="0">
            <a:schemeClr val="accent2"/>
          </a:effectRef>
          <a:fontRef idx="minor">
            <a:schemeClr val="dk1"/>
          </a:fontRef>
        </p:style>
        <p:txBody>
          <a:bodyPr lIns="180000" tIns="180000" rIns="180000" bIns="180000" rtlCol="0" anchor="ctr"/>
          <a:lstStyle/>
          <a:p>
            <a:pPr algn="ctr"/>
            <a:r>
              <a:rPr kumimoji="1" lang="ja-JP" altLang="en-US" b="1">
                <a:solidFill>
                  <a:srgbClr val="FF0000"/>
                </a:solidFill>
              </a:rPr>
              <a:t>永続企業の実現</a:t>
            </a:r>
            <a:endParaRPr kumimoji="1" lang="en-US" altLang="ja-JP" b="1">
              <a:solidFill>
                <a:schemeClr val="bg1"/>
              </a:solidFill>
            </a:endParaRPr>
          </a:p>
        </p:txBody>
      </p:sp>
      <p:sp>
        <p:nvSpPr>
          <p:cNvPr id="133" name="四角形: 角を丸くする 132">
            <a:extLst>
              <a:ext uri="{FF2B5EF4-FFF2-40B4-BE49-F238E27FC236}">
                <a16:creationId xmlns:a16="http://schemas.microsoft.com/office/drawing/2014/main" id="{AE57050E-EA86-4A9D-8FC5-DF67FF70F995}"/>
              </a:ext>
            </a:extLst>
          </p:cNvPr>
          <p:cNvSpPr/>
          <p:nvPr/>
        </p:nvSpPr>
        <p:spPr>
          <a:xfrm>
            <a:off x="3106051" y="2992986"/>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1050" b="1">
                <a:solidFill>
                  <a:schemeClr val="tx1"/>
                </a:solidFill>
              </a:rPr>
              <a:t>リーダーシップ</a:t>
            </a:r>
            <a:endParaRPr kumimoji="1" lang="en-US" altLang="ja-JP" sz="1050" b="1">
              <a:solidFill>
                <a:schemeClr val="tx1"/>
              </a:solidFill>
            </a:endParaRPr>
          </a:p>
          <a:p>
            <a:pPr algn="ctr"/>
            <a:r>
              <a:rPr lang="ja-JP" altLang="en-US" sz="1050" b="1">
                <a:solidFill>
                  <a:schemeClr val="tx1"/>
                </a:solidFill>
              </a:rPr>
              <a:t>フォロワーシップ</a:t>
            </a:r>
            <a:endParaRPr kumimoji="1" lang="ja-JP" altLang="en-US" sz="1050" b="1">
              <a:solidFill>
                <a:schemeClr val="tx1"/>
              </a:solidFill>
            </a:endParaRPr>
          </a:p>
        </p:txBody>
      </p:sp>
      <p:sp>
        <p:nvSpPr>
          <p:cNvPr id="134" name="四角形: 角を丸くする 133">
            <a:extLst>
              <a:ext uri="{FF2B5EF4-FFF2-40B4-BE49-F238E27FC236}">
                <a16:creationId xmlns:a16="http://schemas.microsoft.com/office/drawing/2014/main" id="{5F86DD08-93D6-4670-9818-D7491683A9E9}"/>
              </a:ext>
            </a:extLst>
          </p:cNvPr>
          <p:cNvSpPr/>
          <p:nvPr/>
        </p:nvSpPr>
        <p:spPr>
          <a:xfrm>
            <a:off x="1846051" y="2992986"/>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ja-JP" sz="1050" b="1" err="1">
                <a:solidFill>
                  <a:schemeClr val="tx1"/>
                </a:solidFill>
              </a:rPr>
              <a:t>r</a:t>
            </a:r>
            <a:r>
              <a:rPr kumimoji="1" lang="en-US" altLang="ja-JP" sz="1050" b="1" err="1">
                <a:solidFill>
                  <a:schemeClr val="tx1"/>
                </a:solidFill>
              </a:rPr>
              <a:t>e:Work</a:t>
            </a:r>
            <a:endParaRPr kumimoji="1" lang="en-US" altLang="ja-JP" sz="1050" b="1">
              <a:solidFill>
                <a:schemeClr val="tx1"/>
              </a:solidFill>
            </a:endParaRPr>
          </a:p>
          <a:p>
            <a:pPr algn="ctr"/>
            <a:r>
              <a:rPr lang="ja-JP" altLang="en-US" sz="1050" b="1">
                <a:solidFill>
                  <a:schemeClr val="tx1"/>
                </a:solidFill>
              </a:rPr>
              <a:t>（チーム）</a:t>
            </a:r>
            <a:endParaRPr kumimoji="1" lang="ja-JP" altLang="en-US" sz="1050" b="1">
              <a:solidFill>
                <a:schemeClr val="tx1"/>
              </a:solidFill>
            </a:endParaRPr>
          </a:p>
        </p:txBody>
      </p:sp>
      <p:sp>
        <p:nvSpPr>
          <p:cNvPr id="139" name="四角形: 角を丸くする 138">
            <a:extLst>
              <a:ext uri="{FF2B5EF4-FFF2-40B4-BE49-F238E27FC236}">
                <a16:creationId xmlns:a16="http://schemas.microsoft.com/office/drawing/2014/main" id="{D7A09D89-91F9-4C8D-B5A2-A5CBCACDFEFD}"/>
              </a:ext>
            </a:extLst>
          </p:cNvPr>
          <p:cNvSpPr/>
          <p:nvPr/>
        </p:nvSpPr>
        <p:spPr>
          <a:xfrm>
            <a:off x="3282329" y="6358146"/>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ワークライフバランス</a:t>
            </a:r>
          </a:p>
        </p:txBody>
      </p:sp>
      <p:sp>
        <p:nvSpPr>
          <p:cNvPr id="140" name="四角形: 角を丸くする 139">
            <a:extLst>
              <a:ext uri="{FF2B5EF4-FFF2-40B4-BE49-F238E27FC236}">
                <a16:creationId xmlns:a16="http://schemas.microsoft.com/office/drawing/2014/main" id="{2509F07E-9B3D-4660-A6BC-7EE0CB0DD8FF}"/>
              </a:ext>
            </a:extLst>
          </p:cNvPr>
          <p:cNvSpPr/>
          <p:nvPr/>
        </p:nvSpPr>
        <p:spPr>
          <a:xfrm>
            <a:off x="4401094" y="6366505"/>
            <a:ext cx="982813"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取捨選択</a:t>
            </a:r>
            <a:endParaRPr lang="en-US" altLang="ja-JP" sz="700">
              <a:solidFill>
                <a:schemeClr val="tx1"/>
              </a:solidFill>
            </a:endParaRPr>
          </a:p>
        </p:txBody>
      </p:sp>
      <p:sp>
        <p:nvSpPr>
          <p:cNvPr id="126" name="四角形: 角を丸くする 125">
            <a:extLst>
              <a:ext uri="{FF2B5EF4-FFF2-40B4-BE49-F238E27FC236}">
                <a16:creationId xmlns:a16="http://schemas.microsoft.com/office/drawing/2014/main" id="{49166B8E-4953-47A5-ADE0-3C066E91A78B}"/>
              </a:ext>
            </a:extLst>
          </p:cNvPr>
          <p:cNvSpPr/>
          <p:nvPr/>
        </p:nvSpPr>
        <p:spPr>
          <a:xfrm>
            <a:off x="8590021" y="4874323"/>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商品・サービス</a:t>
            </a:r>
            <a:endParaRPr lang="en-US" altLang="ja-JP" sz="1050">
              <a:solidFill>
                <a:schemeClr val="tx1"/>
              </a:solidFill>
            </a:endParaRPr>
          </a:p>
          <a:p>
            <a:pPr algn="ctr"/>
            <a:r>
              <a:rPr lang="ja-JP" altLang="en-US" sz="1050">
                <a:solidFill>
                  <a:schemeClr val="tx1"/>
                </a:solidFill>
              </a:rPr>
              <a:t>運用</a:t>
            </a:r>
            <a:endParaRPr lang="en-US" altLang="ja-JP" sz="1050">
              <a:solidFill>
                <a:schemeClr val="tx1"/>
              </a:solidFill>
            </a:endParaRPr>
          </a:p>
        </p:txBody>
      </p:sp>
      <p:sp>
        <p:nvSpPr>
          <p:cNvPr id="129" name="四角形: 角を丸くする 128">
            <a:extLst>
              <a:ext uri="{FF2B5EF4-FFF2-40B4-BE49-F238E27FC236}">
                <a16:creationId xmlns:a16="http://schemas.microsoft.com/office/drawing/2014/main" id="{A92C7122-0F7B-491F-B9F0-30F83C319D2E}"/>
              </a:ext>
            </a:extLst>
          </p:cNvPr>
          <p:cNvSpPr/>
          <p:nvPr/>
        </p:nvSpPr>
        <p:spPr>
          <a:xfrm>
            <a:off x="9616802" y="4874323"/>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営業</a:t>
            </a:r>
            <a:endParaRPr lang="en-US" altLang="ja-JP" sz="1050">
              <a:solidFill>
                <a:schemeClr val="tx1"/>
              </a:solidFill>
            </a:endParaRPr>
          </a:p>
        </p:txBody>
      </p:sp>
      <p:sp>
        <p:nvSpPr>
          <p:cNvPr id="131" name="四角形: 角を丸くする 130">
            <a:extLst>
              <a:ext uri="{FF2B5EF4-FFF2-40B4-BE49-F238E27FC236}">
                <a16:creationId xmlns:a16="http://schemas.microsoft.com/office/drawing/2014/main" id="{640E2D9F-D96C-452D-94B5-BD0A0BD56893}"/>
              </a:ext>
            </a:extLst>
          </p:cNvPr>
          <p:cNvSpPr/>
          <p:nvPr/>
        </p:nvSpPr>
        <p:spPr>
          <a:xfrm>
            <a:off x="7556017" y="5208132"/>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顧客サービス</a:t>
            </a:r>
            <a:endParaRPr lang="en-US" altLang="ja-JP" sz="1050">
              <a:solidFill>
                <a:schemeClr val="tx1"/>
              </a:solidFill>
            </a:endParaRPr>
          </a:p>
        </p:txBody>
      </p:sp>
      <p:sp>
        <p:nvSpPr>
          <p:cNvPr id="132" name="四角形: 角を丸くする 131">
            <a:extLst>
              <a:ext uri="{FF2B5EF4-FFF2-40B4-BE49-F238E27FC236}">
                <a16:creationId xmlns:a16="http://schemas.microsoft.com/office/drawing/2014/main" id="{853884F2-0037-4959-BCEC-E9C451B1B85C}"/>
              </a:ext>
            </a:extLst>
          </p:cNvPr>
          <p:cNvSpPr/>
          <p:nvPr/>
        </p:nvSpPr>
        <p:spPr>
          <a:xfrm>
            <a:off x="8590020" y="5208132"/>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広報</a:t>
            </a:r>
            <a:endParaRPr lang="en-US" altLang="ja-JP" sz="1050">
              <a:solidFill>
                <a:schemeClr val="tx1"/>
              </a:solidFill>
            </a:endParaRPr>
          </a:p>
        </p:txBody>
      </p:sp>
      <p:sp>
        <p:nvSpPr>
          <p:cNvPr id="135" name="四角形: 角を丸くする 134">
            <a:extLst>
              <a:ext uri="{FF2B5EF4-FFF2-40B4-BE49-F238E27FC236}">
                <a16:creationId xmlns:a16="http://schemas.microsoft.com/office/drawing/2014/main" id="{0DBE2E1E-4EEF-4447-A8DD-CB6580CDC8A0}"/>
              </a:ext>
            </a:extLst>
          </p:cNvPr>
          <p:cNvSpPr/>
          <p:nvPr/>
        </p:nvSpPr>
        <p:spPr>
          <a:xfrm>
            <a:off x="9535606"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00">
                <a:solidFill>
                  <a:schemeClr val="tx1"/>
                </a:solidFill>
              </a:rPr>
              <a:t>法務</a:t>
            </a:r>
          </a:p>
        </p:txBody>
      </p:sp>
      <p:sp>
        <p:nvSpPr>
          <p:cNvPr id="11" name="正方形/長方形 10">
            <a:extLst>
              <a:ext uri="{FF2B5EF4-FFF2-40B4-BE49-F238E27FC236}">
                <a16:creationId xmlns:a16="http://schemas.microsoft.com/office/drawing/2014/main" id="{11DB2AED-B701-4EEF-8ECE-C2215F0F32D5}"/>
              </a:ext>
            </a:extLst>
          </p:cNvPr>
          <p:cNvSpPr/>
          <p:nvPr/>
        </p:nvSpPr>
        <p:spPr>
          <a:xfrm>
            <a:off x="1638582" y="3807594"/>
            <a:ext cx="3020754" cy="230832"/>
          </a:xfrm>
          <a:prstGeom prst="rect">
            <a:avLst/>
          </a:prstGeom>
        </p:spPr>
        <p:txBody>
          <a:bodyPr wrap="square">
            <a:spAutoFit/>
          </a:bodyPr>
          <a:lstStyle/>
          <a:p>
            <a:r>
              <a:rPr lang="ja-JP" altLang="en-US" sz="900"/>
              <a:t>人格を形成し、知情意を兼ね備えた“完き人” を目指す</a:t>
            </a:r>
          </a:p>
        </p:txBody>
      </p:sp>
      <p:sp>
        <p:nvSpPr>
          <p:cNvPr id="13" name="テキスト ボックス 12">
            <a:extLst>
              <a:ext uri="{FF2B5EF4-FFF2-40B4-BE49-F238E27FC236}">
                <a16:creationId xmlns:a16="http://schemas.microsoft.com/office/drawing/2014/main" id="{F07D462F-A05B-4718-81D8-CB78F9882137}"/>
              </a:ext>
            </a:extLst>
          </p:cNvPr>
          <p:cNvSpPr txBox="1"/>
          <p:nvPr/>
        </p:nvSpPr>
        <p:spPr>
          <a:xfrm>
            <a:off x="78719" y="21655"/>
            <a:ext cx="3133079" cy="400110"/>
          </a:xfrm>
          <a:prstGeom prst="rect">
            <a:avLst/>
          </a:prstGeom>
          <a:noFill/>
        </p:spPr>
        <p:txBody>
          <a:bodyPr wrap="square" rtlCol="0">
            <a:spAutoFit/>
          </a:bodyPr>
          <a:lstStyle/>
          <a:p>
            <a:pPr algn="dist"/>
            <a:r>
              <a:rPr kumimoji="1" lang="ja-JP" altLang="en-US" sz="2000" b="1"/>
              <a:t>企業経営の羅針図</a:t>
            </a:r>
          </a:p>
        </p:txBody>
      </p:sp>
      <p:sp>
        <p:nvSpPr>
          <p:cNvPr id="7" name="正方形/長方形 6">
            <a:extLst>
              <a:ext uri="{FF2B5EF4-FFF2-40B4-BE49-F238E27FC236}">
                <a16:creationId xmlns:a16="http://schemas.microsoft.com/office/drawing/2014/main" id="{65F0ED5C-F0F1-4413-A6BD-521BBB094CAA}"/>
              </a:ext>
            </a:extLst>
          </p:cNvPr>
          <p:cNvSpPr/>
          <p:nvPr/>
        </p:nvSpPr>
        <p:spPr>
          <a:xfrm>
            <a:off x="6847723" y="441667"/>
            <a:ext cx="5049240" cy="253916"/>
          </a:xfrm>
          <a:prstGeom prst="rect">
            <a:avLst/>
          </a:prstGeom>
        </p:spPr>
        <p:txBody>
          <a:bodyPr wrap="square">
            <a:spAutoFit/>
          </a:bodyPr>
          <a:lstStyle/>
          <a:p>
            <a:r>
              <a:rPr lang="ja-JP" altLang="en-US" sz="1050"/>
              <a:t>（道徳にもとづいた富を社会に還元し、世の中に必要とされる企業になる）</a:t>
            </a:r>
          </a:p>
        </p:txBody>
      </p:sp>
      <p:sp>
        <p:nvSpPr>
          <p:cNvPr id="106" name="四角形: 角を丸くする 105">
            <a:extLst>
              <a:ext uri="{FF2B5EF4-FFF2-40B4-BE49-F238E27FC236}">
                <a16:creationId xmlns:a16="http://schemas.microsoft.com/office/drawing/2014/main" id="{A45FA8B7-8FE3-4DCC-860B-CF141F3627AC}"/>
              </a:ext>
            </a:extLst>
          </p:cNvPr>
          <p:cNvSpPr/>
          <p:nvPr/>
        </p:nvSpPr>
        <p:spPr>
          <a:xfrm>
            <a:off x="7101076"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a:solidFill>
                  <a:schemeClr val="tx1"/>
                </a:solidFill>
              </a:rPr>
              <a:t>標準化</a:t>
            </a:r>
            <a:endParaRPr lang="en-US" altLang="ja-JP" sz="1050">
              <a:solidFill>
                <a:schemeClr val="tx1"/>
              </a:solidFill>
            </a:endParaRPr>
          </a:p>
        </p:txBody>
      </p:sp>
      <p:sp>
        <p:nvSpPr>
          <p:cNvPr id="108" name="四角形: 角を丸くする 107">
            <a:extLst>
              <a:ext uri="{FF2B5EF4-FFF2-40B4-BE49-F238E27FC236}">
                <a16:creationId xmlns:a16="http://schemas.microsoft.com/office/drawing/2014/main" id="{A2B9374B-4E7B-4AFF-9EC5-9550BC6606FA}"/>
              </a:ext>
            </a:extLst>
          </p:cNvPr>
          <p:cNvSpPr/>
          <p:nvPr/>
        </p:nvSpPr>
        <p:spPr>
          <a:xfrm>
            <a:off x="8111694"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a:solidFill>
                  <a:schemeClr val="tx1"/>
                </a:solidFill>
              </a:rPr>
              <a:t>プロジェクト</a:t>
            </a:r>
            <a:endParaRPr lang="en-US" altLang="ja-JP" sz="1050">
              <a:solidFill>
                <a:schemeClr val="tx1"/>
              </a:solidFill>
            </a:endParaRPr>
          </a:p>
          <a:p>
            <a:pPr algn="ctr"/>
            <a:r>
              <a:rPr lang="ja-JP" altLang="en-US" sz="1050">
                <a:solidFill>
                  <a:schemeClr val="tx1"/>
                </a:solidFill>
              </a:rPr>
              <a:t>マネジメント</a:t>
            </a:r>
            <a:endParaRPr lang="en-US" altLang="ja-JP" sz="1050">
              <a:solidFill>
                <a:schemeClr val="tx1"/>
              </a:solidFill>
            </a:endParaRPr>
          </a:p>
        </p:txBody>
      </p:sp>
      <p:sp>
        <p:nvSpPr>
          <p:cNvPr id="110" name="四角形: 角を丸くする 109">
            <a:extLst>
              <a:ext uri="{FF2B5EF4-FFF2-40B4-BE49-F238E27FC236}">
                <a16:creationId xmlns:a16="http://schemas.microsoft.com/office/drawing/2014/main" id="{2AB6A249-984E-4176-8A6B-5C302568A0F6}"/>
              </a:ext>
            </a:extLst>
          </p:cNvPr>
          <p:cNvSpPr/>
          <p:nvPr/>
        </p:nvSpPr>
        <p:spPr>
          <a:xfrm>
            <a:off x="9122312"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a:solidFill>
                  <a:schemeClr val="tx1"/>
                </a:solidFill>
              </a:rPr>
              <a:t>ナレッジ</a:t>
            </a:r>
            <a:endParaRPr lang="en-US" altLang="ja-JP" sz="1050">
              <a:solidFill>
                <a:schemeClr val="tx1"/>
              </a:solidFill>
            </a:endParaRPr>
          </a:p>
          <a:p>
            <a:pPr algn="ctr"/>
            <a:r>
              <a:rPr lang="ja-JP" altLang="en-US" sz="1050">
                <a:solidFill>
                  <a:schemeClr val="tx1"/>
                </a:solidFill>
              </a:rPr>
              <a:t>マネジメント</a:t>
            </a:r>
            <a:endParaRPr lang="en-US" altLang="ja-JP" sz="1050">
              <a:solidFill>
                <a:schemeClr val="tx1"/>
              </a:solidFill>
            </a:endParaRPr>
          </a:p>
        </p:txBody>
      </p:sp>
      <p:sp>
        <p:nvSpPr>
          <p:cNvPr id="20" name="矢印: 左右 19">
            <a:extLst>
              <a:ext uri="{FF2B5EF4-FFF2-40B4-BE49-F238E27FC236}">
                <a16:creationId xmlns:a16="http://schemas.microsoft.com/office/drawing/2014/main" id="{6DD26515-99B7-49EA-BD3E-8EFCCC05FDCC}"/>
              </a:ext>
            </a:extLst>
          </p:cNvPr>
          <p:cNvSpPr/>
          <p:nvPr/>
        </p:nvSpPr>
        <p:spPr>
          <a:xfrm>
            <a:off x="5240169" y="1366844"/>
            <a:ext cx="1666934" cy="530496"/>
          </a:xfrm>
          <a:prstGeom prst="leftRightArrow">
            <a:avLst/>
          </a:prstGeom>
          <a:ln/>
        </p:spPr>
        <p:style>
          <a:lnRef idx="1">
            <a:schemeClr val="accent1"/>
          </a:lnRef>
          <a:fillRef idx="2">
            <a:schemeClr val="accent1"/>
          </a:fillRef>
          <a:effectRef idx="1">
            <a:schemeClr val="accent1"/>
          </a:effectRef>
          <a:fontRef idx="minor">
            <a:schemeClr val="dk1"/>
          </a:fontRef>
        </p:style>
        <p:txBody>
          <a:bodyPr lIns="180000" tIns="180000" rIns="180000" bIns="180000" rtlCol="0" anchor="ctr"/>
          <a:lstStyle/>
          <a:p>
            <a:pPr algn="ctr"/>
            <a:r>
              <a:rPr kumimoji="1" lang="ja-JP" altLang="en-US" sz="900"/>
              <a:t>道徳と収益</a:t>
            </a:r>
            <a:r>
              <a:rPr lang="ja-JP" altLang="en-US" sz="900"/>
              <a:t>の両輪</a:t>
            </a:r>
            <a:endParaRPr lang="en-US" altLang="ja-JP" sz="900"/>
          </a:p>
          <a:p>
            <a:pPr algn="ctr"/>
            <a:r>
              <a:rPr kumimoji="1" lang="ja-JP" altLang="en-US" sz="900"/>
              <a:t>による社会貢献</a:t>
            </a:r>
          </a:p>
        </p:txBody>
      </p:sp>
      <p:sp>
        <p:nvSpPr>
          <p:cNvPr id="113" name="四角形: 角を丸くする 112">
            <a:extLst>
              <a:ext uri="{FF2B5EF4-FFF2-40B4-BE49-F238E27FC236}">
                <a16:creationId xmlns:a16="http://schemas.microsoft.com/office/drawing/2014/main" id="{6EF23CB4-8DFC-4F3B-9463-D1C6ECAA00ED}"/>
              </a:ext>
            </a:extLst>
          </p:cNvPr>
          <p:cNvSpPr/>
          <p:nvPr/>
        </p:nvSpPr>
        <p:spPr>
          <a:xfrm>
            <a:off x="585289"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900" b="1">
                <a:solidFill>
                  <a:schemeClr val="tx1"/>
                </a:solidFill>
              </a:rPr>
              <a:t>人を大切にする経営</a:t>
            </a:r>
          </a:p>
        </p:txBody>
      </p:sp>
      <p:sp>
        <p:nvSpPr>
          <p:cNvPr id="117" name="四角形: 角を丸くする 116">
            <a:extLst>
              <a:ext uri="{FF2B5EF4-FFF2-40B4-BE49-F238E27FC236}">
                <a16:creationId xmlns:a16="http://schemas.microsoft.com/office/drawing/2014/main" id="{41654B8F-6E14-4B68-A204-B73CCD8DE0A2}"/>
              </a:ext>
            </a:extLst>
          </p:cNvPr>
          <p:cNvSpPr/>
          <p:nvPr/>
        </p:nvSpPr>
        <p:spPr>
          <a:xfrm>
            <a:off x="1852020"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ja-JP" sz="1050" b="1" err="1">
                <a:solidFill>
                  <a:schemeClr val="tx1"/>
                </a:solidFill>
              </a:rPr>
              <a:t>r</a:t>
            </a:r>
            <a:r>
              <a:rPr kumimoji="1" lang="en-US" altLang="ja-JP" sz="1050" b="1" err="1">
                <a:solidFill>
                  <a:schemeClr val="tx1"/>
                </a:solidFill>
              </a:rPr>
              <a:t>e:Work</a:t>
            </a:r>
            <a:endParaRPr kumimoji="1" lang="en-US" altLang="ja-JP" sz="1050" b="1">
              <a:solidFill>
                <a:schemeClr val="tx1"/>
              </a:solidFill>
            </a:endParaRPr>
          </a:p>
          <a:p>
            <a:pPr algn="ctr"/>
            <a:r>
              <a:rPr lang="ja-JP" altLang="en-US" sz="1050" b="1">
                <a:solidFill>
                  <a:schemeClr val="tx1"/>
                </a:solidFill>
              </a:rPr>
              <a:t>（イノベーション）</a:t>
            </a:r>
            <a:endParaRPr kumimoji="1" lang="ja-JP" altLang="en-US" sz="1050" b="1">
              <a:solidFill>
                <a:schemeClr val="tx1"/>
              </a:solidFill>
            </a:endParaRPr>
          </a:p>
        </p:txBody>
      </p:sp>
      <p:sp>
        <p:nvSpPr>
          <p:cNvPr id="123" name="四角形: 角を丸くする 122">
            <a:extLst>
              <a:ext uri="{FF2B5EF4-FFF2-40B4-BE49-F238E27FC236}">
                <a16:creationId xmlns:a16="http://schemas.microsoft.com/office/drawing/2014/main" id="{99A81CD9-E448-4A25-A224-7945770253D8}"/>
              </a:ext>
            </a:extLst>
          </p:cNvPr>
          <p:cNvSpPr/>
          <p:nvPr/>
        </p:nvSpPr>
        <p:spPr>
          <a:xfrm>
            <a:off x="10132929"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800">
                <a:solidFill>
                  <a:schemeClr val="tx1"/>
                </a:solidFill>
              </a:rPr>
              <a:t>一般教養</a:t>
            </a:r>
            <a:endParaRPr lang="en-US" altLang="ja-JP" sz="800">
              <a:solidFill>
                <a:schemeClr val="tx1"/>
              </a:solidFill>
            </a:endParaRPr>
          </a:p>
          <a:p>
            <a:pPr algn="ctr"/>
            <a:r>
              <a:rPr lang="ja-JP" altLang="en-US" sz="800">
                <a:solidFill>
                  <a:schemeClr val="tx1"/>
                </a:solidFill>
              </a:rPr>
              <a:t>（情報リテラシー、ハラスメント等）</a:t>
            </a:r>
            <a:endParaRPr lang="en-US" altLang="ja-JP" sz="800">
              <a:solidFill>
                <a:schemeClr val="tx1"/>
              </a:solidFill>
            </a:endParaRPr>
          </a:p>
        </p:txBody>
      </p:sp>
      <p:sp>
        <p:nvSpPr>
          <p:cNvPr id="136" name="四角形: 角を丸くする 135">
            <a:extLst>
              <a:ext uri="{FF2B5EF4-FFF2-40B4-BE49-F238E27FC236}">
                <a16:creationId xmlns:a16="http://schemas.microsoft.com/office/drawing/2014/main" id="{ACE55431-2EE2-4800-AACB-60D9ABC42CA2}"/>
              </a:ext>
            </a:extLst>
          </p:cNvPr>
          <p:cNvSpPr/>
          <p:nvPr/>
        </p:nvSpPr>
        <p:spPr>
          <a:xfrm>
            <a:off x="10308503"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00">
                <a:solidFill>
                  <a:schemeClr val="tx1"/>
                </a:solidFill>
              </a:rPr>
              <a:t>コンプラ</a:t>
            </a:r>
          </a:p>
        </p:txBody>
      </p:sp>
      <p:sp>
        <p:nvSpPr>
          <p:cNvPr id="137" name="四角形: 角を丸くする 136">
            <a:extLst>
              <a:ext uri="{FF2B5EF4-FFF2-40B4-BE49-F238E27FC236}">
                <a16:creationId xmlns:a16="http://schemas.microsoft.com/office/drawing/2014/main" id="{4FEA9AD4-4D89-44B7-8D52-2D253398458E}"/>
              </a:ext>
            </a:extLst>
          </p:cNvPr>
          <p:cNvSpPr/>
          <p:nvPr/>
        </p:nvSpPr>
        <p:spPr>
          <a:xfrm>
            <a:off x="9621028" y="5194194"/>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マーケティング</a:t>
            </a:r>
            <a:endParaRPr lang="en-US" altLang="ja-JP" sz="1050">
              <a:solidFill>
                <a:schemeClr val="tx1"/>
              </a:solidFill>
            </a:endParaRPr>
          </a:p>
        </p:txBody>
      </p:sp>
    </p:spTree>
    <p:extLst>
      <p:ext uri="{BB962C8B-B14F-4D97-AF65-F5344CB8AC3E}">
        <p14:creationId xmlns:p14="http://schemas.microsoft.com/office/powerpoint/2010/main" val="268203669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CC9E1F-441A-4908-8AF8-BB548614B44C}"/>
              </a:ext>
            </a:extLst>
          </p:cNvPr>
          <p:cNvSpPr>
            <a:spLocks noGrp="1"/>
          </p:cNvSpPr>
          <p:nvPr>
            <p:ph type="title"/>
          </p:nvPr>
        </p:nvSpPr>
        <p:spPr/>
        <p:txBody>
          <a:bodyPr>
            <a:normAutofit fontScale="90000"/>
          </a:bodyPr>
          <a:lstStyle/>
          <a:p>
            <a:r>
              <a:rPr kumimoji="1" lang="ja-JP" altLang="en-US"/>
              <a:t>終わり</a:t>
            </a:r>
          </a:p>
        </p:txBody>
      </p:sp>
      <p:sp>
        <p:nvSpPr>
          <p:cNvPr id="3" name="テキスト プレースホルダー 2">
            <a:extLst>
              <a:ext uri="{FF2B5EF4-FFF2-40B4-BE49-F238E27FC236}">
                <a16:creationId xmlns:a16="http://schemas.microsoft.com/office/drawing/2014/main" id="{E30000A5-EB44-4B4D-89E2-31973B379AEC}"/>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65465644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6FEEB5-711E-4086-8E23-947865036063}"/>
              </a:ext>
            </a:extLst>
          </p:cNvPr>
          <p:cNvSpPr>
            <a:spLocks noGrp="1"/>
          </p:cNvSpPr>
          <p:nvPr>
            <p:ph type="title"/>
          </p:nvPr>
        </p:nvSpPr>
        <p:spPr>
          <a:xfrm>
            <a:off x="397932" y="360538"/>
            <a:ext cx="11455399" cy="666045"/>
          </a:xfrm>
        </p:spPr>
        <p:txBody>
          <a:bodyPr>
            <a:normAutofit fontScale="90000"/>
          </a:bodyPr>
          <a:lstStyle/>
          <a:p>
            <a:r>
              <a:rPr kumimoji="1" lang="en-US" altLang="ja-JP"/>
              <a:t>【</a:t>
            </a:r>
            <a:r>
              <a:rPr kumimoji="1" lang="ja-JP" altLang="en-US"/>
              <a:t>稼ぎ方</a:t>
            </a:r>
            <a:r>
              <a:rPr kumimoji="1" lang="en-US" altLang="ja-JP"/>
              <a:t>】</a:t>
            </a:r>
            <a:r>
              <a:rPr kumimoji="1" lang="ja-JP" altLang="en-US"/>
              <a:t>資本と労働</a:t>
            </a:r>
          </a:p>
        </p:txBody>
      </p:sp>
      <p:sp>
        <p:nvSpPr>
          <p:cNvPr id="3" name="フッター プレースホルダー 2">
            <a:extLst>
              <a:ext uri="{FF2B5EF4-FFF2-40B4-BE49-F238E27FC236}">
                <a16:creationId xmlns:a16="http://schemas.microsoft.com/office/drawing/2014/main" id="{0F609923-1BBB-46BC-9673-6C3C1C2D012F}"/>
              </a:ext>
            </a:extLst>
          </p:cNvPr>
          <p:cNvSpPr>
            <a:spLocks noGrp="1"/>
          </p:cNvSpPr>
          <p:nvPr>
            <p:ph type="ftr" sz="quarter" idx="10"/>
          </p:nvPr>
        </p:nvSpPr>
        <p:spPr>
          <a:xfrm>
            <a:off x="6096000" y="6424612"/>
            <a:ext cx="4470399" cy="365125"/>
          </a:xfrm>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E521929-F364-45C3-B4A5-25D98F515B62}"/>
              </a:ext>
            </a:extLst>
          </p:cNvPr>
          <p:cNvSpPr>
            <a:spLocks noGrp="1"/>
          </p:cNvSpPr>
          <p:nvPr>
            <p:ph type="sldNum" sz="quarter" idx="11"/>
          </p:nvPr>
        </p:nvSpPr>
        <p:spPr>
          <a:xfrm>
            <a:off x="10758311" y="6281510"/>
            <a:ext cx="595488" cy="576490"/>
          </a:xfrm>
        </p:spPr>
        <p:txBody>
          <a:bodyPr/>
          <a:lstStyle/>
          <a:p>
            <a:fld id="{D9AE47F2-95C2-4286-997D-4843A9A6AD0C}" type="slidenum">
              <a:rPr lang="ja-JP" altLang="en-US" smtClean="0"/>
              <a:pPr/>
              <a:t>127</a:t>
            </a:fld>
            <a:endParaRPr lang="ja-JP" altLang="en-US"/>
          </a:p>
        </p:txBody>
      </p:sp>
      <p:sp>
        <p:nvSpPr>
          <p:cNvPr id="5" name="コンテンツ プレースホルダー 4">
            <a:extLst>
              <a:ext uri="{FF2B5EF4-FFF2-40B4-BE49-F238E27FC236}">
                <a16:creationId xmlns:a16="http://schemas.microsoft.com/office/drawing/2014/main" id="{1E006A9E-0545-46FB-B045-DE1648484FDA}"/>
              </a:ext>
            </a:extLst>
          </p:cNvPr>
          <p:cNvSpPr>
            <a:spLocks noGrp="1"/>
          </p:cNvSpPr>
          <p:nvPr>
            <p:ph sz="quarter" idx="12"/>
          </p:nvPr>
        </p:nvSpPr>
        <p:spPr>
          <a:xfrm>
            <a:off x="397933" y="1264357"/>
            <a:ext cx="9317568" cy="4888794"/>
          </a:xfrm>
        </p:spPr>
        <p:txBody>
          <a:bodyPr>
            <a:normAutofit fontScale="92500" lnSpcReduction="10000"/>
          </a:bodyPr>
          <a:lstStyle/>
          <a:p>
            <a:r>
              <a:rPr kumimoji="1" lang="en-US" altLang="ja-JP"/>
              <a:t>r &gt; g</a:t>
            </a:r>
            <a:r>
              <a:rPr kumimoji="1" lang="ja-JP" altLang="en-US"/>
              <a:t>（あーるだいなりじー）</a:t>
            </a:r>
            <a:endParaRPr kumimoji="1" lang="en-US" altLang="ja-JP"/>
          </a:p>
          <a:p>
            <a:pPr lvl="1"/>
            <a:r>
              <a:rPr lang="en-US" altLang="ja-JP"/>
              <a:t>r</a:t>
            </a:r>
            <a:r>
              <a:rPr lang="ja-JP" altLang="en-US"/>
              <a:t>（</a:t>
            </a:r>
            <a:r>
              <a:rPr kumimoji="1" lang="ja-JP" altLang="en-US"/>
              <a:t>資本収益率）：財産が資産運用等でどれだけ増えるか</a:t>
            </a:r>
            <a:endParaRPr kumimoji="1" lang="en-US" altLang="ja-JP"/>
          </a:p>
          <a:p>
            <a:pPr lvl="1"/>
            <a:r>
              <a:rPr kumimoji="1" lang="en-US" altLang="ja-JP"/>
              <a:t>g</a:t>
            </a:r>
            <a:r>
              <a:rPr kumimoji="1" lang="ja-JP" altLang="en-US"/>
              <a:t>（経済成長率）：労働者の収入がどれだけ増えるか</a:t>
            </a:r>
            <a:endParaRPr kumimoji="1" lang="en-US" altLang="ja-JP"/>
          </a:p>
          <a:p>
            <a:pPr lvl="1"/>
            <a:r>
              <a:rPr lang="ja-JP" altLang="en-US"/>
              <a:t>資産運用で得られる収益のほうが、労働者の稼ぐ収益よりも伸び率が高い</a:t>
            </a:r>
            <a:endParaRPr lang="en-US" altLang="ja-JP"/>
          </a:p>
          <a:p>
            <a:pPr lvl="1"/>
            <a:r>
              <a:rPr kumimoji="1" lang="ja-JP" altLang="en-US"/>
              <a:t>「庶民が普通に働くより、お金持ちが資産運用したほうが稼げる」</a:t>
            </a:r>
            <a:endParaRPr kumimoji="1" lang="en-US" altLang="ja-JP"/>
          </a:p>
          <a:p>
            <a:pPr lvl="1"/>
            <a:r>
              <a:rPr kumimoji="1" lang="ja-JP" altLang="en-US"/>
              <a:t>資産運用で得られたお金の</a:t>
            </a:r>
            <a:r>
              <a:rPr kumimoji="1" lang="en-US" altLang="ja-JP"/>
              <a:t>7</a:t>
            </a:r>
            <a:r>
              <a:rPr kumimoji="1" lang="ja-JP" altLang="en-US"/>
              <a:t>割を、トップ</a:t>
            </a:r>
            <a:r>
              <a:rPr kumimoji="1" lang="en-US" altLang="ja-JP"/>
              <a:t>1</a:t>
            </a:r>
            <a:r>
              <a:rPr kumimoji="1" lang="ja-JP" altLang="en-US"/>
              <a:t>割が独占している（富が集中している）</a:t>
            </a:r>
            <a:endParaRPr kumimoji="1" lang="en-US" altLang="ja-JP"/>
          </a:p>
          <a:p>
            <a:pPr lvl="1"/>
            <a:endParaRPr lang="en-US" altLang="ja-JP"/>
          </a:p>
          <a:p>
            <a:pPr lvl="1"/>
            <a:r>
              <a:rPr lang="ja-JP" altLang="en-US"/>
              <a:t>資本家はより金持ちになり、庶民はより貧乏になる⇒格差が広がる</a:t>
            </a:r>
            <a:endParaRPr lang="en-US" altLang="ja-JP"/>
          </a:p>
          <a:p>
            <a:pPr lvl="1"/>
            <a:r>
              <a:rPr lang="ja-JP" altLang="en-US"/>
              <a:t>庶民は「</a:t>
            </a:r>
            <a:r>
              <a:rPr kumimoji="1" lang="ja-JP" altLang="en-US"/>
              <a:t>働くことがばからしいから投資しよう」などとは思わないこと。資産家には勝てない⇒資産家と戦わないこと</a:t>
            </a:r>
            <a:endParaRPr kumimoji="1" lang="en-US" altLang="ja-JP"/>
          </a:p>
          <a:p>
            <a:pPr lvl="1"/>
            <a:r>
              <a:rPr kumimoji="1" lang="ja-JP" altLang="en-US"/>
              <a:t>結論：自分が満足な暮らしをするにはいくら必要なのかを知り、その分を稼ぐことが重要</a:t>
            </a:r>
          </a:p>
        </p:txBody>
      </p:sp>
      <p:pic>
        <p:nvPicPr>
          <p:cNvPr id="7" name="Picture 2">
            <a:extLst>
              <a:ext uri="{FF2B5EF4-FFF2-40B4-BE49-F238E27FC236}">
                <a16:creationId xmlns:a16="http://schemas.microsoft.com/office/drawing/2014/main" id="{38D98778-C102-4044-9D10-FA0FF28C21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9281" y="1264357"/>
            <a:ext cx="1924050"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50983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CADC93-4958-48E9-85D6-5D593DD886A6}"/>
              </a:ext>
            </a:extLst>
          </p:cNvPr>
          <p:cNvSpPr>
            <a:spLocks noGrp="1"/>
          </p:cNvSpPr>
          <p:nvPr>
            <p:ph type="title"/>
          </p:nvPr>
        </p:nvSpPr>
        <p:spPr/>
        <p:txBody>
          <a:bodyPr>
            <a:normAutofit fontScale="90000"/>
          </a:bodyPr>
          <a:lstStyle/>
          <a:p>
            <a:r>
              <a:rPr kumimoji="1" lang="en-US" altLang="ja-JP"/>
              <a:t>【</a:t>
            </a:r>
            <a:r>
              <a:rPr kumimoji="1" lang="ja-JP" altLang="en-US"/>
              <a:t>稼ぎ方</a:t>
            </a:r>
            <a:r>
              <a:rPr kumimoji="1" lang="en-US" altLang="ja-JP"/>
              <a:t>】</a:t>
            </a:r>
            <a:r>
              <a:rPr kumimoji="1" lang="ja-JP" altLang="en-US"/>
              <a:t>キャッシュフロー・クワドラント</a:t>
            </a:r>
          </a:p>
        </p:txBody>
      </p:sp>
      <p:sp>
        <p:nvSpPr>
          <p:cNvPr id="3" name="フッター プレースホルダー 2">
            <a:extLst>
              <a:ext uri="{FF2B5EF4-FFF2-40B4-BE49-F238E27FC236}">
                <a16:creationId xmlns:a16="http://schemas.microsoft.com/office/drawing/2014/main" id="{40E8A187-F540-493F-87D9-CAFCC6DB228B}"/>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F95F59C-2F2B-4760-BA12-14EFB65B7CDC}"/>
              </a:ext>
            </a:extLst>
          </p:cNvPr>
          <p:cNvSpPr>
            <a:spLocks noGrp="1"/>
          </p:cNvSpPr>
          <p:nvPr>
            <p:ph type="sldNum" sz="quarter" idx="11"/>
          </p:nvPr>
        </p:nvSpPr>
        <p:spPr/>
        <p:txBody>
          <a:bodyPr/>
          <a:lstStyle/>
          <a:p>
            <a:fld id="{D9AE47F2-95C2-4286-997D-4843A9A6AD0C}" type="slidenum">
              <a:rPr lang="ja-JP" altLang="en-US" smtClean="0"/>
              <a:pPr/>
              <a:t>128</a:t>
            </a:fld>
            <a:endParaRPr lang="ja-JP" altLang="en-US"/>
          </a:p>
        </p:txBody>
      </p:sp>
      <p:sp>
        <p:nvSpPr>
          <p:cNvPr id="5" name="コンテンツ プレースホルダー 4">
            <a:extLst>
              <a:ext uri="{FF2B5EF4-FFF2-40B4-BE49-F238E27FC236}">
                <a16:creationId xmlns:a16="http://schemas.microsoft.com/office/drawing/2014/main" id="{AAF72ED3-8CA1-4F29-BB69-5E318D7C474A}"/>
              </a:ext>
            </a:extLst>
          </p:cNvPr>
          <p:cNvSpPr>
            <a:spLocks noGrp="1"/>
          </p:cNvSpPr>
          <p:nvPr>
            <p:ph sz="quarter" idx="12"/>
          </p:nvPr>
        </p:nvSpPr>
        <p:spPr>
          <a:xfrm>
            <a:off x="397933" y="1264357"/>
            <a:ext cx="9734720" cy="4888794"/>
          </a:xfrm>
        </p:spPr>
        <p:txBody>
          <a:bodyPr>
            <a:normAutofit fontScale="55000" lnSpcReduction="20000"/>
          </a:bodyPr>
          <a:lstStyle/>
          <a:p>
            <a:r>
              <a:rPr kumimoji="1" lang="ja-JP" altLang="en-US"/>
              <a:t>稼ぎ方を</a:t>
            </a:r>
            <a:r>
              <a:rPr kumimoji="1" lang="en-US" altLang="ja-JP"/>
              <a:t>4</a:t>
            </a:r>
            <a:r>
              <a:rPr kumimoji="1" lang="ja-JP" altLang="en-US"/>
              <a:t>つの区分に分けたもの</a:t>
            </a:r>
            <a:endParaRPr lang="en-US" altLang="ja-JP"/>
          </a:p>
          <a:p>
            <a:pPr lvl="1"/>
            <a:r>
              <a:rPr kumimoji="1" lang="en-US" altLang="ja-JP"/>
              <a:t>E:employee</a:t>
            </a:r>
            <a:r>
              <a:rPr kumimoji="1" lang="ja-JP" altLang="en-US"/>
              <a:t>（従業員）</a:t>
            </a:r>
            <a:endParaRPr kumimoji="1" lang="en-US" altLang="ja-JP"/>
          </a:p>
          <a:p>
            <a:pPr lvl="2"/>
            <a:r>
              <a:rPr kumimoji="1" lang="ja-JP" altLang="en-US"/>
              <a:t>雇われることで稼ぐ人、</a:t>
            </a:r>
            <a:r>
              <a:rPr kumimoji="1" lang="ja-JP" altLang="en-US">
                <a:solidFill>
                  <a:srgbClr val="FF0000"/>
                </a:solidFill>
              </a:rPr>
              <a:t>自分の時間を売る</a:t>
            </a:r>
            <a:r>
              <a:rPr kumimoji="1" lang="ja-JP" altLang="en-US"/>
              <a:t>、労働時間＝稼ぎ、安定＞お金</a:t>
            </a:r>
            <a:endParaRPr kumimoji="1" lang="en-US" altLang="ja-JP"/>
          </a:p>
          <a:p>
            <a:pPr lvl="2"/>
            <a:r>
              <a:rPr kumimoji="1" lang="ja-JP" altLang="en-US"/>
              <a:t>サラリーマン、公務員、アルバイト</a:t>
            </a:r>
            <a:endParaRPr kumimoji="1" lang="en-US" altLang="ja-JP"/>
          </a:p>
          <a:p>
            <a:pPr lvl="2"/>
            <a:r>
              <a:rPr lang="ja-JP" altLang="en-US"/>
              <a:t>マインド：「安定」「福利厚生」「保険」</a:t>
            </a:r>
            <a:endParaRPr lang="en-US" altLang="ja-JP"/>
          </a:p>
          <a:p>
            <a:pPr lvl="1"/>
            <a:r>
              <a:rPr kumimoji="1" lang="en-US" altLang="ja-JP"/>
              <a:t>S:self</a:t>
            </a:r>
            <a:r>
              <a:rPr lang="en-US" altLang="ja-JP"/>
              <a:t>-employed</a:t>
            </a:r>
            <a:r>
              <a:rPr lang="ja-JP" altLang="en-US"/>
              <a:t>（個人事業主、一人社長）</a:t>
            </a:r>
            <a:endParaRPr lang="en-US" altLang="ja-JP"/>
          </a:p>
          <a:p>
            <a:pPr lvl="2"/>
            <a:r>
              <a:rPr lang="ja-JP" altLang="en-US"/>
              <a:t>パフォーマンス分だけ稼げる、労働時間＜稼ぎ、</a:t>
            </a:r>
            <a:r>
              <a:rPr lang="en-US" altLang="ja-JP"/>
              <a:t>E</a:t>
            </a:r>
            <a:r>
              <a:rPr lang="ja-JP" altLang="en-US"/>
              <a:t>よりも稼げる可能性があるが</a:t>
            </a:r>
            <a:r>
              <a:rPr lang="ja-JP" altLang="en-US">
                <a:solidFill>
                  <a:srgbClr val="FF0000"/>
                </a:solidFill>
              </a:rPr>
              <a:t>自分が働かないと稼げない</a:t>
            </a:r>
            <a:r>
              <a:rPr lang="ja-JP" altLang="en-US"/>
              <a:t>ので限界がある</a:t>
            </a:r>
            <a:endParaRPr lang="en-US" altLang="ja-JP"/>
          </a:p>
          <a:p>
            <a:pPr lvl="2"/>
            <a:r>
              <a:rPr lang="ja-JP" altLang="en-US"/>
              <a:t>弁護士、会計士、医者、中小企業の社長など</a:t>
            </a:r>
            <a:endParaRPr lang="en-US" altLang="ja-JP"/>
          </a:p>
          <a:p>
            <a:pPr lvl="2"/>
            <a:r>
              <a:rPr lang="ja-JP" altLang="en-US"/>
              <a:t>マインド：人にこき使われたくない、自分の手で何とかしたい、自分で人生をコントロールしたい</a:t>
            </a:r>
            <a:endParaRPr lang="en-US" altLang="ja-JP"/>
          </a:p>
          <a:p>
            <a:pPr lvl="1"/>
            <a:r>
              <a:rPr lang="en-US" altLang="ja-JP"/>
              <a:t>B:business owner</a:t>
            </a:r>
            <a:r>
              <a:rPr lang="ja-JP" altLang="en-US"/>
              <a:t>（ビジネスオーナー）</a:t>
            </a:r>
            <a:endParaRPr lang="en-US" altLang="ja-JP"/>
          </a:p>
          <a:p>
            <a:pPr lvl="2"/>
            <a:r>
              <a:rPr lang="ja-JP" altLang="en-US"/>
              <a:t>人を働かせて、仕組みを作り稼ぐ（権利収入を得る）</a:t>
            </a:r>
            <a:endParaRPr lang="en-US" altLang="ja-JP"/>
          </a:p>
          <a:p>
            <a:pPr lvl="2"/>
            <a:r>
              <a:rPr lang="ja-JP" altLang="en-US"/>
              <a:t>経営者、印税で稼ぐ人、立上げや仕組みづくりの時だけ働く、</a:t>
            </a:r>
            <a:r>
              <a:rPr lang="ja-JP" altLang="en-US">
                <a:solidFill>
                  <a:srgbClr val="FF0000"/>
                </a:solidFill>
              </a:rPr>
              <a:t>自分が働かなくても収入が途絶えない</a:t>
            </a:r>
            <a:endParaRPr lang="en-US" altLang="ja-JP">
              <a:solidFill>
                <a:srgbClr val="FF0000"/>
              </a:solidFill>
            </a:endParaRPr>
          </a:p>
          <a:p>
            <a:pPr lvl="2"/>
            <a:r>
              <a:rPr lang="ja-JP" altLang="en-US"/>
              <a:t>マインド：自分が働くのではなく、人に働いてもらう</a:t>
            </a:r>
            <a:endParaRPr lang="en-US" altLang="ja-JP"/>
          </a:p>
          <a:p>
            <a:pPr lvl="1"/>
            <a:r>
              <a:rPr kumimoji="1" lang="en-US" altLang="ja-JP"/>
              <a:t>I:investor</a:t>
            </a:r>
            <a:r>
              <a:rPr kumimoji="1" lang="ja-JP" altLang="en-US"/>
              <a:t>（投資家）</a:t>
            </a:r>
            <a:endParaRPr kumimoji="1" lang="en-US" altLang="ja-JP"/>
          </a:p>
          <a:p>
            <a:pPr lvl="2"/>
            <a:r>
              <a:rPr kumimoji="1" lang="ja-JP" altLang="en-US"/>
              <a:t>自分が持っているお金を投資して稼ぐ、</a:t>
            </a:r>
            <a:r>
              <a:rPr kumimoji="1" lang="ja-JP" altLang="en-US">
                <a:solidFill>
                  <a:srgbClr val="FF0000"/>
                </a:solidFill>
              </a:rPr>
              <a:t>他人の時間・他人のビジネスで稼ぐ、自分の時間を消費しない</a:t>
            </a:r>
            <a:endParaRPr kumimoji="1" lang="en-US" altLang="ja-JP">
              <a:solidFill>
                <a:srgbClr val="FF0000"/>
              </a:solidFill>
            </a:endParaRPr>
          </a:p>
          <a:p>
            <a:r>
              <a:rPr lang="ja-JP" altLang="en-US"/>
              <a:t>結論</a:t>
            </a:r>
            <a:endParaRPr lang="en-US" altLang="ja-JP"/>
          </a:p>
          <a:p>
            <a:pPr lvl="1"/>
            <a:r>
              <a:rPr kumimoji="1" lang="ja-JP" altLang="en-US"/>
              <a:t>ビジネスオーナーか投資家にならないとお金持ちになれない</a:t>
            </a:r>
            <a:endParaRPr kumimoji="1" lang="en-US" altLang="ja-JP"/>
          </a:p>
          <a:p>
            <a:pPr lvl="1"/>
            <a:r>
              <a:rPr kumimoji="1" lang="ja-JP" altLang="en-US"/>
              <a:t>従業員⇒自営業⇒ビジネスオーナー⇒投資家　の順で１つずつクリアしていくことが重要</a:t>
            </a:r>
            <a:endParaRPr kumimoji="1" lang="en-US" altLang="ja-JP"/>
          </a:p>
          <a:p>
            <a:pPr lvl="1"/>
            <a:r>
              <a:rPr lang="ja-JP" altLang="en-US"/>
              <a:t>キャッシュフロー・クワドラントは「幸せ」になるための方法論ではない</a:t>
            </a:r>
            <a:endParaRPr kumimoji="1" lang="ja-JP" altLang="en-US"/>
          </a:p>
        </p:txBody>
      </p:sp>
      <p:pic>
        <p:nvPicPr>
          <p:cNvPr id="7170" name="Picture 2">
            <a:extLst>
              <a:ext uri="{FF2B5EF4-FFF2-40B4-BE49-F238E27FC236}">
                <a16:creationId xmlns:a16="http://schemas.microsoft.com/office/drawing/2014/main" id="{CB8E03E6-6633-4F3E-A73F-DCD5DABE7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2653" y="1264357"/>
            <a:ext cx="1720678" cy="241864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キャッシュフロークワドラント」の画像検索結果">
            <a:extLst>
              <a:ext uri="{FF2B5EF4-FFF2-40B4-BE49-F238E27FC236}">
                <a16:creationId xmlns:a16="http://schemas.microsoft.com/office/drawing/2014/main" id="{D25507F1-A99A-4901-9C15-3EAF3CC0B9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8920" y="3840427"/>
            <a:ext cx="3103487" cy="2441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61188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D49F8C-1E63-42E5-AFEA-55EA29AA3532}"/>
              </a:ext>
            </a:extLst>
          </p:cNvPr>
          <p:cNvSpPr>
            <a:spLocks noGrp="1"/>
          </p:cNvSpPr>
          <p:nvPr>
            <p:ph type="title"/>
          </p:nvPr>
        </p:nvSpPr>
        <p:spPr/>
        <p:txBody>
          <a:bodyPr>
            <a:normAutofit fontScale="90000"/>
          </a:bodyPr>
          <a:lstStyle/>
          <a:p>
            <a:r>
              <a:rPr kumimoji="1" lang="en-US" altLang="ja-JP"/>
              <a:t>【</a:t>
            </a:r>
            <a:r>
              <a:rPr kumimoji="1" lang="ja-JP" altLang="en-US"/>
              <a:t>生き方</a:t>
            </a:r>
            <a:r>
              <a:rPr kumimoji="1" lang="en-US" altLang="ja-JP"/>
              <a:t>】</a:t>
            </a:r>
            <a:r>
              <a:rPr kumimoji="1" lang="ja-JP" altLang="en-US"/>
              <a:t>ギブ＆テイク</a:t>
            </a:r>
          </a:p>
        </p:txBody>
      </p:sp>
      <p:sp>
        <p:nvSpPr>
          <p:cNvPr id="3" name="フッター プレースホルダー 2">
            <a:extLst>
              <a:ext uri="{FF2B5EF4-FFF2-40B4-BE49-F238E27FC236}">
                <a16:creationId xmlns:a16="http://schemas.microsoft.com/office/drawing/2014/main" id="{5DA5768B-C260-41E9-BBE3-37C3D44973DE}"/>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90597B4-C43B-41F4-B843-6B476156D4A4}"/>
              </a:ext>
            </a:extLst>
          </p:cNvPr>
          <p:cNvSpPr>
            <a:spLocks noGrp="1"/>
          </p:cNvSpPr>
          <p:nvPr>
            <p:ph type="sldNum" sz="quarter" idx="11"/>
          </p:nvPr>
        </p:nvSpPr>
        <p:spPr/>
        <p:txBody>
          <a:bodyPr/>
          <a:lstStyle/>
          <a:p>
            <a:fld id="{D9AE47F2-95C2-4286-997D-4843A9A6AD0C}" type="slidenum">
              <a:rPr lang="ja-JP" altLang="en-US" smtClean="0"/>
              <a:pPr/>
              <a:t>129</a:t>
            </a:fld>
            <a:endParaRPr lang="ja-JP" altLang="en-US"/>
          </a:p>
        </p:txBody>
      </p:sp>
      <p:pic>
        <p:nvPicPr>
          <p:cNvPr id="6" name="コンテンツ プレースホルダー 5">
            <a:extLst>
              <a:ext uri="{FF2B5EF4-FFF2-40B4-BE49-F238E27FC236}">
                <a16:creationId xmlns:a16="http://schemas.microsoft.com/office/drawing/2014/main" id="{044B095E-A67C-4B69-A043-F26DE8AE81D7}"/>
              </a:ext>
            </a:extLst>
          </p:cNvPr>
          <p:cNvPicPr>
            <a:picLocks noGrp="1" noChangeAspect="1"/>
          </p:cNvPicPr>
          <p:nvPr>
            <p:ph sz="quarter" idx="12"/>
          </p:nvPr>
        </p:nvPicPr>
        <p:blipFill>
          <a:blip r:embed="rId2"/>
          <a:stretch>
            <a:fillRect/>
          </a:stretch>
        </p:blipFill>
        <p:spPr>
          <a:xfrm>
            <a:off x="2842326" y="2962397"/>
            <a:ext cx="6123523" cy="3319113"/>
          </a:xfrm>
          <a:prstGeom prst="rect">
            <a:avLst/>
          </a:prstGeom>
        </p:spPr>
      </p:pic>
      <p:sp>
        <p:nvSpPr>
          <p:cNvPr id="8" name="正方形/長方形 7">
            <a:extLst>
              <a:ext uri="{FF2B5EF4-FFF2-40B4-BE49-F238E27FC236}">
                <a16:creationId xmlns:a16="http://schemas.microsoft.com/office/drawing/2014/main" id="{ED3B9E1A-FC1A-4ACC-9819-9B3BF1431AD1}"/>
              </a:ext>
            </a:extLst>
          </p:cNvPr>
          <p:cNvSpPr/>
          <p:nvPr/>
        </p:nvSpPr>
        <p:spPr>
          <a:xfrm>
            <a:off x="304799" y="1895965"/>
            <a:ext cx="11548532" cy="923330"/>
          </a:xfrm>
          <a:prstGeom prst="rect">
            <a:avLst/>
          </a:prstGeom>
        </p:spPr>
        <p:txBody>
          <a:bodyPr wrap="square">
            <a:spAutoFit/>
          </a:bodyPr>
          <a:lstStyle/>
          <a:p>
            <a:r>
              <a:rPr lang="ja-JP" altLang="en-US"/>
              <a:t>ギバー（</a:t>
            </a:r>
            <a:r>
              <a:rPr lang="en-US" altLang="ja-JP"/>
              <a:t>GIVER</a:t>
            </a:r>
            <a:r>
              <a:rPr lang="ja-JP" altLang="en-US"/>
              <a:t>）＝与える人：「何をしてあげようか」という意識の人</a:t>
            </a:r>
            <a:r>
              <a:rPr lang="ja-JP" altLang="en-US">
                <a:solidFill>
                  <a:srgbClr val="FF0000"/>
                </a:solidFill>
              </a:rPr>
              <a:t>（全体の</a:t>
            </a:r>
            <a:r>
              <a:rPr lang="en-US" altLang="ja-JP">
                <a:solidFill>
                  <a:srgbClr val="FF0000"/>
                </a:solidFill>
              </a:rPr>
              <a:t>25</a:t>
            </a:r>
            <a:r>
              <a:rPr lang="ja-JP" altLang="en-US">
                <a:solidFill>
                  <a:srgbClr val="FF0000"/>
                </a:solidFill>
              </a:rPr>
              <a:t>％）</a:t>
            </a:r>
          </a:p>
          <a:p>
            <a:r>
              <a:rPr lang="ja-JP" altLang="en-US"/>
              <a:t>テイカ</a:t>
            </a:r>
            <a:r>
              <a:rPr lang="en-US" altLang="ja-JP"/>
              <a:t>―</a:t>
            </a:r>
            <a:r>
              <a:rPr lang="ja-JP" altLang="en-US"/>
              <a:t>（</a:t>
            </a:r>
            <a:r>
              <a:rPr lang="en-US" altLang="ja-JP"/>
              <a:t>TAKER</a:t>
            </a:r>
            <a:r>
              <a:rPr lang="ja-JP" altLang="en-US"/>
              <a:t>）＝奪う人：利己的な人・「何をしてもらおうか」 という意識の人</a:t>
            </a:r>
            <a:r>
              <a:rPr lang="ja-JP" altLang="en-US">
                <a:solidFill>
                  <a:srgbClr val="FF0000"/>
                </a:solidFill>
              </a:rPr>
              <a:t>（全体の</a:t>
            </a:r>
            <a:r>
              <a:rPr lang="en-US" altLang="ja-JP">
                <a:solidFill>
                  <a:srgbClr val="FF0000"/>
                </a:solidFill>
              </a:rPr>
              <a:t>20</a:t>
            </a:r>
            <a:r>
              <a:rPr lang="ja-JP" altLang="en-US">
                <a:solidFill>
                  <a:srgbClr val="FF0000"/>
                </a:solidFill>
              </a:rPr>
              <a:t>％）</a:t>
            </a:r>
          </a:p>
          <a:p>
            <a:r>
              <a:rPr lang="ja-JP" altLang="en-US"/>
              <a:t>マッチャ</a:t>
            </a:r>
            <a:r>
              <a:rPr lang="en-US" altLang="ja-JP"/>
              <a:t>―</a:t>
            </a:r>
            <a:r>
              <a:rPr lang="ja-JP" altLang="en-US"/>
              <a:t>（</a:t>
            </a:r>
            <a:r>
              <a:rPr lang="en-US" altLang="ja-JP"/>
              <a:t>MUCHER</a:t>
            </a:r>
            <a:r>
              <a:rPr lang="ja-JP" altLang="en-US"/>
              <a:t>）＝損得のバランスをとる人</a:t>
            </a:r>
            <a:r>
              <a:rPr lang="ja-JP" altLang="en-US">
                <a:solidFill>
                  <a:srgbClr val="FF0000"/>
                </a:solidFill>
              </a:rPr>
              <a:t>（全体の</a:t>
            </a:r>
            <a:r>
              <a:rPr lang="en-US" altLang="ja-JP">
                <a:solidFill>
                  <a:srgbClr val="FF0000"/>
                </a:solidFill>
              </a:rPr>
              <a:t>55</a:t>
            </a:r>
            <a:r>
              <a:rPr lang="ja-JP" altLang="en-US">
                <a:solidFill>
                  <a:srgbClr val="FF0000"/>
                </a:solidFill>
              </a:rPr>
              <a:t>％）</a:t>
            </a:r>
          </a:p>
        </p:txBody>
      </p:sp>
      <p:sp>
        <p:nvSpPr>
          <p:cNvPr id="5" name="正方形/長方形 4">
            <a:extLst>
              <a:ext uri="{FF2B5EF4-FFF2-40B4-BE49-F238E27FC236}">
                <a16:creationId xmlns:a16="http://schemas.microsoft.com/office/drawing/2014/main" id="{B612BBA4-A490-4710-AC44-CEA93F68C59D}"/>
              </a:ext>
            </a:extLst>
          </p:cNvPr>
          <p:cNvSpPr/>
          <p:nvPr/>
        </p:nvSpPr>
        <p:spPr>
          <a:xfrm>
            <a:off x="397932" y="1179353"/>
            <a:ext cx="3313728" cy="369332"/>
          </a:xfrm>
          <a:prstGeom prst="rect">
            <a:avLst/>
          </a:prstGeom>
        </p:spPr>
        <p:txBody>
          <a:bodyPr wrap="none">
            <a:spAutoFit/>
          </a:bodyPr>
          <a:lstStyle/>
          <a:p>
            <a:r>
              <a:rPr lang="ja-JP" altLang="en-US"/>
              <a:t>人は</a:t>
            </a:r>
            <a:r>
              <a:rPr lang="en-US" altLang="ja-JP"/>
              <a:t>3</a:t>
            </a:r>
            <a:r>
              <a:rPr lang="ja-JP" altLang="en-US"/>
              <a:t>つのタイプに分けられる</a:t>
            </a:r>
          </a:p>
        </p:txBody>
      </p:sp>
      <p:sp>
        <p:nvSpPr>
          <p:cNvPr id="7" name="テキスト ボックス 6">
            <a:extLst>
              <a:ext uri="{FF2B5EF4-FFF2-40B4-BE49-F238E27FC236}">
                <a16:creationId xmlns:a16="http://schemas.microsoft.com/office/drawing/2014/main" id="{A8AE7F9B-E55D-41CB-900C-CF2E6A118E4A}"/>
              </a:ext>
            </a:extLst>
          </p:cNvPr>
          <p:cNvSpPr txBox="1"/>
          <p:nvPr/>
        </p:nvSpPr>
        <p:spPr>
          <a:xfrm>
            <a:off x="193570" y="6430495"/>
            <a:ext cx="5710517" cy="369332"/>
          </a:xfrm>
          <a:prstGeom prst="rect">
            <a:avLst/>
          </a:prstGeom>
          <a:noFill/>
        </p:spPr>
        <p:txBody>
          <a:bodyPr wrap="square" rtlCol="0">
            <a:spAutoFit/>
          </a:bodyPr>
          <a:lstStyle/>
          <a:p>
            <a:r>
              <a:rPr lang="ja-JP" altLang="en-US" sz="900"/>
              <a:t>出典：</a:t>
            </a:r>
            <a:r>
              <a:rPr lang="en-US" altLang="ja-JP" sz="900"/>
              <a:t>『【11</a:t>
            </a:r>
            <a:r>
              <a:rPr lang="ja-JP" altLang="en-US" sz="900"/>
              <a:t>分で解説</a:t>
            </a:r>
            <a:r>
              <a:rPr lang="en-US" altLang="ja-JP" sz="900"/>
              <a:t>】GIVE &amp; TAKE by</a:t>
            </a:r>
            <a:r>
              <a:rPr lang="ja-JP" altLang="en-US" sz="900"/>
              <a:t>アダム・グラント｜ギブしときゃ成功する、わけない</a:t>
            </a:r>
            <a:r>
              <a:rPr lang="en-US" altLang="ja-JP" sz="900"/>
              <a:t>』</a:t>
            </a:r>
          </a:p>
          <a:p>
            <a:r>
              <a:rPr lang="en-US" altLang="ja-JP" sz="900">
                <a:hlinkClick r:id="rId3"/>
              </a:rPr>
              <a:t>https://www.youtube.com/watch?v=dLCtXHvS3lc</a:t>
            </a:r>
            <a:endParaRPr lang="ja-JP" altLang="en-US" sz="900"/>
          </a:p>
        </p:txBody>
      </p:sp>
    </p:spTree>
    <p:extLst>
      <p:ext uri="{BB962C8B-B14F-4D97-AF65-F5344CB8AC3E}">
        <p14:creationId xmlns:p14="http://schemas.microsoft.com/office/powerpoint/2010/main" val="1671797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CAB1CE-BE4D-4494-BE02-DFBBA97CA15E}"/>
              </a:ext>
            </a:extLst>
          </p:cNvPr>
          <p:cNvSpPr>
            <a:spLocks noGrp="1"/>
          </p:cNvSpPr>
          <p:nvPr>
            <p:ph type="title"/>
          </p:nvPr>
        </p:nvSpPr>
        <p:spPr/>
        <p:txBody>
          <a:bodyPr>
            <a:normAutofit fontScale="90000"/>
          </a:bodyPr>
          <a:lstStyle/>
          <a:p>
            <a:r>
              <a:rPr lang="ja-JP" altLang="en-US"/>
              <a:t>個人マネジメントの構成</a:t>
            </a:r>
            <a:endParaRPr kumimoji="1" lang="ja-JP" altLang="en-US"/>
          </a:p>
        </p:txBody>
      </p:sp>
      <p:sp>
        <p:nvSpPr>
          <p:cNvPr id="3" name="フッター プレースホルダー 2">
            <a:extLst>
              <a:ext uri="{FF2B5EF4-FFF2-40B4-BE49-F238E27FC236}">
                <a16:creationId xmlns:a16="http://schemas.microsoft.com/office/drawing/2014/main" id="{D83FF173-768C-4FC4-A90B-76CE874F60D8}"/>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78A2436-EA0F-4607-85CE-E8560515D6D0}"/>
              </a:ext>
            </a:extLst>
          </p:cNvPr>
          <p:cNvSpPr>
            <a:spLocks noGrp="1"/>
          </p:cNvSpPr>
          <p:nvPr>
            <p:ph type="sldNum" sz="quarter" idx="11"/>
          </p:nvPr>
        </p:nvSpPr>
        <p:spPr/>
        <p:txBody>
          <a:bodyPr/>
          <a:lstStyle/>
          <a:p>
            <a:fld id="{D9AE47F2-95C2-4286-997D-4843A9A6AD0C}" type="slidenum">
              <a:rPr lang="ja-JP" altLang="en-US" smtClean="0"/>
              <a:pPr/>
              <a:t>13</a:t>
            </a:fld>
            <a:endParaRPr lang="ja-JP" altLang="en-US"/>
          </a:p>
        </p:txBody>
      </p:sp>
      <p:graphicFrame>
        <p:nvGraphicFramePr>
          <p:cNvPr id="6" name="表 6">
            <a:extLst>
              <a:ext uri="{FF2B5EF4-FFF2-40B4-BE49-F238E27FC236}">
                <a16:creationId xmlns:a16="http://schemas.microsoft.com/office/drawing/2014/main" id="{3CE16567-24EC-4F16-B99B-5FE5A6F540F1}"/>
              </a:ext>
            </a:extLst>
          </p:cNvPr>
          <p:cNvGraphicFramePr>
            <a:graphicFrameLocks noGrp="1"/>
          </p:cNvGraphicFramePr>
          <p:nvPr>
            <p:ph sz="quarter" idx="12"/>
            <p:extLst>
              <p:ext uri="{D42A27DB-BD31-4B8C-83A1-F6EECF244321}">
                <p14:modId xmlns:p14="http://schemas.microsoft.com/office/powerpoint/2010/main" val="1968375804"/>
              </p:ext>
            </p:extLst>
          </p:nvPr>
        </p:nvGraphicFramePr>
        <p:xfrm>
          <a:off x="398463" y="1268082"/>
          <a:ext cx="11455398" cy="1647405"/>
        </p:xfrm>
        <a:graphic>
          <a:graphicData uri="http://schemas.openxmlformats.org/drawingml/2006/table">
            <a:tbl>
              <a:tblPr bandRow="1">
                <a:tableStyleId>{5C22544A-7EE6-4342-B048-85BDC9FD1C3A}</a:tableStyleId>
              </a:tblPr>
              <a:tblGrid>
                <a:gridCol w="628080">
                  <a:extLst>
                    <a:ext uri="{9D8B030D-6E8A-4147-A177-3AD203B41FA5}">
                      <a16:colId xmlns:a16="http://schemas.microsoft.com/office/drawing/2014/main" val="1838226603"/>
                    </a:ext>
                  </a:extLst>
                </a:gridCol>
                <a:gridCol w="1802921">
                  <a:extLst>
                    <a:ext uri="{9D8B030D-6E8A-4147-A177-3AD203B41FA5}">
                      <a16:colId xmlns:a16="http://schemas.microsoft.com/office/drawing/2014/main" val="3400034168"/>
                    </a:ext>
                  </a:extLst>
                </a:gridCol>
                <a:gridCol w="9024397">
                  <a:extLst>
                    <a:ext uri="{9D8B030D-6E8A-4147-A177-3AD203B41FA5}">
                      <a16:colId xmlns:a16="http://schemas.microsoft.com/office/drawing/2014/main" val="1719301330"/>
                    </a:ext>
                  </a:extLst>
                </a:gridCol>
              </a:tblGrid>
              <a:tr h="733005">
                <a:tc>
                  <a:txBody>
                    <a:bodyPr/>
                    <a:lstStyle/>
                    <a:p>
                      <a:r>
                        <a:rPr kumimoji="1" lang="en-US" altLang="ja-JP"/>
                        <a:t>1</a:t>
                      </a:r>
                    </a:p>
                  </a:txBody>
                  <a:tcPr/>
                </a:tc>
                <a:tc>
                  <a:txBody>
                    <a:bodyPr/>
                    <a:lstStyle/>
                    <a:p>
                      <a:r>
                        <a:rPr kumimoji="1" lang="ja-JP" altLang="en-US"/>
                        <a:t>基本の型</a:t>
                      </a:r>
                    </a:p>
                    <a:p>
                      <a:endParaRPr kumimoji="1" lang="ja-JP" altLang="en-US"/>
                    </a:p>
                  </a:txBody>
                  <a:tcPr/>
                </a:tc>
                <a:tc>
                  <a:txBody>
                    <a:bodyPr/>
                    <a:lstStyle/>
                    <a:p>
                      <a:pPr marL="285750" indent="-285750">
                        <a:buFont typeface="Arial" panose="020B0604020202020204" pitchFamily="34" charset="0"/>
                        <a:buChar char="•"/>
                      </a:pPr>
                      <a:r>
                        <a:rPr kumimoji="1" lang="ja-JP" altLang="en-US"/>
                        <a:t>人格形成を目的としたパート</a:t>
                      </a:r>
                    </a:p>
                    <a:p>
                      <a:pPr marL="285750" indent="-285750">
                        <a:buFont typeface="Arial" panose="020B0604020202020204" pitchFamily="34" charset="0"/>
                        <a:buChar char="•"/>
                      </a:pPr>
                      <a:r>
                        <a:rPr kumimoji="1" lang="en-US" altLang="ja-JP"/>
                        <a:t>『</a:t>
                      </a:r>
                      <a:r>
                        <a:rPr kumimoji="1" lang="ja-JP" altLang="en-US"/>
                        <a:t>７つの習慣</a:t>
                      </a:r>
                      <a:r>
                        <a:rPr kumimoji="1" lang="en-US" altLang="ja-JP"/>
                        <a:t>』</a:t>
                      </a:r>
                      <a:r>
                        <a:rPr kumimoji="1" lang="ja-JP" altLang="en-US"/>
                        <a:t>の考えかたを取り入れ、人格者の育成を目指す</a:t>
                      </a:r>
                    </a:p>
                  </a:txBody>
                  <a:tcPr/>
                </a:tc>
                <a:extLst>
                  <a:ext uri="{0D108BD9-81ED-4DB2-BD59-A6C34878D82A}">
                    <a16:rowId xmlns:a16="http://schemas.microsoft.com/office/drawing/2014/main" val="3322466423"/>
                  </a:ext>
                </a:extLst>
              </a:tr>
              <a:tr h="733005">
                <a:tc>
                  <a:txBody>
                    <a:bodyPr/>
                    <a:lstStyle/>
                    <a:p>
                      <a:r>
                        <a:rPr kumimoji="1" lang="en-US" altLang="ja-JP"/>
                        <a:t>2</a:t>
                      </a:r>
                      <a:endParaRPr kumimoji="1" lang="ja-JP" altLang="en-US"/>
                    </a:p>
                  </a:txBody>
                  <a:tcPr/>
                </a:tc>
                <a:tc>
                  <a:txBody>
                    <a:bodyPr/>
                    <a:lstStyle/>
                    <a:p>
                      <a:r>
                        <a:rPr kumimoji="1" lang="ja-JP" altLang="en-US"/>
                        <a:t>７つの方</a:t>
                      </a:r>
                    </a:p>
                  </a:txBody>
                  <a:tcPr/>
                </a:tc>
                <a:tc>
                  <a:txBody>
                    <a:bodyPr/>
                    <a:lstStyle/>
                    <a:p>
                      <a:pPr marL="285750" indent="-285750">
                        <a:buFont typeface="Arial" panose="020B0604020202020204" pitchFamily="34" charset="0"/>
                        <a:buChar char="•"/>
                      </a:pPr>
                      <a:r>
                        <a:rPr kumimoji="1" lang="ja-JP" altLang="en-US"/>
                        <a:t>知識、スキル、意欲の獲得を目的としたパート</a:t>
                      </a:r>
                    </a:p>
                    <a:p>
                      <a:pPr marL="285750" indent="-285750">
                        <a:buFont typeface="Arial" panose="020B0604020202020204" pitchFamily="34" charset="0"/>
                        <a:buChar char="•"/>
                      </a:pPr>
                      <a:r>
                        <a:rPr kumimoji="1" lang="ja-JP" altLang="en-US"/>
                        <a:t>生き方、進め方、整え方、伝え方、稼ぎ方、学び方、考え方の７つの視点で役に立つ手法を身につける</a:t>
                      </a:r>
                    </a:p>
                  </a:txBody>
                  <a:tcPr/>
                </a:tc>
                <a:extLst>
                  <a:ext uri="{0D108BD9-81ED-4DB2-BD59-A6C34878D82A}">
                    <a16:rowId xmlns:a16="http://schemas.microsoft.com/office/drawing/2014/main" val="3301000974"/>
                  </a:ext>
                </a:extLst>
              </a:tr>
            </a:tbl>
          </a:graphicData>
        </a:graphic>
      </p:graphicFrame>
      <p:sp>
        <p:nvSpPr>
          <p:cNvPr id="8" name="四角形: 角を丸くする 7">
            <a:extLst>
              <a:ext uri="{FF2B5EF4-FFF2-40B4-BE49-F238E27FC236}">
                <a16:creationId xmlns:a16="http://schemas.microsoft.com/office/drawing/2014/main" id="{90BFFA5F-71F5-44C8-9CA8-20AC981DA182}"/>
              </a:ext>
            </a:extLst>
          </p:cNvPr>
          <p:cNvSpPr/>
          <p:nvPr/>
        </p:nvSpPr>
        <p:spPr>
          <a:xfrm>
            <a:off x="3207580" y="3205867"/>
            <a:ext cx="5533171" cy="3204000"/>
          </a:xfrm>
          <a:prstGeom prst="roundRect">
            <a:avLst/>
          </a:prstGeom>
          <a:solidFill>
            <a:schemeClr val="accent3">
              <a:lumMod val="20000"/>
              <a:lumOff val="8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endParaRPr kumimoji="1" lang="ja-JP" altLang="en-US"/>
          </a:p>
        </p:txBody>
      </p:sp>
      <p:sp>
        <p:nvSpPr>
          <p:cNvPr id="9" name="正方形/長方形 8">
            <a:extLst>
              <a:ext uri="{FF2B5EF4-FFF2-40B4-BE49-F238E27FC236}">
                <a16:creationId xmlns:a16="http://schemas.microsoft.com/office/drawing/2014/main" id="{6DE7B2F6-EF76-43C0-9C71-31993A00C305}"/>
              </a:ext>
            </a:extLst>
          </p:cNvPr>
          <p:cNvSpPr/>
          <p:nvPr/>
        </p:nvSpPr>
        <p:spPr>
          <a:xfrm>
            <a:off x="3505051" y="3193263"/>
            <a:ext cx="1415772" cy="276999"/>
          </a:xfrm>
          <a:prstGeom prst="rect">
            <a:avLst/>
          </a:prstGeom>
        </p:spPr>
        <p:txBody>
          <a:bodyPr wrap="none">
            <a:spAutoFit/>
          </a:bodyPr>
          <a:lstStyle/>
          <a:p>
            <a:pPr algn="ctr"/>
            <a:r>
              <a:rPr lang="ja-JP" altLang="en-US" sz="1200" b="1"/>
              <a:t>個人マネジメント</a:t>
            </a:r>
          </a:p>
        </p:txBody>
      </p:sp>
      <p:sp>
        <p:nvSpPr>
          <p:cNvPr id="10" name="正方形/長方形 9">
            <a:extLst>
              <a:ext uri="{FF2B5EF4-FFF2-40B4-BE49-F238E27FC236}">
                <a16:creationId xmlns:a16="http://schemas.microsoft.com/office/drawing/2014/main" id="{90B40784-7043-4454-B354-0C14D6E664EC}"/>
              </a:ext>
            </a:extLst>
          </p:cNvPr>
          <p:cNvSpPr/>
          <p:nvPr/>
        </p:nvSpPr>
        <p:spPr>
          <a:xfrm>
            <a:off x="3588228" y="3994909"/>
            <a:ext cx="2489639" cy="1858312"/>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kumimoji="1" lang="ja-JP" altLang="en-US" sz="900" b="1">
                <a:solidFill>
                  <a:schemeClr val="tx1"/>
                </a:solidFill>
              </a:rPr>
              <a:t>７つの習慣</a:t>
            </a:r>
          </a:p>
        </p:txBody>
      </p:sp>
      <p:sp>
        <p:nvSpPr>
          <p:cNvPr id="11" name="正方形/長方形 10">
            <a:extLst>
              <a:ext uri="{FF2B5EF4-FFF2-40B4-BE49-F238E27FC236}">
                <a16:creationId xmlns:a16="http://schemas.microsoft.com/office/drawing/2014/main" id="{FEBC239A-D9AC-42C0-97CF-B510EE97BBD6}"/>
              </a:ext>
            </a:extLst>
          </p:cNvPr>
          <p:cNvSpPr/>
          <p:nvPr/>
        </p:nvSpPr>
        <p:spPr>
          <a:xfrm>
            <a:off x="3782492" y="5010873"/>
            <a:ext cx="2160000" cy="73145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vert="eaVert" lIns="36000" tIns="36000" rIns="36000" bIns="36000" rtlCol="0" anchor="b"/>
          <a:lstStyle/>
          <a:p>
            <a:pPr algn="dist"/>
            <a:r>
              <a:rPr kumimoji="1" lang="ja-JP" altLang="en-US" sz="1050">
                <a:solidFill>
                  <a:schemeClr val="bg1"/>
                </a:solidFill>
              </a:rPr>
              <a:t>私的成功</a:t>
            </a:r>
          </a:p>
        </p:txBody>
      </p:sp>
      <p:sp>
        <p:nvSpPr>
          <p:cNvPr id="12" name="正方形/長方形 11">
            <a:extLst>
              <a:ext uri="{FF2B5EF4-FFF2-40B4-BE49-F238E27FC236}">
                <a16:creationId xmlns:a16="http://schemas.microsoft.com/office/drawing/2014/main" id="{1300C459-0F39-45F3-9F44-A141B57B6715}"/>
              </a:ext>
            </a:extLst>
          </p:cNvPr>
          <p:cNvSpPr/>
          <p:nvPr/>
        </p:nvSpPr>
        <p:spPr>
          <a:xfrm>
            <a:off x="3782491" y="4202873"/>
            <a:ext cx="2160000" cy="798703"/>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vert="eaVert" lIns="36000" tIns="36000" rIns="36000" bIns="36000" rtlCol="0" anchor="b"/>
          <a:lstStyle/>
          <a:p>
            <a:pPr algn="dist"/>
            <a:r>
              <a:rPr kumimoji="1" lang="ja-JP" altLang="en-US" sz="1050">
                <a:solidFill>
                  <a:schemeClr val="bg1"/>
                </a:solidFill>
              </a:rPr>
              <a:t>公的成功</a:t>
            </a:r>
          </a:p>
        </p:txBody>
      </p:sp>
      <p:sp>
        <p:nvSpPr>
          <p:cNvPr id="13" name="四角形: 角を丸くする 12">
            <a:extLst>
              <a:ext uri="{FF2B5EF4-FFF2-40B4-BE49-F238E27FC236}">
                <a16:creationId xmlns:a16="http://schemas.microsoft.com/office/drawing/2014/main" id="{0B0A3D3F-1A4B-4399-A840-7273E92CFC50}"/>
              </a:ext>
            </a:extLst>
          </p:cNvPr>
          <p:cNvSpPr/>
          <p:nvPr/>
        </p:nvSpPr>
        <p:spPr>
          <a:xfrm>
            <a:off x="4054818" y="5278441"/>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②終わりを思い描く</a:t>
            </a:r>
            <a:endParaRPr lang="en-US" altLang="ja-JP" sz="900">
              <a:solidFill>
                <a:schemeClr val="tx1"/>
              </a:solidFill>
            </a:endParaRPr>
          </a:p>
        </p:txBody>
      </p:sp>
      <p:sp>
        <p:nvSpPr>
          <p:cNvPr id="14" name="四角形: 角を丸くする 13">
            <a:extLst>
              <a:ext uri="{FF2B5EF4-FFF2-40B4-BE49-F238E27FC236}">
                <a16:creationId xmlns:a16="http://schemas.microsoft.com/office/drawing/2014/main" id="{303E2C21-34DD-4602-AE42-0F6DEAA4FCF7}"/>
              </a:ext>
            </a:extLst>
          </p:cNvPr>
          <p:cNvSpPr/>
          <p:nvPr/>
        </p:nvSpPr>
        <p:spPr>
          <a:xfrm>
            <a:off x="4054818" y="5035268"/>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③最優先事項を優先する</a:t>
            </a:r>
            <a:endParaRPr lang="en-US" altLang="ja-JP" sz="900">
              <a:solidFill>
                <a:schemeClr val="tx1"/>
              </a:solidFill>
            </a:endParaRPr>
          </a:p>
        </p:txBody>
      </p:sp>
      <p:sp>
        <p:nvSpPr>
          <p:cNvPr id="15" name="四角形: 角を丸くする 14">
            <a:extLst>
              <a:ext uri="{FF2B5EF4-FFF2-40B4-BE49-F238E27FC236}">
                <a16:creationId xmlns:a16="http://schemas.microsoft.com/office/drawing/2014/main" id="{3BDE7999-EE9C-491E-AFA4-002B7936B2DD}"/>
              </a:ext>
            </a:extLst>
          </p:cNvPr>
          <p:cNvSpPr/>
          <p:nvPr/>
        </p:nvSpPr>
        <p:spPr>
          <a:xfrm>
            <a:off x="4054818" y="4738755"/>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④</a:t>
            </a:r>
            <a:r>
              <a:rPr lang="en-US" altLang="ja-JP" sz="900">
                <a:solidFill>
                  <a:schemeClr val="tx1"/>
                </a:solidFill>
              </a:rPr>
              <a:t>Win-Win</a:t>
            </a:r>
            <a:r>
              <a:rPr lang="ja-JP" altLang="en-US" sz="900">
                <a:solidFill>
                  <a:schemeClr val="tx1"/>
                </a:solidFill>
              </a:rPr>
              <a:t>を考える</a:t>
            </a:r>
            <a:endParaRPr lang="en-US" altLang="ja-JP" sz="900">
              <a:solidFill>
                <a:schemeClr val="tx1"/>
              </a:solidFill>
            </a:endParaRPr>
          </a:p>
        </p:txBody>
      </p:sp>
      <p:sp>
        <p:nvSpPr>
          <p:cNvPr id="16" name="四角形: 角を丸くする 15">
            <a:extLst>
              <a:ext uri="{FF2B5EF4-FFF2-40B4-BE49-F238E27FC236}">
                <a16:creationId xmlns:a16="http://schemas.microsoft.com/office/drawing/2014/main" id="{CAFFAA7C-D866-4275-A427-23705F81EC86}"/>
              </a:ext>
            </a:extLst>
          </p:cNvPr>
          <p:cNvSpPr/>
          <p:nvPr/>
        </p:nvSpPr>
        <p:spPr>
          <a:xfrm>
            <a:off x="4054818" y="4495582"/>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⑤理解に徹し、理解される</a:t>
            </a:r>
            <a:endParaRPr lang="en-US" altLang="ja-JP" sz="900">
              <a:solidFill>
                <a:schemeClr val="tx1"/>
              </a:solidFill>
            </a:endParaRPr>
          </a:p>
        </p:txBody>
      </p:sp>
      <p:sp>
        <p:nvSpPr>
          <p:cNvPr id="17" name="四角形: 角を丸くする 16">
            <a:extLst>
              <a:ext uri="{FF2B5EF4-FFF2-40B4-BE49-F238E27FC236}">
                <a16:creationId xmlns:a16="http://schemas.microsoft.com/office/drawing/2014/main" id="{967976D2-2184-43CE-9C93-1445C4A41585}"/>
              </a:ext>
            </a:extLst>
          </p:cNvPr>
          <p:cNvSpPr/>
          <p:nvPr/>
        </p:nvSpPr>
        <p:spPr>
          <a:xfrm>
            <a:off x="4054818" y="4252409"/>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⑥シナジーを創り出す</a:t>
            </a:r>
            <a:endParaRPr lang="en-US" altLang="ja-JP" sz="900">
              <a:solidFill>
                <a:schemeClr val="tx1"/>
              </a:solidFill>
            </a:endParaRPr>
          </a:p>
        </p:txBody>
      </p:sp>
      <p:sp>
        <p:nvSpPr>
          <p:cNvPr id="18" name="四角形: 角を丸くする 17">
            <a:extLst>
              <a:ext uri="{FF2B5EF4-FFF2-40B4-BE49-F238E27FC236}">
                <a16:creationId xmlns:a16="http://schemas.microsoft.com/office/drawing/2014/main" id="{8C07F6BF-02CA-4B92-80D8-642B7054414A}"/>
              </a:ext>
            </a:extLst>
          </p:cNvPr>
          <p:cNvSpPr/>
          <p:nvPr/>
        </p:nvSpPr>
        <p:spPr>
          <a:xfrm>
            <a:off x="5670388" y="4246478"/>
            <a:ext cx="213196" cy="1455135"/>
          </a:xfrm>
          <a:prstGeom prst="roundRect">
            <a:avLst/>
          </a:prstGeom>
          <a:ln/>
        </p:spPr>
        <p:style>
          <a:lnRef idx="2">
            <a:schemeClr val="accent1"/>
          </a:lnRef>
          <a:fillRef idx="1">
            <a:schemeClr val="lt1"/>
          </a:fillRef>
          <a:effectRef idx="0">
            <a:schemeClr val="accent1"/>
          </a:effectRef>
          <a:fontRef idx="minor">
            <a:schemeClr val="dk1"/>
          </a:fontRef>
        </p:style>
        <p:txBody>
          <a:bodyPr vert="eaVert" lIns="36000" tIns="36000" rIns="36000" bIns="36000" rtlCol="0" anchor="ctr"/>
          <a:lstStyle/>
          <a:p>
            <a:pPr algn="dist"/>
            <a:r>
              <a:rPr lang="ja-JP" altLang="en-US" sz="900">
                <a:solidFill>
                  <a:schemeClr val="tx1"/>
                </a:solidFill>
              </a:rPr>
              <a:t>⑦刃を研ぐ</a:t>
            </a:r>
            <a:endParaRPr lang="en-US" altLang="ja-JP" sz="900">
              <a:solidFill>
                <a:schemeClr val="tx1"/>
              </a:solidFill>
            </a:endParaRPr>
          </a:p>
        </p:txBody>
      </p:sp>
      <p:sp>
        <p:nvSpPr>
          <p:cNvPr id="19" name="正方形/長方形 18">
            <a:extLst>
              <a:ext uri="{FF2B5EF4-FFF2-40B4-BE49-F238E27FC236}">
                <a16:creationId xmlns:a16="http://schemas.microsoft.com/office/drawing/2014/main" id="{9D50ACB9-7014-4DDA-AA18-95BA013E4D4C}"/>
              </a:ext>
            </a:extLst>
          </p:cNvPr>
          <p:cNvSpPr/>
          <p:nvPr/>
        </p:nvSpPr>
        <p:spPr>
          <a:xfrm>
            <a:off x="7210778" y="4001567"/>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整え方</a:t>
            </a:r>
            <a:endParaRPr lang="en-US" altLang="ja-JP" sz="900" b="1">
              <a:solidFill>
                <a:schemeClr val="tx1"/>
              </a:solidFill>
            </a:endParaRPr>
          </a:p>
        </p:txBody>
      </p:sp>
      <p:sp>
        <p:nvSpPr>
          <p:cNvPr id="20" name="正方形/長方形 19">
            <a:extLst>
              <a:ext uri="{FF2B5EF4-FFF2-40B4-BE49-F238E27FC236}">
                <a16:creationId xmlns:a16="http://schemas.microsoft.com/office/drawing/2014/main" id="{B8A346C4-D1F4-4E0F-89B7-42442E6A8FC0}"/>
              </a:ext>
            </a:extLst>
          </p:cNvPr>
          <p:cNvSpPr/>
          <p:nvPr/>
        </p:nvSpPr>
        <p:spPr>
          <a:xfrm>
            <a:off x="6114241" y="4624198"/>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学び方</a:t>
            </a:r>
            <a:endParaRPr lang="en-US" altLang="ja-JP" sz="900" b="1">
              <a:solidFill>
                <a:schemeClr val="tx1"/>
              </a:solidFill>
            </a:endParaRPr>
          </a:p>
        </p:txBody>
      </p:sp>
      <p:sp>
        <p:nvSpPr>
          <p:cNvPr id="21" name="正方形/長方形 20">
            <a:extLst>
              <a:ext uri="{FF2B5EF4-FFF2-40B4-BE49-F238E27FC236}">
                <a16:creationId xmlns:a16="http://schemas.microsoft.com/office/drawing/2014/main" id="{F94BE350-6C0D-47A1-9EEF-644C1C9B2DF3}"/>
              </a:ext>
            </a:extLst>
          </p:cNvPr>
          <p:cNvSpPr/>
          <p:nvPr/>
        </p:nvSpPr>
        <p:spPr>
          <a:xfrm>
            <a:off x="7216898" y="4624198"/>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考え方</a:t>
            </a:r>
            <a:endParaRPr lang="en-US" altLang="ja-JP" sz="900" b="1">
              <a:solidFill>
                <a:schemeClr val="tx1"/>
              </a:solidFill>
            </a:endParaRPr>
          </a:p>
        </p:txBody>
      </p:sp>
      <p:sp>
        <p:nvSpPr>
          <p:cNvPr id="22" name="正方形/長方形 21">
            <a:extLst>
              <a:ext uri="{FF2B5EF4-FFF2-40B4-BE49-F238E27FC236}">
                <a16:creationId xmlns:a16="http://schemas.microsoft.com/office/drawing/2014/main" id="{BE1F6304-0D4D-46E3-9EE2-405CC0BCFCD4}"/>
              </a:ext>
            </a:extLst>
          </p:cNvPr>
          <p:cNvSpPr/>
          <p:nvPr/>
        </p:nvSpPr>
        <p:spPr>
          <a:xfrm>
            <a:off x="6115912" y="5241824"/>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稼ぎ方</a:t>
            </a:r>
            <a:endParaRPr lang="en-US" altLang="ja-JP" sz="900" b="1">
              <a:solidFill>
                <a:schemeClr val="tx1"/>
              </a:solidFill>
            </a:endParaRPr>
          </a:p>
        </p:txBody>
      </p:sp>
      <p:sp>
        <p:nvSpPr>
          <p:cNvPr id="23" name="正方形/長方形 22">
            <a:extLst>
              <a:ext uri="{FF2B5EF4-FFF2-40B4-BE49-F238E27FC236}">
                <a16:creationId xmlns:a16="http://schemas.microsoft.com/office/drawing/2014/main" id="{88A0D9CF-3778-49DD-AF19-A6C5E94D69AB}"/>
              </a:ext>
            </a:extLst>
          </p:cNvPr>
          <p:cNvSpPr/>
          <p:nvPr/>
        </p:nvSpPr>
        <p:spPr>
          <a:xfrm>
            <a:off x="6114241" y="4001567"/>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伝え方</a:t>
            </a:r>
            <a:endParaRPr lang="en-US" altLang="ja-JP" sz="900" b="1">
              <a:solidFill>
                <a:schemeClr val="tx1"/>
              </a:solidFill>
            </a:endParaRPr>
          </a:p>
        </p:txBody>
      </p:sp>
      <p:sp>
        <p:nvSpPr>
          <p:cNvPr id="24" name="正方形/長方形 23">
            <a:extLst>
              <a:ext uri="{FF2B5EF4-FFF2-40B4-BE49-F238E27FC236}">
                <a16:creationId xmlns:a16="http://schemas.microsoft.com/office/drawing/2014/main" id="{EC5C54C8-2787-4953-9E4E-DA78F3BE38DA}"/>
              </a:ext>
            </a:extLst>
          </p:cNvPr>
          <p:cNvSpPr/>
          <p:nvPr/>
        </p:nvSpPr>
        <p:spPr>
          <a:xfrm>
            <a:off x="7216898" y="5244693"/>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進め方</a:t>
            </a:r>
            <a:endParaRPr lang="en-US" altLang="ja-JP" sz="900" b="1">
              <a:solidFill>
                <a:schemeClr val="tx1"/>
              </a:solidFill>
            </a:endParaRPr>
          </a:p>
        </p:txBody>
      </p:sp>
      <p:sp>
        <p:nvSpPr>
          <p:cNvPr id="25" name="四角形: 角を丸くする 24">
            <a:extLst>
              <a:ext uri="{FF2B5EF4-FFF2-40B4-BE49-F238E27FC236}">
                <a16:creationId xmlns:a16="http://schemas.microsoft.com/office/drawing/2014/main" id="{9CC9C299-9957-4FFE-8059-8CB565F42265}"/>
              </a:ext>
            </a:extLst>
          </p:cNvPr>
          <p:cNvSpPr/>
          <p:nvPr/>
        </p:nvSpPr>
        <p:spPr>
          <a:xfrm>
            <a:off x="7267550" y="4198112"/>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マインドフルネス</a:t>
            </a:r>
            <a:endParaRPr lang="en-US" altLang="ja-JP" sz="700">
              <a:solidFill>
                <a:schemeClr val="tx1"/>
              </a:solidFill>
            </a:endParaRPr>
          </a:p>
        </p:txBody>
      </p:sp>
      <p:sp>
        <p:nvSpPr>
          <p:cNvPr id="26" name="四角形: 角を丸くする 25">
            <a:extLst>
              <a:ext uri="{FF2B5EF4-FFF2-40B4-BE49-F238E27FC236}">
                <a16:creationId xmlns:a16="http://schemas.microsoft.com/office/drawing/2014/main" id="{EB7C25CE-BFD5-453D-8EFB-8A6D93152318}"/>
              </a:ext>
            </a:extLst>
          </p:cNvPr>
          <p:cNvSpPr/>
          <p:nvPr/>
        </p:nvSpPr>
        <p:spPr>
          <a:xfrm>
            <a:off x="7267550" y="4328915"/>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睡眠</a:t>
            </a:r>
            <a:endParaRPr lang="en-US" altLang="ja-JP" sz="700">
              <a:solidFill>
                <a:schemeClr val="tx1"/>
              </a:solidFill>
            </a:endParaRPr>
          </a:p>
        </p:txBody>
      </p:sp>
      <p:sp>
        <p:nvSpPr>
          <p:cNvPr id="27" name="四角形: 角を丸くする 26">
            <a:extLst>
              <a:ext uri="{FF2B5EF4-FFF2-40B4-BE49-F238E27FC236}">
                <a16:creationId xmlns:a16="http://schemas.microsoft.com/office/drawing/2014/main" id="{D8751A97-AA07-4ED4-B04F-88D161748CA4}"/>
              </a:ext>
            </a:extLst>
          </p:cNvPr>
          <p:cNvSpPr/>
          <p:nvPr/>
        </p:nvSpPr>
        <p:spPr>
          <a:xfrm>
            <a:off x="7267550" y="4459718"/>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運動</a:t>
            </a:r>
            <a:endParaRPr lang="en-US" altLang="ja-JP" sz="700">
              <a:solidFill>
                <a:schemeClr val="tx1"/>
              </a:solidFill>
            </a:endParaRPr>
          </a:p>
        </p:txBody>
      </p:sp>
      <p:sp>
        <p:nvSpPr>
          <p:cNvPr id="28" name="四角形: 角を丸くする 27">
            <a:extLst>
              <a:ext uri="{FF2B5EF4-FFF2-40B4-BE49-F238E27FC236}">
                <a16:creationId xmlns:a16="http://schemas.microsoft.com/office/drawing/2014/main" id="{04F4B858-D4CF-4345-B71F-E8FBD8B88ED7}"/>
              </a:ext>
            </a:extLst>
          </p:cNvPr>
          <p:cNvSpPr/>
          <p:nvPr/>
        </p:nvSpPr>
        <p:spPr>
          <a:xfrm>
            <a:off x="6148398" y="4194621"/>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伝え方のルール</a:t>
            </a:r>
            <a:endParaRPr lang="en-US" altLang="ja-JP" sz="700">
              <a:solidFill>
                <a:schemeClr val="tx1"/>
              </a:solidFill>
            </a:endParaRPr>
          </a:p>
        </p:txBody>
      </p:sp>
      <p:sp>
        <p:nvSpPr>
          <p:cNvPr id="29" name="四角形: 角を丸くする 28">
            <a:extLst>
              <a:ext uri="{FF2B5EF4-FFF2-40B4-BE49-F238E27FC236}">
                <a16:creationId xmlns:a16="http://schemas.microsoft.com/office/drawing/2014/main" id="{F8A684BD-84C6-428D-BCD5-F5D56D90FB7C}"/>
              </a:ext>
            </a:extLst>
          </p:cNvPr>
          <p:cNvSpPr/>
          <p:nvPr/>
        </p:nvSpPr>
        <p:spPr>
          <a:xfrm>
            <a:off x="6148398" y="4325424"/>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プレゼン</a:t>
            </a:r>
            <a:endParaRPr lang="en-US" altLang="ja-JP" sz="700">
              <a:solidFill>
                <a:schemeClr val="tx1"/>
              </a:solidFill>
            </a:endParaRPr>
          </a:p>
        </p:txBody>
      </p:sp>
      <p:sp>
        <p:nvSpPr>
          <p:cNvPr id="30" name="四角形: 角を丸くする 29">
            <a:extLst>
              <a:ext uri="{FF2B5EF4-FFF2-40B4-BE49-F238E27FC236}">
                <a16:creationId xmlns:a16="http://schemas.microsoft.com/office/drawing/2014/main" id="{F2C6E683-CAAE-46C4-AE50-84071B93EE2E}"/>
              </a:ext>
            </a:extLst>
          </p:cNvPr>
          <p:cNvSpPr/>
          <p:nvPr/>
        </p:nvSpPr>
        <p:spPr>
          <a:xfrm>
            <a:off x="6148398" y="4820225"/>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アウトプット</a:t>
            </a:r>
            <a:endParaRPr lang="en-US" altLang="ja-JP" sz="700">
              <a:solidFill>
                <a:schemeClr val="tx1"/>
              </a:solidFill>
            </a:endParaRPr>
          </a:p>
        </p:txBody>
      </p:sp>
      <p:sp>
        <p:nvSpPr>
          <p:cNvPr id="31" name="四角形: 角を丸くする 30">
            <a:extLst>
              <a:ext uri="{FF2B5EF4-FFF2-40B4-BE49-F238E27FC236}">
                <a16:creationId xmlns:a16="http://schemas.microsoft.com/office/drawing/2014/main" id="{8DE6FA1B-FDD7-4F4A-847B-734B658F831B}"/>
              </a:ext>
            </a:extLst>
          </p:cNvPr>
          <p:cNvSpPr/>
          <p:nvPr/>
        </p:nvSpPr>
        <p:spPr>
          <a:xfrm>
            <a:off x="6148398" y="4951028"/>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時間術</a:t>
            </a:r>
            <a:endParaRPr lang="en-US" altLang="ja-JP" sz="700">
              <a:solidFill>
                <a:schemeClr val="tx1"/>
              </a:solidFill>
            </a:endParaRPr>
          </a:p>
        </p:txBody>
      </p:sp>
      <p:sp>
        <p:nvSpPr>
          <p:cNvPr id="32" name="四角形: 角を丸くする 31">
            <a:extLst>
              <a:ext uri="{FF2B5EF4-FFF2-40B4-BE49-F238E27FC236}">
                <a16:creationId xmlns:a16="http://schemas.microsoft.com/office/drawing/2014/main" id="{8F2CCB22-511F-4348-B928-95FE79B94C8C}"/>
              </a:ext>
            </a:extLst>
          </p:cNvPr>
          <p:cNvSpPr/>
          <p:nvPr/>
        </p:nvSpPr>
        <p:spPr>
          <a:xfrm>
            <a:off x="7267550" y="4818916"/>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ロジカルシンキング</a:t>
            </a:r>
            <a:endParaRPr lang="en-US" altLang="ja-JP" sz="700">
              <a:solidFill>
                <a:schemeClr val="tx1"/>
              </a:solidFill>
            </a:endParaRPr>
          </a:p>
        </p:txBody>
      </p:sp>
      <p:sp>
        <p:nvSpPr>
          <p:cNvPr id="33" name="四角形: 角を丸くする 32">
            <a:extLst>
              <a:ext uri="{FF2B5EF4-FFF2-40B4-BE49-F238E27FC236}">
                <a16:creationId xmlns:a16="http://schemas.microsoft.com/office/drawing/2014/main" id="{DEA5AC8B-4B6B-4389-A6AC-FFD25D6B52B2}"/>
              </a:ext>
            </a:extLst>
          </p:cNvPr>
          <p:cNvSpPr/>
          <p:nvPr/>
        </p:nvSpPr>
        <p:spPr>
          <a:xfrm>
            <a:off x="7267550" y="4949719"/>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エッセンシャル思考</a:t>
            </a:r>
            <a:endParaRPr lang="en-US" altLang="ja-JP" sz="700">
              <a:solidFill>
                <a:schemeClr val="tx1"/>
              </a:solidFill>
            </a:endParaRPr>
          </a:p>
        </p:txBody>
      </p:sp>
      <p:sp>
        <p:nvSpPr>
          <p:cNvPr id="34" name="四角形: 角を丸くする 33">
            <a:extLst>
              <a:ext uri="{FF2B5EF4-FFF2-40B4-BE49-F238E27FC236}">
                <a16:creationId xmlns:a16="http://schemas.microsoft.com/office/drawing/2014/main" id="{8B8511DD-1380-4010-9F9F-572575C9FE6B}"/>
              </a:ext>
            </a:extLst>
          </p:cNvPr>
          <p:cNvSpPr/>
          <p:nvPr/>
        </p:nvSpPr>
        <p:spPr>
          <a:xfrm>
            <a:off x="7267550" y="5080522"/>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ファクトフルネス</a:t>
            </a:r>
            <a:endParaRPr lang="en-US" altLang="ja-JP" sz="700">
              <a:solidFill>
                <a:schemeClr val="tx1"/>
              </a:solidFill>
            </a:endParaRPr>
          </a:p>
        </p:txBody>
      </p:sp>
      <p:sp>
        <p:nvSpPr>
          <p:cNvPr id="35" name="四角形: 角を丸くする 34">
            <a:extLst>
              <a:ext uri="{FF2B5EF4-FFF2-40B4-BE49-F238E27FC236}">
                <a16:creationId xmlns:a16="http://schemas.microsoft.com/office/drawing/2014/main" id="{3EDA9BD7-E113-4DD2-A20F-7210C5D2D581}"/>
              </a:ext>
            </a:extLst>
          </p:cNvPr>
          <p:cNvSpPr/>
          <p:nvPr/>
        </p:nvSpPr>
        <p:spPr>
          <a:xfrm>
            <a:off x="6145950" y="5438887"/>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富を築く知恵</a:t>
            </a:r>
            <a:endParaRPr lang="en-US" altLang="ja-JP" sz="700">
              <a:solidFill>
                <a:schemeClr val="tx1"/>
              </a:solidFill>
            </a:endParaRPr>
          </a:p>
        </p:txBody>
      </p:sp>
      <p:sp>
        <p:nvSpPr>
          <p:cNvPr id="36" name="四角形: 角を丸くする 35">
            <a:extLst>
              <a:ext uri="{FF2B5EF4-FFF2-40B4-BE49-F238E27FC236}">
                <a16:creationId xmlns:a16="http://schemas.microsoft.com/office/drawing/2014/main" id="{C89B26C7-066C-4BE1-9673-C4BF1CB83E45}"/>
              </a:ext>
            </a:extLst>
          </p:cNvPr>
          <p:cNvSpPr/>
          <p:nvPr/>
        </p:nvSpPr>
        <p:spPr>
          <a:xfrm>
            <a:off x="6145950" y="5569690"/>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500">
                <a:solidFill>
                  <a:schemeClr val="tx1"/>
                </a:solidFill>
              </a:rPr>
              <a:t>資産運用</a:t>
            </a:r>
            <a:endParaRPr lang="en-US" altLang="ja-JP" sz="500">
              <a:solidFill>
                <a:schemeClr val="tx1"/>
              </a:solidFill>
            </a:endParaRPr>
          </a:p>
        </p:txBody>
      </p:sp>
      <p:sp>
        <p:nvSpPr>
          <p:cNvPr id="37" name="四角形: 角を丸くする 36">
            <a:extLst>
              <a:ext uri="{FF2B5EF4-FFF2-40B4-BE49-F238E27FC236}">
                <a16:creationId xmlns:a16="http://schemas.microsoft.com/office/drawing/2014/main" id="{4C6034FC-AB23-4643-96FA-F3843B97F326}"/>
              </a:ext>
            </a:extLst>
          </p:cNvPr>
          <p:cNvSpPr/>
          <p:nvPr/>
        </p:nvSpPr>
        <p:spPr>
          <a:xfrm>
            <a:off x="7267493" y="5438887"/>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仕事の進め方</a:t>
            </a:r>
            <a:endParaRPr lang="en-US" altLang="ja-JP" sz="700">
              <a:solidFill>
                <a:schemeClr val="tx1"/>
              </a:solidFill>
            </a:endParaRPr>
          </a:p>
        </p:txBody>
      </p:sp>
      <p:sp>
        <p:nvSpPr>
          <p:cNvPr id="38" name="四角形: 角を丸くする 37">
            <a:extLst>
              <a:ext uri="{FF2B5EF4-FFF2-40B4-BE49-F238E27FC236}">
                <a16:creationId xmlns:a16="http://schemas.microsoft.com/office/drawing/2014/main" id="{5137B56F-7844-4921-BD38-DC07658E5943}"/>
              </a:ext>
            </a:extLst>
          </p:cNvPr>
          <p:cNvSpPr/>
          <p:nvPr/>
        </p:nvSpPr>
        <p:spPr>
          <a:xfrm>
            <a:off x="7267493" y="5569690"/>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集中力</a:t>
            </a:r>
            <a:endParaRPr lang="en-US" altLang="ja-JP" sz="700">
              <a:solidFill>
                <a:schemeClr val="tx1"/>
              </a:solidFill>
            </a:endParaRPr>
          </a:p>
        </p:txBody>
      </p:sp>
      <p:sp>
        <p:nvSpPr>
          <p:cNvPr id="39" name="正方形/長方形 38">
            <a:extLst>
              <a:ext uri="{FF2B5EF4-FFF2-40B4-BE49-F238E27FC236}">
                <a16:creationId xmlns:a16="http://schemas.microsoft.com/office/drawing/2014/main" id="{174A5191-02A6-4B71-9CE3-FEA1B9469753}"/>
              </a:ext>
            </a:extLst>
          </p:cNvPr>
          <p:cNvSpPr/>
          <p:nvPr/>
        </p:nvSpPr>
        <p:spPr>
          <a:xfrm>
            <a:off x="3588228" y="3791229"/>
            <a:ext cx="2489639" cy="197638"/>
          </a:xfrm>
          <a:prstGeom prst="rect">
            <a:avLst/>
          </a:prstGeom>
          <a:solidFill>
            <a:schemeClr val="bg2">
              <a:lumMod val="90000"/>
            </a:schemeClr>
          </a:solidFill>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1050" b="1"/>
              <a:t>基本の型（人格形成）</a:t>
            </a:r>
          </a:p>
        </p:txBody>
      </p:sp>
      <p:sp>
        <p:nvSpPr>
          <p:cNvPr id="40" name="正方形/長方形 39">
            <a:extLst>
              <a:ext uri="{FF2B5EF4-FFF2-40B4-BE49-F238E27FC236}">
                <a16:creationId xmlns:a16="http://schemas.microsoft.com/office/drawing/2014/main" id="{6647A27C-2F06-45A0-B0EA-CE86CDC8AF40}"/>
              </a:ext>
            </a:extLst>
          </p:cNvPr>
          <p:cNvSpPr/>
          <p:nvPr/>
        </p:nvSpPr>
        <p:spPr>
          <a:xfrm>
            <a:off x="6109797" y="3791229"/>
            <a:ext cx="2180981" cy="197638"/>
          </a:xfrm>
          <a:prstGeom prst="rect">
            <a:avLst/>
          </a:prstGeom>
          <a:solidFill>
            <a:schemeClr val="bg2">
              <a:lumMod val="90000"/>
            </a:schemeClr>
          </a:solidFill>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900" b="1"/>
              <a:t>７つの方（知識・スキル・意欲）</a:t>
            </a:r>
          </a:p>
        </p:txBody>
      </p:sp>
      <p:sp>
        <p:nvSpPr>
          <p:cNvPr id="41" name="四角形: 角を丸くする 40">
            <a:extLst>
              <a:ext uri="{FF2B5EF4-FFF2-40B4-BE49-F238E27FC236}">
                <a16:creationId xmlns:a16="http://schemas.microsoft.com/office/drawing/2014/main" id="{4F28AEC0-5553-4E3C-A9D9-70B5DA9B22AB}"/>
              </a:ext>
            </a:extLst>
          </p:cNvPr>
          <p:cNvSpPr/>
          <p:nvPr/>
        </p:nvSpPr>
        <p:spPr>
          <a:xfrm>
            <a:off x="4054818" y="5521613"/>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①主体的である</a:t>
            </a:r>
            <a:endParaRPr lang="en-US" altLang="ja-JP" sz="900">
              <a:solidFill>
                <a:schemeClr val="tx1"/>
              </a:solidFill>
            </a:endParaRPr>
          </a:p>
        </p:txBody>
      </p:sp>
      <p:sp>
        <p:nvSpPr>
          <p:cNvPr id="42" name="正方形/長方形 41">
            <a:extLst>
              <a:ext uri="{FF2B5EF4-FFF2-40B4-BE49-F238E27FC236}">
                <a16:creationId xmlns:a16="http://schemas.microsoft.com/office/drawing/2014/main" id="{74F2AC9D-4A89-4FAC-B254-E76B31C65965}"/>
              </a:ext>
            </a:extLst>
          </p:cNvPr>
          <p:cNvSpPr/>
          <p:nvPr/>
        </p:nvSpPr>
        <p:spPr>
          <a:xfrm>
            <a:off x="6117417" y="5856157"/>
            <a:ext cx="2173362" cy="448981"/>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生き方</a:t>
            </a:r>
            <a:endParaRPr lang="en-US" altLang="ja-JP" sz="900" b="1">
              <a:solidFill>
                <a:schemeClr val="tx1"/>
              </a:solidFill>
            </a:endParaRPr>
          </a:p>
        </p:txBody>
      </p:sp>
      <p:sp>
        <p:nvSpPr>
          <p:cNvPr id="43" name="四角形: 角を丸くする 42">
            <a:extLst>
              <a:ext uri="{FF2B5EF4-FFF2-40B4-BE49-F238E27FC236}">
                <a16:creationId xmlns:a16="http://schemas.microsoft.com/office/drawing/2014/main" id="{DE31110A-CA00-46E9-8C41-682586EFB04D}"/>
              </a:ext>
            </a:extLst>
          </p:cNvPr>
          <p:cNvSpPr/>
          <p:nvPr/>
        </p:nvSpPr>
        <p:spPr>
          <a:xfrm>
            <a:off x="6148398" y="6029018"/>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ワークライフバランス</a:t>
            </a:r>
          </a:p>
        </p:txBody>
      </p:sp>
      <p:sp>
        <p:nvSpPr>
          <p:cNvPr id="44" name="四角形: 角を丸くする 43">
            <a:extLst>
              <a:ext uri="{FF2B5EF4-FFF2-40B4-BE49-F238E27FC236}">
                <a16:creationId xmlns:a16="http://schemas.microsoft.com/office/drawing/2014/main" id="{6F10933F-F751-426B-B90B-5AF2A43E943F}"/>
              </a:ext>
            </a:extLst>
          </p:cNvPr>
          <p:cNvSpPr/>
          <p:nvPr/>
        </p:nvSpPr>
        <p:spPr>
          <a:xfrm>
            <a:off x="7267163" y="6037377"/>
            <a:ext cx="982813"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取捨選択</a:t>
            </a:r>
            <a:endParaRPr lang="en-US" altLang="ja-JP" sz="700">
              <a:solidFill>
                <a:schemeClr val="tx1"/>
              </a:solidFill>
            </a:endParaRPr>
          </a:p>
        </p:txBody>
      </p:sp>
      <p:sp>
        <p:nvSpPr>
          <p:cNvPr id="45" name="正方形/長方形 44">
            <a:extLst>
              <a:ext uri="{FF2B5EF4-FFF2-40B4-BE49-F238E27FC236}">
                <a16:creationId xmlns:a16="http://schemas.microsoft.com/office/drawing/2014/main" id="{5EB97723-DF9C-4250-8F56-717DC7D48A4C}"/>
              </a:ext>
            </a:extLst>
          </p:cNvPr>
          <p:cNvSpPr/>
          <p:nvPr/>
        </p:nvSpPr>
        <p:spPr>
          <a:xfrm>
            <a:off x="4504651" y="3478466"/>
            <a:ext cx="3020754" cy="230832"/>
          </a:xfrm>
          <a:prstGeom prst="rect">
            <a:avLst/>
          </a:prstGeom>
        </p:spPr>
        <p:txBody>
          <a:bodyPr wrap="square">
            <a:spAutoFit/>
          </a:bodyPr>
          <a:lstStyle/>
          <a:p>
            <a:r>
              <a:rPr lang="ja-JP" altLang="en-US" sz="900"/>
              <a:t>人格を形成し、知情意を兼ね備えた“完き人” を目指す</a:t>
            </a:r>
          </a:p>
        </p:txBody>
      </p:sp>
    </p:spTree>
    <p:extLst>
      <p:ext uri="{BB962C8B-B14F-4D97-AF65-F5344CB8AC3E}">
        <p14:creationId xmlns:p14="http://schemas.microsoft.com/office/powerpoint/2010/main" val="379624458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00695A-730E-420E-8CB7-5B2F746DA556}"/>
              </a:ext>
            </a:extLst>
          </p:cNvPr>
          <p:cNvSpPr>
            <a:spLocks noGrp="1"/>
          </p:cNvSpPr>
          <p:nvPr>
            <p:ph type="title"/>
          </p:nvPr>
        </p:nvSpPr>
        <p:spPr/>
        <p:txBody>
          <a:bodyPr>
            <a:normAutofit fontScale="90000"/>
          </a:bodyPr>
          <a:lstStyle/>
          <a:p>
            <a:r>
              <a:rPr lang="ja-JP" altLang="en-US"/>
              <a:t>どのタイプが成功しやすいか</a:t>
            </a:r>
            <a:endParaRPr kumimoji="1" lang="ja-JP" altLang="en-US"/>
          </a:p>
        </p:txBody>
      </p:sp>
      <p:sp>
        <p:nvSpPr>
          <p:cNvPr id="3" name="フッター プレースホルダー 2">
            <a:extLst>
              <a:ext uri="{FF2B5EF4-FFF2-40B4-BE49-F238E27FC236}">
                <a16:creationId xmlns:a16="http://schemas.microsoft.com/office/drawing/2014/main" id="{1393FCFF-02AF-4EF4-937F-6D3C0A598C81}"/>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671126A-B15C-426B-AD58-B3D212FC6EB8}"/>
              </a:ext>
            </a:extLst>
          </p:cNvPr>
          <p:cNvSpPr>
            <a:spLocks noGrp="1"/>
          </p:cNvSpPr>
          <p:nvPr>
            <p:ph type="sldNum" sz="quarter" idx="11"/>
          </p:nvPr>
        </p:nvSpPr>
        <p:spPr/>
        <p:txBody>
          <a:bodyPr/>
          <a:lstStyle/>
          <a:p>
            <a:fld id="{D9AE47F2-95C2-4286-997D-4843A9A6AD0C}" type="slidenum">
              <a:rPr lang="ja-JP" altLang="en-US" smtClean="0"/>
              <a:pPr/>
              <a:t>130</a:t>
            </a:fld>
            <a:endParaRPr lang="ja-JP" altLang="en-US"/>
          </a:p>
        </p:txBody>
      </p:sp>
      <p:pic>
        <p:nvPicPr>
          <p:cNvPr id="6" name="図 5">
            <a:extLst>
              <a:ext uri="{FF2B5EF4-FFF2-40B4-BE49-F238E27FC236}">
                <a16:creationId xmlns:a16="http://schemas.microsoft.com/office/drawing/2014/main" id="{F6A1D468-24A4-4BE0-B5CA-8B24D4B82CA2}"/>
              </a:ext>
            </a:extLst>
          </p:cNvPr>
          <p:cNvPicPr>
            <a:picLocks noChangeAspect="1"/>
          </p:cNvPicPr>
          <p:nvPr/>
        </p:nvPicPr>
        <p:blipFill>
          <a:blip r:embed="rId2"/>
          <a:stretch>
            <a:fillRect/>
          </a:stretch>
        </p:blipFill>
        <p:spPr>
          <a:xfrm>
            <a:off x="2830286" y="2806888"/>
            <a:ext cx="6183085" cy="3206935"/>
          </a:xfrm>
          <a:prstGeom prst="rect">
            <a:avLst/>
          </a:prstGeom>
        </p:spPr>
      </p:pic>
      <p:sp>
        <p:nvSpPr>
          <p:cNvPr id="8" name="テキスト ボックス 7">
            <a:extLst>
              <a:ext uri="{FF2B5EF4-FFF2-40B4-BE49-F238E27FC236}">
                <a16:creationId xmlns:a16="http://schemas.microsoft.com/office/drawing/2014/main" id="{4F0E377C-91E5-472C-A457-E8DE6D8E2162}"/>
              </a:ext>
            </a:extLst>
          </p:cNvPr>
          <p:cNvSpPr txBox="1"/>
          <p:nvPr/>
        </p:nvSpPr>
        <p:spPr>
          <a:xfrm>
            <a:off x="6125631" y="3469380"/>
            <a:ext cx="1230086" cy="369332"/>
          </a:xfrm>
          <a:prstGeom prst="rect">
            <a:avLst/>
          </a:prstGeom>
          <a:noFill/>
        </p:spPr>
        <p:txBody>
          <a:bodyPr wrap="square" rtlCol="0">
            <a:spAutoFit/>
          </a:bodyPr>
          <a:lstStyle/>
          <a:p>
            <a:r>
              <a:rPr kumimoji="1" lang="ja-JP" altLang="en-US" b="1">
                <a:solidFill>
                  <a:srgbClr val="FF0000"/>
                </a:solidFill>
              </a:rPr>
              <a:t>ギバー</a:t>
            </a:r>
          </a:p>
        </p:txBody>
      </p:sp>
      <p:sp>
        <p:nvSpPr>
          <p:cNvPr id="9" name="テキスト ボックス 8">
            <a:extLst>
              <a:ext uri="{FF2B5EF4-FFF2-40B4-BE49-F238E27FC236}">
                <a16:creationId xmlns:a16="http://schemas.microsoft.com/office/drawing/2014/main" id="{9F5A61B0-6826-4594-AC06-A80CD0C00D84}"/>
              </a:ext>
            </a:extLst>
          </p:cNvPr>
          <p:cNvSpPr txBox="1"/>
          <p:nvPr/>
        </p:nvSpPr>
        <p:spPr>
          <a:xfrm>
            <a:off x="5295900" y="2491803"/>
            <a:ext cx="1600200" cy="369332"/>
          </a:xfrm>
          <a:prstGeom prst="rect">
            <a:avLst/>
          </a:prstGeom>
          <a:noFill/>
        </p:spPr>
        <p:txBody>
          <a:bodyPr wrap="square" rtlCol="0">
            <a:spAutoFit/>
          </a:bodyPr>
          <a:lstStyle/>
          <a:p>
            <a:r>
              <a:rPr kumimoji="1" lang="ja-JP" altLang="en-US" b="1">
                <a:solidFill>
                  <a:srgbClr val="FF0000"/>
                </a:solidFill>
              </a:rPr>
              <a:t>マッチャー</a:t>
            </a:r>
          </a:p>
        </p:txBody>
      </p:sp>
      <p:sp>
        <p:nvSpPr>
          <p:cNvPr id="10" name="テキスト ボックス 9">
            <a:extLst>
              <a:ext uri="{FF2B5EF4-FFF2-40B4-BE49-F238E27FC236}">
                <a16:creationId xmlns:a16="http://schemas.microsoft.com/office/drawing/2014/main" id="{A80E520E-30C2-4C75-ADBA-1A9F1DE4A024}"/>
              </a:ext>
            </a:extLst>
          </p:cNvPr>
          <p:cNvSpPr txBox="1"/>
          <p:nvPr/>
        </p:nvSpPr>
        <p:spPr>
          <a:xfrm>
            <a:off x="4710488" y="3284714"/>
            <a:ext cx="1230086" cy="369332"/>
          </a:xfrm>
          <a:prstGeom prst="rect">
            <a:avLst/>
          </a:prstGeom>
          <a:noFill/>
        </p:spPr>
        <p:txBody>
          <a:bodyPr wrap="square" rtlCol="0">
            <a:spAutoFit/>
          </a:bodyPr>
          <a:lstStyle/>
          <a:p>
            <a:r>
              <a:rPr kumimoji="1" lang="ja-JP" altLang="en-US" b="1">
                <a:solidFill>
                  <a:srgbClr val="FF0000"/>
                </a:solidFill>
              </a:rPr>
              <a:t>テイカー</a:t>
            </a:r>
          </a:p>
        </p:txBody>
      </p:sp>
      <p:sp>
        <p:nvSpPr>
          <p:cNvPr id="11" name="テキスト ボックス 10">
            <a:extLst>
              <a:ext uri="{FF2B5EF4-FFF2-40B4-BE49-F238E27FC236}">
                <a16:creationId xmlns:a16="http://schemas.microsoft.com/office/drawing/2014/main" id="{60FEF507-C969-48A7-AEF4-620D1C791044}"/>
              </a:ext>
            </a:extLst>
          </p:cNvPr>
          <p:cNvSpPr txBox="1"/>
          <p:nvPr/>
        </p:nvSpPr>
        <p:spPr>
          <a:xfrm>
            <a:off x="397932" y="1230086"/>
            <a:ext cx="11629945" cy="1200329"/>
          </a:xfrm>
          <a:prstGeom prst="rect">
            <a:avLst/>
          </a:prstGeom>
          <a:noFill/>
        </p:spPr>
        <p:txBody>
          <a:bodyPr wrap="square" rtlCol="0">
            <a:spAutoFit/>
          </a:bodyPr>
          <a:lstStyle/>
          <a:p>
            <a:r>
              <a:rPr kumimoji="1" lang="en-US" altLang="ja-JP"/>
              <a:t>1</a:t>
            </a:r>
            <a:r>
              <a:rPr kumimoji="1" lang="ja-JP" altLang="en-US"/>
              <a:t>位：マッチャー　自分が与えた分の見返りを要求することで成功していく</a:t>
            </a:r>
            <a:endParaRPr kumimoji="1" lang="en-US" altLang="ja-JP"/>
          </a:p>
          <a:p>
            <a:r>
              <a:rPr kumimoji="1" lang="en-US" altLang="ja-JP"/>
              <a:t>2</a:t>
            </a:r>
            <a:r>
              <a:rPr kumimoji="1" lang="ja-JP" altLang="en-US"/>
              <a:t>位：テイカー　人から奪うことで短期的には成功。しかしやがてマッチャーから復習され成功から遠ざかる</a:t>
            </a:r>
            <a:endParaRPr kumimoji="1" lang="en-US" altLang="ja-JP"/>
          </a:p>
          <a:p>
            <a:r>
              <a:rPr lang="en-US" altLang="ja-JP"/>
              <a:t>3</a:t>
            </a:r>
            <a:r>
              <a:rPr lang="ja-JP" altLang="en-US"/>
              <a:t>位：ギバー　　　なんでも引き受けるので生産性が悪く、成功しない</a:t>
            </a:r>
            <a:endParaRPr kumimoji="1" lang="en-US" altLang="ja-JP"/>
          </a:p>
          <a:p>
            <a:endParaRPr kumimoji="1" lang="ja-JP" altLang="en-US"/>
          </a:p>
        </p:txBody>
      </p:sp>
      <p:sp>
        <p:nvSpPr>
          <p:cNvPr id="12" name="テキスト ボックス 11">
            <a:extLst>
              <a:ext uri="{FF2B5EF4-FFF2-40B4-BE49-F238E27FC236}">
                <a16:creationId xmlns:a16="http://schemas.microsoft.com/office/drawing/2014/main" id="{82DC2A59-DFB3-4B3F-9EC3-2D5EE8D1BD06}"/>
              </a:ext>
            </a:extLst>
          </p:cNvPr>
          <p:cNvSpPr txBox="1"/>
          <p:nvPr/>
        </p:nvSpPr>
        <p:spPr>
          <a:xfrm>
            <a:off x="193570" y="6430495"/>
            <a:ext cx="5710517" cy="369332"/>
          </a:xfrm>
          <a:prstGeom prst="rect">
            <a:avLst/>
          </a:prstGeom>
          <a:noFill/>
        </p:spPr>
        <p:txBody>
          <a:bodyPr wrap="square" rtlCol="0">
            <a:spAutoFit/>
          </a:bodyPr>
          <a:lstStyle/>
          <a:p>
            <a:r>
              <a:rPr lang="ja-JP" altLang="en-US" sz="900"/>
              <a:t>出典：</a:t>
            </a:r>
            <a:r>
              <a:rPr lang="en-US" altLang="ja-JP" sz="900"/>
              <a:t>『【11</a:t>
            </a:r>
            <a:r>
              <a:rPr lang="ja-JP" altLang="en-US" sz="900"/>
              <a:t>分で解説</a:t>
            </a:r>
            <a:r>
              <a:rPr lang="en-US" altLang="ja-JP" sz="900"/>
              <a:t>】GIVE &amp; TAKE by</a:t>
            </a:r>
            <a:r>
              <a:rPr lang="ja-JP" altLang="en-US" sz="900"/>
              <a:t>アダム・グラント｜ギブしときゃ成功する、わけない</a:t>
            </a:r>
            <a:r>
              <a:rPr lang="en-US" altLang="ja-JP" sz="900"/>
              <a:t>』</a:t>
            </a:r>
          </a:p>
          <a:p>
            <a:r>
              <a:rPr lang="en-US" altLang="ja-JP" sz="900">
                <a:hlinkClick r:id="rId3"/>
              </a:rPr>
              <a:t>https://www.youtube.com/watch?v=dLCtXHvS3lc</a:t>
            </a:r>
            <a:endParaRPr lang="ja-JP" altLang="en-US" sz="900"/>
          </a:p>
        </p:txBody>
      </p:sp>
    </p:spTree>
    <p:extLst>
      <p:ext uri="{BB962C8B-B14F-4D97-AF65-F5344CB8AC3E}">
        <p14:creationId xmlns:p14="http://schemas.microsoft.com/office/powerpoint/2010/main" val="223412148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C82F41D2-9961-4714-A592-CD70DD8223C8}"/>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2266085" y="3072984"/>
            <a:ext cx="3179437" cy="3366165"/>
          </a:xfrm>
          <a:prstGeom prst="rect">
            <a:avLst/>
          </a:prstGeom>
        </p:spPr>
      </p:pic>
      <p:pic>
        <p:nvPicPr>
          <p:cNvPr id="9" name="図 8">
            <a:extLst>
              <a:ext uri="{FF2B5EF4-FFF2-40B4-BE49-F238E27FC236}">
                <a16:creationId xmlns:a16="http://schemas.microsoft.com/office/drawing/2014/main" id="{9F35B7F7-BB56-42DF-A0F3-DFA2160890A1}"/>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l="5712"/>
          <a:stretch/>
        </p:blipFill>
        <p:spPr>
          <a:xfrm>
            <a:off x="7189932" y="2393182"/>
            <a:ext cx="3376467" cy="4045968"/>
          </a:xfrm>
          <a:prstGeom prst="rect">
            <a:avLst/>
          </a:prstGeom>
        </p:spPr>
      </p:pic>
      <p:sp>
        <p:nvSpPr>
          <p:cNvPr id="2" name="タイトル 1">
            <a:extLst>
              <a:ext uri="{FF2B5EF4-FFF2-40B4-BE49-F238E27FC236}">
                <a16:creationId xmlns:a16="http://schemas.microsoft.com/office/drawing/2014/main" id="{62752AAB-A40A-4EA8-BC47-4E5C6CBD6DC4}"/>
              </a:ext>
            </a:extLst>
          </p:cNvPr>
          <p:cNvSpPr>
            <a:spLocks noGrp="1"/>
          </p:cNvSpPr>
          <p:nvPr>
            <p:ph type="title"/>
          </p:nvPr>
        </p:nvSpPr>
        <p:spPr/>
        <p:txBody>
          <a:bodyPr>
            <a:normAutofit fontScale="90000"/>
          </a:bodyPr>
          <a:lstStyle/>
          <a:p>
            <a:r>
              <a:rPr lang="ja-JP" altLang="en-US"/>
              <a:t>実は、ギバーには</a:t>
            </a:r>
            <a:r>
              <a:rPr lang="en-US" altLang="ja-JP"/>
              <a:t>2</a:t>
            </a:r>
            <a:r>
              <a:rPr lang="ja-JP" altLang="en-US"/>
              <a:t>種類いる</a:t>
            </a:r>
            <a:endParaRPr kumimoji="1" lang="ja-JP" altLang="en-US"/>
          </a:p>
        </p:txBody>
      </p:sp>
      <p:sp>
        <p:nvSpPr>
          <p:cNvPr id="3" name="フッター プレースホルダー 2">
            <a:extLst>
              <a:ext uri="{FF2B5EF4-FFF2-40B4-BE49-F238E27FC236}">
                <a16:creationId xmlns:a16="http://schemas.microsoft.com/office/drawing/2014/main" id="{DA7F6AB8-DD34-4371-BC04-8162C608D03F}"/>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80D1235-F8A6-4DF6-9C4F-90747F87C30A}"/>
              </a:ext>
            </a:extLst>
          </p:cNvPr>
          <p:cNvSpPr>
            <a:spLocks noGrp="1"/>
          </p:cNvSpPr>
          <p:nvPr>
            <p:ph type="sldNum" sz="quarter" idx="11"/>
          </p:nvPr>
        </p:nvSpPr>
        <p:spPr/>
        <p:txBody>
          <a:bodyPr/>
          <a:lstStyle/>
          <a:p>
            <a:fld id="{D9AE47F2-95C2-4286-997D-4843A9A6AD0C}" type="slidenum">
              <a:rPr lang="ja-JP" altLang="en-US" smtClean="0"/>
              <a:pPr/>
              <a:t>131</a:t>
            </a:fld>
            <a:endParaRPr lang="ja-JP" altLang="en-US"/>
          </a:p>
        </p:txBody>
      </p:sp>
      <p:sp>
        <p:nvSpPr>
          <p:cNvPr id="7" name="テキスト ボックス 6">
            <a:extLst>
              <a:ext uri="{FF2B5EF4-FFF2-40B4-BE49-F238E27FC236}">
                <a16:creationId xmlns:a16="http://schemas.microsoft.com/office/drawing/2014/main" id="{1D476049-713F-4DB1-94E3-E6FE75D8D587}"/>
              </a:ext>
            </a:extLst>
          </p:cNvPr>
          <p:cNvSpPr txBox="1"/>
          <p:nvPr/>
        </p:nvSpPr>
        <p:spPr>
          <a:xfrm>
            <a:off x="7189932" y="1988194"/>
            <a:ext cx="3093320" cy="584775"/>
          </a:xfrm>
          <a:prstGeom prst="rect">
            <a:avLst/>
          </a:prstGeom>
          <a:noFill/>
        </p:spPr>
        <p:txBody>
          <a:bodyPr wrap="square" rtlCol="0">
            <a:spAutoFit/>
          </a:bodyPr>
          <a:lstStyle/>
          <a:p>
            <a:r>
              <a:rPr kumimoji="1" lang="ja-JP" altLang="en-US" sz="3200" b="1">
                <a:solidFill>
                  <a:srgbClr val="FF0000"/>
                </a:solidFill>
              </a:rPr>
              <a:t>イケてるギバー</a:t>
            </a:r>
          </a:p>
        </p:txBody>
      </p:sp>
      <p:sp>
        <p:nvSpPr>
          <p:cNvPr id="8" name="テキスト ボックス 7">
            <a:extLst>
              <a:ext uri="{FF2B5EF4-FFF2-40B4-BE49-F238E27FC236}">
                <a16:creationId xmlns:a16="http://schemas.microsoft.com/office/drawing/2014/main" id="{858ACC9D-DF7D-4274-BBEA-C18DA68E1FF4}"/>
              </a:ext>
            </a:extLst>
          </p:cNvPr>
          <p:cNvSpPr txBox="1"/>
          <p:nvPr/>
        </p:nvSpPr>
        <p:spPr>
          <a:xfrm>
            <a:off x="397932" y="1184223"/>
            <a:ext cx="11455398" cy="646331"/>
          </a:xfrm>
          <a:prstGeom prst="rect">
            <a:avLst/>
          </a:prstGeom>
          <a:noFill/>
        </p:spPr>
        <p:txBody>
          <a:bodyPr wrap="square" rtlCol="0">
            <a:spAutoFit/>
          </a:bodyPr>
          <a:lstStyle/>
          <a:p>
            <a:r>
              <a:rPr kumimoji="1" lang="ja-JP" altLang="en-US"/>
              <a:t>自分が持っている１０を相手に渡していまい、</a:t>
            </a:r>
            <a:r>
              <a:rPr kumimoji="1" lang="en-US" altLang="ja-JP"/>
              <a:t>0</a:t>
            </a:r>
            <a:r>
              <a:rPr kumimoji="1" lang="ja-JP" altLang="en-US"/>
              <a:t>になって終了・・</a:t>
            </a:r>
            <a:r>
              <a:rPr kumimoji="1" lang="ja-JP" altLang="en-US" b="1"/>
              <a:t>・自己犠牲型のダメなギバー</a:t>
            </a:r>
            <a:endParaRPr kumimoji="1" lang="en-US" altLang="ja-JP" b="1"/>
          </a:p>
          <a:p>
            <a:r>
              <a:rPr lang="ja-JP" altLang="en-US"/>
              <a:t>自分が持っている１０と相手の１０を掛け合わせ４０にする・・・</a:t>
            </a:r>
            <a:r>
              <a:rPr lang="en-US" altLang="ja-JP" b="1"/>
              <a:t>Win-Win</a:t>
            </a:r>
            <a:r>
              <a:rPr lang="ja-JP" altLang="en-US" b="1"/>
              <a:t>を構築できるイケてるギバー</a:t>
            </a:r>
            <a:endParaRPr kumimoji="1" lang="ja-JP" altLang="en-US" b="1"/>
          </a:p>
        </p:txBody>
      </p:sp>
      <p:sp>
        <p:nvSpPr>
          <p:cNvPr id="10" name="テキスト ボックス 9">
            <a:extLst>
              <a:ext uri="{FF2B5EF4-FFF2-40B4-BE49-F238E27FC236}">
                <a16:creationId xmlns:a16="http://schemas.microsoft.com/office/drawing/2014/main" id="{03111B2E-8D78-4B56-8137-28479A5DE13C}"/>
              </a:ext>
            </a:extLst>
          </p:cNvPr>
          <p:cNvSpPr txBox="1"/>
          <p:nvPr/>
        </p:nvSpPr>
        <p:spPr>
          <a:xfrm>
            <a:off x="2627266" y="1988194"/>
            <a:ext cx="3093320" cy="584775"/>
          </a:xfrm>
          <a:prstGeom prst="rect">
            <a:avLst/>
          </a:prstGeom>
          <a:noFill/>
        </p:spPr>
        <p:txBody>
          <a:bodyPr wrap="square" rtlCol="0">
            <a:spAutoFit/>
          </a:bodyPr>
          <a:lstStyle/>
          <a:p>
            <a:r>
              <a:rPr kumimoji="1" lang="ja-JP" altLang="en-US" sz="3200" b="1">
                <a:solidFill>
                  <a:srgbClr val="FF0000"/>
                </a:solidFill>
              </a:rPr>
              <a:t>ダメなギバー</a:t>
            </a:r>
          </a:p>
        </p:txBody>
      </p:sp>
      <p:sp>
        <p:nvSpPr>
          <p:cNvPr id="11" name="テキスト ボックス 10">
            <a:extLst>
              <a:ext uri="{FF2B5EF4-FFF2-40B4-BE49-F238E27FC236}">
                <a16:creationId xmlns:a16="http://schemas.microsoft.com/office/drawing/2014/main" id="{3C2FFD12-AE4C-46A3-B498-4C69AA9282BF}"/>
              </a:ext>
            </a:extLst>
          </p:cNvPr>
          <p:cNvSpPr txBox="1"/>
          <p:nvPr/>
        </p:nvSpPr>
        <p:spPr>
          <a:xfrm>
            <a:off x="8567011" y="3681020"/>
            <a:ext cx="3093320" cy="584775"/>
          </a:xfrm>
          <a:prstGeom prst="rect">
            <a:avLst/>
          </a:prstGeom>
          <a:noFill/>
        </p:spPr>
        <p:txBody>
          <a:bodyPr wrap="square" rtlCol="0">
            <a:spAutoFit/>
          </a:bodyPr>
          <a:lstStyle/>
          <a:p>
            <a:r>
              <a:rPr kumimoji="1" lang="en-US" altLang="ja-JP" sz="3200" b="1">
                <a:solidFill>
                  <a:srgbClr val="FF0000"/>
                </a:solidFill>
              </a:rPr>
              <a:t>Win-Win</a:t>
            </a:r>
            <a:endParaRPr kumimoji="1" lang="ja-JP" altLang="en-US" sz="3200" b="1">
              <a:solidFill>
                <a:srgbClr val="FF0000"/>
              </a:solidFill>
            </a:endParaRPr>
          </a:p>
        </p:txBody>
      </p:sp>
      <p:sp>
        <p:nvSpPr>
          <p:cNvPr id="12" name="テキスト ボックス 11">
            <a:extLst>
              <a:ext uri="{FF2B5EF4-FFF2-40B4-BE49-F238E27FC236}">
                <a16:creationId xmlns:a16="http://schemas.microsoft.com/office/drawing/2014/main" id="{A379D42C-22C9-416E-9829-A33C2B1132F5}"/>
              </a:ext>
            </a:extLst>
          </p:cNvPr>
          <p:cNvSpPr txBox="1"/>
          <p:nvPr/>
        </p:nvSpPr>
        <p:spPr>
          <a:xfrm>
            <a:off x="193570" y="6430495"/>
            <a:ext cx="5710517" cy="369332"/>
          </a:xfrm>
          <a:prstGeom prst="rect">
            <a:avLst/>
          </a:prstGeom>
          <a:noFill/>
        </p:spPr>
        <p:txBody>
          <a:bodyPr wrap="square" rtlCol="0">
            <a:spAutoFit/>
          </a:bodyPr>
          <a:lstStyle/>
          <a:p>
            <a:r>
              <a:rPr lang="ja-JP" altLang="en-US" sz="900"/>
              <a:t>出典：</a:t>
            </a:r>
            <a:r>
              <a:rPr lang="en-US" altLang="ja-JP" sz="900"/>
              <a:t>『【11</a:t>
            </a:r>
            <a:r>
              <a:rPr lang="ja-JP" altLang="en-US" sz="900"/>
              <a:t>分で解説</a:t>
            </a:r>
            <a:r>
              <a:rPr lang="en-US" altLang="ja-JP" sz="900"/>
              <a:t>】GIVE &amp; TAKE by</a:t>
            </a:r>
            <a:r>
              <a:rPr lang="ja-JP" altLang="en-US" sz="900"/>
              <a:t>アダム・グラント｜ギブしときゃ成功する、わけない</a:t>
            </a:r>
            <a:r>
              <a:rPr lang="en-US" altLang="ja-JP" sz="900"/>
              <a:t>』</a:t>
            </a:r>
          </a:p>
          <a:p>
            <a:r>
              <a:rPr lang="en-US" altLang="ja-JP" sz="900">
                <a:hlinkClick r:id="rId4"/>
              </a:rPr>
              <a:t>https://www.youtube.com/watch?v=dLCtXHvS3lc</a:t>
            </a:r>
            <a:endParaRPr lang="ja-JP" altLang="en-US" sz="900"/>
          </a:p>
        </p:txBody>
      </p:sp>
    </p:spTree>
    <p:extLst>
      <p:ext uri="{BB962C8B-B14F-4D97-AF65-F5344CB8AC3E}">
        <p14:creationId xmlns:p14="http://schemas.microsoft.com/office/powerpoint/2010/main" val="177794035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5" name="表 4">
            <a:extLst>
              <a:ext uri="{FF2B5EF4-FFF2-40B4-BE49-F238E27FC236}">
                <a16:creationId xmlns:a16="http://schemas.microsoft.com/office/drawing/2014/main" id="{26649FA3-D3AA-4AD7-B7D4-456E4DB892B7}"/>
              </a:ext>
            </a:extLst>
          </p:cNvPr>
          <p:cNvGraphicFramePr>
            <a:graphicFrameLocks noGrp="1"/>
          </p:cNvGraphicFramePr>
          <p:nvPr/>
        </p:nvGraphicFramePr>
        <p:xfrm>
          <a:off x="241738" y="1186233"/>
          <a:ext cx="11611593" cy="5114360"/>
        </p:xfrm>
        <a:graphic>
          <a:graphicData uri="http://schemas.openxmlformats.org/drawingml/2006/table">
            <a:tbl>
              <a:tblPr firstRow="1" bandRow="1">
                <a:tableStyleId>{72833802-FEF1-4C79-8D5D-14CF1EAF98D9}</a:tableStyleId>
              </a:tblPr>
              <a:tblGrid>
                <a:gridCol w="1222507">
                  <a:extLst>
                    <a:ext uri="{9D8B030D-6E8A-4147-A177-3AD203B41FA5}">
                      <a16:colId xmlns:a16="http://schemas.microsoft.com/office/drawing/2014/main" val="3925069102"/>
                    </a:ext>
                  </a:extLst>
                </a:gridCol>
                <a:gridCol w="2703443">
                  <a:extLst>
                    <a:ext uri="{9D8B030D-6E8A-4147-A177-3AD203B41FA5}">
                      <a16:colId xmlns:a16="http://schemas.microsoft.com/office/drawing/2014/main" val="4274864149"/>
                    </a:ext>
                  </a:extLst>
                </a:gridCol>
                <a:gridCol w="2471878">
                  <a:extLst>
                    <a:ext uri="{9D8B030D-6E8A-4147-A177-3AD203B41FA5}">
                      <a16:colId xmlns:a16="http://schemas.microsoft.com/office/drawing/2014/main" val="1740010909"/>
                    </a:ext>
                  </a:extLst>
                </a:gridCol>
                <a:gridCol w="2613843">
                  <a:extLst>
                    <a:ext uri="{9D8B030D-6E8A-4147-A177-3AD203B41FA5}">
                      <a16:colId xmlns:a16="http://schemas.microsoft.com/office/drawing/2014/main" val="471540704"/>
                    </a:ext>
                  </a:extLst>
                </a:gridCol>
                <a:gridCol w="2599922">
                  <a:extLst>
                    <a:ext uri="{9D8B030D-6E8A-4147-A177-3AD203B41FA5}">
                      <a16:colId xmlns:a16="http://schemas.microsoft.com/office/drawing/2014/main" val="2406317192"/>
                    </a:ext>
                  </a:extLst>
                </a:gridCol>
              </a:tblGrid>
              <a:tr h="625316">
                <a:tc>
                  <a:txBody>
                    <a:bodyPr/>
                    <a:lstStyle/>
                    <a:p>
                      <a:pPr algn="ctr"/>
                      <a:r>
                        <a:rPr kumimoji="1" lang="ja-JP" altLang="en-US" sz="1400"/>
                        <a:t>タイプ</a:t>
                      </a:r>
                    </a:p>
                  </a:txBody>
                  <a:tcPr anchor="ctr"/>
                </a:tc>
                <a:tc>
                  <a:txBody>
                    <a:bodyPr/>
                    <a:lstStyle/>
                    <a:p>
                      <a:pPr algn="ctr"/>
                      <a:r>
                        <a:rPr kumimoji="1" lang="ja-JP" altLang="en-US" sz="1400"/>
                        <a:t>ダメなギバー</a:t>
                      </a:r>
                    </a:p>
                    <a:p>
                      <a:pPr algn="ctr"/>
                      <a:r>
                        <a:rPr kumimoji="1" lang="ja-JP" altLang="en-US" sz="1400"/>
                        <a:t>（自己犠牲型）</a:t>
                      </a:r>
                    </a:p>
                  </a:txBody>
                  <a:tcPr anchor="ctr"/>
                </a:tc>
                <a:tc>
                  <a:txBody>
                    <a:bodyPr/>
                    <a:lstStyle/>
                    <a:p>
                      <a:pPr algn="ctr"/>
                      <a:r>
                        <a:rPr kumimoji="1" lang="ja-JP" altLang="en-US" sz="1400"/>
                        <a:t>テイカー</a:t>
                      </a:r>
                    </a:p>
                  </a:txBody>
                  <a:tcPr anchor="ctr"/>
                </a:tc>
                <a:tc>
                  <a:txBody>
                    <a:bodyPr/>
                    <a:lstStyle/>
                    <a:p>
                      <a:pPr algn="ctr"/>
                      <a:r>
                        <a:rPr kumimoji="1" lang="ja-JP" altLang="en-US" sz="1400"/>
                        <a:t>マッチャー</a:t>
                      </a:r>
                    </a:p>
                  </a:txBody>
                  <a:tcPr anchor="ctr"/>
                </a:tc>
                <a:tc>
                  <a:txBody>
                    <a:bodyPr/>
                    <a:lstStyle/>
                    <a:p>
                      <a:pPr algn="ctr"/>
                      <a:r>
                        <a:rPr kumimoji="1" lang="ja-JP" altLang="en-US" sz="1400"/>
                        <a:t>イケてるギバー</a:t>
                      </a:r>
                      <a:endParaRPr kumimoji="1" lang="en-US" altLang="ja-JP" sz="1400"/>
                    </a:p>
                    <a:p>
                      <a:pPr algn="ctr"/>
                      <a:r>
                        <a:rPr kumimoji="1" lang="ja-JP" altLang="en-US" sz="1400"/>
                        <a:t>（</a:t>
                      </a:r>
                      <a:r>
                        <a:rPr kumimoji="1" lang="en-US" altLang="ja-JP" sz="1400"/>
                        <a:t>Win-Win</a:t>
                      </a:r>
                      <a:r>
                        <a:rPr kumimoji="1" lang="ja-JP" altLang="en-US" sz="1400"/>
                        <a:t>型）</a:t>
                      </a:r>
                    </a:p>
                  </a:txBody>
                  <a:tcPr anchor="ctr"/>
                </a:tc>
                <a:extLst>
                  <a:ext uri="{0D108BD9-81ED-4DB2-BD59-A6C34878D82A}">
                    <a16:rowId xmlns:a16="http://schemas.microsoft.com/office/drawing/2014/main" val="1567410914"/>
                  </a:ext>
                </a:extLst>
              </a:tr>
              <a:tr h="1189913">
                <a:tc>
                  <a:txBody>
                    <a:bodyPr/>
                    <a:lstStyle/>
                    <a:p>
                      <a:pPr algn="ctr"/>
                      <a:r>
                        <a:rPr kumimoji="1" lang="ja-JP" altLang="en-US" sz="1200" b="1">
                          <a:solidFill>
                            <a:schemeClr val="tx1"/>
                          </a:solidFill>
                        </a:rPr>
                        <a:t>説明</a:t>
                      </a:r>
                    </a:p>
                  </a:txBody>
                  <a:tcPr anchor="ctr"/>
                </a:tc>
                <a:tc>
                  <a:txBody>
                    <a:bodyPr/>
                    <a:lstStyle/>
                    <a:p>
                      <a:pPr algn="ctr"/>
                      <a:r>
                        <a:rPr kumimoji="1" lang="ja-JP" altLang="en-US" sz="1200">
                          <a:solidFill>
                            <a:schemeClr val="tx1"/>
                          </a:solidFill>
                        </a:rPr>
                        <a:t>相手を選ぶことなく、自分の持つ知識や時間をすべて与えようとする</a:t>
                      </a:r>
                      <a:endParaRPr kumimoji="1" lang="en-US" altLang="ja-JP" sz="1200">
                        <a:solidFill>
                          <a:schemeClr val="tx1"/>
                        </a:solidFill>
                      </a:endParaRPr>
                    </a:p>
                    <a:p>
                      <a:pPr algn="ctr"/>
                      <a:r>
                        <a:rPr kumimoji="1" lang="ja-JP" altLang="en-US" sz="1200">
                          <a:solidFill>
                            <a:schemeClr val="tx1"/>
                          </a:solidFill>
                        </a:rPr>
                        <a:t>（相手の求めに応じるだけ、テイカーよりはまし）</a:t>
                      </a:r>
                    </a:p>
                  </a:txBody>
                  <a:tcPr anchor="ctr"/>
                </a:tc>
                <a:tc>
                  <a:txBody>
                    <a:bodyPr/>
                    <a:lstStyle/>
                    <a:p>
                      <a:pPr algn="ctr"/>
                      <a:r>
                        <a:rPr kumimoji="1" lang="ja-JP" altLang="en-US" sz="1200">
                          <a:solidFill>
                            <a:schemeClr val="tx1"/>
                          </a:solidFill>
                        </a:rPr>
                        <a:t>相手の知識や時間を奪うのみで、与えることをしない</a:t>
                      </a:r>
                      <a:endParaRPr kumimoji="1" lang="en-US" altLang="ja-JP" sz="1200">
                        <a:solidFill>
                          <a:schemeClr val="tx1"/>
                        </a:solidFill>
                      </a:endParaRPr>
                    </a:p>
                    <a:p>
                      <a:pPr algn="ctr"/>
                      <a:r>
                        <a:rPr kumimoji="1" lang="ja-JP" altLang="en-US" sz="1200">
                          <a:solidFill>
                            <a:schemeClr val="tx1"/>
                          </a:solidFill>
                        </a:rPr>
                        <a:t>（相手にプラスをもたらさないため組織にいてはならない存在）</a:t>
                      </a:r>
                    </a:p>
                  </a:txBody>
                  <a:tcPr anchor="ctr"/>
                </a:tc>
                <a:tc>
                  <a:txBody>
                    <a:bodyPr/>
                    <a:lstStyle/>
                    <a:p>
                      <a:pPr algn="ctr"/>
                      <a:r>
                        <a:rPr kumimoji="1" lang="ja-JP" altLang="en-US" sz="1200">
                          <a:solidFill>
                            <a:schemeClr val="tx1"/>
                          </a:solidFill>
                        </a:rPr>
                        <a:t>自分が与えた分の見返りを要求する</a:t>
                      </a:r>
                    </a:p>
                  </a:txBody>
                  <a:tcPr anchor="ctr"/>
                </a:tc>
                <a:tc>
                  <a:txBody>
                    <a:bodyPr/>
                    <a:lstStyle/>
                    <a:p>
                      <a:pPr algn="ctr"/>
                      <a:r>
                        <a:rPr kumimoji="1" lang="ja-JP" altLang="en-US" sz="1200">
                          <a:solidFill>
                            <a:schemeClr val="tx1"/>
                          </a:solidFill>
                        </a:rPr>
                        <a:t>相乗効果をもたらすことができるか、相手を見極めたうえでギブを行う</a:t>
                      </a:r>
                    </a:p>
                  </a:txBody>
                  <a:tcPr anchor="ctr"/>
                </a:tc>
                <a:extLst>
                  <a:ext uri="{0D108BD9-81ED-4DB2-BD59-A6C34878D82A}">
                    <a16:rowId xmlns:a16="http://schemas.microsoft.com/office/drawing/2014/main" val="3034474258"/>
                  </a:ext>
                </a:extLst>
              </a:tr>
              <a:tr h="721160">
                <a:tc>
                  <a:txBody>
                    <a:bodyPr/>
                    <a:lstStyle/>
                    <a:p>
                      <a:pPr algn="ctr"/>
                      <a:r>
                        <a:rPr kumimoji="1" lang="ja-JP" altLang="en-US" sz="1200" b="1">
                          <a:solidFill>
                            <a:schemeClr val="tx1"/>
                          </a:solidFill>
                        </a:rPr>
                        <a:t>自分の資源</a:t>
                      </a:r>
                    </a:p>
                  </a:txBody>
                  <a:tcPr anchor="ctr">
                    <a:solidFill>
                      <a:schemeClr val="accent6">
                        <a:lumMod val="20000"/>
                        <a:lumOff val="80000"/>
                      </a:schemeClr>
                    </a:solidFill>
                  </a:tcPr>
                </a:tc>
                <a:tc>
                  <a:txBody>
                    <a:bodyPr/>
                    <a:lstStyle/>
                    <a:p>
                      <a:pPr algn="ctr"/>
                      <a:r>
                        <a:rPr kumimoji="1" lang="en-US" altLang="ja-JP" sz="1400">
                          <a:solidFill>
                            <a:schemeClr val="tx1"/>
                          </a:solidFill>
                        </a:rPr>
                        <a:t>-10</a:t>
                      </a:r>
                    </a:p>
                    <a:p>
                      <a:pPr algn="ctr"/>
                      <a:r>
                        <a:rPr kumimoji="1" lang="ja-JP" altLang="en-US" sz="1000">
                          <a:solidFill>
                            <a:schemeClr val="tx1"/>
                          </a:solidFill>
                        </a:rPr>
                        <a:t>（ただし</a:t>
                      </a:r>
                      <a:r>
                        <a:rPr kumimoji="1" lang="en-US" altLang="ja-JP" sz="1000">
                          <a:solidFill>
                            <a:schemeClr val="tx1"/>
                          </a:solidFill>
                        </a:rPr>
                        <a:t>0</a:t>
                      </a:r>
                      <a:r>
                        <a:rPr kumimoji="1" lang="ja-JP" altLang="en-US" sz="1000">
                          <a:solidFill>
                            <a:schemeClr val="tx1"/>
                          </a:solidFill>
                        </a:rPr>
                        <a:t>になったらそれ以上ギブできない）</a:t>
                      </a:r>
                    </a:p>
                  </a:txBody>
                  <a:tcPr anchor="ctr">
                    <a:solidFill>
                      <a:schemeClr val="accent6">
                        <a:lumMod val="20000"/>
                        <a:lumOff val="80000"/>
                      </a:schemeClr>
                    </a:solidFill>
                  </a:tcPr>
                </a:tc>
                <a:tc>
                  <a:txBody>
                    <a:bodyPr/>
                    <a:lstStyle/>
                    <a:p>
                      <a:pPr algn="ctr"/>
                      <a:r>
                        <a:rPr kumimoji="1" lang="en-US" altLang="ja-JP" sz="1400">
                          <a:solidFill>
                            <a:schemeClr val="tx1"/>
                          </a:solidFill>
                        </a:rPr>
                        <a:t>+10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a:solidFill>
                            <a:schemeClr val="tx1"/>
                          </a:solidFill>
                        </a:rPr>
                        <a:t>（ただし相手がマッチャーの場合、復讐されるため与えなければならない）</a:t>
                      </a:r>
                    </a:p>
                  </a:txBody>
                  <a:tcPr anchor="ctr">
                    <a:solidFill>
                      <a:schemeClr val="accent6">
                        <a:lumMod val="20000"/>
                        <a:lumOff val="80000"/>
                      </a:schemeClr>
                    </a:solidFill>
                  </a:tcPr>
                </a:tc>
                <a:tc>
                  <a:txBody>
                    <a:bodyPr/>
                    <a:lstStyle/>
                    <a:p>
                      <a:pPr algn="ctr"/>
                      <a:r>
                        <a:rPr kumimoji="1" lang="en-US" altLang="ja-JP" sz="1400">
                          <a:solidFill>
                            <a:schemeClr val="tx1"/>
                          </a:solidFill>
                        </a:rPr>
                        <a:t>-10(+10)</a:t>
                      </a:r>
                    </a:p>
                  </a:txBody>
                  <a:tcPr anchor="ctr">
                    <a:solidFill>
                      <a:schemeClr val="accent6">
                        <a:lumMod val="20000"/>
                        <a:lumOff val="80000"/>
                      </a:schemeClr>
                    </a:solidFill>
                  </a:tcPr>
                </a:tc>
                <a:tc>
                  <a:txBody>
                    <a:bodyPr/>
                    <a:lstStyle/>
                    <a:p>
                      <a:pPr algn="ctr"/>
                      <a:r>
                        <a:rPr kumimoji="1" lang="en-US" altLang="ja-JP" sz="1400">
                          <a:solidFill>
                            <a:schemeClr val="tx1"/>
                          </a:solidFill>
                        </a:rPr>
                        <a:t>-10</a:t>
                      </a:r>
                      <a:endParaRPr kumimoji="1" lang="ja-JP" altLang="en-US" sz="1400">
                        <a:solidFill>
                          <a:schemeClr val="tx1"/>
                        </a:solidFill>
                      </a:endParaRPr>
                    </a:p>
                  </a:txBody>
                  <a:tcPr anchor="ctr">
                    <a:solidFill>
                      <a:schemeClr val="accent6">
                        <a:lumMod val="20000"/>
                        <a:lumOff val="80000"/>
                      </a:schemeClr>
                    </a:solidFill>
                  </a:tcPr>
                </a:tc>
                <a:extLst>
                  <a:ext uri="{0D108BD9-81ED-4DB2-BD59-A6C34878D82A}">
                    <a16:rowId xmlns:a16="http://schemas.microsoft.com/office/drawing/2014/main" val="632198087"/>
                  </a:ext>
                </a:extLst>
              </a:tr>
              <a:tr h="721160">
                <a:tc>
                  <a:txBody>
                    <a:bodyPr/>
                    <a:lstStyle/>
                    <a:p>
                      <a:pPr algn="ctr"/>
                      <a:r>
                        <a:rPr kumimoji="1" lang="ja-JP" altLang="en-US" sz="1200" b="1">
                          <a:solidFill>
                            <a:schemeClr val="tx1"/>
                          </a:solidFill>
                        </a:rPr>
                        <a:t>相手の資源</a:t>
                      </a:r>
                    </a:p>
                  </a:txBody>
                  <a:tcPr anchor="ctr">
                    <a:solidFill>
                      <a:schemeClr val="accent6">
                        <a:lumMod val="20000"/>
                        <a:lumOff val="80000"/>
                      </a:schemeClr>
                    </a:solidFill>
                  </a:tcPr>
                </a:tc>
                <a:tc>
                  <a:txBody>
                    <a:bodyPr/>
                    <a:lstStyle/>
                    <a:p>
                      <a:pPr algn="ctr"/>
                      <a:r>
                        <a:rPr kumimoji="1" lang="en-US" altLang="ja-JP" sz="1400">
                          <a:solidFill>
                            <a:schemeClr val="tx1"/>
                          </a:solidFill>
                        </a:rPr>
                        <a:t>+10</a:t>
                      </a:r>
                      <a:endParaRPr kumimoji="1" lang="ja-JP" altLang="en-US" sz="1400">
                        <a:solidFill>
                          <a:schemeClr val="tx1"/>
                        </a:solidFill>
                      </a:endParaRPr>
                    </a:p>
                  </a:txBody>
                  <a:tcPr anchor="ctr">
                    <a:solidFill>
                      <a:schemeClr val="accent6">
                        <a:lumMod val="20000"/>
                        <a:lumOff val="80000"/>
                      </a:schemeClr>
                    </a:solidFill>
                  </a:tcPr>
                </a:tc>
                <a:tc>
                  <a:txBody>
                    <a:bodyPr/>
                    <a:lstStyle/>
                    <a:p>
                      <a:pPr algn="ctr"/>
                      <a:r>
                        <a:rPr kumimoji="1" lang="en-US" altLang="ja-JP" sz="1400">
                          <a:solidFill>
                            <a:schemeClr val="tx1"/>
                          </a:solidFill>
                        </a:rPr>
                        <a:t>-10</a:t>
                      </a:r>
                    </a:p>
                    <a:p>
                      <a:pPr algn="ctr"/>
                      <a:r>
                        <a:rPr kumimoji="1" lang="ja-JP" altLang="en-US" sz="1000">
                          <a:solidFill>
                            <a:schemeClr val="tx1"/>
                          </a:solidFill>
                        </a:rPr>
                        <a:t>（相手にプラスをもたらすことは絶対にない）</a:t>
                      </a:r>
                      <a:endParaRPr kumimoji="1" lang="en-US" altLang="ja-JP" sz="1000">
                        <a:solidFill>
                          <a:schemeClr val="tx1"/>
                        </a:solidFill>
                      </a:endParaRPr>
                    </a:p>
                  </a:txBody>
                  <a:tcPr anchor="ctr">
                    <a:solidFill>
                      <a:schemeClr val="accent6">
                        <a:lumMod val="20000"/>
                        <a:lumOff val="80000"/>
                      </a:schemeClr>
                    </a:solidFill>
                  </a:tcPr>
                </a:tc>
                <a:tc>
                  <a:txBody>
                    <a:bodyPr/>
                    <a:lstStyle/>
                    <a:p>
                      <a:pPr algn="ctr"/>
                      <a:r>
                        <a:rPr kumimoji="1" lang="en-US" altLang="ja-JP" sz="1400">
                          <a:solidFill>
                            <a:schemeClr val="tx1"/>
                          </a:solidFill>
                        </a:rPr>
                        <a:t>+10(-10)</a:t>
                      </a:r>
                      <a:endParaRPr kumimoji="1" lang="ja-JP" altLang="en-US" sz="1400">
                        <a:solidFill>
                          <a:schemeClr val="tx1"/>
                        </a:solidFill>
                      </a:endParaRPr>
                    </a:p>
                  </a:txBody>
                  <a:tcPr anchor="ctr">
                    <a:solidFill>
                      <a:schemeClr val="accent6">
                        <a:lumMod val="20000"/>
                        <a:lumOff val="80000"/>
                      </a:schemeClr>
                    </a:solidFill>
                  </a:tcPr>
                </a:tc>
                <a:tc>
                  <a:txBody>
                    <a:bodyPr/>
                    <a:lstStyle/>
                    <a:p>
                      <a:pPr algn="ctr"/>
                      <a:r>
                        <a:rPr kumimoji="1" lang="en-US" altLang="ja-JP" sz="1400" b="0">
                          <a:solidFill>
                            <a:schemeClr val="tx1"/>
                          </a:solidFill>
                        </a:rPr>
                        <a:t>+40</a:t>
                      </a:r>
                    </a:p>
                    <a:p>
                      <a:pPr algn="ctr"/>
                      <a:r>
                        <a:rPr kumimoji="1" lang="ja-JP" altLang="en-US" sz="1000" b="0">
                          <a:solidFill>
                            <a:schemeClr val="tx1"/>
                          </a:solidFill>
                        </a:rPr>
                        <a:t>（相手に相乗効果がもたらされた場合）</a:t>
                      </a:r>
                    </a:p>
                  </a:txBody>
                  <a:tcPr anchor="ctr">
                    <a:solidFill>
                      <a:schemeClr val="accent6">
                        <a:lumMod val="20000"/>
                        <a:lumOff val="80000"/>
                      </a:schemeClr>
                    </a:solidFill>
                  </a:tcPr>
                </a:tc>
                <a:extLst>
                  <a:ext uri="{0D108BD9-81ED-4DB2-BD59-A6C34878D82A}">
                    <a16:rowId xmlns:a16="http://schemas.microsoft.com/office/drawing/2014/main" val="930189830"/>
                  </a:ext>
                </a:extLst>
              </a:tr>
              <a:tr h="739189">
                <a:tc>
                  <a:txBody>
                    <a:bodyPr/>
                    <a:lstStyle/>
                    <a:p>
                      <a:pPr algn="ctr"/>
                      <a:r>
                        <a:rPr kumimoji="1" lang="ja-JP" altLang="en-US" sz="1200" b="1">
                          <a:solidFill>
                            <a:schemeClr val="tx1"/>
                          </a:solidFill>
                        </a:rPr>
                        <a:t>組織が得られるスコア</a:t>
                      </a:r>
                    </a:p>
                  </a:txBody>
                  <a:tcPr anchor="ctr">
                    <a:solidFill>
                      <a:schemeClr val="accent6">
                        <a:lumMod val="20000"/>
                        <a:lumOff val="80000"/>
                      </a:schemeClr>
                    </a:solidFill>
                  </a:tcPr>
                </a:tc>
                <a:tc>
                  <a:txBody>
                    <a:bodyPr/>
                    <a:lstStyle/>
                    <a:p>
                      <a:pPr algn="ctr"/>
                      <a:r>
                        <a:rPr kumimoji="1" lang="en-US" altLang="ja-JP" sz="1400">
                          <a:solidFill>
                            <a:schemeClr val="tx1"/>
                          </a:solidFill>
                        </a:rPr>
                        <a:t>0</a:t>
                      </a:r>
                      <a:r>
                        <a:rPr kumimoji="1" lang="ja-JP" altLang="en-US" sz="1400">
                          <a:solidFill>
                            <a:schemeClr val="tx1"/>
                          </a:solidFill>
                        </a:rPr>
                        <a:t>かマイナス</a:t>
                      </a:r>
                      <a:endParaRPr kumimoji="1" lang="en-US" altLang="ja-JP" sz="1400">
                        <a:solidFill>
                          <a:schemeClr val="tx1"/>
                        </a:solidFill>
                      </a:endParaRPr>
                    </a:p>
                    <a:p>
                      <a:pPr algn="ctr"/>
                      <a:r>
                        <a:rPr kumimoji="1" lang="ja-JP" altLang="en-US" sz="1000">
                          <a:solidFill>
                            <a:schemeClr val="tx1"/>
                          </a:solidFill>
                        </a:rPr>
                        <a:t>（自分の生産性が落ちる）</a:t>
                      </a:r>
                    </a:p>
                  </a:txBody>
                  <a:tcPr anchor="ctr">
                    <a:solidFill>
                      <a:schemeClr val="accent6">
                        <a:lumMod val="20000"/>
                        <a:lumOff val="80000"/>
                      </a:schemeClr>
                    </a:solidFill>
                  </a:tcPr>
                </a:tc>
                <a:tc>
                  <a:txBody>
                    <a:bodyPr/>
                    <a:lstStyle/>
                    <a:p>
                      <a:pPr algn="ctr"/>
                      <a:r>
                        <a:rPr kumimoji="1" lang="en-US" altLang="ja-JP" sz="1400">
                          <a:solidFill>
                            <a:schemeClr val="tx1"/>
                          </a:solidFill>
                        </a:rPr>
                        <a:t>0</a:t>
                      </a:r>
                      <a:r>
                        <a:rPr kumimoji="1" lang="ja-JP" altLang="en-US" sz="1400">
                          <a:solidFill>
                            <a:schemeClr val="tx1"/>
                          </a:solidFill>
                        </a:rPr>
                        <a:t>かマイナス</a:t>
                      </a:r>
                      <a:endParaRPr kumimoji="1" lang="en-US" altLang="ja-JP" sz="1400">
                        <a:solidFill>
                          <a:schemeClr val="tx1"/>
                        </a:solidFill>
                      </a:endParaRPr>
                    </a:p>
                    <a:p>
                      <a:pPr algn="ctr"/>
                      <a:r>
                        <a:rPr kumimoji="1" lang="ja-JP" altLang="en-US" sz="1050">
                          <a:solidFill>
                            <a:schemeClr val="tx1"/>
                          </a:solidFill>
                        </a:rPr>
                        <a:t>（マッチャーに復讐されると自分の生産性が落ちる）</a:t>
                      </a:r>
                    </a:p>
                  </a:txBody>
                  <a:tcPr anchor="ctr">
                    <a:solidFill>
                      <a:schemeClr val="accent6">
                        <a:lumMod val="20000"/>
                        <a:lumOff val="80000"/>
                      </a:schemeClr>
                    </a:solidFill>
                  </a:tcPr>
                </a:tc>
                <a:tc>
                  <a:txBody>
                    <a:bodyPr/>
                    <a:lstStyle/>
                    <a:p>
                      <a:pPr algn="ctr"/>
                      <a:r>
                        <a:rPr kumimoji="1" lang="en-US" altLang="ja-JP" sz="1400">
                          <a:solidFill>
                            <a:schemeClr val="tx1"/>
                          </a:solidFill>
                        </a:rPr>
                        <a:t>0</a:t>
                      </a:r>
                      <a:endParaRPr kumimoji="1" lang="ja-JP" altLang="en-US" sz="1400">
                        <a:solidFill>
                          <a:schemeClr val="tx1"/>
                        </a:solidFill>
                      </a:endParaRPr>
                    </a:p>
                  </a:txBody>
                  <a:tcPr anchor="ctr">
                    <a:solidFill>
                      <a:schemeClr val="accent6">
                        <a:lumMod val="20000"/>
                        <a:lumOff val="80000"/>
                      </a:schemeClr>
                    </a:solidFill>
                  </a:tcPr>
                </a:tc>
                <a:tc>
                  <a:txBody>
                    <a:bodyPr/>
                    <a:lstStyle/>
                    <a:p>
                      <a:pPr algn="ctr"/>
                      <a:r>
                        <a:rPr kumimoji="1" lang="en-US" altLang="ja-JP" sz="1400" b="1">
                          <a:solidFill>
                            <a:schemeClr val="tx1"/>
                          </a:solidFill>
                        </a:rPr>
                        <a:t>+30</a:t>
                      </a:r>
                      <a:endParaRPr kumimoji="1" lang="ja-JP" altLang="en-US" sz="1400" b="1">
                        <a:solidFill>
                          <a:schemeClr val="tx1"/>
                        </a:solidFill>
                      </a:endParaRPr>
                    </a:p>
                  </a:txBody>
                  <a:tcPr anchor="ctr">
                    <a:solidFill>
                      <a:schemeClr val="accent6">
                        <a:lumMod val="20000"/>
                        <a:lumOff val="80000"/>
                      </a:schemeClr>
                    </a:solidFill>
                  </a:tcPr>
                </a:tc>
                <a:extLst>
                  <a:ext uri="{0D108BD9-81ED-4DB2-BD59-A6C34878D82A}">
                    <a16:rowId xmlns:a16="http://schemas.microsoft.com/office/drawing/2014/main" val="474033849"/>
                  </a:ext>
                </a:extLst>
              </a:tr>
              <a:tr h="1117622">
                <a:tc>
                  <a:txBody>
                    <a:bodyPr/>
                    <a:lstStyle/>
                    <a:p>
                      <a:pPr algn="ctr"/>
                      <a:r>
                        <a:rPr kumimoji="1" lang="ja-JP" altLang="en-US" sz="1400" b="1">
                          <a:solidFill>
                            <a:schemeClr val="tx1"/>
                          </a:solidFill>
                        </a:rPr>
                        <a:t>組織としての方向性</a:t>
                      </a:r>
                      <a:endParaRPr kumimoji="1" lang="en-US" altLang="ja-JP" sz="1400" b="1">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a:solidFill>
                            <a:schemeClr val="tx1"/>
                          </a:solidFill>
                        </a:rPr>
                        <a:t>イケてるギバーに変換する</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a:solidFill>
                            <a:schemeClr val="tx1"/>
                          </a:solidFill>
                        </a:rPr>
                        <a:t>排除する</a:t>
                      </a:r>
                    </a:p>
                  </a:txBody>
                  <a:tcPr anchor="ctr"/>
                </a:tc>
                <a:tc>
                  <a:txBody>
                    <a:bodyPr/>
                    <a:lstStyle/>
                    <a:p>
                      <a:pPr algn="ctr"/>
                      <a:r>
                        <a:rPr kumimoji="1" lang="ja-JP" altLang="en-US" sz="1400" b="0">
                          <a:solidFill>
                            <a:schemeClr val="tx1"/>
                          </a:solidFill>
                        </a:rPr>
                        <a:t>そのまま、または</a:t>
                      </a:r>
                      <a:br>
                        <a:rPr kumimoji="1" lang="en-US" altLang="ja-JP" sz="1400" b="0">
                          <a:solidFill>
                            <a:schemeClr val="tx1"/>
                          </a:solidFill>
                        </a:rPr>
                      </a:br>
                      <a:r>
                        <a:rPr kumimoji="1" lang="ja-JP" altLang="en-US" sz="1400" b="1">
                          <a:solidFill>
                            <a:schemeClr val="tx1"/>
                          </a:solidFill>
                        </a:rPr>
                        <a:t>イケてるギバーに変換する</a:t>
                      </a:r>
                    </a:p>
                  </a:txBody>
                  <a:tcPr anchor="ctr"/>
                </a:tc>
                <a:tc>
                  <a:txBody>
                    <a:bodyPr/>
                    <a:lstStyle/>
                    <a:p>
                      <a:pPr algn="ctr"/>
                      <a:r>
                        <a:rPr kumimoji="1" lang="ja-JP" altLang="en-US" sz="1400" b="1">
                          <a:solidFill>
                            <a:srgbClr val="FF0000"/>
                          </a:solidFill>
                        </a:rPr>
                        <a:t>全員が目指す</a:t>
                      </a:r>
                    </a:p>
                  </a:txBody>
                  <a:tcPr anchor="ctr"/>
                </a:tc>
                <a:extLst>
                  <a:ext uri="{0D108BD9-81ED-4DB2-BD59-A6C34878D82A}">
                    <a16:rowId xmlns:a16="http://schemas.microsoft.com/office/drawing/2014/main" val="511767735"/>
                  </a:ext>
                </a:extLst>
              </a:tr>
            </a:tbl>
          </a:graphicData>
        </a:graphic>
      </p:graphicFrame>
      <p:sp>
        <p:nvSpPr>
          <p:cNvPr id="2" name="タイトル 1">
            <a:extLst>
              <a:ext uri="{FF2B5EF4-FFF2-40B4-BE49-F238E27FC236}">
                <a16:creationId xmlns:a16="http://schemas.microsoft.com/office/drawing/2014/main" id="{6D23868D-935B-46F6-B8BB-75D81D9DBAEC}"/>
              </a:ext>
            </a:extLst>
          </p:cNvPr>
          <p:cNvSpPr>
            <a:spLocks noGrp="1"/>
          </p:cNvSpPr>
          <p:nvPr>
            <p:ph type="title"/>
          </p:nvPr>
        </p:nvSpPr>
        <p:spPr/>
        <p:txBody>
          <a:bodyPr>
            <a:noAutofit/>
          </a:bodyPr>
          <a:lstStyle/>
          <a:p>
            <a:r>
              <a:rPr lang="ja-JP" altLang="en-US" sz="3200"/>
              <a:t>全員</a:t>
            </a:r>
            <a:r>
              <a:rPr lang="en-US" altLang="ja-JP" sz="3200"/>
              <a:t>Win-Win</a:t>
            </a:r>
            <a:r>
              <a:rPr lang="ja-JP" altLang="en-US" sz="3200"/>
              <a:t>型のギバーを目指すと成功する組織になる</a:t>
            </a:r>
            <a:endParaRPr kumimoji="1" lang="ja-JP" altLang="en-US" sz="3200"/>
          </a:p>
        </p:txBody>
      </p:sp>
    </p:spTree>
    <p:extLst>
      <p:ext uri="{BB962C8B-B14F-4D97-AF65-F5344CB8AC3E}">
        <p14:creationId xmlns:p14="http://schemas.microsoft.com/office/powerpoint/2010/main" val="302872515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1D6BD-28BC-4FDD-989F-EAFAF3DB86F7}"/>
              </a:ext>
            </a:extLst>
          </p:cNvPr>
          <p:cNvSpPr>
            <a:spLocks noGrp="1"/>
          </p:cNvSpPr>
          <p:nvPr>
            <p:ph type="title"/>
          </p:nvPr>
        </p:nvSpPr>
        <p:spPr/>
        <p:txBody>
          <a:bodyPr>
            <a:normAutofit fontScale="90000"/>
          </a:bodyPr>
          <a:lstStyle/>
          <a:p>
            <a:r>
              <a:rPr lang="ja-JP" altLang="en-US"/>
              <a:t>結論</a:t>
            </a:r>
            <a:endParaRPr kumimoji="1" lang="ja-JP" altLang="en-US"/>
          </a:p>
        </p:txBody>
      </p:sp>
      <p:sp>
        <p:nvSpPr>
          <p:cNvPr id="3" name="フッター プレースホルダー 2">
            <a:extLst>
              <a:ext uri="{FF2B5EF4-FFF2-40B4-BE49-F238E27FC236}">
                <a16:creationId xmlns:a16="http://schemas.microsoft.com/office/drawing/2014/main" id="{16983A7B-CE04-4748-99B5-45BC994DA993}"/>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F08DA6B-FE3F-445E-98E4-DA5AD12B4C1C}"/>
              </a:ext>
            </a:extLst>
          </p:cNvPr>
          <p:cNvSpPr>
            <a:spLocks noGrp="1"/>
          </p:cNvSpPr>
          <p:nvPr>
            <p:ph type="sldNum" sz="quarter" idx="11"/>
          </p:nvPr>
        </p:nvSpPr>
        <p:spPr/>
        <p:txBody>
          <a:bodyPr/>
          <a:lstStyle/>
          <a:p>
            <a:fld id="{D9AE47F2-95C2-4286-997D-4843A9A6AD0C}" type="slidenum">
              <a:rPr lang="ja-JP" altLang="en-US" smtClean="0"/>
              <a:pPr/>
              <a:t>133</a:t>
            </a:fld>
            <a:endParaRPr lang="ja-JP" altLang="en-US"/>
          </a:p>
        </p:txBody>
      </p:sp>
      <p:sp>
        <p:nvSpPr>
          <p:cNvPr id="5" name="コンテンツ プレースホルダー 4">
            <a:extLst>
              <a:ext uri="{FF2B5EF4-FFF2-40B4-BE49-F238E27FC236}">
                <a16:creationId xmlns:a16="http://schemas.microsoft.com/office/drawing/2014/main" id="{146685C6-6714-4471-852B-310F48D81169}"/>
              </a:ext>
            </a:extLst>
          </p:cNvPr>
          <p:cNvSpPr>
            <a:spLocks noGrp="1"/>
          </p:cNvSpPr>
          <p:nvPr>
            <p:ph sz="quarter" idx="12"/>
          </p:nvPr>
        </p:nvSpPr>
        <p:spPr/>
        <p:txBody>
          <a:bodyPr>
            <a:normAutofit fontScale="55000" lnSpcReduction="20000"/>
          </a:bodyPr>
          <a:lstStyle/>
          <a:p>
            <a:r>
              <a:rPr kumimoji="1" lang="ja-JP" altLang="en-US"/>
              <a:t>最も成功するのは「相手と</a:t>
            </a:r>
            <a:r>
              <a:rPr kumimoji="1" lang="en-US" altLang="ja-JP"/>
              <a:t>Win-Win</a:t>
            </a:r>
            <a:r>
              <a:rPr kumimoji="1" lang="ja-JP" altLang="en-US"/>
              <a:t>の関係を構築できるギバー」</a:t>
            </a:r>
            <a:endParaRPr kumimoji="1" lang="en-US" altLang="ja-JP"/>
          </a:p>
          <a:p>
            <a:pPr lvl="1"/>
            <a:r>
              <a:rPr lang="ja-JP" altLang="en-US"/>
              <a:t>搾取されるほうのダメなギバーは最悪（最も成功しない）なので、なってはいけない</a:t>
            </a:r>
            <a:endParaRPr lang="en-US" altLang="ja-JP"/>
          </a:p>
          <a:p>
            <a:pPr lvl="1"/>
            <a:r>
              <a:rPr kumimoji="1" lang="ja-JP" altLang="en-US"/>
              <a:t>相手の持っているものと掛け合わせシナジーが生まれる</a:t>
            </a:r>
            <a:r>
              <a:rPr lang="ja-JP" altLang="en-US"/>
              <a:t>ものをギブできるかが大事</a:t>
            </a:r>
            <a:endParaRPr lang="en-US" altLang="ja-JP"/>
          </a:p>
          <a:p>
            <a:pPr lvl="1"/>
            <a:r>
              <a:rPr kumimoji="1" lang="ja-JP" altLang="en-US"/>
              <a:t>何でもかんでもギブすればよいというわけではない</a:t>
            </a:r>
            <a:endParaRPr kumimoji="1" lang="en-US" altLang="ja-JP"/>
          </a:p>
          <a:p>
            <a:r>
              <a:rPr lang="ja-JP" altLang="en-US"/>
              <a:t>マッチャーは可もなく不可もない</a:t>
            </a:r>
            <a:endParaRPr lang="en-US" altLang="ja-JP"/>
          </a:p>
          <a:p>
            <a:pPr lvl="1"/>
            <a:r>
              <a:rPr lang="ja-JP" altLang="en-US"/>
              <a:t>ただし長期的には「仕返し」に疲れ、つらい状況になる</a:t>
            </a:r>
            <a:endParaRPr lang="en-US" altLang="ja-JP"/>
          </a:p>
          <a:p>
            <a:r>
              <a:rPr lang="ja-JP" altLang="en-US"/>
              <a:t>テイカーは成功しない</a:t>
            </a:r>
            <a:endParaRPr lang="en-US" altLang="ja-JP"/>
          </a:p>
          <a:p>
            <a:pPr lvl="1"/>
            <a:r>
              <a:rPr lang="ja-JP" altLang="en-US"/>
              <a:t>長期的にみるとマッチャーに仕返しされるため、成功から遠ざかっていく</a:t>
            </a:r>
            <a:endParaRPr lang="en-US" altLang="ja-JP"/>
          </a:p>
          <a:p>
            <a:r>
              <a:rPr lang="ja-JP" altLang="en-US"/>
              <a:t>組織にテイカーがいてはならない</a:t>
            </a:r>
            <a:endParaRPr lang="en-US" altLang="ja-JP"/>
          </a:p>
          <a:p>
            <a:pPr lvl="1"/>
            <a:r>
              <a:rPr lang="ja-JP" altLang="en-US"/>
              <a:t>組織に１人テイカーがいると、１人のギバーがもたらす好影響の２倍から３倍の 悪影響が生じるといわれる</a:t>
            </a:r>
            <a:endParaRPr kumimoji="1" lang="en-US" altLang="ja-JP"/>
          </a:p>
          <a:p>
            <a:pPr lvl="1"/>
            <a:r>
              <a:rPr kumimoji="1" lang="ja-JP" altLang="en-US"/>
              <a:t>私生活ではテイカーから逃げればよい。しかし組織の場合はテイカーをギバーに変える必要がある</a:t>
            </a:r>
            <a:endParaRPr kumimoji="1" lang="en-US" altLang="ja-JP"/>
          </a:p>
        </p:txBody>
      </p:sp>
    </p:spTree>
    <p:extLst>
      <p:ext uri="{BB962C8B-B14F-4D97-AF65-F5344CB8AC3E}">
        <p14:creationId xmlns:p14="http://schemas.microsoft.com/office/powerpoint/2010/main" val="86221400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B42C7B-BC5D-4C7B-98EE-AEBB166059AD}"/>
              </a:ext>
            </a:extLst>
          </p:cNvPr>
          <p:cNvSpPr>
            <a:spLocks noGrp="1"/>
          </p:cNvSpPr>
          <p:nvPr>
            <p:ph type="title"/>
          </p:nvPr>
        </p:nvSpPr>
        <p:spPr/>
        <p:txBody>
          <a:bodyPr>
            <a:normAutofit fontScale="90000"/>
          </a:bodyPr>
          <a:lstStyle/>
          <a:p>
            <a:r>
              <a:rPr kumimoji="1" lang="en-US" altLang="ja-JP"/>
              <a:t>【</a:t>
            </a:r>
            <a:r>
              <a:rPr kumimoji="1" lang="ja-JP" altLang="en-US"/>
              <a:t>参考</a:t>
            </a:r>
            <a:r>
              <a:rPr kumimoji="1" lang="en-US" altLang="ja-JP"/>
              <a:t>】</a:t>
            </a:r>
            <a:r>
              <a:rPr lang="ja-JP" altLang="en-US" u="sng"/>
              <a:t>世界の</a:t>
            </a:r>
            <a:r>
              <a:rPr lang="ja-JP" altLang="en-US"/>
              <a:t>永続企業ランキング</a:t>
            </a:r>
            <a:endParaRPr kumimoji="1" lang="ja-JP" altLang="en-US"/>
          </a:p>
        </p:txBody>
      </p:sp>
      <p:sp>
        <p:nvSpPr>
          <p:cNvPr id="3" name="フッター プレースホルダー 2">
            <a:extLst>
              <a:ext uri="{FF2B5EF4-FFF2-40B4-BE49-F238E27FC236}">
                <a16:creationId xmlns:a16="http://schemas.microsoft.com/office/drawing/2014/main" id="{693A4A58-FADA-4532-8C9C-C91762764B48}"/>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C9FC50E-7BD6-4744-858F-DEBB863C98E3}"/>
              </a:ext>
            </a:extLst>
          </p:cNvPr>
          <p:cNvSpPr>
            <a:spLocks noGrp="1"/>
          </p:cNvSpPr>
          <p:nvPr>
            <p:ph type="sldNum" sz="quarter" idx="11"/>
          </p:nvPr>
        </p:nvSpPr>
        <p:spPr/>
        <p:txBody>
          <a:bodyPr/>
          <a:lstStyle/>
          <a:p>
            <a:fld id="{D9AE47F2-95C2-4286-997D-4843A9A6AD0C}" type="slidenum">
              <a:rPr lang="ja-JP" altLang="en-US" smtClean="0"/>
              <a:pPr/>
              <a:t>134</a:t>
            </a:fld>
            <a:endParaRPr lang="ja-JP" altLang="en-US"/>
          </a:p>
        </p:txBody>
      </p:sp>
      <p:sp>
        <p:nvSpPr>
          <p:cNvPr id="5" name="コンテンツ プレースホルダー 4">
            <a:extLst>
              <a:ext uri="{FF2B5EF4-FFF2-40B4-BE49-F238E27FC236}">
                <a16:creationId xmlns:a16="http://schemas.microsoft.com/office/drawing/2014/main" id="{29360E96-85CF-44A5-88CD-145286E57792}"/>
              </a:ext>
            </a:extLst>
          </p:cNvPr>
          <p:cNvSpPr>
            <a:spLocks noGrp="1"/>
          </p:cNvSpPr>
          <p:nvPr>
            <p:ph sz="quarter" idx="12"/>
          </p:nvPr>
        </p:nvSpPr>
        <p:spPr/>
        <p:txBody>
          <a:bodyPr>
            <a:normAutofit fontScale="92500" lnSpcReduction="20000"/>
          </a:bodyPr>
          <a:lstStyle/>
          <a:p>
            <a:r>
              <a:rPr lang="en-US" altLang="ja-JP"/>
              <a:t>1</a:t>
            </a:r>
            <a:r>
              <a:rPr lang="ja-JP" altLang="en-US"/>
              <a:t>位：金剛組（大阪）</a:t>
            </a:r>
            <a:endParaRPr lang="en-US" altLang="ja-JP"/>
          </a:p>
          <a:p>
            <a:pPr lvl="1"/>
            <a:r>
              <a:rPr lang="en-US" altLang="ja-JP"/>
              <a:t>578</a:t>
            </a:r>
            <a:r>
              <a:rPr lang="ja-JP" altLang="en-US"/>
              <a:t>年創業</a:t>
            </a:r>
            <a:endParaRPr lang="en-US" altLang="ja-JP"/>
          </a:p>
          <a:p>
            <a:pPr lvl="1"/>
            <a:r>
              <a:rPr lang="ja-JP" altLang="en-US"/>
              <a:t>建築業</a:t>
            </a:r>
            <a:endParaRPr lang="en-US" altLang="ja-JP"/>
          </a:p>
          <a:p>
            <a:r>
              <a:rPr lang="en-US" altLang="ja-JP"/>
              <a:t>2</a:t>
            </a:r>
            <a:r>
              <a:rPr lang="ja-JP" altLang="en-US"/>
              <a:t>位：池坊華道会（京都）</a:t>
            </a:r>
            <a:endParaRPr lang="en-US" altLang="ja-JP"/>
          </a:p>
          <a:p>
            <a:pPr lvl="1"/>
            <a:r>
              <a:rPr lang="en-US" altLang="ja-JP"/>
              <a:t>587</a:t>
            </a:r>
            <a:r>
              <a:rPr lang="ja-JP" altLang="en-US"/>
              <a:t>年創業</a:t>
            </a:r>
            <a:endParaRPr lang="en-US" altLang="ja-JP"/>
          </a:p>
          <a:p>
            <a:pPr lvl="1"/>
            <a:r>
              <a:rPr lang="ja-JP" altLang="en-US"/>
              <a:t>芸能教授業</a:t>
            </a:r>
          </a:p>
          <a:p>
            <a:r>
              <a:rPr lang="en-US" altLang="ja-JP"/>
              <a:t>3</a:t>
            </a:r>
            <a:r>
              <a:rPr lang="ja-JP" altLang="en-US"/>
              <a:t>位：西山温泉慶雲館（山梨）</a:t>
            </a:r>
            <a:endParaRPr lang="en-US" altLang="ja-JP"/>
          </a:p>
          <a:p>
            <a:pPr lvl="1"/>
            <a:r>
              <a:rPr lang="en-US" altLang="ja-JP"/>
              <a:t>705</a:t>
            </a:r>
            <a:r>
              <a:rPr lang="ja-JP" altLang="en-US"/>
              <a:t>年創業</a:t>
            </a:r>
            <a:endParaRPr lang="en-US" altLang="ja-JP"/>
          </a:p>
          <a:p>
            <a:pPr lvl="1"/>
            <a:r>
              <a:rPr lang="ja-JP" altLang="en-US"/>
              <a:t>旅館業</a:t>
            </a:r>
            <a:endParaRPr lang="en-US" altLang="ja-JP"/>
          </a:p>
        </p:txBody>
      </p:sp>
    </p:spTree>
    <p:extLst>
      <p:ext uri="{BB962C8B-B14F-4D97-AF65-F5344CB8AC3E}">
        <p14:creationId xmlns:p14="http://schemas.microsoft.com/office/powerpoint/2010/main" val="382537061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43C602-B395-41C3-A34D-C2CDA8813520}"/>
              </a:ext>
            </a:extLst>
          </p:cNvPr>
          <p:cNvSpPr>
            <a:spLocks noGrp="1"/>
          </p:cNvSpPr>
          <p:nvPr>
            <p:ph type="title"/>
          </p:nvPr>
        </p:nvSpPr>
        <p:spPr/>
        <p:txBody>
          <a:bodyPr>
            <a:normAutofit fontScale="90000"/>
          </a:bodyPr>
          <a:lstStyle/>
          <a:p>
            <a:r>
              <a:rPr kumimoji="1" lang="ja-JP" altLang="en-US"/>
              <a:t>算盤（収益）について</a:t>
            </a:r>
          </a:p>
        </p:txBody>
      </p:sp>
      <p:sp>
        <p:nvSpPr>
          <p:cNvPr id="3" name="フッター プレースホルダー 2">
            <a:extLst>
              <a:ext uri="{FF2B5EF4-FFF2-40B4-BE49-F238E27FC236}">
                <a16:creationId xmlns:a16="http://schemas.microsoft.com/office/drawing/2014/main" id="{DC31823A-113A-4361-8071-49DB143952ED}"/>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257FC34-9F92-468F-BF1C-9F732E75168E}"/>
              </a:ext>
            </a:extLst>
          </p:cNvPr>
          <p:cNvSpPr>
            <a:spLocks noGrp="1"/>
          </p:cNvSpPr>
          <p:nvPr>
            <p:ph type="sldNum" sz="quarter" idx="11"/>
          </p:nvPr>
        </p:nvSpPr>
        <p:spPr/>
        <p:txBody>
          <a:bodyPr/>
          <a:lstStyle/>
          <a:p>
            <a:fld id="{D9AE47F2-95C2-4286-997D-4843A9A6AD0C}" type="slidenum">
              <a:rPr lang="ja-JP" altLang="en-US" smtClean="0"/>
              <a:pPr/>
              <a:t>135</a:t>
            </a:fld>
            <a:endParaRPr lang="ja-JP" altLang="en-US"/>
          </a:p>
        </p:txBody>
      </p:sp>
      <p:sp>
        <p:nvSpPr>
          <p:cNvPr id="5" name="コンテンツ プレースホルダー 4">
            <a:extLst>
              <a:ext uri="{FF2B5EF4-FFF2-40B4-BE49-F238E27FC236}">
                <a16:creationId xmlns:a16="http://schemas.microsoft.com/office/drawing/2014/main" id="{BF80217B-134A-4AB6-82D3-D39511F25BF4}"/>
              </a:ext>
            </a:extLst>
          </p:cNvPr>
          <p:cNvSpPr>
            <a:spLocks noGrp="1"/>
          </p:cNvSpPr>
          <p:nvPr>
            <p:ph sz="quarter" idx="12"/>
          </p:nvPr>
        </p:nvSpPr>
        <p:spPr/>
        <p:txBody>
          <a:bodyPr/>
          <a:lstStyle/>
          <a:p>
            <a:r>
              <a:rPr lang="ja-JP" altLang="en-US"/>
              <a:t>意義</a:t>
            </a:r>
            <a:endParaRPr lang="en-US" altLang="ja-JP"/>
          </a:p>
          <a:p>
            <a:pPr lvl="1"/>
            <a:r>
              <a:rPr lang="ja-JP" altLang="en-US"/>
              <a:t>価値を創出し、利益を得て“三方よし“を実現する</a:t>
            </a:r>
          </a:p>
          <a:p>
            <a:r>
              <a:rPr kumimoji="1" lang="ja-JP" altLang="en-US"/>
              <a:t>“三方よし”</a:t>
            </a:r>
            <a:endParaRPr kumimoji="1" lang="en-US" altLang="ja-JP"/>
          </a:p>
          <a:p>
            <a:pPr lvl="1"/>
            <a:r>
              <a:rPr lang="ja-JP" altLang="en-US"/>
              <a:t>江戸時代の近江商人の心意気を表したもの</a:t>
            </a:r>
            <a:endParaRPr kumimoji="1" lang="en-US" altLang="ja-JP"/>
          </a:p>
          <a:p>
            <a:pPr lvl="1"/>
            <a:r>
              <a:rPr lang="ja-JP" altLang="en-US"/>
              <a:t>売り手（自社）、買い手（取引先）、社会（業界、世間）の３つともが満足するような商売を行うこと</a:t>
            </a:r>
            <a:endParaRPr lang="en-US" altLang="ja-JP"/>
          </a:p>
          <a:p>
            <a:pPr lvl="1"/>
            <a:r>
              <a:rPr kumimoji="1" lang="ja-JP" altLang="en-US"/>
              <a:t>いいものを作って、客に喜ばれ、その対価をもらい、社会のためにそのお金を使う</a:t>
            </a:r>
          </a:p>
        </p:txBody>
      </p:sp>
      <p:pic>
        <p:nvPicPr>
          <p:cNvPr id="2050" name="Picture 2">
            <a:extLst>
              <a:ext uri="{FF2B5EF4-FFF2-40B4-BE49-F238E27FC236}">
                <a16:creationId xmlns:a16="http://schemas.microsoft.com/office/drawing/2014/main" id="{1B3A164D-A823-4C83-8E9D-E65CBEFAB3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6921" y="1478589"/>
            <a:ext cx="2937147" cy="2340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53622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4CFDF3-B9DF-41A6-B003-EB061F48AD7B}"/>
              </a:ext>
            </a:extLst>
          </p:cNvPr>
          <p:cNvSpPr>
            <a:spLocks noGrp="1"/>
          </p:cNvSpPr>
          <p:nvPr>
            <p:ph type="title"/>
          </p:nvPr>
        </p:nvSpPr>
        <p:spPr/>
        <p:txBody>
          <a:bodyPr>
            <a:noAutofit/>
          </a:bodyPr>
          <a:lstStyle/>
          <a:p>
            <a:r>
              <a:rPr lang="en-US" altLang="ja-JP" sz="2800"/>
              <a:t>『7</a:t>
            </a:r>
            <a:r>
              <a:rPr lang="ja-JP" altLang="en-US" sz="2800"/>
              <a:t>つの習慣</a:t>
            </a:r>
            <a:r>
              <a:rPr lang="en-US" altLang="ja-JP" sz="2800"/>
              <a:t>』</a:t>
            </a:r>
            <a:r>
              <a:rPr lang="ja-JP" altLang="en-US" sz="2800"/>
              <a:t>を企業の人材育成戦略として期待できる効果</a:t>
            </a:r>
          </a:p>
        </p:txBody>
      </p:sp>
      <p:sp>
        <p:nvSpPr>
          <p:cNvPr id="3" name="フッター プレースホルダー 2">
            <a:extLst>
              <a:ext uri="{FF2B5EF4-FFF2-40B4-BE49-F238E27FC236}">
                <a16:creationId xmlns:a16="http://schemas.microsoft.com/office/drawing/2014/main" id="{63A8E2D7-C391-4540-AA85-4C0C9493FB0A}"/>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C165432-1B0B-4CC8-87DD-828F01DF6677}"/>
              </a:ext>
            </a:extLst>
          </p:cNvPr>
          <p:cNvSpPr>
            <a:spLocks noGrp="1"/>
          </p:cNvSpPr>
          <p:nvPr>
            <p:ph type="sldNum" sz="quarter" idx="11"/>
          </p:nvPr>
        </p:nvSpPr>
        <p:spPr/>
        <p:txBody>
          <a:bodyPr/>
          <a:lstStyle/>
          <a:p>
            <a:fld id="{D9AE47F2-95C2-4286-997D-4843A9A6AD0C}" type="slidenum">
              <a:rPr lang="ja-JP" altLang="en-US" smtClean="0"/>
              <a:pPr/>
              <a:t>136</a:t>
            </a:fld>
            <a:endParaRPr lang="ja-JP" altLang="en-US"/>
          </a:p>
        </p:txBody>
      </p:sp>
      <p:graphicFrame>
        <p:nvGraphicFramePr>
          <p:cNvPr id="6" name="表 6">
            <a:extLst>
              <a:ext uri="{FF2B5EF4-FFF2-40B4-BE49-F238E27FC236}">
                <a16:creationId xmlns:a16="http://schemas.microsoft.com/office/drawing/2014/main" id="{B5144170-B20F-4F87-A137-9B0CFEFECAFC}"/>
              </a:ext>
            </a:extLst>
          </p:cNvPr>
          <p:cNvGraphicFramePr>
            <a:graphicFrameLocks noGrp="1"/>
          </p:cNvGraphicFramePr>
          <p:nvPr/>
        </p:nvGraphicFramePr>
        <p:xfrm>
          <a:off x="397931" y="1323347"/>
          <a:ext cx="11357533" cy="4721317"/>
        </p:xfrm>
        <a:graphic>
          <a:graphicData uri="http://schemas.openxmlformats.org/drawingml/2006/table">
            <a:tbl>
              <a:tblPr firstRow="1" bandRow="1">
                <a:tableStyleId>{5C22544A-7EE6-4342-B048-85BDC9FD1C3A}</a:tableStyleId>
              </a:tblPr>
              <a:tblGrid>
                <a:gridCol w="2549493">
                  <a:extLst>
                    <a:ext uri="{9D8B030D-6E8A-4147-A177-3AD203B41FA5}">
                      <a16:colId xmlns:a16="http://schemas.microsoft.com/office/drawing/2014/main" val="3994745087"/>
                    </a:ext>
                  </a:extLst>
                </a:gridCol>
                <a:gridCol w="8808040">
                  <a:extLst>
                    <a:ext uri="{9D8B030D-6E8A-4147-A177-3AD203B41FA5}">
                      <a16:colId xmlns:a16="http://schemas.microsoft.com/office/drawing/2014/main" val="708644708"/>
                    </a:ext>
                  </a:extLst>
                </a:gridCol>
              </a:tblGrid>
              <a:tr h="592976">
                <a:tc>
                  <a:txBody>
                    <a:bodyPr/>
                    <a:lstStyle/>
                    <a:p>
                      <a:pPr algn="ctr"/>
                      <a:r>
                        <a:rPr kumimoji="1" lang="ja-JP" altLang="en-US"/>
                        <a:t>レベル感</a:t>
                      </a:r>
                    </a:p>
                  </a:txBody>
                  <a:tcPr/>
                </a:tc>
                <a:tc>
                  <a:txBody>
                    <a:bodyPr/>
                    <a:lstStyle/>
                    <a:p>
                      <a:pPr algn="ctr"/>
                      <a:r>
                        <a:rPr kumimoji="1" lang="ja-JP" altLang="en-US"/>
                        <a:t>期待できる効果</a:t>
                      </a:r>
                    </a:p>
                  </a:txBody>
                  <a:tcPr/>
                </a:tc>
                <a:extLst>
                  <a:ext uri="{0D108BD9-81ED-4DB2-BD59-A6C34878D82A}">
                    <a16:rowId xmlns:a16="http://schemas.microsoft.com/office/drawing/2014/main" val="719178017"/>
                  </a:ext>
                </a:extLst>
              </a:tr>
              <a:tr h="1163461">
                <a:tc>
                  <a:txBody>
                    <a:bodyPr/>
                    <a:lstStyle/>
                    <a:p>
                      <a:r>
                        <a:rPr kumimoji="1" lang="ja-JP" altLang="en-US" b="1"/>
                        <a:t>個人レベル</a:t>
                      </a:r>
                      <a:endParaRPr kumimoji="1" lang="en-US" altLang="ja-JP" b="1"/>
                    </a:p>
                  </a:txBody>
                  <a:tcPr anchor="ctr"/>
                </a:tc>
                <a:tc>
                  <a:txBody>
                    <a:bodyPr/>
                    <a:lstStyle/>
                    <a:p>
                      <a:pPr marL="285750" indent="-285750">
                        <a:buFont typeface="Arial" panose="020B0604020202020204" pitchFamily="34" charset="0"/>
                        <a:buChar char="•"/>
                      </a:pPr>
                      <a:r>
                        <a:rPr kumimoji="1" lang="ja-JP" altLang="en-US"/>
                        <a:t>「人格」と「能力」を高いレベルで兼ね備えた人格者になる</a:t>
                      </a:r>
                    </a:p>
                    <a:p>
                      <a:pPr marL="285750" indent="-285750">
                        <a:buFont typeface="Arial" panose="020B0604020202020204" pitchFamily="34" charset="0"/>
                        <a:buChar char="•"/>
                      </a:pPr>
                      <a:r>
                        <a:rPr kumimoji="1" lang="ja-JP" altLang="en-US"/>
                        <a:t>自主性を高めることで目的意識と生産性を高める</a:t>
                      </a:r>
                    </a:p>
                  </a:txBody>
                  <a:tcPr/>
                </a:tc>
                <a:extLst>
                  <a:ext uri="{0D108BD9-81ED-4DB2-BD59-A6C34878D82A}">
                    <a16:rowId xmlns:a16="http://schemas.microsoft.com/office/drawing/2014/main" val="3777105121"/>
                  </a:ext>
                </a:extLst>
              </a:tr>
              <a:tr h="1482440">
                <a:tc>
                  <a:txBody>
                    <a:bodyPr/>
                    <a:lstStyle/>
                    <a:p>
                      <a:r>
                        <a:rPr kumimoji="1" lang="ja-JP" altLang="en-US" b="1"/>
                        <a:t>組織・チームレベル</a:t>
                      </a:r>
                    </a:p>
                  </a:txBody>
                  <a:tcPr anchor="ctr"/>
                </a:tc>
                <a:tc>
                  <a:txBody>
                    <a:bodyPr/>
                    <a:lstStyle/>
                    <a:p>
                      <a:pPr marL="285750" indent="-285750">
                        <a:buFont typeface="Arial" panose="020B0604020202020204" pitchFamily="34" charset="0"/>
                        <a:buChar char="•"/>
                      </a:pPr>
                      <a:r>
                        <a:rPr kumimoji="1" lang="ja-JP" altLang="en-US"/>
                        <a:t>メンバー間の信頼関係を向上により、チーム内に結束力と相乗効果をもたらし、チームが生み出す成果を最大化する</a:t>
                      </a:r>
                    </a:p>
                  </a:txBody>
                  <a:tcPr/>
                </a:tc>
                <a:extLst>
                  <a:ext uri="{0D108BD9-81ED-4DB2-BD59-A6C34878D82A}">
                    <a16:rowId xmlns:a16="http://schemas.microsoft.com/office/drawing/2014/main" val="3332555632"/>
                  </a:ext>
                </a:extLst>
              </a:tr>
              <a:tr h="1482440">
                <a:tc>
                  <a:txBody>
                    <a:bodyPr/>
                    <a:lstStyle/>
                    <a:p>
                      <a:r>
                        <a:rPr kumimoji="1" lang="ja-JP" altLang="en-US" b="1"/>
                        <a:t>全社レベル</a:t>
                      </a:r>
                    </a:p>
                  </a:txBody>
                  <a:tcPr anchor="ctr"/>
                </a:tc>
                <a:tc>
                  <a:txBody>
                    <a:bodyPr/>
                    <a:lstStyle/>
                    <a:p>
                      <a:pPr marL="285750" indent="-285750">
                        <a:buFont typeface="Arial" panose="020B0604020202020204" pitchFamily="34" charset="0"/>
                        <a:buChar char="•"/>
                      </a:pPr>
                      <a:r>
                        <a:rPr kumimoji="1" lang="ja-JP" altLang="en-US"/>
                        <a:t>全社的に確立した共通言語と、仕事のやり方や考え方を定着させる</a:t>
                      </a:r>
                    </a:p>
                    <a:p>
                      <a:pPr marL="285750" indent="-285750">
                        <a:buFont typeface="Arial" panose="020B0604020202020204" pitchFamily="34" charset="0"/>
                        <a:buChar char="•"/>
                      </a:pPr>
                      <a:r>
                        <a:rPr kumimoji="1" lang="ja-JP" altLang="en-US"/>
                        <a:t>勝ち続ける企業カルチャーを醸成し、他社には真似できない独自の競争優位性を発揮する⇒永続企業の実現につながる</a:t>
                      </a:r>
                    </a:p>
                  </a:txBody>
                  <a:tcPr/>
                </a:tc>
                <a:extLst>
                  <a:ext uri="{0D108BD9-81ED-4DB2-BD59-A6C34878D82A}">
                    <a16:rowId xmlns:a16="http://schemas.microsoft.com/office/drawing/2014/main" val="1284645991"/>
                  </a:ext>
                </a:extLst>
              </a:tr>
            </a:tbl>
          </a:graphicData>
        </a:graphic>
      </p:graphicFrame>
    </p:spTree>
    <p:extLst>
      <p:ext uri="{BB962C8B-B14F-4D97-AF65-F5344CB8AC3E}">
        <p14:creationId xmlns:p14="http://schemas.microsoft.com/office/powerpoint/2010/main" val="219710476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00B94B-F466-4D7F-AF65-564351FCD39B}"/>
              </a:ext>
            </a:extLst>
          </p:cNvPr>
          <p:cNvSpPr>
            <a:spLocks noGrp="1"/>
          </p:cNvSpPr>
          <p:nvPr>
            <p:ph type="title"/>
          </p:nvPr>
        </p:nvSpPr>
        <p:spPr/>
        <p:txBody>
          <a:bodyPr>
            <a:normAutofit fontScale="90000"/>
          </a:bodyPr>
          <a:lstStyle/>
          <a:p>
            <a:r>
              <a:rPr kumimoji="1" lang="en-US" altLang="ja-JP"/>
              <a:t>【</a:t>
            </a:r>
            <a:r>
              <a:rPr kumimoji="1" lang="ja-JP" altLang="en-US"/>
              <a:t>参考</a:t>
            </a:r>
            <a:r>
              <a:rPr kumimoji="1" lang="en-US" altLang="ja-JP"/>
              <a:t>】7</a:t>
            </a:r>
            <a:r>
              <a:rPr kumimoji="1" lang="ja-JP" altLang="en-US"/>
              <a:t>つの習慣</a:t>
            </a:r>
          </a:p>
        </p:txBody>
      </p:sp>
      <p:sp>
        <p:nvSpPr>
          <p:cNvPr id="3" name="フッター プレースホルダー 2">
            <a:extLst>
              <a:ext uri="{FF2B5EF4-FFF2-40B4-BE49-F238E27FC236}">
                <a16:creationId xmlns:a16="http://schemas.microsoft.com/office/drawing/2014/main" id="{92B4CEAD-7539-484F-AC7D-7B62B29533F4}"/>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0D4B070-8C0A-45DE-ADB2-D930DF223596}"/>
              </a:ext>
            </a:extLst>
          </p:cNvPr>
          <p:cNvSpPr>
            <a:spLocks noGrp="1"/>
          </p:cNvSpPr>
          <p:nvPr>
            <p:ph type="sldNum" sz="quarter" idx="11"/>
          </p:nvPr>
        </p:nvSpPr>
        <p:spPr/>
        <p:txBody>
          <a:bodyPr/>
          <a:lstStyle/>
          <a:p>
            <a:fld id="{D9AE47F2-95C2-4286-997D-4843A9A6AD0C}" type="slidenum">
              <a:rPr lang="ja-JP" altLang="en-US" smtClean="0"/>
              <a:pPr/>
              <a:t>137</a:t>
            </a:fld>
            <a:endParaRPr lang="ja-JP" altLang="en-US"/>
          </a:p>
        </p:txBody>
      </p:sp>
      <p:graphicFrame>
        <p:nvGraphicFramePr>
          <p:cNvPr id="6" name="コンテンツ プレースホルダー 5">
            <a:extLst>
              <a:ext uri="{FF2B5EF4-FFF2-40B4-BE49-F238E27FC236}">
                <a16:creationId xmlns:a16="http://schemas.microsoft.com/office/drawing/2014/main" id="{D7F6EAA1-3E00-4BFB-B5C8-8535F555AD36}"/>
              </a:ext>
            </a:extLst>
          </p:cNvPr>
          <p:cNvGraphicFramePr>
            <a:graphicFrameLocks noGrp="1"/>
          </p:cNvGraphicFramePr>
          <p:nvPr>
            <p:ph sz="quarter" idx="12"/>
          </p:nvPr>
        </p:nvGraphicFramePr>
        <p:xfrm>
          <a:off x="251460" y="1211897"/>
          <a:ext cx="11750039" cy="4900144"/>
        </p:xfrm>
        <a:graphic>
          <a:graphicData uri="http://schemas.openxmlformats.org/drawingml/2006/table">
            <a:tbl>
              <a:tblPr firstRow="1" bandRow="1">
                <a:tableStyleId>{5940675A-B579-460E-94D1-54222C63F5DA}</a:tableStyleId>
              </a:tblPr>
              <a:tblGrid>
                <a:gridCol w="582984">
                  <a:extLst>
                    <a:ext uri="{9D8B030D-6E8A-4147-A177-3AD203B41FA5}">
                      <a16:colId xmlns:a16="http://schemas.microsoft.com/office/drawing/2014/main" val="695179645"/>
                    </a:ext>
                  </a:extLst>
                </a:gridCol>
                <a:gridCol w="1272330">
                  <a:extLst>
                    <a:ext uri="{9D8B030D-6E8A-4147-A177-3AD203B41FA5}">
                      <a16:colId xmlns:a16="http://schemas.microsoft.com/office/drawing/2014/main" val="3617800156"/>
                    </a:ext>
                  </a:extLst>
                </a:gridCol>
                <a:gridCol w="2517181">
                  <a:extLst>
                    <a:ext uri="{9D8B030D-6E8A-4147-A177-3AD203B41FA5}">
                      <a16:colId xmlns:a16="http://schemas.microsoft.com/office/drawing/2014/main" val="1845495449"/>
                    </a:ext>
                  </a:extLst>
                </a:gridCol>
                <a:gridCol w="7377544">
                  <a:extLst>
                    <a:ext uri="{9D8B030D-6E8A-4147-A177-3AD203B41FA5}">
                      <a16:colId xmlns:a16="http://schemas.microsoft.com/office/drawing/2014/main" val="43469854"/>
                    </a:ext>
                  </a:extLst>
                </a:gridCol>
              </a:tblGrid>
              <a:tr h="312774">
                <a:tc>
                  <a:txBody>
                    <a:bodyPr/>
                    <a:lstStyle/>
                    <a:p>
                      <a:pPr algn="ctr"/>
                      <a:r>
                        <a:rPr kumimoji="1" lang="en-US" altLang="ja-JP" sz="1400" b="1">
                          <a:solidFill>
                            <a:schemeClr val="bg1"/>
                          </a:solidFill>
                        </a:rPr>
                        <a:t>#</a:t>
                      </a:r>
                      <a:endParaRPr kumimoji="1" lang="ja-JP" altLang="en-US" sz="1400" b="1">
                        <a:solidFill>
                          <a:schemeClr val="bg1"/>
                        </a:solidFill>
                      </a:endParaRPr>
                    </a:p>
                  </a:txBody>
                  <a:tcPr>
                    <a:solidFill>
                      <a:srgbClr val="FF0000"/>
                    </a:solidFill>
                  </a:tcPr>
                </a:tc>
                <a:tc>
                  <a:txBody>
                    <a:bodyPr/>
                    <a:lstStyle/>
                    <a:p>
                      <a:pPr algn="ctr"/>
                      <a:r>
                        <a:rPr kumimoji="1" lang="ja-JP" altLang="en-US" sz="1400" b="1">
                          <a:solidFill>
                            <a:schemeClr val="bg1"/>
                          </a:solidFill>
                        </a:rPr>
                        <a:t>成功目標</a:t>
                      </a:r>
                    </a:p>
                  </a:txBody>
                  <a:tcPr>
                    <a:solidFill>
                      <a:srgbClr val="FF0000"/>
                    </a:solidFill>
                  </a:tcPr>
                </a:tc>
                <a:tc>
                  <a:txBody>
                    <a:bodyPr/>
                    <a:lstStyle/>
                    <a:p>
                      <a:pPr algn="ctr"/>
                      <a:r>
                        <a:rPr kumimoji="1" lang="ja-JP" altLang="en-US" sz="1400" b="1">
                          <a:solidFill>
                            <a:schemeClr val="bg1"/>
                          </a:solidFill>
                        </a:rPr>
                        <a:t>習慣</a:t>
                      </a:r>
                    </a:p>
                  </a:txBody>
                  <a:tcPr>
                    <a:solidFill>
                      <a:srgbClr val="FF0000"/>
                    </a:solidFill>
                  </a:tcPr>
                </a:tc>
                <a:tc>
                  <a:txBody>
                    <a:bodyPr/>
                    <a:lstStyle/>
                    <a:p>
                      <a:pPr algn="ctr"/>
                      <a:r>
                        <a:rPr kumimoji="1" lang="ja-JP" altLang="en-US" sz="1400" b="1">
                          <a:solidFill>
                            <a:schemeClr val="bg1"/>
                          </a:solidFill>
                        </a:rPr>
                        <a:t>簡単な説明</a:t>
                      </a:r>
                    </a:p>
                  </a:txBody>
                  <a:tcPr>
                    <a:solidFill>
                      <a:srgbClr val="FF0000"/>
                    </a:solidFill>
                  </a:tcPr>
                </a:tc>
                <a:extLst>
                  <a:ext uri="{0D108BD9-81ED-4DB2-BD59-A6C34878D82A}">
                    <a16:rowId xmlns:a16="http://schemas.microsoft.com/office/drawing/2014/main" val="3544451348"/>
                  </a:ext>
                </a:extLst>
              </a:tr>
              <a:tr h="568171">
                <a:tc>
                  <a:txBody>
                    <a:bodyPr/>
                    <a:lstStyle/>
                    <a:p>
                      <a:pPr algn="ctr"/>
                      <a:r>
                        <a:rPr kumimoji="1" lang="ja-JP" altLang="en-US" sz="2800"/>
                        <a:t>１</a:t>
                      </a:r>
                      <a:endParaRPr kumimoji="1" lang="ja-JP" altLang="en-US" sz="2800" b="1"/>
                    </a:p>
                  </a:txBody>
                  <a:tcPr anchor="ctr"/>
                </a:tc>
                <a:tc rowSpan="3">
                  <a:txBody>
                    <a:bodyPr/>
                    <a:lstStyle/>
                    <a:p>
                      <a:pPr algn="ctr"/>
                      <a:r>
                        <a:rPr kumimoji="1" lang="ja-JP" altLang="en-US" sz="1400" b="0">
                          <a:solidFill>
                            <a:srgbClr val="FF0000"/>
                          </a:solidFill>
                        </a:rPr>
                        <a:t>私的成功</a:t>
                      </a:r>
                      <a:endParaRPr kumimoji="1" lang="en-US" altLang="ja-JP" sz="1400" b="0">
                        <a:solidFill>
                          <a:srgbClr val="FF0000"/>
                        </a:solidFill>
                      </a:endParaRPr>
                    </a:p>
                    <a:p>
                      <a:pPr algn="ctr"/>
                      <a:r>
                        <a:rPr kumimoji="1" lang="ja-JP" altLang="en-US" sz="1400" b="0"/>
                        <a:t>（真の自立を目的とした習慣）</a:t>
                      </a:r>
                    </a:p>
                  </a:txBody>
                  <a:tcPr anchor="ctr"/>
                </a:tc>
                <a:tc>
                  <a:txBody>
                    <a:bodyPr/>
                    <a:lstStyle/>
                    <a:p>
                      <a:r>
                        <a:rPr kumimoji="1" lang="ja-JP" altLang="en-US" sz="1800" b="1"/>
                        <a:t>主体的である</a:t>
                      </a:r>
                      <a:endParaRPr kumimoji="1" lang="en-US" altLang="ja-JP" sz="1800" b="1"/>
                    </a:p>
                  </a:txBody>
                  <a:tcPr/>
                </a:tc>
                <a:tc>
                  <a:txBody>
                    <a:bodyPr/>
                    <a:lstStyle/>
                    <a:p>
                      <a:pPr marL="0" indent="0">
                        <a:buFont typeface="Arial" panose="020B0604020202020204" pitchFamily="34" charset="0"/>
                        <a:buNone/>
                      </a:pPr>
                      <a:r>
                        <a:rPr kumimoji="1" lang="ja-JP" altLang="en-US" sz="1800"/>
                        <a:t>誰かのせいにせず、原因はすべての自分のせいであると考える</a:t>
                      </a:r>
                      <a:endParaRPr kumimoji="1" lang="en-US" altLang="ja-JP" sz="1800"/>
                    </a:p>
                  </a:txBody>
                  <a:tcPr/>
                </a:tc>
                <a:extLst>
                  <a:ext uri="{0D108BD9-81ED-4DB2-BD59-A6C34878D82A}">
                    <a16:rowId xmlns:a16="http://schemas.microsoft.com/office/drawing/2014/main" val="3054604790"/>
                  </a:ext>
                </a:extLst>
              </a:tr>
              <a:tr h="730505">
                <a:tc>
                  <a:txBody>
                    <a:bodyPr/>
                    <a:lstStyle/>
                    <a:p>
                      <a:pPr algn="ctr"/>
                      <a:r>
                        <a:rPr kumimoji="1" lang="ja-JP" altLang="en-US" sz="2800"/>
                        <a:t>２</a:t>
                      </a:r>
                      <a:endParaRPr kumimoji="1" lang="ja-JP" altLang="en-US" sz="2800" b="1"/>
                    </a:p>
                  </a:txBody>
                  <a:tcPr anchor="ctr"/>
                </a:tc>
                <a:tc vMerge="1">
                  <a:txBody>
                    <a:bodyPr/>
                    <a:lstStyle/>
                    <a:p>
                      <a:endParaRPr kumimoji="1" lang="ja-JP" altLang="en-US" sz="1200"/>
                    </a:p>
                  </a:txBody>
                  <a:tcPr/>
                </a:tc>
                <a:tc>
                  <a:txBody>
                    <a:bodyPr/>
                    <a:lstStyle/>
                    <a:p>
                      <a:r>
                        <a:rPr kumimoji="1" lang="ja-JP" altLang="en-US" sz="1800" b="1"/>
                        <a:t>終わりを思い描くことから始める</a:t>
                      </a:r>
                    </a:p>
                  </a:txBody>
                  <a:tcPr/>
                </a:tc>
                <a:tc>
                  <a:txBody>
                    <a:bodyPr/>
                    <a:lstStyle/>
                    <a:p>
                      <a:pPr marL="0" indent="0">
                        <a:buFont typeface="Arial" panose="020B0604020202020204" pitchFamily="34" charset="0"/>
                        <a:buNone/>
                      </a:pPr>
                      <a:r>
                        <a:rPr kumimoji="1" lang="ja-JP" altLang="en-US" sz="1800"/>
                        <a:t>「どんな人生の終わり方をすれば、自分にとって成功なのか？」を考え、憲法を定める</a:t>
                      </a:r>
                      <a:endParaRPr kumimoji="1" lang="en-US" altLang="ja-JP" sz="1800"/>
                    </a:p>
                  </a:txBody>
                  <a:tcPr/>
                </a:tc>
                <a:extLst>
                  <a:ext uri="{0D108BD9-81ED-4DB2-BD59-A6C34878D82A}">
                    <a16:rowId xmlns:a16="http://schemas.microsoft.com/office/drawing/2014/main" val="3309930028"/>
                  </a:ext>
                </a:extLst>
              </a:tr>
              <a:tr h="730505">
                <a:tc>
                  <a:txBody>
                    <a:bodyPr/>
                    <a:lstStyle/>
                    <a:p>
                      <a:pPr algn="ctr"/>
                      <a:r>
                        <a:rPr kumimoji="1" lang="ja-JP" altLang="en-US" sz="2800"/>
                        <a:t>３</a:t>
                      </a:r>
                      <a:endParaRPr kumimoji="1" lang="ja-JP" altLang="en-US" sz="2800" b="1"/>
                    </a:p>
                  </a:txBody>
                  <a:tcPr anchor="ctr"/>
                </a:tc>
                <a:tc vMerge="1">
                  <a:txBody>
                    <a:bodyPr/>
                    <a:lstStyle/>
                    <a:p>
                      <a:endParaRPr kumimoji="1" lang="ja-JP" altLang="en-US" sz="1200"/>
                    </a:p>
                  </a:txBody>
                  <a:tcPr/>
                </a:tc>
                <a:tc>
                  <a:txBody>
                    <a:bodyPr/>
                    <a:lstStyle/>
                    <a:p>
                      <a:r>
                        <a:rPr kumimoji="1" lang="ja-JP" altLang="en-US" sz="1800" b="1"/>
                        <a:t>最優先事項を優先する</a:t>
                      </a:r>
                      <a:endParaRPr kumimoji="1" lang="en-US" altLang="ja-JP" sz="1800" b="1"/>
                    </a:p>
                  </a:txBody>
                  <a:tcPr/>
                </a:tc>
                <a:tc>
                  <a:txBody>
                    <a:bodyPr/>
                    <a:lstStyle/>
                    <a:p>
                      <a:pPr marL="0" indent="0">
                        <a:buFont typeface="Arial" panose="020B0604020202020204" pitchFamily="34" charset="0"/>
                        <a:buNone/>
                      </a:pPr>
                      <a:r>
                        <a:rPr kumimoji="1" lang="ja-JP" altLang="en-US" sz="1800"/>
                        <a:t>「緊急ではないが、重要なこと」をやるための時間を作ること</a:t>
                      </a:r>
                      <a:endParaRPr kumimoji="1" lang="en-US" altLang="ja-JP" sz="1800"/>
                    </a:p>
                  </a:txBody>
                  <a:tcPr/>
                </a:tc>
                <a:extLst>
                  <a:ext uri="{0D108BD9-81ED-4DB2-BD59-A6C34878D82A}">
                    <a16:rowId xmlns:a16="http://schemas.microsoft.com/office/drawing/2014/main" val="116577245"/>
                  </a:ext>
                </a:extLst>
              </a:tr>
              <a:tr h="684823">
                <a:tc>
                  <a:txBody>
                    <a:bodyPr/>
                    <a:lstStyle/>
                    <a:p>
                      <a:pPr algn="ctr"/>
                      <a:r>
                        <a:rPr kumimoji="1" lang="ja-JP" altLang="en-US" sz="2800"/>
                        <a:t>４</a:t>
                      </a:r>
                      <a:endParaRPr kumimoji="1" lang="ja-JP" altLang="en-US" sz="2800" b="1"/>
                    </a:p>
                  </a:txBody>
                  <a:tcPr anchor="ctr"/>
                </a:tc>
                <a:tc rowSpan="4">
                  <a:txBody>
                    <a:bodyPr/>
                    <a:lstStyle/>
                    <a:p>
                      <a:pPr algn="ctr"/>
                      <a:r>
                        <a:rPr kumimoji="1" lang="ja-JP" altLang="en-US" sz="1400" b="0">
                          <a:solidFill>
                            <a:srgbClr val="FF0000"/>
                          </a:solidFill>
                        </a:rPr>
                        <a:t>公的成功</a:t>
                      </a:r>
                      <a:endParaRPr kumimoji="1" lang="en-US" altLang="ja-JP" sz="1400" b="0">
                        <a:solidFill>
                          <a:srgbClr val="FF0000"/>
                        </a:solidFill>
                      </a:endParaRPr>
                    </a:p>
                    <a:p>
                      <a:pPr algn="ctr"/>
                      <a:r>
                        <a:rPr kumimoji="1" lang="ja-JP" altLang="en-US" sz="1400" b="0"/>
                        <a:t>（人間関係の成功を目的とした習慣）</a:t>
                      </a:r>
                      <a:endParaRPr kumimoji="1" lang="en-US" altLang="ja-JP" sz="1400" b="0"/>
                    </a:p>
                  </a:txBody>
                  <a:tcPr anchor="ctr"/>
                </a:tc>
                <a:tc>
                  <a:txBody>
                    <a:bodyPr/>
                    <a:lstStyle/>
                    <a:p>
                      <a:r>
                        <a:rPr kumimoji="1" lang="en-US" altLang="ja-JP" sz="1800" b="1"/>
                        <a:t>Win-Win</a:t>
                      </a:r>
                      <a:r>
                        <a:rPr kumimoji="1" lang="ja-JP" altLang="en-US" sz="1800" b="1"/>
                        <a:t>を考える</a:t>
                      </a:r>
                    </a:p>
                  </a:txBody>
                  <a:tcPr/>
                </a:tc>
                <a:tc>
                  <a:txBody>
                    <a:bodyPr/>
                    <a:lstStyle/>
                    <a:p>
                      <a:pPr marL="0" indent="0">
                        <a:buFont typeface="Arial" panose="020B0604020202020204" pitchFamily="34" charset="0"/>
                        <a:buNone/>
                      </a:pPr>
                      <a:r>
                        <a:rPr kumimoji="1" lang="ja-JP" altLang="en-US" sz="1800"/>
                        <a:t>他人と協業することでさらなる結果を出す。自分も勝って、相手も勝つ（</a:t>
                      </a:r>
                      <a:r>
                        <a:rPr kumimoji="1" lang="en-US" altLang="ja-JP" sz="1800"/>
                        <a:t>Win-Win</a:t>
                      </a:r>
                      <a:r>
                        <a:rPr kumimoji="1" lang="ja-JP" altLang="en-US" sz="1800"/>
                        <a:t>）のマインドを持つ</a:t>
                      </a:r>
                      <a:endParaRPr kumimoji="1" lang="en-US" altLang="ja-JP" sz="1800"/>
                    </a:p>
                  </a:txBody>
                  <a:tcPr/>
                </a:tc>
                <a:extLst>
                  <a:ext uri="{0D108BD9-81ED-4DB2-BD59-A6C34878D82A}">
                    <a16:rowId xmlns:a16="http://schemas.microsoft.com/office/drawing/2014/main" val="457607370"/>
                  </a:ext>
                </a:extLst>
              </a:tr>
              <a:tr h="684823">
                <a:tc>
                  <a:txBody>
                    <a:bodyPr/>
                    <a:lstStyle/>
                    <a:p>
                      <a:pPr algn="ctr"/>
                      <a:r>
                        <a:rPr kumimoji="1" lang="ja-JP" altLang="en-US" sz="2800"/>
                        <a:t>５</a:t>
                      </a:r>
                      <a:endParaRPr kumimoji="1" lang="ja-JP" altLang="en-US" sz="2800" b="1"/>
                    </a:p>
                  </a:txBody>
                  <a:tcPr anchor="ctr"/>
                </a:tc>
                <a:tc vMerge="1">
                  <a:txBody>
                    <a:bodyPr/>
                    <a:lstStyle/>
                    <a:p>
                      <a:endParaRPr kumimoji="1" lang="ja-JP" altLang="en-US" sz="1200"/>
                    </a:p>
                  </a:txBody>
                  <a:tcPr/>
                </a:tc>
                <a:tc>
                  <a:txBody>
                    <a:bodyPr/>
                    <a:lstStyle/>
                    <a:p>
                      <a:r>
                        <a:rPr kumimoji="1" lang="ja-JP" altLang="en-US" sz="1800" b="1"/>
                        <a:t>まず理解に徹し、</a:t>
                      </a:r>
                      <a:endParaRPr kumimoji="1" lang="en-US" altLang="ja-JP" sz="1800" b="1"/>
                    </a:p>
                    <a:p>
                      <a:r>
                        <a:rPr kumimoji="1" lang="ja-JP" altLang="en-US" sz="1800" b="1"/>
                        <a:t>そして理解される</a:t>
                      </a:r>
                      <a:endParaRPr kumimoji="1" lang="en-US" altLang="ja-JP" sz="1800" b="1"/>
                    </a:p>
                  </a:txBody>
                  <a:tcPr/>
                </a:tc>
                <a:tc>
                  <a:txBody>
                    <a:bodyPr/>
                    <a:lstStyle/>
                    <a:p>
                      <a:pPr marL="0" indent="0">
                        <a:buFont typeface="Arial" panose="020B0604020202020204" pitchFamily="34" charset="0"/>
                        <a:buNone/>
                      </a:pPr>
                      <a:r>
                        <a:rPr kumimoji="1" lang="ja-JP" altLang="en-US" sz="1800"/>
                        <a:t>自分が話すのを我慢し、相手の話を聞くことに集中する</a:t>
                      </a:r>
                      <a:endParaRPr kumimoji="1" lang="en-US" altLang="ja-JP" sz="1800"/>
                    </a:p>
                  </a:txBody>
                  <a:tcPr/>
                </a:tc>
                <a:extLst>
                  <a:ext uri="{0D108BD9-81ED-4DB2-BD59-A6C34878D82A}">
                    <a16:rowId xmlns:a16="http://schemas.microsoft.com/office/drawing/2014/main" val="4163161038"/>
                  </a:ext>
                </a:extLst>
              </a:tr>
              <a:tr h="531717">
                <a:tc>
                  <a:txBody>
                    <a:bodyPr/>
                    <a:lstStyle/>
                    <a:p>
                      <a:pPr algn="ctr"/>
                      <a:r>
                        <a:rPr kumimoji="1" lang="ja-JP" altLang="en-US" sz="2800"/>
                        <a:t>６</a:t>
                      </a:r>
                      <a:endParaRPr kumimoji="1" lang="ja-JP" altLang="en-US" sz="2800" b="1"/>
                    </a:p>
                  </a:txBody>
                  <a:tcPr anchor="ctr"/>
                </a:tc>
                <a:tc vMerge="1">
                  <a:txBody>
                    <a:bodyPr/>
                    <a:lstStyle/>
                    <a:p>
                      <a:endParaRPr kumimoji="1" lang="ja-JP" altLang="en-US" sz="1200"/>
                    </a:p>
                  </a:txBody>
                  <a:tcPr/>
                </a:tc>
                <a:tc>
                  <a:txBody>
                    <a:bodyPr/>
                    <a:lstStyle/>
                    <a:p>
                      <a:r>
                        <a:rPr kumimoji="1" lang="ja-JP" altLang="en-US" sz="1800" b="1"/>
                        <a:t>シナジーを創り出す</a:t>
                      </a:r>
                    </a:p>
                  </a:txBody>
                  <a:tcPr/>
                </a:tc>
                <a:tc>
                  <a:txBody>
                    <a:bodyPr/>
                    <a:lstStyle/>
                    <a:p>
                      <a:pPr marL="0" indent="0">
                        <a:buFont typeface="Arial" panose="020B0604020202020204" pitchFamily="34" charset="0"/>
                        <a:buNone/>
                      </a:pPr>
                      <a:r>
                        <a:rPr kumimoji="1" lang="ja-JP" altLang="en-US" sz="1800"/>
                        <a:t>両者の違いを認めて、妥協ではない第三の案を出す</a:t>
                      </a:r>
                      <a:endParaRPr kumimoji="1" lang="en-US" altLang="ja-JP" sz="1800"/>
                    </a:p>
                  </a:txBody>
                  <a:tcPr/>
                </a:tc>
                <a:extLst>
                  <a:ext uri="{0D108BD9-81ED-4DB2-BD59-A6C34878D82A}">
                    <a16:rowId xmlns:a16="http://schemas.microsoft.com/office/drawing/2014/main" val="2193392989"/>
                  </a:ext>
                </a:extLst>
              </a:tr>
              <a:tr h="656826">
                <a:tc>
                  <a:txBody>
                    <a:bodyPr/>
                    <a:lstStyle/>
                    <a:p>
                      <a:pPr algn="ctr"/>
                      <a:r>
                        <a:rPr kumimoji="1" lang="ja-JP" altLang="en-US" sz="2800"/>
                        <a:t>７</a:t>
                      </a:r>
                      <a:endParaRPr kumimoji="1" lang="ja-JP" altLang="en-US" sz="2800" b="1"/>
                    </a:p>
                  </a:txBody>
                  <a:tcPr anchor="ctr"/>
                </a:tc>
                <a:tc vMerge="1">
                  <a:txBody>
                    <a:bodyPr/>
                    <a:lstStyle/>
                    <a:p>
                      <a:endParaRPr kumimoji="1" lang="ja-JP" altLang="en-US" sz="1200"/>
                    </a:p>
                  </a:txBody>
                  <a:tcPr/>
                </a:tc>
                <a:tc>
                  <a:txBody>
                    <a:bodyPr/>
                    <a:lstStyle/>
                    <a:p>
                      <a:r>
                        <a:rPr kumimoji="1" lang="ja-JP" altLang="en-US" sz="1800" b="1"/>
                        <a:t>刃を研ぐ</a:t>
                      </a:r>
                    </a:p>
                  </a:txBody>
                  <a:tcPr/>
                </a:tc>
                <a:tc>
                  <a:txBody>
                    <a:bodyPr/>
                    <a:lstStyle/>
                    <a:p>
                      <a:pPr marL="0" indent="0">
                        <a:buFont typeface="Arial" panose="020B0604020202020204" pitchFamily="34" charset="0"/>
                        <a:buNone/>
                      </a:pPr>
                      <a:r>
                        <a:rPr kumimoji="1" lang="ja-JP" altLang="en-US" sz="1800"/>
                        <a:t>身体や精神を鍛え、自分自身をブラッシュアップし続ける</a:t>
                      </a:r>
                      <a:endParaRPr kumimoji="1" lang="en-US" altLang="ja-JP" sz="1800"/>
                    </a:p>
                  </a:txBody>
                  <a:tcPr/>
                </a:tc>
                <a:extLst>
                  <a:ext uri="{0D108BD9-81ED-4DB2-BD59-A6C34878D82A}">
                    <a16:rowId xmlns:a16="http://schemas.microsoft.com/office/drawing/2014/main" val="3231979584"/>
                  </a:ext>
                </a:extLst>
              </a:tr>
            </a:tbl>
          </a:graphicData>
        </a:graphic>
      </p:graphicFrame>
    </p:spTree>
    <p:extLst>
      <p:ext uri="{BB962C8B-B14F-4D97-AF65-F5344CB8AC3E}">
        <p14:creationId xmlns:p14="http://schemas.microsoft.com/office/powerpoint/2010/main" val="382420731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E8150B-E52C-4B37-A3D0-4E40B4F2C451}"/>
              </a:ext>
            </a:extLst>
          </p:cNvPr>
          <p:cNvSpPr>
            <a:spLocks noGrp="1"/>
          </p:cNvSpPr>
          <p:nvPr>
            <p:ph type="title"/>
          </p:nvPr>
        </p:nvSpPr>
        <p:spPr/>
        <p:txBody>
          <a:bodyPr>
            <a:normAutofit fontScale="90000"/>
          </a:bodyPr>
          <a:lstStyle/>
          <a:p>
            <a:r>
              <a:rPr kumimoji="1" lang="en-US" altLang="ja-JP"/>
              <a:t>【</a:t>
            </a:r>
            <a:r>
              <a:rPr kumimoji="1" lang="ja-JP" altLang="en-US"/>
              <a:t>参考</a:t>
            </a:r>
            <a:r>
              <a:rPr kumimoji="1" lang="en-US" altLang="ja-JP"/>
              <a:t>】</a:t>
            </a:r>
            <a:r>
              <a:rPr kumimoji="1" lang="ja-JP" altLang="en-US"/>
              <a:t>第</a:t>
            </a:r>
            <a:r>
              <a:rPr kumimoji="1" lang="en-US" altLang="ja-JP"/>
              <a:t>8</a:t>
            </a:r>
            <a:r>
              <a:rPr kumimoji="1" lang="ja-JP" altLang="en-US"/>
              <a:t>の習慣：内なるボイスを聴く</a:t>
            </a:r>
          </a:p>
        </p:txBody>
      </p:sp>
      <p:sp>
        <p:nvSpPr>
          <p:cNvPr id="3" name="フッター プレースホルダー 2">
            <a:extLst>
              <a:ext uri="{FF2B5EF4-FFF2-40B4-BE49-F238E27FC236}">
                <a16:creationId xmlns:a16="http://schemas.microsoft.com/office/drawing/2014/main" id="{B22170FB-895C-4603-87DF-5F1E989E42B4}"/>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525A013-0D20-42F0-9FA5-A91C0CEEBF44}"/>
              </a:ext>
            </a:extLst>
          </p:cNvPr>
          <p:cNvSpPr>
            <a:spLocks noGrp="1"/>
          </p:cNvSpPr>
          <p:nvPr>
            <p:ph type="sldNum" sz="quarter" idx="11"/>
          </p:nvPr>
        </p:nvSpPr>
        <p:spPr/>
        <p:txBody>
          <a:bodyPr/>
          <a:lstStyle/>
          <a:p>
            <a:fld id="{D9AE47F2-95C2-4286-997D-4843A9A6AD0C}" type="slidenum">
              <a:rPr lang="ja-JP" altLang="en-US" smtClean="0"/>
              <a:pPr/>
              <a:t>138</a:t>
            </a:fld>
            <a:endParaRPr lang="ja-JP" altLang="en-US"/>
          </a:p>
        </p:txBody>
      </p:sp>
      <p:sp>
        <p:nvSpPr>
          <p:cNvPr id="5" name="コンテンツ プレースホルダー 4">
            <a:extLst>
              <a:ext uri="{FF2B5EF4-FFF2-40B4-BE49-F238E27FC236}">
                <a16:creationId xmlns:a16="http://schemas.microsoft.com/office/drawing/2014/main" id="{E5FF2E3A-D963-47ED-8A55-ED798EE1F0BA}"/>
              </a:ext>
            </a:extLst>
          </p:cNvPr>
          <p:cNvSpPr>
            <a:spLocks noGrp="1"/>
          </p:cNvSpPr>
          <p:nvPr>
            <p:ph sz="quarter" idx="12"/>
          </p:nvPr>
        </p:nvSpPr>
        <p:spPr>
          <a:xfrm>
            <a:off x="397932" y="1264356"/>
            <a:ext cx="9486297" cy="5017153"/>
          </a:xfrm>
        </p:spPr>
        <p:txBody>
          <a:bodyPr>
            <a:normAutofit fontScale="62500" lnSpcReduction="20000"/>
          </a:bodyPr>
          <a:lstStyle/>
          <a:p>
            <a:r>
              <a:rPr lang="ja-JP" altLang="en-US"/>
              <a:t>第８の習慣とは</a:t>
            </a:r>
            <a:endParaRPr lang="en-US" altLang="ja-JP"/>
          </a:p>
          <a:p>
            <a:pPr lvl="1"/>
            <a:r>
              <a:rPr lang="ja-JP" altLang="en-US"/>
              <a:t>「自分のボイスを発見し、ほかの人たちも自分のボイスを発見できるように奮起させる」習慣である</a:t>
            </a:r>
            <a:endParaRPr lang="en-US" altLang="ja-JP"/>
          </a:p>
          <a:p>
            <a:pPr lvl="1"/>
            <a:r>
              <a:rPr lang="ja-JP" altLang="en-US"/>
              <a:t>コヴィー博士は</a:t>
            </a:r>
            <a:r>
              <a:rPr lang="en-US" altLang="ja-JP"/>
              <a:t>『</a:t>
            </a:r>
            <a:r>
              <a:rPr lang="ja-JP" altLang="en-US"/>
              <a:t>７つの習慣</a:t>
            </a:r>
            <a:r>
              <a:rPr lang="en-US" altLang="ja-JP"/>
              <a:t>』</a:t>
            </a:r>
            <a:r>
              <a:rPr lang="ja-JP" altLang="en-US"/>
              <a:t>発行後の情報社会の進展、知識労働者時代への移行を受けて、「７つの習慣」を土台にした、「効果性」から「偉大さ」を実現する</a:t>
            </a:r>
            <a:r>
              <a:rPr lang="en-US" altLang="ja-JP"/>
              <a:t>『</a:t>
            </a:r>
            <a:r>
              <a:rPr lang="ja-JP" altLang="en-US"/>
              <a:t>第８の習慣</a:t>
            </a:r>
            <a:r>
              <a:rPr lang="en-US" altLang="ja-JP"/>
              <a:t>』</a:t>
            </a:r>
            <a:r>
              <a:rPr lang="ja-JP" altLang="en-US"/>
              <a:t>を完成・発行した</a:t>
            </a:r>
            <a:endParaRPr lang="en-US" altLang="ja-JP"/>
          </a:p>
          <a:p>
            <a:pPr lvl="1"/>
            <a:r>
              <a:rPr lang="ja-JP" altLang="en-US"/>
              <a:t>「第８の習慣」は「７つの習慣」に追加された８番目の習慣ということではなく、「７つの習慣」に奥行きをもたらす習慣である</a:t>
            </a:r>
            <a:endParaRPr lang="en-US" altLang="ja-JP"/>
          </a:p>
          <a:p>
            <a:r>
              <a:rPr lang="ja-JP" altLang="en-US"/>
              <a:t>“ボイス”とは、才能・情熱・ニーズ・良心の中心にある心の声。「こう生きなさい」と自分に呼び掛けてくるもの</a:t>
            </a:r>
            <a:endParaRPr lang="en-US" altLang="ja-JP"/>
          </a:p>
          <a:p>
            <a:pPr lvl="1"/>
            <a:r>
              <a:rPr lang="ja-JP" altLang="en-US"/>
              <a:t>才能・・・天賦の才、強さ</a:t>
            </a:r>
            <a:endParaRPr lang="en-US" altLang="ja-JP"/>
          </a:p>
          <a:p>
            <a:pPr lvl="1"/>
            <a:r>
              <a:rPr lang="ja-JP" altLang="en-US"/>
              <a:t>情熱・・・モチベーションを引き出すもの</a:t>
            </a:r>
            <a:endParaRPr lang="en-US" altLang="ja-JP"/>
          </a:p>
          <a:p>
            <a:pPr lvl="1"/>
            <a:r>
              <a:rPr lang="ja-JP" altLang="en-US"/>
              <a:t>ニーズ・・・自分や世界が必要としているもの</a:t>
            </a:r>
            <a:endParaRPr lang="en-US" altLang="ja-JP"/>
          </a:p>
          <a:p>
            <a:pPr lvl="1"/>
            <a:r>
              <a:rPr lang="ja-JP" altLang="en-US"/>
              <a:t>良心・・・何が正しいのかを確信させてくれる内面の小さな声</a:t>
            </a:r>
            <a:endParaRPr lang="en-US" altLang="ja-JP"/>
          </a:p>
          <a:p>
            <a:r>
              <a:rPr lang="ja-JP" altLang="en-US"/>
              <a:t>人はだれしもボイスを持っている</a:t>
            </a:r>
            <a:endParaRPr lang="en-US" altLang="ja-JP"/>
          </a:p>
          <a:p>
            <a:pPr lvl="1"/>
            <a:r>
              <a:rPr lang="ja-JP" altLang="en-US"/>
              <a:t>自分のボイスに気づけるか。気づいたときに、偉大な人生がスタートする</a:t>
            </a:r>
            <a:endParaRPr lang="en-US" altLang="ja-JP"/>
          </a:p>
        </p:txBody>
      </p:sp>
      <p:pic>
        <p:nvPicPr>
          <p:cNvPr id="2052" name="Picture 4">
            <a:extLst>
              <a:ext uri="{FF2B5EF4-FFF2-40B4-BE49-F238E27FC236}">
                <a16:creationId xmlns:a16="http://schemas.microsoft.com/office/drawing/2014/main" id="{E9F5BFD1-B8BA-4CFB-8574-F0B7CDA4CE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1733" y="1377371"/>
            <a:ext cx="1993344" cy="2817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04311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E8150B-E52C-4B37-A3D0-4E40B4F2C451}"/>
              </a:ext>
            </a:extLst>
          </p:cNvPr>
          <p:cNvSpPr>
            <a:spLocks noGrp="1"/>
          </p:cNvSpPr>
          <p:nvPr>
            <p:ph type="title"/>
          </p:nvPr>
        </p:nvSpPr>
        <p:spPr/>
        <p:txBody>
          <a:bodyPr>
            <a:normAutofit fontScale="90000"/>
          </a:bodyPr>
          <a:lstStyle/>
          <a:p>
            <a:r>
              <a:rPr kumimoji="1" lang="ja-JP" altLang="en-US"/>
              <a:t>内なるボイスを連鎖させる</a:t>
            </a:r>
          </a:p>
        </p:txBody>
      </p:sp>
      <p:sp>
        <p:nvSpPr>
          <p:cNvPr id="3" name="フッター プレースホルダー 2">
            <a:extLst>
              <a:ext uri="{FF2B5EF4-FFF2-40B4-BE49-F238E27FC236}">
                <a16:creationId xmlns:a16="http://schemas.microsoft.com/office/drawing/2014/main" id="{B22170FB-895C-4603-87DF-5F1E989E42B4}"/>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525A013-0D20-42F0-9FA5-A91C0CEEBF44}"/>
              </a:ext>
            </a:extLst>
          </p:cNvPr>
          <p:cNvSpPr>
            <a:spLocks noGrp="1"/>
          </p:cNvSpPr>
          <p:nvPr>
            <p:ph type="sldNum" sz="quarter" idx="11"/>
          </p:nvPr>
        </p:nvSpPr>
        <p:spPr/>
        <p:txBody>
          <a:bodyPr/>
          <a:lstStyle/>
          <a:p>
            <a:fld id="{D9AE47F2-95C2-4286-997D-4843A9A6AD0C}" type="slidenum">
              <a:rPr lang="ja-JP" altLang="en-US" smtClean="0"/>
              <a:pPr/>
              <a:t>139</a:t>
            </a:fld>
            <a:endParaRPr lang="ja-JP" altLang="en-US"/>
          </a:p>
        </p:txBody>
      </p:sp>
      <p:sp>
        <p:nvSpPr>
          <p:cNvPr id="5" name="コンテンツ プレースホルダー 4">
            <a:extLst>
              <a:ext uri="{FF2B5EF4-FFF2-40B4-BE49-F238E27FC236}">
                <a16:creationId xmlns:a16="http://schemas.microsoft.com/office/drawing/2014/main" id="{E5FF2E3A-D963-47ED-8A55-ED798EE1F0BA}"/>
              </a:ext>
            </a:extLst>
          </p:cNvPr>
          <p:cNvSpPr>
            <a:spLocks noGrp="1"/>
          </p:cNvSpPr>
          <p:nvPr>
            <p:ph sz="quarter" idx="12"/>
          </p:nvPr>
        </p:nvSpPr>
        <p:spPr/>
        <p:txBody>
          <a:bodyPr>
            <a:normAutofit/>
          </a:bodyPr>
          <a:lstStyle/>
          <a:p>
            <a:r>
              <a:rPr lang="ja-JP" altLang="en-US"/>
              <a:t>ボイスを発見できた人は、彼ら自身のボイスに気づかせ、周囲の力を引きだすことができる（ボイスは連鎖する）</a:t>
            </a:r>
            <a:endParaRPr lang="en-US" altLang="ja-JP"/>
          </a:p>
          <a:p>
            <a:pPr lvl="1"/>
            <a:r>
              <a:rPr lang="ja-JP" altLang="en-US"/>
              <a:t>ボイスに従う人の行動は、周囲の模範となる</a:t>
            </a:r>
            <a:endParaRPr lang="en-US" altLang="ja-JP"/>
          </a:p>
          <a:p>
            <a:pPr lvl="1"/>
            <a:r>
              <a:rPr lang="ja-JP" altLang="en-US"/>
              <a:t>模範を示し、方向性を示すことで組織が団結する</a:t>
            </a:r>
            <a:endParaRPr lang="en-US" altLang="ja-JP"/>
          </a:p>
          <a:p>
            <a:pPr lvl="1"/>
            <a:r>
              <a:rPr lang="ja-JP" altLang="en-US"/>
              <a:t>組織のメンバーは皆、自分のボイスと出会うようになり、組織は使命感にあふれた士気の高い、主体的な集団となる</a:t>
            </a:r>
            <a:endParaRPr lang="en-US" altLang="ja-JP"/>
          </a:p>
        </p:txBody>
      </p:sp>
    </p:spTree>
    <p:extLst>
      <p:ext uri="{BB962C8B-B14F-4D97-AF65-F5344CB8AC3E}">
        <p14:creationId xmlns:p14="http://schemas.microsoft.com/office/powerpoint/2010/main" val="2492705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EAB67C-AE11-4C0F-BAA3-1BF1BB80A3DD}"/>
              </a:ext>
            </a:extLst>
          </p:cNvPr>
          <p:cNvSpPr>
            <a:spLocks noGrp="1"/>
          </p:cNvSpPr>
          <p:nvPr>
            <p:ph type="title"/>
          </p:nvPr>
        </p:nvSpPr>
        <p:spPr/>
        <p:txBody>
          <a:bodyPr>
            <a:normAutofit fontScale="90000"/>
          </a:bodyPr>
          <a:lstStyle/>
          <a:p>
            <a:r>
              <a:rPr kumimoji="1" lang="ja-JP" altLang="en-US"/>
              <a:t>個人マネジメントの目的</a:t>
            </a:r>
          </a:p>
        </p:txBody>
      </p:sp>
      <p:sp>
        <p:nvSpPr>
          <p:cNvPr id="3" name="フッター プレースホルダー 2">
            <a:extLst>
              <a:ext uri="{FF2B5EF4-FFF2-40B4-BE49-F238E27FC236}">
                <a16:creationId xmlns:a16="http://schemas.microsoft.com/office/drawing/2014/main" id="{2BDC1499-7F5C-4250-BDE2-2F6F046DF861}"/>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7409E88-3AEA-4C30-B7CE-991F2309A8BD}"/>
              </a:ext>
            </a:extLst>
          </p:cNvPr>
          <p:cNvSpPr>
            <a:spLocks noGrp="1"/>
          </p:cNvSpPr>
          <p:nvPr>
            <p:ph type="sldNum" sz="quarter" idx="11"/>
          </p:nvPr>
        </p:nvSpPr>
        <p:spPr/>
        <p:txBody>
          <a:bodyPr/>
          <a:lstStyle/>
          <a:p>
            <a:fld id="{D9AE47F2-95C2-4286-997D-4843A9A6AD0C}" type="slidenum">
              <a:rPr lang="ja-JP" altLang="en-US" smtClean="0"/>
              <a:pPr/>
              <a:t>14</a:t>
            </a:fld>
            <a:endParaRPr lang="ja-JP" altLang="en-US"/>
          </a:p>
        </p:txBody>
      </p:sp>
      <p:sp>
        <p:nvSpPr>
          <p:cNvPr id="5" name="コンテンツ プレースホルダー 4">
            <a:extLst>
              <a:ext uri="{FF2B5EF4-FFF2-40B4-BE49-F238E27FC236}">
                <a16:creationId xmlns:a16="http://schemas.microsoft.com/office/drawing/2014/main" id="{746A7519-8A73-4704-BA93-DDE1F3AA0744}"/>
              </a:ext>
            </a:extLst>
          </p:cNvPr>
          <p:cNvSpPr>
            <a:spLocks noGrp="1"/>
          </p:cNvSpPr>
          <p:nvPr>
            <p:ph sz="quarter" idx="12"/>
          </p:nvPr>
        </p:nvSpPr>
        <p:spPr>
          <a:xfrm>
            <a:off x="397932" y="1264356"/>
            <a:ext cx="11455399" cy="5017154"/>
          </a:xfrm>
        </p:spPr>
        <p:txBody>
          <a:bodyPr>
            <a:normAutofit fontScale="92500" lnSpcReduction="10000"/>
          </a:bodyPr>
          <a:lstStyle/>
          <a:p>
            <a:r>
              <a:rPr lang="ja-JP" altLang="en-US"/>
              <a:t>「完き人」（まったきひと）となる</a:t>
            </a:r>
            <a:endParaRPr lang="en-US" altLang="ja-JP"/>
          </a:p>
          <a:p>
            <a:pPr lvl="1"/>
            <a:r>
              <a:rPr lang="ja-JP" altLang="en-US"/>
              <a:t>知・情・意をバランスよく併せ持つ人（高い人格とスキルを併せ持つ人）</a:t>
            </a:r>
            <a:endParaRPr lang="en-US" altLang="ja-JP"/>
          </a:p>
          <a:p>
            <a:pPr lvl="2"/>
            <a:r>
              <a:rPr lang="ja-JP" altLang="en-US"/>
              <a:t>「知」・・・知恵。知識や思考といったものを活用すること。頭を使う力</a:t>
            </a:r>
          </a:p>
          <a:p>
            <a:pPr lvl="2"/>
            <a:r>
              <a:rPr lang="ja-JP" altLang="en-US"/>
              <a:t>「情」・・・感情。喜びや悲しみや怒りなどのこと。心で感じる力</a:t>
            </a:r>
          </a:p>
          <a:p>
            <a:pPr lvl="2"/>
            <a:r>
              <a:rPr lang="ja-JP" altLang="en-US"/>
              <a:t>「意」・・・意志。意欲や精神力のこと。決断する力</a:t>
            </a:r>
            <a:endParaRPr lang="en-US" altLang="ja-JP"/>
          </a:p>
          <a:p>
            <a:pPr lvl="1"/>
            <a:r>
              <a:rPr lang="ja-JP" altLang="en-US"/>
              <a:t>基本の型で人格形成し、７つの方で知識・能力開発を行うことで、知・情・意のバランスが優れた“完き人” を目指す</a:t>
            </a:r>
            <a:endParaRPr lang="en-US" altLang="ja-JP"/>
          </a:p>
          <a:p>
            <a:r>
              <a:rPr lang="ja-JP" altLang="en-US"/>
              <a:t>自主性を獲得する</a:t>
            </a:r>
            <a:endParaRPr lang="en-US" altLang="ja-JP"/>
          </a:p>
          <a:p>
            <a:pPr lvl="1"/>
            <a:r>
              <a:rPr lang="ja-JP" altLang="en-US"/>
              <a:t>近年のビジネススピードが速く、必要なスキルや知識が多様化し、会社主導で個人を教育することが難しくなっている</a:t>
            </a:r>
            <a:endParaRPr lang="en-US" altLang="ja-JP"/>
          </a:p>
          <a:p>
            <a:pPr lvl="1"/>
            <a:r>
              <a:rPr lang="ja-JP" altLang="en-US"/>
              <a:t>業務に必要なスキルや知識を自分で判断でき、獲得する自主性が求められる</a:t>
            </a:r>
          </a:p>
        </p:txBody>
      </p:sp>
    </p:spTree>
    <p:extLst>
      <p:ext uri="{BB962C8B-B14F-4D97-AF65-F5344CB8AC3E}">
        <p14:creationId xmlns:p14="http://schemas.microsoft.com/office/powerpoint/2010/main" val="86553213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548555-CCDE-4C6D-B9AE-21EB685E6C97}"/>
              </a:ext>
            </a:extLst>
          </p:cNvPr>
          <p:cNvSpPr>
            <a:spLocks noGrp="1"/>
          </p:cNvSpPr>
          <p:nvPr>
            <p:ph type="title"/>
          </p:nvPr>
        </p:nvSpPr>
        <p:spPr/>
        <p:txBody>
          <a:bodyPr>
            <a:normAutofit fontScale="90000"/>
          </a:bodyPr>
          <a:lstStyle/>
          <a:p>
            <a:r>
              <a:rPr kumimoji="1" lang="en-US" altLang="ja-JP"/>
              <a:t>SDGs</a:t>
            </a:r>
            <a:r>
              <a:rPr kumimoji="1" lang="ja-JP" altLang="en-US"/>
              <a:t>を導入するには</a:t>
            </a:r>
          </a:p>
        </p:txBody>
      </p:sp>
      <p:sp>
        <p:nvSpPr>
          <p:cNvPr id="3" name="フッター プレースホルダー 2">
            <a:extLst>
              <a:ext uri="{FF2B5EF4-FFF2-40B4-BE49-F238E27FC236}">
                <a16:creationId xmlns:a16="http://schemas.microsoft.com/office/drawing/2014/main" id="{39B5116C-5AE8-4EA2-AB1C-5005B9B6D7DD}"/>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29563F5-CA82-4E80-8224-84A0BEF9B6ED}"/>
              </a:ext>
            </a:extLst>
          </p:cNvPr>
          <p:cNvSpPr>
            <a:spLocks noGrp="1"/>
          </p:cNvSpPr>
          <p:nvPr>
            <p:ph type="sldNum" sz="quarter" idx="11"/>
          </p:nvPr>
        </p:nvSpPr>
        <p:spPr/>
        <p:txBody>
          <a:bodyPr/>
          <a:lstStyle/>
          <a:p>
            <a:fld id="{D9AE47F2-95C2-4286-997D-4843A9A6AD0C}" type="slidenum">
              <a:rPr lang="ja-JP" altLang="en-US" smtClean="0"/>
              <a:pPr/>
              <a:t>140</a:t>
            </a:fld>
            <a:endParaRPr lang="ja-JP" altLang="en-US"/>
          </a:p>
        </p:txBody>
      </p:sp>
      <p:graphicFrame>
        <p:nvGraphicFramePr>
          <p:cNvPr id="6" name="図表 5">
            <a:extLst>
              <a:ext uri="{FF2B5EF4-FFF2-40B4-BE49-F238E27FC236}">
                <a16:creationId xmlns:a16="http://schemas.microsoft.com/office/drawing/2014/main" id="{D79227E5-D8A3-4B7C-9325-2128966347A1}"/>
              </a:ext>
            </a:extLst>
          </p:cNvPr>
          <p:cNvGraphicFramePr/>
          <p:nvPr/>
        </p:nvGraphicFramePr>
        <p:xfrm>
          <a:off x="287830" y="1403286"/>
          <a:ext cx="5128232" cy="48782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テキスト ボックス 7">
            <a:extLst>
              <a:ext uri="{FF2B5EF4-FFF2-40B4-BE49-F238E27FC236}">
                <a16:creationId xmlns:a16="http://schemas.microsoft.com/office/drawing/2014/main" id="{5E10C830-15E1-4F94-A6B9-873705CFD372}"/>
              </a:ext>
            </a:extLst>
          </p:cNvPr>
          <p:cNvSpPr txBox="1"/>
          <p:nvPr/>
        </p:nvSpPr>
        <p:spPr>
          <a:xfrm>
            <a:off x="5707557" y="4655413"/>
            <a:ext cx="6145774" cy="1384995"/>
          </a:xfrm>
          <a:prstGeom prst="rect">
            <a:avLst/>
          </a:prstGeom>
          <a:noFill/>
        </p:spPr>
        <p:txBody>
          <a:bodyPr wrap="square" rtlCol="0">
            <a:spAutoFit/>
          </a:bodyPr>
          <a:lstStyle/>
          <a:p>
            <a:r>
              <a:rPr lang="en-US" altLang="ja-JP" sz="1400"/>
              <a:t>【SDGs</a:t>
            </a:r>
            <a:r>
              <a:rPr lang="ja-JP" altLang="en-US" sz="1400"/>
              <a:t>達成の道筋</a:t>
            </a:r>
            <a:r>
              <a:rPr lang="en-US" altLang="ja-JP" sz="1400"/>
              <a:t>】</a:t>
            </a:r>
          </a:p>
          <a:p>
            <a:r>
              <a:rPr lang="ja-JP" altLang="en-US" sz="1400"/>
              <a:t>①自社のミッションを再確認する</a:t>
            </a:r>
            <a:endParaRPr lang="en-US" altLang="ja-JP" sz="1400"/>
          </a:p>
          <a:p>
            <a:r>
              <a:rPr lang="ja-JP" altLang="en-US" sz="1400"/>
              <a:t>②ビジョンを見直す・・・ミッションと</a:t>
            </a:r>
            <a:r>
              <a:rPr lang="en-US" altLang="ja-JP" sz="1400"/>
              <a:t>SDGs</a:t>
            </a:r>
            <a:r>
              <a:rPr lang="ja-JP" altLang="en-US" sz="1400"/>
              <a:t>の目標を意識し、会社のビジョンを再設定する</a:t>
            </a:r>
            <a:endParaRPr lang="en-US" altLang="ja-JP" sz="1400"/>
          </a:p>
          <a:p>
            <a:r>
              <a:rPr kumimoji="1" lang="ja-JP" altLang="en-US" sz="1400"/>
              <a:t>③経営戦略を設定する・・・</a:t>
            </a:r>
            <a:r>
              <a:rPr kumimoji="1" lang="en-US" altLang="ja-JP" sz="1400"/>
              <a:t>SDGs</a:t>
            </a:r>
            <a:r>
              <a:rPr kumimoji="1" lang="ja-JP" altLang="en-US" sz="1400"/>
              <a:t>達成するための経営戦略を策定</a:t>
            </a:r>
            <a:endParaRPr kumimoji="1" lang="en-US" altLang="ja-JP" sz="1400"/>
          </a:p>
          <a:p>
            <a:r>
              <a:rPr kumimoji="1" lang="ja-JP" altLang="en-US" sz="1400"/>
              <a:t>④戦略に沿った具体的なアクションをおこなう</a:t>
            </a:r>
            <a:endParaRPr kumimoji="1" lang="en-US" altLang="ja-JP" sz="1400"/>
          </a:p>
        </p:txBody>
      </p:sp>
      <p:sp>
        <p:nvSpPr>
          <p:cNvPr id="9" name="テキスト ボックス 8">
            <a:extLst>
              <a:ext uri="{FF2B5EF4-FFF2-40B4-BE49-F238E27FC236}">
                <a16:creationId xmlns:a16="http://schemas.microsoft.com/office/drawing/2014/main" id="{437EB693-E9F3-4E33-8DAF-AC1CFA24A085}"/>
              </a:ext>
            </a:extLst>
          </p:cNvPr>
          <p:cNvSpPr txBox="1"/>
          <p:nvPr/>
        </p:nvSpPr>
        <p:spPr>
          <a:xfrm>
            <a:off x="5707557" y="1394448"/>
            <a:ext cx="6145774" cy="28931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ja-JP" altLang="en-US" sz="1400"/>
              <a:t>ミッション、ビジョン、バリューとは</a:t>
            </a:r>
            <a:endParaRPr lang="en-US" altLang="ja-JP" sz="1400"/>
          </a:p>
          <a:p>
            <a:r>
              <a:rPr lang="en-US" altLang="ja-JP" sz="1400"/>
              <a:t>【</a:t>
            </a:r>
            <a:r>
              <a:rPr lang="ja-JP" altLang="en-US" sz="1400"/>
              <a:t>日立グループの例</a:t>
            </a:r>
            <a:r>
              <a:rPr lang="en-US" altLang="ja-JP" sz="1400"/>
              <a:t>】</a:t>
            </a:r>
          </a:p>
          <a:p>
            <a:endParaRPr lang="en-US" altLang="ja-JP" sz="1400"/>
          </a:p>
          <a:p>
            <a:r>
              <a:rPr lang="ja-JP" altLang="en-US" sz="1400"/>
              <a:t>ミッション：</a:t>
            </a:r>
            <a:endParaRPr lang="en-US" altLang="ja-JP" sz="1400"/>
          </a:p>
          <a:p>
            <a:r>
              <a:rPr lang="ja-JP" altLang="en-US" sz="1400"/>
              <a:t>優れた自主技術・製品の開発を通じて、社会に貢献する</a:t>
            </a:r>
            <a:endParaRPr lang="en-US" altLang="ja-JP" sz="1400"/>
          </a:p>
          <a:p>
            <a:endParaRPr lang="en-US" altLang="ja-JP" sz="1400"/>
          </a:p>
          <a:p>
            <a:r>
              <a:rPr lang="ja-JP" altLang="en-US" sz="1400"/>
              <a:t>ビジョン：</a:t>
            </a:r>
            <a:endParaRPr lang="en-US" altLang="ja-JP" sz="1400"/>
          </a:p>
          <a:p>
            <a:r>
              <a:rPr lang="ja-JP" altLang="en-US" sz="1400"/>
              <a:t>日立は、社会が直面する課題にイノベーションで応えます。優れたチームワークとグローバル市場での豊富な経験によって、活気あふれる世界をめざします</a:t>
            </a:r>
            <a:endParaRPr lang="en-US" altLang="ja-JP" sz="1400"/>
          </a:p>
          <a:p>
            <a:endParaRPr lang="en-US" altLang="ja-JP" sz="1400"/>
          </a:p>
          <a:p>
            <a:r>
              <a:rPr lang="ja-JP" altLang="en-US" sz="1400"/>
              <a:t>価値観：</a:t>
            </a:r>
            <a:endParaRPr lang="en-US" altLang="ja-JP" sz="1400"/>
          </a:p>
          <a:p>
            <a:r>
              <a:rPr lang="ja-JP" altLang="en-US" sz="1400"/>
              <a:t>和・誠・開拓者精神</a:t>
            </a:r>
            <a:endParaRPr kumimoji="1" lang="ja-JP" altLang="en-US" sz="1400"/>
          </a:p>
        </p:txBody>
      </p:sp>
    </p:spTree>
    <p:extLst>
      <p:ext uri="{BB962C8B-B14F-4D97-AF65-F5344CB8AC3E}">
        <p14:creationId xmlns:p14="http://schemas.microsoft.com/office/powerpoint/2010/main" val="371856554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5E2016-F899-4A2A-AC0E-031183096282}"/>
              </a:ext>
            </a:extLst>
          </p:cNvPr>
          <p:cNvSpPr>
            <a:spLocks noGrp="1"/>
          </p:cNvSpPr>
          <p:nvPr>
            <p:ph type="title"/>
          </p:nvPr>
        </p:nvSpPr>
        <p:spPr/>
        <p:txBody>
          <a:bodyPr/>
          <a:lstStyle/>
          <a:p>
            <a:r>
              <a:rPr kumimoji="1" lang="ja-JP" altLang="en-US"/>
              <a:t>進化型組織</a:t>
            </a:r>
            <a:br>
              <a:rPr kumimoji="1" lang="en-US" altLang="ja-JP"/>
            </a:br>
            <a:r>
              <a:rPr kumimoji="1" lang="ja-JP" altLang="en-US"/>
              <a:t>（ティール組織）</a:t>
            </a:r>
          </a:p>
        </p:txBody>
      </p:sp>
    </p:spTree>
    <p:extLst>
      <p:ext uri="{BB962C8B-B14F-4D97-AF65-F5344CB8AC3E}">
        <p14:creationId xmlns:p14="http://schemas.microsoft.com/office/powerpoint/2010/main" val="343760118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9CB3ED-A286-499A-9933-2539B22FD96C}"/>
              </a:ext>
            </a:extLst>
          </p:cNvPr>
          <p:cNvSpPr>
            <a:spLocks noGrp="1"/>
          </p:cNvSpPr>
          <p:nvPr>
            <p:ph type="title"/>
          </p:nvPr>
        </p:nvSpPr>
        <p:spPr/>
        <p:txBody>
          <a:bodyPr>
            <a:normAutofit fontScale="90000"/>
          </a:bodyPr>
          <a:lstStyle/>
          <a:p>
            <a:r>
              <a:rPr lang="ja-JP" altLang="en-US"/>
              <a:t>進化型組織（ティール組織）とは</a:t>
            </a:r>
            <a:endParaRPr kumimoji="1" lang="ja-JP" altLang="en-US"/>
          </a:p>
        </p:txBody>
      </p:sp>
      <p:sp>
        <p:nvSpPr>
          <p:cNvPr id="3" name="フッター プレースホルダー 2">
            <a:extLst>
              <a:ext uri="{FF2B5EF4-FFF2-40B4-BE49-F238E27FC236}">
                <a16:creationId xmlns:a16="http://schemas.microsoft.com/office/drawing/2014/main" id="{36DB467E-51F8-4F59-A793-64F088D2BAAE}"/>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CDBA7CD-4493-4804-A5A4-1B73FAA9D7D4}"/>
              </a:ext>
            </a:extLst>
          </p:cNvPr>
          <p:cNvSpPr>
            <a:spLocks noGrp="1"/>
          </p:cNvSpPr>
          <p:nvPr>
            <p:ph type="sldNum" sz="quarter" idx="11"/>
          </p:nvPr>
        </p:nvSpPr>
        <p:spPr/>
        <p:txBody>
          <a:bodyPr/>
          <a:lstStyle/>
          <a:p>
            <a:fld id="{D9AE47F2-95C2-4286-997D-4843A9A6AD0C}" type="slidenum">
              <a:rPr lang="ja-JP" altLang="en-US" smtClean="0"/>
              <a:pPr/>
              <a:t>142</a:t>
            </a:fld>
            <a:endParaRPr lang="ja-JP" altLang="en-US"/>
          </a:p>
        </p:txBody>
      </p:sp>
      <p:sp>
        <p:nvSpPr>
          <p:cNvPr id="5" name="コンテンツ プレースホルダー 4">
            <a:extLst>
              <a:ext uri="{FF2B5EF4-FFF2-40B4-BE49-F238E27FC236}">
                <a16:creationId xmlns:a16="http://schemas.microsoft.com/office/drawing/2014/main" id="{E8C026CB-2BD1-4FE8-AE16-8B101C71D0DA}"/>
              </a:ext>
            </a:extLst>
          </p:cNvPr>
          <p:cNvSpPr>
            <a:spLocks noGrp="1"/>
          </p:cNvSpPr>
          <p:nvPr>
            <p:ph sz="quarter" idx="12"/>
          </p:nvPr>
        </p:nvSpPr>
        <p:spPr>
          <a:xfrm>
            <a:off x="397932" y="1264356"/>
            <a:ext cx="9218211" cy="5017153"/>
          </a:xfrm>
        </p:spPr>
        <p:txBody>
          <a:bodyPr>
            <a:normAutofit fontScale="92500"/>
          </a:bodyPr>
          <a:lstStyle/>
          <a:p>
            <a:r>
              <a:rPr lang="ja-JP" altLang="en-US"/>
              <a:t>「階層構造によらず、組織目的の達成のために全メンバーが個別に意思決定を行う自律型組織」</a:t>
            </a:r>
            <a:endParaRPr lang="en-US" altLang="ja-JP"/>
          </a:p>
          <a:p>
            <a:pPr lvl="1"/>
            <a:r>
              <a:rPr lang="ja-JP" altLang="en-US"/>
              <a:t>自らの存在目的にしたがって全員が自主的・自律的に動く組織</a:t>
            </a:r>
            <a:endParaRPr lang="en-US" altLang="ja-JP"/>
          </a:p>
          <a:p>
            <a:r>
              <a:rPr lang="ja-JP" altLang="en-US"/>
              <a:t>生態系と同じく組織を</a:t>
            </a:r>
            <a:r>
              <a:rPr lang="ja-JP" altLang="en-US" b="1"/>
              <a:t>生命体</a:t>
            </a:r>
            <a:r>
              <a:rPr lang="ja-JP" altLang="en-US"/>
              <a:t>と捉える</a:t>
            </a:r>
            <a:endParaRPr lang="en-US" altLang="ja-JP"/>
          </a:p>
          <a:p>
            <a:pPr lvl="1"/>
            <a:r>
              <a:rPr lang="ja-JP" altLang="en-US"/>
              <a:t>自然は、自己組織化に向かうあらゆる細胞とあらゆる有機体の欲求につき動かされて、常にどこかで変化している。そこには、命令を出したりレバーを引いたりする中央からの指揮も統制もない</a:t>
            </a:r>
            <a:endParaRPr lang="en-US" altLang="ja-JP"/>
          </a:p>
          <a:p>
            <a:pPr lvl="1"/>
            <a:r>
              <a:rPr lang="ja-JP" altLang="en-US"/>
              <a:t>生命のように進化し続ける組織</a:t>
            </a:r>
            <a:endParaRPr lang="en-US" altLang="ja-JP"/>
          </a:p>
        </p:txBody>
      </p:sp>
      <p:pic>
        <p:nvPicPr>
          <p:cNvPr id="1026" name="Picture 2" descr="[フレデリック・ラルー, 嘉村賢州, 鈴木立哉]のティール組織 ― マネジメントの常識を覆す次世代型組織の出現">
            <a:extLst>
              <a:ext uri="{FF2B5EF4-FFF2-40B4-BE49-F238E27FC236}">
                <a16:creationId xmlns:a16="http://schemas.microsoft.com/office/drawing/2014/main" id="{43BD214D-66F4-41C3-B00D-FAD50E4D2C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6143" y="1201246"/>
            <a:ext cx="2333689" cy="3776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52843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61B268-867C-4AC7-ABA5-62B8614200EE}"/>
              </a:ext>
            </a:extLst>
          </p:cNvPr>
          <p:cNvSpPr>
            <a:spLocks noGrp="1"/>
          </p:cNvSpPr>
          <p:nvPr>
            <p:ph type="title"/>
          </p:nvPr>
        </p:nvSpPr>
        <p:spPr/>
        <p:txBody>
          <a:bodyPr>
            <a:normAutofit fontScale="90000"/>
          </a:bodyPr>
          <a:lstStyle/>
          <a:p>
            <a:r>
              <a:rPr lang="ja-JP" altLang="en-US"/>
              <a:t>ティール組織の要点</a:t>
            </a:r>
            <a:endParaRPr kumimoji="1" lang="ja-JP" altLang="en-US"/>
          </a:p>
        </p:txBody>
      </p:sp>
      <p:sp>
        <p:nvSpPr>
          <p:cNvPr id="3" name="フッター プレースホルダー 2">
            <a:extLst>
              <a:ext uri="{FF2B5EF4-FFF2-40B4-BE49-F238E27FC236}">
                <a16:creationId xmlns:a16="http://schemas.microsoft.com/office/drawing/2014/main" id="{A4A1D798-0386-4322-A5CA-74AD0784E629}"/>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7B5EED4-FB3A-44FE-8ACE-9D37EBA8D6F5}"/>
              </a:ext>
            </a:extLst>
          </p:cNvPr>
          <p:cNvSpPr>
            <a:spLocks noGrp="1"/>
          </p:cNvSpPr>
          <p:nvPr>
            <p:ph type="sldNum" sz="quarter" idx="11"/>
          </p:nvPr>
        </p:nvSpPr>
        <p:spPr/>
        <p:txBody>
          <a:bodyPr/>
          <a:lstStyle/>
          <a:p>
            <a:fld id="{D9AE47F2-95C2-4286-997D-4843A9A6AD0C}" type="slidenum">
              <a:rPr lang="ja-JP" altLang="en-US" smtClean="0"/>
              <a:pPr/>
              <a:t>143</a:t>
            </a:fld>
            <a:endParaRPr lang="ja-JP" altLang="en-US"/>
          </a:p>
        </p:txBody>
      </p:sp>
      <p:sp>
        <p:nvSpPr>
          <p:cNvPr id="5" name="コンテンツ プレースホルダー 4">
            <a:extLst>
              <a:ext uri="{FF2B5EF4-FFF2-40B4-BE49-F238E27FC236}">
                <a16:creationId xmlns:a16="http://schemas.microsoft.com/office/drawing/2014/main" id="{B9BA3330-0F55-4BD6-9201-D0F896957F7F}"/>
              </a:ext>
            </a:extLst>
          </p:cNvPr>
          <p:cNvSpPr>
            <a:spLocks noGrp="1"/>
          </p:cNvSpPr>
          <p:nvPr>
            <p:ph sz="quarter" idx="12"/>
          </p:nvPr>
        </p:nvSpPr>
        <p:spPr>
          <a:xfrm>
            <a:off x="397932" y="1264356"/>
            <a:ext cx="11455399" cy="4624815"/>
          </a:xfrm>
        </p:spPr>
        <p:txBody>
          <a:bodyPr>
            <a:normAutofit fontScale="77500" lnSpcReduction="20000"/>
          </a:bodyPr>
          <a:lstStyle/>
          <a:p>
            <a:r>
              <a:rPr lang="ja-JP" altLang="en-US"/>
              <a:t>自主経営（セルフ・マネジメント）</a:t>
            </a:r>
            <a:endParaRPr lang="en-US" altLang="ja-JP"/>
          </a:p>
          <a:p>
            <a:pPr lvl="1"/>
            <a:r>
              <a:rPr lang="ja-JP" altLang="en-US"/>
              <a:t>ティール組織には、社長や管理職による指示系統や階層構造は存在しない</a:t>
            </a:r>
            <a:endParaRPr lang="en-US" altLang="ja-JP"/>
          </a:p>
          <a:p>
            <a:pPr lvl="1"/>
            <a:r>
              <a:rPr lang="ja-JP" altLang="en-US"/>
              <a:t>メンバー全員が独自のルールや仕組みを工夫しながら、組織運営をする形態をとる</a:t>
            </a:r>
            <a:endParaRPr lang="en-US" altLang="ja-JP"/>
          </a:p>
          <a:p>
            <a:r>
              <a:rPr lang="ja-JP" altLang="en-US"/>
              <a:t>全体性（ホールネス）</a:t>
            </a:r>
            <a:endParaRPr lang="en-US" altLang="ja-JP"/>
          </a:p>
          <a:p>
            <a:pPr lvl="1"/>
            <a:r>
              <a:rPr lang="ja-JP" altLang="en-US"/>
              <a:t>「自主経営が可能になる工夫や仕組み」を最大限に発揮するには、各メンバーの能力が存分に発揮されていること</a:t>
            </a:r>
            <a:endParaRPr lang="en-US" altLang="ja-JP"/>
          </a:p>
          <a:p>
            <a:pPr lvl="1"/>
            <a:r>
              <a:rPr lang="ja-JP" altLang="en-US" b="1"/>
              <a:t>心理的安全性</a:t>
            </a:r>
            <a:r>
              <a:rPr lang="ja-JP" altLang="en-US"/>
              <a:t>が高い環境であること</a:t>
            </a:r>
            <a:endParaRPr lang="en-US" altLang="ja-JP"/>
          </a:p>
          <a:p>
            <a:r>
              <a:rPr lang="ja-JP" altLang="en-US"/>
              <a:t>進化する目的（エボリューショナリー・パーパス）</a:t>
            </a:r>
            <a:endParaRPr lang="en-US" altLang="ja-JP"/>
          </a:p>
          <a:p>
            <a:pPr lvl="1"/>
            <a:r>
              <a:rPr lang="ja-JP" altLang="en-US"/>
              <a:t>「生命体」である組織において、「この組織はなんのために存在するのか？」という存在目的を常に問いかけ、変化に合わせて各細胞にあたるメンバー全員が進化し続ける</a:t>
            </a:r>
          </a:p>
        </p:txBody>
      </p:sp>
      <p:sp>
        <p:nvSpPr>
          <p:cNvPr id="6" name="正方形/長方形 5">
            <a:extLst>
              <a:ext uri="{FF2B5EF4-FFF2-40B4-BE49-F238E27FC236}">
                <a16:creationId xmlns:a16="http://schemas.microsoft.com/office/drawing/2014/main" id="{2DEE8F5F-7CD3-48CE-ACFC-3EB287C40156}"/>
              </a:ext>
            </a:extLst>
          </p:cNvPr>
          <p:cNvSpPr/>
          <p:nvPr/>
        </p:nvSpPr>
        <p:spPr>
          <a:xfrm>
            <a:off x="483758" y="5928291"/>
            <a:ext cx="10414279" cy="457200"/>
          </a:xfrm>
          <a:prstGeom prst="rect">
            <a:avLst/>
          </a:prstGeom>
          <a:ln/>
        </p:spPr>
        <p:style>
          <a:lnRef idx="1">
            <a:schemeClr val="accent1"/>
          </a:lnRef>
          <a:fillRef idx="2">
            <a:schemeClr val="accent1"/>
          </a:fillRef>
          <a:effectRef idx="1">
            <a:schemeClr val="accent1"/>
          </a:effectRef>
          <a:fontRef idx="minor">
            <a:schemeClr val="dk1"/>
          </a:fontRef>
        </p:style>
        <p:txBody>
          <a:bodyPr lIns="180000" tIns="180000" rIns="180000" bIns="180000" rtlCol="0" anchor="ctr"/>
          <a:lstStyle/>
          <a:p>
            <a:pPr algn="ctr"/>
            <a:r>
              <a:rPr kumimoji="1" lang="ja-JP" altLang="en-US"/>
              <a:t>これら３つの要点を満たしている組織は、ティール組織かあるいはそれに近いといえる</a:t>
            </a:r>
          </a:p>
        </p:txBody>
      </p:sp>
    </p:spTree>
    <p:extLst>
      <p:ext uri="{BB962C8B-B14F-4D97-AF65-F5344CB8AC3E}">
        <p14:creationId xmlns:p14="http://schemas.microsoft.com/office/powerpoint/2010/main" val="199318601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4FA7FC-EF3B-4B14-AD48-197796A66201}"/>
              </a:ext>
            </a:extLst>
          </p:cNvPr>
          <p:cNvSpPr>
            <a:spLocks noGrp="1"/>
          </p:cNvSpPr>
          <p:nvPr>
            <p:ph type="title"/>
          </p:nvPr>
        </p:nvSpPr>
        <p:spPr/>
        <p:txBody>
          <a:bodyPr>
            <a:normAutofit fontScale="90000"/>
          </a:bodyPr>
          <a:lstStyle/>
          <a:p>
            <a:r>
              <a:rPr lang="ja-JP" altLang="en-US"/>
              <a:t>５つの組織モデル</a:t>
            </a:r>
            <a:endParaRPr kumimoji="1" lang="ja-JP" altLang="en-US"/>
          </a:p>
        </p:txBody>
      </p:sp>
      <p:sp>
        <p:nvSpPr>
          <p:cNvPr id="3" name="フッター プレースホルダー 2">
            <a:extLst>
              <a:ext uri="{FF2B5EF4-FFF2-40B4-BE49-F238E27FC236}">
                <a16:creationId xmlns:a16="http://schemas.microsoft.com/office/drawing/2014/main" id="{ECC2E610-175F-4882-B300-59065D77BA46}"/>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E8F6F44-1CD7-47E6-A741-FF1F6C649A20}"/>
              </a:ext>
            </a:extLst>
          </p:cNvPr>
          <p:cNvSpPr>
            <a:spLocks noGrp="1"/>
          </p:cNvSpPr>
          <p:nvPr>
            <p:ph type="sldNum" sz="quarter" idx="11"/>
          </p:nvPr>
        </p:nvSpPr>
        <p:spPr/>
        <p:txBody>
          <a:bodyPr/>
          <a:lstStyle/>
          <a:p>
            <a:fld id="{D9AE47F2-95C2-4286-997D-4843A9A6AD0C}" type="slidenum">
              <a:rPr lang="ja-JP" altLang="en-US" smtClean="0"/>
              <a:pPr/>
              <a:t>144</a:t>
            </a:fld>
            <a:endParaRPr lang="ja-JP" altLang="en-US"/>
          </a:p>
        </p:txBody>
      </p:sp>
      <p:sp>
        <p:nvSpPr>
          <p:cNvPr id="6" name="正方形/長方形 5">
            <a:extLst>
              <a:ext uri="{FF2B5EF4-FFF2-40B4-BE49-F238E27FC236}">
                <a16:creationId xmlns:a16="http://schemas.microsoft.com/office/drawing/2014/main" id="{7D00EE38-863E-49AF-8AD1-9BB3A787AE16}"/>
              </a:ext>
            </a:extLst>
          </p:cNvPr>
          <p:cNvSpPr/>
          <p:nvPr/>
        </p:nvSpPr>
        <p:spPr>
          <a:xfrm>
            <a:off x="738300" y="1229794"/>
            <a:ext cx="3320610" cy="936000"/>
          </a:xfrm>
          <a:prstGeom prst="rect">
            <a:avLst/>
          </a:prstGeom>
          <a:solidFill>
            <a:schemeClr val="accent6">
              <a:lumMod val="60000"/>
              <a:lumOff val="40000"/>
            </a:schemeClr>
          </a:solidFill>
          <a:ln/>
        </p:spPr>
        <p:style>
          <a:lnRef idx="1">
            <a:schemeClr val="accent1"/>
          </a:lnRef>
          <a:fillRef idx="2">
            <a:schemeClr val="accent1"/>
          </a:fillRef>
          <a:effectRef idx="1">
            <a:schemeClr val="accent1"/>
          </a:effectRef>
          <a:fontRef idx="minor">
            <a:schemeClr val="dk1"/>
          </a:fontRef>
        </p:style>
        <p:txBody>
          <a:bodyPr lIns="180000" tIns="180000" rIns="180000" bIns="180000" rtlCol="0" anchor="ctr"/>
          <a:lstStyle/>
          <a:p>
            <a:pPr algn="ctr"/>
            <a:r>
              <a:rPr kumimoji="1" lang="ja-JP" altLang="en-US" sz="1600" b="1">
                <a:solidFill>
                  <a:schemeClr val="bg1"/>
                </a:solidFill>
              </a:rPr>
              <a:t>進化型（ティール）</a:t>
            </a:r>
            <a:endParaRPr kumimoji="1" lang="en-US" altLang="ja-JP" sz="1600" b="1">
              <a:solidFill>
                <a:schemeClr val="bg1"/>
              </a:solidFill>
            </a:endParaRPr>
          </a:p>
          <a:p>
            <a:pPr algn="ctr"/>
            <a:r>
              <a:rPr lang="en-US" altLang="ja-JP" sz="1600" b="1">
                <a:solidFill>
                  <a:schemeClr val="bg1"/>
                </a:solidFill>
              </a:rPr>
              <a:t>【</a:t>
            </a:r>
            <a:r>
              <a:rPr lang="ja-JP" altLang="en-US" sz="1600" b="1">
                <a:solidFill>
                  <a:schemeClr val="bg1"/>
                </a:solidFill>
              </a:rPr>
              <a:t>進化する組織</a:t>
            </a:r>
            <a:r>
              <a:rPr lang="en-US" altLang="ja-JP" sz="1600" b="1">
                <a:solidFill>
                  <a:schemeClr val="bg1"/>
                </a:solidFill>
              </a:rPr>
              <a:t>】</a:t>
            </a:r>
            <a:endParaRPr kumimoji="1" lang="en-US" altLang="ja-JP" sz="1600" b="1">
              <a:solidFill>
                <a:schemeClr val="bg1"/>
              </a:solidFill>
            </a:endParaRPr>
          </a:p>
        </p:txBody>
      </p:sp>
      <p:sp>
        <p:nvSpPr>
          <p:cNvPr id="7" name="正方形/長方形 6">
            <a:extLst>
              <a:ext uri="{FF2B5EF4-FFF2-40B4-BE49-F238E27FC236}">
                <a16:creationId xmlns:a16="http://schemas.microsoft.com/office/drawing/2014/main" id="{CAF24DCE-7916-4662-B8A0-76C4F878CB68}"/>
              </a:ext>
            </a:extLst>
          </p:cNvPr>
          <p:cNvSpPr/>
          <p:nvPr/>
        </p:nvSpPr>
        <p:spPr>
          <a:xfrm>
            <a:off x="738300" y="2227031"/>
            <a:ext cx="3320610" cy="936000"/>
          </a:xfrm>
          <a:prstGeom prst="rect">
            <a:avLst/>
          </a:prstGeom>
          <a:solidFill>
            <a:schemeClr val="accent6">
              <a:lumMod val="75000"/>
            </a:schemeClr>
          </a:solidFill>
          <a:ln/>
        </p:spPr>
        <p:style>
          <a:lnRef idx="1">
            <a:schemeClr val="accent6"/>
          </a:lnRef>
          <a:fillRef idx="2">
            <a:schemeClr val="accent6"/>
          </a:fillRef>
          <a:effectRef idx="1">
            <a:schemeClr val="accent6"/>
          </a:effectRef>
          <a:fontRef idx="minor">
            <a:schemeClr val="dk1"/>
          </a:fontRef>
        </p:style>
        <p:txBody>
          <a:bodyPr lIns="180000" tIns="180000" rIns="180000" bIns="180000" rtlCol="0" anchor="ctr"/>
          <a:lstStyle/>
          <a:p>
            <a:pPr algn="ctr"/>
            <a:r>
              <a:rPr kumimoji="1" lang="ja-JP" altLang="en-US" sz="1600" b="1">
                <a:solidFill>
                  <a:schemeClr val="bg1"/>
                </a:solidFill>
              </a:rPr>
              <a:t>多元型（グリーン）</a:t>
            </a:r>
            <a:endParaRPr kumimoji="1" lang="en-US" altLang="ja-JP" sz="1600" b="1">
              <a:solidFill>
                <a:schemeClr val="bg1"/>
              </a:solidFill>
            </a:endParaRPr>
          </a:p>
          <a:p>
            <a:pPr algn="ctr"/>
            <a:r>
              <a:rPr lang="en-US" altLang="ja-JP" sz="1600" b="1">
                <a:solidFill>
                  <a:schemeClr val="bg1"/>
                </a:solidFill>
              </a:rPr>
              <a:t>【</a:t>
            </a:r>
            <a:r>
              <a:rPr lang="ja-JP" altLang="en-US" sz="1600" b="1">
                <a:solidFill>
                  <a:schemeClr val="bg1"/>
                </a:solidFill>
              </a:rPr>
              <a:t>多様性重視</a:t>
            </a:r>
            <a:r>
              <a:rPr lang="en-US" altLang="ja-JP" sz="1600" b="1">
                <a:solidFill>
                  <a:schemeClr val="bg1"/>
                </a:solidFill>
              </a:rPr>
              <a:t>】</a:t>
            </a:r>
            <a:endParaRPr kumimoji="1" lang="ja-JP" altLang="en-US" sz="1600" b="1">
              <a:solidFill>
                <a:schemeClr val="bg1"/>
              </a:solidFill>
            </a:endParaRPr>
          </a:p>
        </p:txBody>
      </p:sp>
      <p:sp>
        <p:nvSpPr>
          <p:cNvPr id="8" name="正方形/長方形 7">
            <a:extLst>
              <a:ext uri="{FF2B5EF4-FFF2-40B4-BE49-F238E27FC236}">
                <a16:creationId xmlns:a16="http://schemas.microsoft.com/office/drawing/2014/main" id="{A9D21024-8365-4A44-A721-3B0004F45F39}"/>
              </a:ext>
            </a:extLst>
          </p:cNvPr>
          <p:cNvSpPr/>
          <p:nvPr/>
        </p:nvSpPr>
        <p:spPr>
          <a:xfrm>
            <a:off x="738300" y="3224268"/>
            <a:ext cx="3320610" cy="936000"/>
          </a:xfrm>
          <a:prstGeom prst="rect">
            <a:avLst/>
          </a:prstGeom>
          <a:solidFill>
            <a:srgbClr val="FFC000"/>
          </a:solidFill>
          <a:ln/>
        </p:spPr>
        <p:style>
          <a:lnRef idx="1">
            <a:schemeClr val="accent4"/>
          </a:lnRef>
          <a:fillRef idx="2">
            <a:schemeClr val="accent4"/>
          </a:fillRef>
          <a:effectRef idx="1">
            <a:schemeClr val="accent4"/>
          </a:effectRef>
          <a:fontRef idx="minor">
            <a:schemeClr val="dk1"/>
          </a:fontRef>
        </p:style>
        <p:txBody>
          <a:bodyPr lIns="180000" tIns="180000" rIns="180000" bIns="180000" rtlCol="0" anchor="ctr"/>
          <a:lstStyle/>
          <a:p>
            <a:pPr algn="ctr"/>
            <a:r>
              <a:rPr kumimoji="1" lang="ja-JP" altLang="en-US" sz="1600" b="1">
                <a:solidFill>
                  <a:schemeClr val="bg1"/>
                </a:solidFill>
              </a:rPr>
              <a:t>達成型（オレンジ）</a:t>
            </a:r>
            <a:endParaRPr kumimoji="1" lang="en-US" altLang="ja-JP" sz="1600" b="1">
              <a:solidFill>
                <a:schemeClr val="bg1"/>
              </a:solidFill>
            </a:endParaRPr>
          </a:p>
          <a:p>
            <a:pPr algn="ctr"/>
            <a:r>
              <a:rPr lang="en-US" altLang="ja-JP" sz="1600" b="1">
                <a:solidFill>
                  <a:schemeClr val="bg1"/>
                </a:solidFill>
              </a:rPr>
              <a:t>【</a:t>
            </a:r>
            <a:r>
              <a:rPr lang="ja-JP" altLang="en-US" sz="1600" b="1">
                <a:solidFill>
                  <a:schemeClr val="bg1"/>
                </a:solidFill>
              </a:rPr>
              <a:t>評価重視</a:t>
            </a:r>
            <a:r>
              <a:rPr lang="en-US" altLang="ja-JP" sz="1600" b="1">
                <a:solidFill>
                  <a:schemeClr val="bg1"/>
                </a:solidFill>
              </a:rPr>
              <a:t>】</a:t>
            </a:r>
            <a:endParaRPr kumimoji="1" lang="ja-JP" altLang="en-US" sz="1600" b="1">
              <a:solidFill>
                <a:schemeClr val="bg1"/>
              </a:solidFill>
            </a:endParaRPr>
          </a:p>
        </p:txBody>
      </p:sp>
      <p:sp>
        <p:nvSpPr>
          <p:cNvPr id="9" name="正方形/長方形 8">
            <a:extLst>
              <a:ext uri="{FF2B5EF4-FFF2-40B4-BE49-F238E27FC236}">
                <a16:creationId xmlns:a16="http://schemas.microsoft.com/office/drawing/2014/main" id="{D5BEAE25-9449-412C-9F95-8C8D334D77C2}"/>
              </a:ext>
            </a:extLst>
          </p:cNvPr>
          <p:cNvSpPr/>
          <p:nvPr/>
        </p:nvSpPr>
        <p:spPr>
          <a:xfrm>
            <a:off x="738300" y="4221505"/>
            <a:ext cx="3320610" cy="936000"/>
          </a:xfrm>
          <a:prstGeom prst="rect">
            <a:avLst/>
          </a:prstGeom>
          <a:solidFill>
            <a:srgbClr val="927F2E"/>
          </a:solidFill>
          <a:ln/>
        </p:spPr>
        <p:style>
          <a:lnRef idx="1">
            <a:schemeClr val="accent3"/>
          </a:lnRef>
          <a:fillRef idx="2">
            <a:schemeClr val="accent3"/>
          </a:fillRef>
          <a:effectRef idx="1">
            <a:schemeClr val="accent3"/>
          </a:effectRef>
          <a:fontRef idx="minor">
            <a:schemeClr val="dk1"/>
          </a:fontRef>
        </p:style>
        <p:txBody>
          <a:bodyPr lIns="180000" tIns="180000" rIns="180000" bIns="180000" rtlCol="0" anchor="ctr"/>
          <a:lstStyle/>
          <a:p>
            <a:pPr algn="ctr"/>
            <a:r>
              <a:rPr kumimoji="1" lang="ja-JP" altLang="en-US" sz="1600" b="1">
                <a:solidFill>
                  <a:schemeClr val="bg1"/>
                </a:solidFill>
              </a:rPr>
              <a:t>順応型（コハク）</a:t>
            </a:r>
            <a:endParaRPr kumimoji="1" lang="en-US" altLang="ja-JP" sz="1600" b="1">
              <a:solidFill>
                <a:schemeClr val="bg1"/>
              </a:solidFill>
            </a:endParaRPr>
          </a:p>
          <a:p>
            <a:pPr algn="ctr"/>
            <a:r>
              <a:rPr lang="en-US" altLang="ja-JP" sz="1600" b="1">
                <a:solidFill>
                  <a:schemeClr val="bg1"/>
                </a:solidFill>
              </a:rPr>
              <a:t>【</a:t>
            </a:r>
            <a:r>
              <a:rPr lang="ja-JP" altLang="en-US" sz="1600" b="1">
                <a:solidFill>
                  <a:schemeClr val="bg1"/>
                </a:solidFill>
              </a:rPr>
              <a:t>厳格な規律を重視</a:t>
            </a:r>
            <a:r>
              <a:rPr lang="en-US" altLang="ja-JP" sz="1600" b="1">
                <a:solidFill>
                  <a:schemeClr val="bg1"/>
                </a:solidFill>
              </a:rPr>
              <a:t>】</a:t>
            </a:r>
            <a:endParaRPr kumimoji="1" lang="ja-JP" altLang="en-US" sz="1600" b="1">
              <a:solidFill>
                <a:schemeClr val="bg1"/>
              </a:solidFill>
            </a:endParaRPr>
          </a:p>
        </p:txBody>
      </p:sp>
      <p:sp>
        <p:nvSpPr>
          <p:cNvPr id="10" name="正方形/長方形 9">
            <a:extLst>
              <a:ext uri="{FF2B5EF4-FFF2-40B4-BE49-F238E27FC236}">
                <a16:creationId xmlns:a16="http://schemas.microsoft.com/office/drawing/2014/main" id="{A77F22A2-5F8B-4C50-8033-7DA3DD69607C}"/>
              </a:ext>
            </a:extLst>
          </p:cNvPr>
          <p:cNvSpPr/>
          <p:nvPr/>
        </p:nvSpPr>
        <p:spPr>
          <a:xfrm>
            <a:off x="738300" y="5218742"/>
            <a:ext cx="3320610" cy="936000"/>
          </a:xfrm>
          <a:prstGeom prst="rect">
            <a:avLst/>
          </a:prstGeom>
          <a:ln/>
        </p:spPr>
        <p:style>
          <a:lnRef idx="1">
            <a:schemeClr val="accent1"/>
          </a:lnRef>
          <a:fillRef idx="2">
            <a:schemeClr val="accent1"/>
          </a:fillRef>
          <a:effectRef idx="1">
            <a:schemeClr val="accent1"/>
          </a:effectRef>
          <a:fontRef idx="minor">
            <a:schemeClr val="dk1"/>
          </a:fontRef>
        </p:style>
        <p:txBody>
          <a:bodyPr lIns="180000" tIns="180000" rIns="180000" bIns="180000" rtlCol="0" anchor="ctr"/>
          <a:lstStyle/>
          <a:p>
            <a:pPr algn="ctr"/>
            <a:r>
              <a:rPr kumimoji="1" lang="ja-JP" altLang="en-US" sz="1600" b="1">
                <a:solidFill>
                  <a:schemeClr val="bg1"/>
                </a:solidFill>
              </a:rPr>
              <a:t>衝動型（レッド）</a:t>
            </a:r>
            <a:endParaRPr kumimoji="1" lang="en-US" altLang="ja-JP" sz="1600" b="1">
              <a:solidFill>
                <a:schemeClr val="bg1"/>
              </a:solidFill>
            </a:endParaRPr>
          </a:p>
          <a:p>
            <a:pPr algn="ctr"/>
            <a:r>
              <a:rPr lang="en-US" altLang="ja-JP" sz="1600" b="1">
                <a:solidFill>
                  <a:schemeClr val="bg1"/>
                </a:solidFill>
              </a:rPr>
              <a:t>【</a:t>
            </a:r>
            <a:r>
              <a:rPr lang="ja-JP" altLang="en-US" sz="1600" b="1">
                <a:solidFill>
                  <a:schemeClr val="bg1"/>
                </a:solidFill>
              </a:rPr>
              <a:t>特定の個人の力を重視</a:t>
            </a:r>
            <a:r>
              <a:rPr lang="en-US" altLang="ja-JP" sz="1600" b="1">
                <a:solidFill>
                  <a:schemeClr val="bg1"/>
                </a:solidFill>
              </a:rPr>
              <a:t>】</a:t>
            </a:r>
            <a:endParaRPr kumimoji="1" lang="ja-JP" altLang="en-US" sz="1600" b="1">
              <a:solidFill>
                <a:schemeClr val="bg1"/>
              </a:solidFill>
            </a:endParaRPr>
          </a:p>
        </p:txBody>
      </p:sp>
      <p:sp>
        <p:nvSpPr>
          <p:cNvPr id="11" name="矢印: 上 10">
            <a:extLst>
              <a:ext uri="{FF2B5EF4-FFF2-40B4-BE49-F238E27FC236}">
                <a16:creationId xmlns:a16="http://schemas.microsoft.com/office/drawing/2014/main" id="{F3FF02FA-2B76-4AB3-98ED-4831527072D9}"/>
              </a:ext>
            </a:extLst>
          </p:cNvPr>
          <p:cNvSpPr/>
          <p:nvPr/>
        </p:nvSpPr>
        <p:spPr>
          <a:xfrm>
            <a:off x="87036" y="1229794"/>
            <a:ext cx="486888" cy="4924948"/>
          </a:xfrm>
          <a:prstGeom prst="upArrow">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r>
              <a:rPr kumimoji="1" lang="ja-JP" altLang="en-US"/>
              <a:t>進化</a:t>
            </a:r>
          </a:p>
        </p:txBody>
      </p:sp>
      <p:sp>
        <p:nvSpPr>
          <p:cNvPr id="12" name="正方形/長方形 11">
            <a:extLst>
              <a:ext uri="{FF2B5EF4-FFF2-40B4-BE49-F238E27FC236}">
                <a16:creationId xmlns:a16="http://schemas.microsoft.com/office/drawing/2014/main" id="{73E1936D-ECAA-495D-8AF3-97CA52B247F7}"/>
              </a:ext>
            </a:extLst>
          </p:cNvPr>
          <p:cNvSpPr/>
          <p:nvPr/>
        </p:nvSpPr>
        <p:spPr>
          <a:xfrm>
            <a:off x="4058910" y="1230112"/>
            <a:ext cx="7802610" cy="936000"/>
          </a:xfrm>
          <a:prstGeom prst="rect">
            <a:avLst/>
          </a:prstGeom>
          <a:ln/>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marL="171450" indent="-171450">
              <a:buFont typeface="Arial" panose="020B0604020202020204" pitchFamily="34" charset="0"/>
              <a:buChar char="•"/>
            </a:pPr>
            <a:r>
              <a:rPr kumimoji="1" lang="ja-JP" altLang="en-US" sz="1200" b="1">
                <a:solidFill>
                  <a:schemeClr val="tx1"/>
                </a:solidFill>
              </a:rPr>
              <a:t>比喩は「生命体」</a:t>
            </a:r>
            <a:endParaRPr kumimoji="1" lang="en-US" altLang="ja-JP" sz="1200" b="1">
              <a:solidFill>
                <a:schemeClr val="tx1"/>
              </a:solidFill>
            </a:endParaRPr>
          </a:p>
          <a:p>
            <a:pPr marL="171450" indent="-171450">
              <a:buFont typeface="Arial" panose="020B0604020202020204" pitchFamily="34" charset="0"/>
              <a:buChar char="•"/>
            </a:pPr>
            <a:r>
              <a:rPr kumimoji="1" lang="ja-JP" altLang="en-US" sz="1200" b="1">
                <a:solidFill>
                  <a:schemeClr val="tx1"/>
                </a:solidFill>
              </a:rPr>
              <a:t>個々に意思決定権がある</a:t>
            </a:r>
            <a:endParaRPr kumimoji="1" lang="en-US" altLang="ja-JP" sz="1200" b="1">
              <a:solidFill>
                <a:schemeClr val="tx1"/>
              </a:solidFill>
            </a:endParaRPr>
          </a:p>
          <a:p>
            <a:pPr marL="171450" indent="-171450">
              <a:buFont typeface="Arial" panose="020B0604020202020204" pitchFamily="34" charset="0"/>
              <a:buChar char="•"/>
            </a:pPr>
            <a:r>
              <a:rPr lang="ja-JP" altLang="en-US" sz="1200" b="1">
                <a:solidFill>
                  <a:schemeClr val="tx1"/>
                </a:solidFill>
              </a:rPr>
              <a:t>メンバー全員が信頼に基づき、独自のルールや仕組みにより運営する（指示系統がない）</a:t>
            </a:r>
            <a:endParaRPr lang="en-US" altLang="ja-JP" sz="1200" b="1">
              <a:solidFill>
                <a:schemeClr val="tx1"/>
              </a:solidFill>
            </a:endParaRPr>
          </a:p>
          <a:p>
            <a:pPr marL="171450" indent="-171450">
              <a:buFont typeface="Arial" panose="020B0604020202020204" pitchFamily="34" charset="0"/>
              <a:buChar char="•"/>
            </a:pPr>
            <a:r>
              <a:rPr kumimoji="1" lang="ja-JP" altLang="en-US" sz="1200" b="1">
                <a:solidFill>
                  <a:schemeClr val="tx1"/>
                </a:solidFill>
              </a:rPr>
              <a:t>組織の存在目的に合わせ進化し続ける</a:t>
            </a:r>
            <a:endParaRPr kumimoji="1" lang="en-US" altLang="ja-JP" sz="1200" b="1">
              <a:solidFill>
                <a:schemeClr val="tx1"/>
              </a:solidFill>
            </a:endParaRPr>
          </a:p>
        </p:txBody>
      </p:sp>
      <p:sp>
        <p:nvSpPr>
          <p:cNvPr id="13" name="正方形/長方形 12">
            <a:extLst>
              <a:ext uri="{FF2B5EF4-FFF2-40B4-BE49-F238E27FC236}">
                <a16:creationId xmlns:a16="http://schemas.microsoft.com/office/drawing/2014/main" id="{2C73BE24-AA04-4081-A30F-55297258DC6F}"/>
              </a:ext>
            </a:extLst>
          </p:cNvPr>
          <p:cNvSpPr/>
          <p:nvPr/>
        </p:nvSpPr>
        <p:spPr>
          <a:xfrm>
            <a:off x="4058910" y="2227349"/>
            <a:ext cx="7802610" cy="936000"/>
          </a:xfrm>
          <a:prstGeom prst="rect">
            <a:avLst/>
          </a:prstGeom>
          <a:ln/>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marL="171450" indent="-171450">
              <a:buFont typeface="Arial" panose="020B0604020202020204" pitchFamily="34" charset="0"/>
              <a:buChar char="•"/>
            </a:pPr>
            <a:r>
              <a:rPr kumimoji="1" lang="ja-JP" altLang="en-US" sz="1200" b="1">
                <a:solidFill>
                  <a:schemeClr val="tx1"/>
                </a:solidFill>
              </a:rPr>
              <a:t>比喩は「家族」</a:t>
            </a:r>
            <a:endParaRPr kumimoji="1" lang="en-US" altLang="ja-JP" sz="1200" b="1">
              <a:solidFill>
                <a:schemeClr val="tx1"/>
              </a:solidFill>
            </a:endParaRPr>
          </a:p>
          <a:p>
            <a:pPr marL="171450" indent="-171450">
              <a:buFont typeface="Arial" panose="020B0604020202020204" pitchFamily="34" charset="0"/>
              <a:buChar char="•"/>
            </a:pPr>
            <a:r>
              <a:rPr kumimoji="1" lang="ja-JP" altLang="en-US" sz="1200" b="1">
                <a:solidFill>
                  <a:schemeClr val="tx1"/>
                </a:solidFill>
              </a:rPr>
              <a:t>成果よりも人間関係（利害関係者：ステークホルダー）を重視</a:t>
            </a:r>
            <a:endParaRPr kumimoji="1" lang="en-US" altLang="ja-JP" sz="1200" b="1">
              <a:solidFill>
                <a:schemeClr val="tx1"/>
              </a:solidFill>
            </a:endParaRPr>
          </a:p>
          <a:p>
            <a:pPr marL="171450" indent="-171450">
              <a:buFont typeface="Arial" panose="020B0604020202020204" pitchFamily="34" charset="0"/>
              <a:buChar char="•"/>
            </a:pPr>
            <a:r>
              <a:rPr lang="ja-JP" altLang="en-US" sz="1200" b="1">
                <a:solidFill>
                  <a:schemeClr val="tx1"/>
                </a:solidFill>
              </a:rPr>
              <a:t>多様性を尊重</a:t>
            </a:r>
            <a:endParaRPr lang="en-US" altLang="ja-JP" sz="1200" b="1">
              <a:solidFill>
                <a:schemeClr val="tx1"/>
              </a:solidFill>
            </a:endParaRPr>
          </a:p>
          <a:p>
            <a:pPr marL="171450" indent="-171450">
              <a:buFont typeface="Arial" panose="020B0604020202020204" pitchFamily="34" charset="0"/>
              <a:buChar char="•"/>
            </a:pPr>
            <a:r>
              <a:rPr kumimoji="1" lang="ja-JP" altLang="en-US" sz="1200" b="1">
                <a:solidFill>
                  <a:schemeClr val="tx1"/>
                </a:solidFill>
              </a:rPr>
              <a:t>社員第一主義（社員の満足度、幸福度を重視）</a:t>
            </a:r>
          </a:p>
        </p:txBody>
      </p:sp>
      <p:sp>
        <p:nvSpPr>
          <p:cNvPr id="14" name="正方形/長方形 13">
            <a:extLst>
              <a:ext uri="{FF2B5EF4-FFF2-40B4-BE49-F238E27FC236}">
                <a16:creationId xmlns:a16="http://schemas.microsoft.com/office/drawing/2014/main" id="{5E7749D9-9EAC-4516-B404-80C3DF905BFF}"/>
              </a:ext>
            </a:extLst>
          </p:cNvPr>
          <p:cNvSpPr/>
          <p:nvPr/>
        </p:nvSpPr>
        <p:spPr>
          <a:xfrm>
            <a:off x="4058910" y="3224586"/>
            <a:ext cx="7802610" cy="936000"/>
          </a:xfrm>
          <a:prstGeom prst="rect">
            <a:avLst/>
          </a:prstGeom>
          <a:ln/>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marL="171450" indent="-171450">
              <a:buFont typeface="Arial" panose="020B0604020202020204" pitchFamily="34" charset="0"/>
              <a:buChar char="•"/>
            </a:pPr>
            <a:r>
              <a:rPr lang="ja-JP" altLang="en-US" sz="1200" b="1">
                <a:solidFill>
                  <a:schemeClr val="tx1"/>
                </a:solidFill>
              </a:rPr>
              <a:t>比喩は「機械」</a:t>
            </a:r>
            <a:endParaRPr lang="en-US" altLang="ja-JP" sz="1200" b="1">
              <a:solidFill>
                <a:schemeClr val="tx1"/>
              </a:solidFill>
            </a:endParaRPr>
          </a:p>
          <a:p>
            <a:pPr marL="171450" indent="-171450">
              <a:buFont typeface="Arial" panose="020B0604020202020204" pitchFamily="34" charset="0"/>
              <a:buChar char="•"/>
            </a:pPr>
            <a:r>
              <a:rPr kumimoji="1" lang="ja-JP" altLang="en-US" sz="1200" b="1">
                <a:solidFill>
                  <a:schemeClr val="tx1"/>
                </a:solidFill>
              </a:rPr>
              <a:t>トップと従業員のヒエラルキー</a:t>
            </a:r>
            <a:endParaRPr kumimoji="1" lang="en-US" altLang="ja-JP" sz="1200" b="1">
              <a:solidFill>
                <a:schemeClr val="tx1"/>
              </a:solidFill>
            </a:endParaRPr>
          </a:p>
          <a:p>
            <a:pPr marL="171450" indent="-171450">
              <a:buFont typeface="Arial" panose="020B0604020202020204" pitchFamily="34" charset="0"/>
              <a:buChar char="•"/>
            </a:pPr>
            <a:r>
              <a:rPr lang="ja-JP" altLang="en-US" sz="1200" b="1">
                <a:solidFill>
                  <a:schemeClr val="tx1"/>
                </a:solidFill>
              </a:rPr>
              <a:t>成果を上げた従業員が評価され、出世する（琥珀よりも成果重視）</a:t>
            </a:r>
            <a:endParaRPr lang="en-US" altLang="ja-JP" sz="1200" b="1">
              <a:solidFill>
                <a:schemeClr val="tx1"/>
              </a:solidFill>
            </a:endParaRPr>
          </a:p>
          <a:p>
            <a:pPr marL="171450" indent="-171450">
              <a:buFont typeface="Arial" panose="020B0604020202020204" pitchFamily="34" charset="0"/>
              <a:buChar char="•"/>
            </a:pPr>
            <a:r>
              <a:rPr kumimoji="1" lang="ja-JP" altLang="en-US" sz="1200" b="1">
                <a:solidFill>
                  <a:schemeClr val="tx1"/>
                </a:solidFill>
              </a:rPr>
              <a:t>数値管理、経理管理を重視するので機械的な組織になる</a:t>
            </a:r>
          </a:p>
        </p:txBody>
      </p:sp>
      <p:sp>
        <p:nvSpPr>
          <p:cNvPr id="15" name="正方形/長方形 14">
            <a:extLst>
              <a:ext uri="{FF2B5EF4-FFF2-40B4-BE49-F238E27FC236}">
                <a16:creationId xmlns:a16="http://schemas.microsoft.com/office/drawing/2014/main" id="{0DE5D605-69D9-4A71-9F10-1DF15FA29BCF}"/>
              </a:ext>
            </a:extLst>
          </p:cNvPr>
          <p:cNvSpPr/>
          <p:nvPr/>
        </p:nvSpPr>
        <p:spPr>
          <a:xfrm>
            <a:off x="4058910" y="4221823"/>
            <a:ext cx="7802610" cy="936000"/>
          </a:xfrm>
          <a:prstGeom prst="rect">
            <a:avLst/>
          </a:prstGeom>
          <a:ln/>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marL="171450" indent="-171450">
              <a:buFont typeface="Arial" panose="020B0604020202020204" pitchFamily="34" charset="0"/>
              <a:buChar char="•"/>
            </a:pPr>
            <a:r>
              <a:rPr kumimoji="1" lang="ja-JP" altLang="en-US" sz="1200" b="1">
                <a:solidFill>
                  <a:schemeClr val="tx1"/>
                </a:solidFill>
              </a:rPr>
              <a:t>比喩は「軍隊」</a:t>
            </a:r>
            <a:endParaRPr kumimoji="1" lang="en-US" altLang="ja-JP" sz="1200" b="1">
              <a:solidFill>
                <a:schemeClr val="tx1"/>
              </a:solidFill>
            </a:endParaRPr>
          </a:p>
          <a:p>
            <a:pPr marL="171450" indent="-171450">
              <a:buFont typeface="Arial" panose="020B0604020202020204" pitchFamily="34" charset="0"/>
              <a:buChar char="•"/>
            </a:pPr>
            <a:r>
              <a:rPr lang="ja-JP" altLang="en-US" sz="1200" b="1">
                <a:solidFill>
                  <a:schemeClr val="tx1"/>
                </a:solidFill>
              </a:rPr>
              <a:t>上意下達</a:t>
            </a:r>
            <a:endParaRPr lang="en-US" altLang="ja-JP" sz="1200" b="1">
              <a:solidFill>
                <a:schemeClr val="tx1"/>
              </a:solidFill>
            </a:endParaRPr>
          </a:p>
          <a:p>
            <a:pPr marL="171450" indent="-171450">
              <a:buFont typeface="Arial" panose="020B0604020202020204" pitchFamily="34" charset="0"/>
              <a:buChar char="•"/>
            </a:pPr>
            <a:r>
              <a:rPr kumimoji="1" lang="ja-JP" altLang="en-US" sz="1200" b="1">
                <a:solidFill>
                  <a:schemeClr val="tx1"/>
                </a:solidFill>
              </a:rPr>
              <a:t>厳格な階級に基づくヒエラルキー</a:t>
            </a:r>
            <a:endParaRPr kumimoji="1" lang="en-US" altLang="ja-JP" sz="1200" b="1">
              <a:solidFill>
                <a:schemeClr val="tx1"/>
              </a:solidFill>
            </a:endParaRPr>
          </a:p>
          <a:p>
            <a:pPr marL="171450" indent="-171450">
              <a:buFont typeface="Arial" panose="020B0604020202020204" pitchFamily="34" charset="0"/>
              <a:buChar char="•"/>
            </a:pPr>
            <a:r>
              <a:rPr kumimoji="1" lang="ja-JP" altLang="en-US" sz="1200" b="1">
                <a:solidFill>
                  <a:schemeClr val="tx1"/>
                </a:solidFill>
              </a:rPr>
              <a:t>長期的な展望や計画を重視</a:t>
            </a:r>
          </a:p>
        </p:txBody>
      </p:sp>
      <p:sp>
        <p:nvSpPr>
          <p:cNvPr id="16" name="正方形/長方形 15">
            <a:extLst>
              <a:ext uri="{FF2B5EF4-FFF2-40B4-BE49-F238E27FC236}">
                <a16:creationId xmlns:a16="http://schemas.microsoft.com/office/drawing/2014/main" id="{46FB30C5-DD45-4FA3-B660-3625F547B739}"/>
              </a:ext>
            </a:extLst>
          </p:cNvPr>
          <p:cNvSpPr/>
          <p:nvPr/>
        </p:nvSpPr>
        <p:spPr>
          <a:xfrm>
            <a:off x="4058910" y="5219060"/>
            <a:ext cx="7802610" cy="936000"/>
          </a:xfrm>
          <a:prstGeom prst="rect">
            <a:avLst/>
          </a:prstGeom>
          <a:ln/>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marL="171450" indent="-171450">
              <a:buFont typeface="Arial" panose="020B0604020202020204" pitchFamily="34" charset="0"/>
              <a:buChar char="•"/>
            </a:pPr>
            <a:r>
              <a:rPr kumimoji="1" lang="ja-JP" altLang="en-US" sz="1200" b="1">
                <a:solidFill>
                  <a:schemeClr val="tx1"/>
                </a:solidFill>
              </a:rPr>
              <a:t>比喩は「オオカミの群れ」</a:t>
            </a:r>
            <a:endParaRPr kumimoji="1" lang="en-US" altLang="ja-JP" sz="1200" b="1">
              <a:solidFill>
                <a:schemeClr val="tx1"/>
              </a:solidFill>
            </a:endParaRPr>
          </a:p>
          <a:p>
            <a:pPr marL="171450" indent="-171450">
              <a:buFont typeface="Arial" panose="020B0604020202020204" pitchFamily="34" charset="0"/>
              <a:buChar char="•"/>
            </a:pPr>
            <a:r>
              <a:rPr lang="ja-JP" altLang="en-US" sz="1200" b="1">
                <a:solidFill>
                  <a:schemeClr val="tx1"/>
                </a:solidFill>
              </a:rPr>
              <a:t>特定の個人の</a:t>
            </a:r>
            <a:r>
              <a:rPr kumimoji="1" lang="ja-JP" altLang="en-US" sz="1200" b="1">
                <a:solidFill>
                  <a:schemeClr val="tx1"/>
                </a:solidFill>
              </a:rPr>
              <a:t>力による支配</a:t>
            </a:r>
            <a:endParaRPr kumimoji="1" lang="en-US" altLang="ja-JP" sz="1200" b="1">
              <a:solidFill>
                <a:schemeClr val="tx1"/>
              </a:solidFill>
            </a:endParaRPr>
          </a:p>
          <a:p>
            <a:pPr marL="171450" indent="-171450">
              <a:buFont typeface="Arial" panose="020B0604020202020204" pitchFamily="34" charset="0"/>
              <a:buChar char="•"/>
            </a:pPr>
            <a:r>
              <a:rPr lang="ja-JP" altLang="en-US" sz="1200" b="1">
                <a:solidFill>
                  <a:schemeClr val="tx1"/>
                </a:solidFill>
              </a:rPr>
              <a:t>短期的な利益を追求</a:t>
            </a:r>
            <a:endParaRPr lang="en-US" altLang="ja-JP" sz="1200" b="1">
              <a:solidFill>
                <a:schemeClr val="tx1"/>
              </a:solidFill>
            </a:endParaRPr>
          </a:p>
          <a:p>
            <a:pPr marL="171450" indent="-171450">
              <a:buFont typeface="Arial" panose="020B0604020202020204" pitchFamily="34" charset="0"/>
              <a:buChar char="•"/>
            </a:pPr>
            <a:r>
              <a:rPr kumimoji="1" lang="ja-JP" altLang="en-US" sz="1200" b="1">
                <a:solidFill>
                  <a:schemeClr val="tx1"/>
                </a:solidFill>
              </a:rPr>
              <a:t>今日をどう乗り切るか</a:t>
            </a:r>
          </a:p>
        </p:txBody>
      </p:sp>
    </p:spTree>
    <p:extLst>
      <p:ext uri="{BB962C8B-B14F-4D97-AF65-F5344CB8AC3E}">
        <p14:creationId xmlns:p14="http://schemas.microsoft.com/office/powerpoint/2010/main" val="251419817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DE5595-4526-4F81-85A3-7A974A959BDF}"/>
              </a:ext>
            </a:extLst>
          </p:cNvPr>
          <p:cNvSpPr>
            <a:spLocks noGrp="1"/>
          </p:cNvSpPr>
          <p:nvPr>
            <p:ph type="title"/>
          </p:nvPr>
        </p:nvSpPr>
        <p:spPr/>
        <p:txBody>
          <a:bodyPr>
            <a:normAutofit fontScale="90000"/>
          </a:bodyPr>
          <a:lstStyle/>
          <a:p>
            <a:r>
              <a:rPr lang="ja-JP" altLang="en-US"/>
              <a:t>ティール組織の成功事例</a:t>
            </a:r>
            <a:endParaRPr kumimoji="1" lang="ja-JP" altLang="en-US"/>
          </a:p>
        </p:txBody>
      </p:sp>
      <p:sp>
        <p:nvSpPr>
          <p:cNvPr id="3" name="フッター プレースホルダー 2">
            <a:extLst>
              <a:ext uri="{FF2B5EF4-FFF2-40B4-BE49-F238E27FC236}">
                <a16:creationId xmlns:a16="http://schemas.microsoft.com/office/drawing/2014/main" id="{A22E2A52-3D0E-421B-8715-C8EC8695C333}"/>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93FF448-8880-4EEA-BB0D-041AE251CAEE}"/>
              </a:ext>
            </a:extLst>
          </p:cNvPr>
          <p:cNvSpPr>
            <a:spLocks noGrp="1"/>
          </p:cNvSpPr>
          <p:nvPr>
            <p:ph type="sldNum" sz="quarter" idx="11"/>
          </p:nvPr>
        </p:nvSpPr>
        <p:spPr/>
        <p:txBody>
          <a:bodyPr/>
          <a:lstStyle/>
          <a:p>
            <a:fld id="{D9AE47F2-95C2-4286-997D-4843A9A6AD0C}" type="slidenum">
              <a:rPr lang="ja-JP" altLang="en-US" smtClean="0"/>
              <a:pPr/>
              <a:t>145</a:t>
            </a:fld>
            <a:endParaRPr lang="ja-JP" altLang="en-US"/>
          </a:p>
        </p:txBody>
      </p:sp>
      <p:sp>
        <p:nvSpPr>
          <p:cNvPr id="5" name="コンテンツ プレースホルダー 4">
            <a:extLst>
              <a:ext uri="{FF2B5EF4-FFF2-40B4-BE49-F238E27FC236}">
                <a16:creationId xmlns:a16="http://schemas.microsoft.com/office/drawing/2014/main" id="{71844A99-D32E-495F-AE3E-03AA998EA5DD}"/>
              </a:ext>
            </a:extLst>
          </p:cNvPr>
          <p:cNvSpPr>
            <a:spLocks noGrp="1"/>
          </p:cNvSpPr>
          <p:nvPr>
            <p:ph sz="quarter" idx="12"/>
          </p:nvPr>
        </p:nvSpPr>
        <p:spPr/>
        <p:txBody>
          <a:bodyPr>
            <a:normAutofit fontScale="92500" lnSpcReduction="20000"/>
          </a:bodyPr>
          <a:lstStyle/>
          <a:p>
            <a:r>
              <a:rPr lang="ja-JP" altLang="en-US"/>
              <a:t>ビュートゾルフ（オランダの企業）</a:t>
            </a:r>
            <a:endParaRPr lang="en-US" altLang="ja-JP"/>
          </a:p>
          <a:p>
            <a:pPr lvl="1"/>
            <a:r>
              <a:rPr lang="ja-JP" altLang="en-US"/>
              <a:t>地域密着型の在宅ケアサービスを提供する組織</a:t>
            </a:r>
            <a:endParaRPr lang="en-US" altLang="ja-JP"/>
          </a:p>
          <a:p>
            <a:pPr lvl="1"/>
            <a:r>
              <a:rPr lang="ja-JP" altLang="en-US"/>
              <a:t>部下を支配する上司という上下関係が存在しない代わりに、自然発生的な階層、つまり評判や影響力、スキルに基づく流動的な階層が発生する</a:t>
            </a:r>
            <a:endParaRPr lang="en-US" altLang="ja-JP"/>
          </a:p>
          <a:p>
            <a:pPr lvl="1"/>
            <a:r>
              <a:rPr lang="ja-JP" altLang="en-US"/>
              <a:t>何か特別な事情が持ち上がるときに限って、関連する人々がテーブルの周りに集まって臨時のミーティングが開かれる。ニーズが持ち上がってから組織化され、最初に組織ありきではない</a:t>
            </a:r>
            <a:endParaRPr lang="en-US" altLang="ja-JP"/>
          </a:p>
          <a:p>
            <a:pPr lvl="1"/>
            <a:endParaRPr lang="en-US" altLang="ja-JP"/>
          </a:p>
          <a:p>
            <a:pPr lvl="1"/>
            <a:r>
              <a:rPr lang="ja-JP" altLang="en-US"/>
              <a:t>次の基本ルールを定めている</a:t>
            </a:r>
            <a:endParaRPr lang="en-US" altLang="ja-JP"/>
          </a:p>
          <a:p>
            <a:pPr lvl="2"/>
            <a:r>
              <a:rPr lang="ja-JP" altLang="en-US"/>
              <a:t>１チームの人数は</a:t>
            </a:r>
            <a:r>
              <a:rPr lang="en-US" altLang="ja-JP"/>
              <a:t>12</a:t>
            </a:r>
            <a:r>
              <a:rPr lang="ja-JP" altLang="en-US"/>
              <a:t>名を超えてはならない。この人数を超えた場合にはチームを分割する。</a:t>
            </a:r>
          </a:p>
          <a:p>
            <a:pPr lvl="2"/>
            <a:r>
              <a:rPr lang="ja-JP" altLang="en-US"/>
              <a:t>業務をメンバー間で幅広く分担する。一人にあまり多くの仕事が集中しないように配慮する。</a:t>
            </a:r>
          </a:p>
          <a:p>
            <a:pPr lvl="2"/>
            <a:r>
              <a:rPr lang="ja-JP" altLang="en-US"/>
              <a:t>チームメンバーは、自分たちで作成するコンピテンシー・モデルに基づいて毎年相互評価をしなければならない。</a:t>
            </a:r>
          </a:p>
          <a:p>
            <a:pPr lvl="2"/>
            <a:r>
              <a:rPr lang="ja-JP" altLang="en-US"/>
              <a:t>チームは、顧客の介護とサービスの質、トレーニング、組織などの分野で毎年取り組みたいテーマと実行計画を立てる。</a:t>
            </a:r>
          </a:p>
        </p:txBody>
      </p:sp>
    </p:spTree>
    <p:extLst>
      <p:ext uri="{BB962C8B-B14F-4D97-AF65-F5344CB8AC3E}">
        <p14:creationId xmlns:p14="http://schemas.microsoft.com/office/powerpoint/2010/main" val="124383648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782B54-D14F-46FC-80B9-1C520DF2CD9C}"/>
              </a:ext>
            </a:extLst>
          </p:cNvPr>
          <p:cNvSpPr>
            <a:spLocks noGrp="1"/>
          </p:cNvSpPr>
          <p:nvPr>
            <p:ph type="title"/>
          </p:nvPr>
        </p:nvSpPr>
        <p:spPr/>
        <p:txBody>
          <a:bodyPr>
            <a:normAutofit fontScale="90000"/>
          </a:bodyPr>
          <a:lstStyle/>
          <a:p>
            <a:r>
              <a:rPr lang="ja-JP" altLang="en-US"/>
              <a:t>ティール組織のまとめ</a:t>
            </a:r>
            <a:endParaRPr kumimoji="1" lang="ja-JP" altLang="en-US"/>
          </a:p>
        </p:txBody>
      </p:sp>
      <p:sp>
        <p:nvSpPr>
          <p:cNvPr id="3" name="フッター プレースホルダー 2">
            <a:extLst>
              <a:ext uri="{FF2B5EF4-FFF2-40B4-BE49-F238E27FC236}">
                <a16:creationId xmlns:a16="http://schemas.microsoft.com/office/drawing/2014/main" id="{081F2D8D-E0AC-41A0-AE53-7243716BABB3}"/>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5907A94-F552-4BE7-B0CE-786DE26CF007}"/>
              </a:ext>
            </a:extLst>
          </p:cNvPr>
          <p:cNvSpPr>
            <a:spLocks noGrp="1"/>
          </p:cNvSpPr>
          <p:nvPr>
            <p:ph type="sldNum" sz="quarter" idx="11"/>
          </p:nvPr>
        </p:nvSpPr>
        <p:spPr/>
        <p:txBody>
          <a:bodyPr/>
          <a:lstStyle/>
          <a:p>
            <a:fld id="{D9AE47F2-95C2-4286-997D-4843A9A6AD0C}" type="slidenum">
              <a:rPr lang="ja-JP" altLang="en-US" smtClean="0"/>
              <a:pPr/>
              <a:t>146</a:t>
            </a:fld>
            <a:endParaRPr lang="ja-JP" altLang="en-US"/>
          </a:p>
        </p:txBody>
      </p:sp>
      <p:sp>
        <p:nvSpPr>
          <p:cNvPr id="5" name="コンテンツ プレースホルダー 4">
            <a:extLst>
              <a:ext uri="{FF2B5EF4-FFF2-40B4-BE49-F238E27FC236}">
                <a16:creationId xmlns:a16="http://schemas.microsoft.com/office/drawing/2014/main" id="{78AA16F5-3386-40FA-8627-48B482F45668}"/>
              </a:ext>
            </a:extLst>
          </p:cNvPr>
          <p:cNvSpPr>
            <a:spLocks noGrp="1"/>
          </p:cNvSpPr>
          <p:nvPr>
            <p:ph sz="quarter" idx="12"/>
          </p:nvPr>
        </p:nvSpPr>
        <p:spPr/>
        <p:txBody>
          <a:bodyPr>
            <a:normAutofit/>
          </a:bodyPr>
          <a:lstStyle/>
          <a:p>
            <a:r>
              <a:rPr lang="ja-JP" altLang="en-US"/>
              <a:t>メンバー相互信頼関係が構築されていること、および組織内の心理的安全性環境が整っていること</a:t>
            </a:r>
          </a:p>
          <a:p>
            <a:r>
              <a:rPr lang="ja-JP" altLang="en-US"/>
              <a:t>進化型組織を形成するには、経営トップあるいは組織のオーナーが進化型の意識を持っていること</a:t>
            </a:r>
          </a:p>
        </p:txBody>
      </p:sp>
    </p:spTree>
    <p:extLst>
      <p:ext uri="{BB962C8B-B14F-4D97-AF65-F5344CB8AC3E}">
        <p14:creationId xmlns:p14="http://schemas.microsoft.com/office/powerpoint/2010/main" val="280620410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6C9E2E-1EA8-441D-BF86-C6D3DF79E559}"/>
              </a:ext>
            </a:extLst>
          </p:cNvPr>
          <p:cNvSpPr>
            <a:spLocks noGrp="1"/>
          </p:cNvSpPr>
          <p:nvPr>
            <p:ph type="title"/>
          </p:nvPr>
        </p:nvSpPr>
        <p:spPr/>
        <p:txBody>
          <a:bodyPr>
            <a:normAutofit fontScale="90000"/>
          </a:bodyPr>
          <a:lstStyle/>
          <a:p>
            <a:r>
              <a:rPr kumimoji="1" lang="ja-JP" altLang="en-US"/>
              <a:t>実施のための</a:t>
            </a:r>
            <a:r>
              <a:rPr lang="ja-JP" altLang="en-US"/>
              <a:t>５つの</a:t>
            </a:r>
            <a:r>
              <a:rPr kumimoji="1" lang="ja-JP" altLang="en-US"/>
              <a:t>主要原則</a:t>
            </a:r>
          </a:p>
        </p:txBody>
      </p:sp>
      <p:sp>
        <p:nvSpPr>
          <p:cNvPr id="3" name="フッター プレースホルダー 2">
            <a:extLst>
              <a:ext uri="{FF2B5EF4-FFF2-40B4-BE49-F238E27FC236}">
                <a16:creationId xmlns:a16="http://schemas.microsoft.com/office/drawing/2014/main" id="{7F09326B-5059-43AE-A05D-2CC04456A343}"/>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D4A7811-3C31-4811-9A05-392EB0E17546}"/>
              </a:ext>
            </a:extLst>
          </p:cNvPr>
          <p:cNvSpPr>
            <a:spLocks noGrp="1"/>
          </p:cNvSpPr>
          <p:nvPr>
            <p:ph type="sldNum" sz="quarter" idx="11"/>
          </p:nvPr>
        </p:nvSpPr>
        <p:spPr/>
        <p:txBody>
          <a:bodyPr/>
          <a:lstStyle/>
          <a:p>
            <a:fld id="{D9AE47F2-95C2-4286-997D-4843A9A6AD0C}" type="slidenum">
              <a:rPr lang="ja-JP" altLang="en-US" smtClean="0"/>
              <a:pPr/>
              <a:t>147</a:t>
            </a:fld>
            <a:endParaRPr lang="ja-JP" altLang="en-US"/>
          </a:p>
        </p:txBody>
      </p:sp>
      <p:pic>
        <p:nvPicPr>
          <p:cNvPr id="6" name="図 5">
            <a:extLst>
              <a:ext uri="{FF2B5EF4-FFF2-40B4-BE49-F238E27FC236}">
                <a16:creationId xmlns:a16="http://schemas.microsoft.com/office/drawing/2014/main" id="{6C94D82D-6EBC-4AE1-8285-7F74D40C1DC4}"/>
              </a:ext>
            </a:extLst>
          </p:cNvPr>
          <p:cNvPicPr>
            <a:picLocks noChangeAspect="1"/>
          </p:cNvPicPr>
          <p:nvPr/>
        </p:nvPicPr>
        <p:blipFill>
          <a:blip r:embed="rId2"/>
          <a:stretch>
            <a:fillRect/>
          </a:stretch>
        </p:blipFill>
        <p:spPr>
          <a:xfrm>
            <a:off x="156755" y="1600200"/>
            <a:ext cx="11878490" cy="3657600"/>
          </a:xfrm>
          <a:prstGeom prst="rect">
            <a:avLst/>
          </a:prstGeom>
        </p:spPr>
      </p:pic>
      <p:sp>
        <p:nvSpPr>
          <p:cNvPr id="7" name="正方形/長方形 6">
            <a:extLst>
              <a:ext uri="{FF2B5EF4-FFF2-40B4-BE49-F238E27FC236}">
                <a16:creationId xmlns:a16="http://schemas.microsoft.com/office/drawing/2014/main" id="{3BA715E4-6053-4700-8FD6-ADED82A1D21C}"/>
              </a:ext>
            </a:extLst>
          </p:cNvPr>
          <p:cNvSpPr/>
          <p:nvPr/>
        </p:nvSpPr>
        <p:spPr>
          <a:xfrm>
            <a:off x="838200" y="5635179"/>
            <a:ext cx="10197661" cy="646331"/>
          </a:xfrm>
          <a:prstGeom prst="rect">
            <a:avLst/>
          </a:prstGeom>
        </p:spPr>
        <p:txBody>
          <a:bodyPr wrap="square">
            <a:spAutoFit/>
          </a:bodyPr>
          <a:lstStyle/>
          <a:p>
            <a:r>
              <a:rPr lang="en-US" altLang="ja-JP"/>
              <a:t>『</a:t>
            </a:r>
            <a:r>
              <a:rPr lang="ja-JP" altLang="en-US"/>
              <a:t>持続可能な開発目標（</a:t>
            </a:r>
            <a:r>
              <a:rPr lang="en-US" altLang="ja-JP"/>
              <a:t>SDGs</a:t>
            </a:r>
            <a:r>
              <a:rPr lang="ja-JP" altLang="en-US"/>
              <a:t>）達成に向けて日本が果たす役割</a:t>
            </a:r>
            <a:r>
              <a:rPr lang="en-US" altLang="ja-JP"/>
              <a:t>』</a:t>
            </a:r>
            <a:r>
              <a:rPr lang="ja-JP" altLang="en-US"/>
              <a:t>外務省ホームページより</a:t>
            </a:r>
            <a:endParaRPr lang="en-US" altLang="ja-JP"/>
          </a:p>
          <a:p>
            <a:r>
              <a:rPr lang="en-US" altLang="ja-JP"/>
              <a:t>https://www.mofa.go.jp/mofaj/gaiko/oda/sdgs/about/index.html</a:t>
            </a:r>
            <a:endParaRPr lang="ja-JP" altLang="en-US"/>
          </a:p>
        </p:txBody>
      </p:sp>
      <p:sp>
        <p:nvSpPr>
          <p:cNvPr id="5" name="正方形/長方形 4">
            <a:extLst>
              <a:ext uri="{FF2B5EF4-FFF2-40B4-BE49-F238E27FC236}">
                <a16:creationId xmlns:a16="http://schemas.microsoft.com/office/drawing/2014/main" id="{F962F4F5-6DB6-41E0-96F9-8DE839EA7577}"/>
              </a:ext>
            </a:extLst>
          </p:cNvPr>
          <p:cNvSpPr/>
          <p:nvPr/>
        </p:nvSpPr>
        <p:spPr>
          <a:xfrm>
            <a:off x="8331199" y="1403962"/>
            <a:ext cx="1107996" cy="369332"/>
          </a:xfrm>
          <a:prstGeom prst="rect">
            <a:avLst/>
          </a:prstGeom>
        </p:spPr>
        <p:txBody>
          <a:bodyPr wrap="none">
            <a:spAutoFit/>
          </a:bodyPr>
          <a:lstStyle/>
          <a:p>
            <a:r>
              <a:rPr lang="ja-JP" altLang="en-US"/>
              <a:t>主要原則</a:t>
            </a:r>
          </a:p>
        </p:txBody>
      </p:sp>
    </p:spTree>
    <p:extLst>
      <p:ext uri="{BB962C8B-B14F-4D97-AF65-F5344CB8AC3E}">
        <p14:creationId xmlns:p14="http://schemas.microsoft.com/office/powerpoint/2010/main" val="225740935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1" name="四角形: 角を丸くする 120">
            <a:extLst>
              <a:ext uri="{FF2B5EF4-FFF2-40B4-BE49-F238E27FC236}">
                <a16:creationId xmlns:a16="http://schemas.microsoft.com/office/drawing/2014/main" id="{120F4E8C-9D3A-45D0-9FB0-0D1DACE1B540}"/>
              </a:ext>
            </a:extLst>
          </p:cNvPr>
          <p:cNvSpPr/>
          <p:nvPr/>
        </p:nvSpPr>
        <p:spPr>
          <a:xfrm>
            <a:off x="513707" y="802425"/>
            <a:ext cx="10952253" cy="5703610"/>
          </a:xfrm>
          <a:prstGeom prst="roundRect">
            <a:avLst/>
          </a:prstGeom>
          <a:solidFill>
            <a:schemeClr val="accent4">
              <a:lumMod val="20000"/>
              <a:lumOff val="80000"/>
            </a:schemeClr>
          </a:solidFill>
          <a:ln/>
        </p:spPr>
        <p:style>
          <a:lnRef idx="1">
            <a:schemeClr val="accent4"/>
          </a:lnRef>
          <a:fillRef idx="2">
            <a:schemeClr val="accent4"/>
          </a:fillRef>
          <a:effectRef idx="1">
            <a:schemeClr val="accent4"/>
          </a:effectRef>
          <a:fontRef idx="minor">
            <a:schemeClr val="dk1"/>
          </a:fontRef>
        </p:style>
        <p:txBody>
          <a:bodyPr lIns="180000" tIns="180000" rIns="180000" bIns="180000" rtlCol="0" anchor="t"/>
          <a:lstStyle/>
          <a:p>
            <a:pPr algn="ctr"/>
            <a:endParaRPr kumimoji="1" lang="ja-JP" altLang="en-US" sz="1400"/>
          </a:p>
        </p:txBody>
      </p:sp>
      <p:sp>
        <p:nvSpPr>
          <p:cNvPr id="33" name="正方形/長方形 32">
            <a:extLst>
              <a:ext uri="{FF2B5EF4-FFF2-40B4-BE49-F238E27FC236}">
                <a16:creationId xmlns:a16="http://schemas.microsoft.com/office/drawing/2014/main" id="{A1E6149E-7F21-486D-A858-082646A396BD}"/>
              </a:ext>
            </a:extLst>
          </p:cNvPr>
          <p:cNvSpPr/>
          <p:nvPr/>
        </p:nvSpPr>
        <p:spPr>
          <a:xfrm>
            <a:off x="3781407" y="351964"/>
            <a:ext cx="5109091" cy="338554"/>
          </a:xfrm>
          <a:prstGeom prst="rect">
            <a:avLst/>
          </a:prstGeom>
        </p:spPr>
        <p:txBody>
          <a:bodyPr wrap="none">
            <a:spAutoFit/>
          </a:bodyPr>
          <a:lstStyle/>
          <a:p>
            <a:pPr algn="ctr"/>
            <a:r>
              <a:rPr lang="ja-JP" altLang="en-US" sz="1600" b="1"/>
              <a:t>某コンサルティング企業のビジネスプロセス（算盤）</a:t>
            </a:r>
          </a:p>
        </p:txBody>
      </p:sp>
      <p:sp>
        <p:nvSpPr>
          <p:cNvPr id="38" name="矢印: 五方向 37">
            <a:extLst>
              <a:ext uri="{FF2B5EF4-FFF2-40B4-BE49-F238E27FC236}">
                <a16:creationId xmlns:a16="http://schemas.microsoft.com/office/drawing/2014/main" id="{58423237-75DA-4219-A723-1D6595E09ABC}"/>
              </a:ext>
            </a:extLst>
          </p:cNvPr>
          <p:cNvSpPr/>
          <p:nvPr/>
        </p:nvSpPr>
        <p:spPr bwMode="auto">
          <a:xfrm>
            <a:off x="1720907" y="974313"/>
            <a:ext cx="7415373" cy="1165566"/>
          </a:xfrm>
          <a:prstGeom prst="homePlat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36000" tIns="45720" rIns="36000" bIns="45720" numCol="1" rtlCol="0" anchor="t" anchorCtr="0" compatLnSpc="1">
            <a:prstTxWarp prst="textNoShape">
              <a:avLst/>
            </a:prstTxWarp>
          </a:bodyPr>
          <a:lstStyle/>
          <a:p>
            <a:pPr marL="0" marR="0" indent="0" defTabSz="914400" rtl="0" eaLnBrk="0" fontAlgn="base" latinLnBrk="0" hangingPunct="0">
              <a:lnSpc>
                <a:spcPct val="100000"/>
              </a:lnSpc>
              <a:spcBef>
                <a:spcPts val="0"/>
              </a:spcBef>
              <a:spcAft>
                <a:spcPct val="0"/>
              </a:spcAft>
              <a:buClrTx/>
              <a:buSzTx/>
              <a:buFontTx/>
              <a:buNone/>
              <a:tabLst/>
            </a:pPr>
            <a:r>
              <a:rPr kumimoji="0" lang="ja-JP" altLang="en-US" sz="1200" b="1"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事業管理プロセス</a:t>
            </a:r>
          </a:p>
        </p:txBody>
      </p:sp>
      <p:sp>
        <p:nvSpPr>
          <p:cNvPr id="39" name="矢印: 五方向 38">
            <a:extLst>
              <a:ext uri="{FF2B5EF4-FFF2-40B4-BE49-F238E27FC236}">
                <a16:creationId xmlns:a16="http://schemas.microsoft.com/office/drawing/2014/main" id="{A9611121-591C-4071-9762-E463E12DA5F4}"/>
              </a:ext>
            </a:extLst>
          </p:cNvPr>
          <p:cNvSpPr/>
          <p:nvPr/>
        </p:nvSpPr>
        <p:spPr bwMode="auto">
          <a:xfrm>
            <a:off x="2159988" y="2206189"/>
            <a:ext cx="8688142" cy="1096575"/>
          </a:xfrm>
          <a:prstGeom prst="homePlat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36000" tIns="45720" rIns="36000" bIns="45720" numCol="1" rtlCol="0" anchor="t" anchorCtr="0" compatLnSpc="1">
            <a:prstTxWarp prst="textNoShape">
              <a:avLst/>
            </a:prstTxWarp>
          </a:bodyPr>
          <a:lstStyle/>
          <a:p>
            <a:pPr marL="0" marR="0" indent="0" defTabSz="914400" rtl="0" eaLnBrk="0" fontAlgn="base" latinLnBrk="0" hangingPunct="0">
              <a:lnSpc>
                <a:spcPct val="100000"/>
              </a:lnSpc>
              <a:spcBef>
                <a:spcPts val="0"/>
              </a:spcBef>
              <a:spcAft>
                <a:spcPct val="0"/>
              </a:spcAft>
              <a:buClrTx/>
              <a:buSzTx/>
              <a:buFontTx/>
              <a:buNone/>
              <a:tabLst/>
            </a:pPr>
            <a:r>
              <a:rPr kumimoji="0" lang="ja-JP" altLang="en-US" sz="1200" b="1"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マーケティングプロセス</a:t>
            </a:r>
          </a:p>
        </p:txBody>
      </p:sp>
      <p:sp>
        <p:nvSpPr>
          <p:cNvPr id="40" name="矢印: 五方向 39">
            <a:extLst>
              <a:ext uri="{FF2B5EF4-FFF2-40B4-BE49-F238E27FC236}">
                <a16:creationId xmlns:a16="http://schemas.microsoft.com/office/drawing/2014/main" id="{9A75417D-376D-49C4-9C8E-670CE62788E1}"/>
              </a:ext>
            </a:extLst>
          </p:cNvPr>
          <p:cNvSpPr/>
          <p:nvPr/>
        </p:nvSpPr>
        <p:spPr bwMode="auto">
          <a:xfrm>
            <a:off x="1720906" y="4459770"/>
            <a:ext cx="9110446" cy="1019307"/>
          </a:xfrm>
          <a:prstGeom prst="homePlat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36000" tIns="45720" rIns="36000" bIns="45720" numCol="1" rtlCol="0" anchor="t" anchorCtr="0" compatLnSpc="1">
            <a:prstTxWarp prst="textNoShape">
              <a:avLst/>
            </a:prstTxWarp>
          </a:bodyPr>
          <a:lstStyle/>
          <a:p>
            <a:pPr marL="0" marR="0" indent="0" defTabSz="914400" rtl="0" eaLnBrk="0" fontAlgn="base" latinLnBrk="0" hangingPunct="0">
              <a:lnSpc>
                <a:spcPct val="100000"/>
              </a:lnSpc>
              <a:spcBef>
                <a:spcPts val="0"/>
              </a:spcBef>
              <a:spcAft>
                <a:spcPct val="0"/>
              </a:spcAft>
              <a:buClrTx/>
              <a:buSzTx/>
              <a:buFontTx/>
              <a:buNone/>
              <a:tabLst/>
            </a:pPr>
            <a:r>
              <a:rPr kumimoji="0" lang="ja-JP" altLang="en-US" sz="1200" b="1"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経営支援プロセス</a:t>
            </a:r>
          </a:p>
        </p:txBody>
      </p:sp>
      <p:sp>
        <p:nvSpPr>
          <p:cNvPr id="41" name="矢印: 五方向 40">
            <a:extLst>
              <a:ext uri="{FF2B5EF4-FFF2-40B4-BE49-F238E27FC236}">
                <a16:creationId xmlns:a16="http://schemas.microsoft.com/office/drawing/2014/main" id="{F0B6D696-46B2-4C0C-8B13-B58C0CA5F9CB}"/>
              </a:ext>
            </a:extLst>
          </p:cNvPr>
          <p:cNvSpPr/>
          <p:nvPr/>
        </p:nvSpPr>
        <p:spPr bwMode="auto">
          <a:xfrm>
            <a:off x="1821576" y="1230439"/>
            <a:ext cx="2155971" cy="775104"/>
          </a:xfrm>
          <a:prstGeom prst="homePlate">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t"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lang="ja-JP" altLang="en-US" sz="1000">
                <a:solidFill>
                  <a:schemeClr val="tx1"/>
                </a:solidFill>
                <a:latin typeface="Meiryo UI" panose="020B0604030504040204" pitchFamily="50" charset="-128"/>
                <a:ea typeface="Meiryo UI" panose="020B0604030504040204" pitchFamily="50" charset="-128"/>
                <a:cs typeface="Meiryo UI" panose="020B0604030504040204" pitchFamily="50" charset="-128"/>
              </a:rPr>
              <a:t>事業計画</a:t>
            </a:r>
            <a:endParaRPr kumimoji="0" lang="ja-JP" altLang="en-US" sz="1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正方形/長方形 41">
            <a:extLst>
              <a:ext uri="{FF2B5EF4-FFF2-40B4-BE49-F238E27FC236}">
                <a16:creationId xmlns:a16="http://schemas.microsoft.com/office/drawing/2014/main" id="{C6C78F0F-6CDB-4BCC-A531-C99741DFF787}"/>
              </a:ext>
            </a:extLst>
          </p:cNvPr>
          <p:cNvSpPr/>
          <p:nvPr/>
        </p:nvSpPr>
        <p:spPr bwMode="auto">
          <a:xfrm>
            <a:off x="2159988" y="1610151"/>
            <a:ext cx="595619" cy="299796"/>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経営計画</a:t>
            </a:r>
            <a:endParaRPr kumimoji="0" lang="en-US" altLang="ja-JP"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策定</a:t>
            </a:r>
          </a:p>
        </p:txBody>
      </p:sp>
      <p:sp>
        <p:nvSpPr>
          <p:cNvPr id="43" name="正方形/長方形 42">
            <a:extLst>
              <a:ext uri="{FF2B5EF4-FFF2-40B4-BE49-F238E27FC236}">
                <a16:creationId xmlns:a16="http://schemas.microsoft.com/office/drawing/2014/main" id="{2BE0E6E0-7E3F-417A-AA97-536DF23D644C}"/>
              </a:ext>
            </a:extLst>
          </p:cNvPr>
          <p:cNvSpPr/>
          <p:nvPr/>
        </p:nvSpPr>
        <p:spPr bwMode="auto">
          <a:xfrm>
            <a:off x="2831302" y="1610151"/>
            <a:ext cx="595619" cy="299796"/>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lang="ja-JP" altLang="en-US" sz="800">
                <a:solidFill>
                  <a:schemeClr val="tx1"/>
                </a:solidFill>
                <a:latin typeface="Meiryo UI" panose="020B0604030504040204" pitchFamily="50" charset="-128"/>
                <a:ea typeface="Meiryo UI" panose="020B0604030504040204" pitchFamily="50" charset="-128"/>
                <a:cs typeface="Meiryo UI" panose="020B0604030504040204" pitchFamily="50" charset="-128"/>
              </a:rPr>
              <a:t>各部門予算</a:t>
            </a: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策定</a:t>
            </a:r>
          </a:p>
        </p:txBody>
      </p:sp>
      <p:sp>
        <p:nvSpPr>
          <p:cNvPr id="44" name="正方形/長方形 43">
            <a:extLst>
              <a:ext uri="{FF2B5EF4-FFF2-40B4-BE49-F238E27FC236}">
                <a16:creationId xmlns:a16="http://schemas.microsoft.com/office/drawing/2014/main" id="{351FC5BD-FB62-4A87-85E0-54C9A0F39021}"/>
              </a:ext>
            </a:extLst>
          </p:cNvPr>
          <p:cNvSpPr/>
          <p:nvPr/>
        </p:nvSpPr>
        <p:spPr bwMode="auto">
          <a:xfrm>
            <a:off x="1242724" y="974311"/>
            <a:ext cx="461394" cy="1165567"/>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eaVert" wrap="square" lIns="36000" tIns="45720" rIns="36000" bIns="4572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1050" b="1"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マネジメント</a:t>
            </a:r>
            <a:endParaRPr kumimoji="0" lang="en-US" altLang="ja-JP" sz="1050" b="1"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1050" b="1"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プロセス</a:t>
            </a:r>
          </a:p>
        </p:txBody>
      </p:sp>
      <p:sp>
        <p:nvSpPr>
          <p:cNvPr id="45" name="正方形/長方形 44">
            <a:extLst>
              <a:ext uri="{FF2B5EF4-FFF2-40B4-BE49-F238E27FC236}">
                <a16:creationId xmlns:a16="http://schemas.microsoft.com/office/drawing/2014/main" id="{0D468F1F-28FC-4839-AD96-96C6EF462076}"/>
              </a:ext>
            </a:extLst>
          </p:cNvPr>
          <p:cNvSpPr/>
          <p:nvPr/>
        </p:nvSpPr>
        <p:spPr bwMode="auto">
          <a:xfrm>
            <a:off x="1242724" y="2206188"/>
            <a:ext cx="461394" cy="2187272"/>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eaVert" wrap="square" lIns="36000" tIns="45720" rIns="36000" bIns="4572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lang="ja-JP" altLang="en-US" sz="1050" b="1">
                <a:solidFill>
                  <a:schemeClr val="tx1"/>
                </a:solidFill>
                <a:latin typeface="Meiryo UI" panose="020B0604030504040204" pitchFamily="50" charset="-128"/>
                <a:ea typeface="Meiryo UI" panose="020B0604030504040204" pitchFamily="50" charset="-128"/>
                <a:cs typeface="Meiryo UI" panose="020B0604030504040204" pitchFamily="50" charset="-128"/>
              </a:rPr>
              <a:t>オペレーションプロセス</a:t>
            </a:r>
            <a:endParaRPr kumimoji="0" lang="ja-JP" altLang="en-US" sz="1050" b="1"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46" name="正方形/長方形 45">
            <a:extLst>
              <a:ext uri="{FF2B5EF4-FFF2-40B4-BE49-F238E27FC236}">
                <a16:creationId xmlns:a16="http://schemas.microsoft.com/office/drawing/2014/main" id="{66A1A321-FE3F-4A3F-8B32-C8E2215FC524}"/>
              </a:ext>
            </a:extLst>
          </p:cNvPr>
          <p:cNvSpPr/>
          <p:nvPr/>
        </p:nvSpPr>
        <p:spPr bwMode="auto">
          <a:xfrm>
            <a:off x="1242703" y="4459770"/>
            <a:ext cx="461394" cy="2046266"/>
          </a:xfrm>
          <a:prstGeom prst="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eaVert" wrap="square" lIns="36000" tIns="45720" rIns="36000" bIns="4572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lang="ja-JP" altLang="en-US" sz="1050" b="1">
                <a:solidFill>
                  <a:schemeClr val="tx1"/>
                </a:solidFill>
                <a:latin typeface="Meiryo UI" panose="020B0604030504040204" pitchFamily="50" charset="-128"/>
                <a:ea typeface="Meiryo UI" panose="020B0604030504040204" pitchFamily="50" charset="-128"/>
                <a:cs typeface="Meiryo UI" panose="020B0604030504040204" pitchFamily="50" charset="-128"/>
              </a:rPr>
              <a:t>サポートプロセス</a:t>
            </a:r>
            <a:endParaRPr kumimoji="0" lang="ja-JP" altLang="en-US" sz="1050" b="1"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47" name="正方形/長方形 46">
            <a:extLst>
              <a:ext uri="{FF2B5EF4-FFF2-40B4-BE49-F238E27FC236}">
                <a16:creationId xmlns:a16="http://schemas.microsoft.com/office/drawing/2014/main" id="{BDDAFDDA-B48D-455B-8BF8-D3FD9E9A1DDC}"/>
              </a:ext>
            </a:extLst>
          </p:cNvPr>
          <p:cNvSpPr/>
          <p:nvPr/>
        </p:nvSpPr>
        <p:spPr bwMode="auto">
          <a:xfrm>
            <a:off x="2026601" y="1442488"/>
            <a:ext cx="1483005" cy="533770"/>
          </a:xfrm>
          <a:prstGeom prst="rect">
            <a:avLst/>
          </a:prstGeom>
          <a:noFill/>
          <a:ln w="9525" cap="flat" cmpd="sng" algn="ctr">
            <a:solidFill>
              <a:schemeClr val="tx1"/>
            </a:solidFill>
            <a:prstDash val="dash"/>
            <a:round/>
            <a:headEnd type="none" w="med" len="med"/>
            <a:tailEnd type="none" w="med" len="med"/>
          </a:ln>
          <a:effectLst/>
        </p:spPr>
        <p:txBody>
          <a:bodyPr vert="horz" wrap="square" lIns="36000" tIns="45720" rIns="36000" bIns="45720" numCol="1" rtlCol="0" anchor="t"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経営計画策定</a:t>
            </a:r>
          </a:p>
        </p:txBody>
      </p:sp>
      <p:sp>
        <p:nvSpPr>
          <p:cNvPr id="48" name="矢印: 五方向 47">
            <a:extLst>
              <a:ext uri="{FF2B5EF4-FFF2-40B4-BE49-F238E27FC236}">
                <a16:creationId xmlns:a16="http://schemas.microsoft.com/office/drawing/2014/main" id="{D0AB7176-E464-4284-A62A-20F3818DDC76}"/>
              </a:ext>
            </a:extLst>
          </p:cNvPr>
          <p:cNvSpPr/>
          <p:nvPr/>
        </p:nvSpPr>
        <p:spPr bwMode="auto">
          <a:xfrm>
            <a:off x="4110934" y="1230439"/>
            <a:ext cx="3960440" cy="775104"/>
          </a:xfrm>
          <a:prstGeom prst="homePlate">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t"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lang="ja-JP" altLang="en-US" sz="1000">
                <a:solidFill>
                  <a:schemeClr val="tx1"/>
                </a:solidFill>
                <a:latin typeface="Meiryo UI" panose="020B0604030504040204" pitchFamily="50" charset="-128"/>
                <a:ea typeface="Meiryo UI" panose="020B0604030504040204" pitchFamily="50" charset="-128"/>
                <a:cs typeface="Meiryo UI" panose="020B0604030504040204" pitchFamily="50" charset="-128"/>
              </a:rPr>
              <a:t>事業管理</a:t>
            </a:r>
            <a:endParaRPr kumimoji="0" lang="ja-JP" altLang="en-US" sz="1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49" name="正方形/長方形 48">
            <a:extLst>
              <a:ext uri="{FF2B5EF4-FFF2-40B4-BE49-F238E27FC236}">
                <a16:creationId xmlns:a16="http://schemas.microsoft.com/office/drawing/2014/main" id="{828DE57A-EB72-42B1-85FA-D248B301C725}"/>
              </a:ext>
            </a:extLst>
          </p:cNvPr>
          <p:cNvSpPr/>
          <p:nvPr/>
        </p:nvSpPr>
        <p:spPr bwMode="auto">
          <a:xfrm>
            <a:off x="4449346" y="1610151"/>
            <a:ext cx="595619" cy="299796"/>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lang="ja-JP" altLang="en-US" sz="800">
                <a:solidFill>
                  <a:schemeClr val="tx1"/>
                </a:solidFill>
                <a:latin typeface="Meiryo UI" panose="020B0604030504040204" pitchFamily="50" charset="-128"/>
                <a:ea typeface="Meiryo UI" panose="020B0604030504040204" pitchFamily="50" charset="-128"/>
                <a:cs typeface="Meiryo UI" panose="020B0604030504040204" pitchFamily="50" charset="-128"/>
              </a:rPr>
              <a:t>案件パイプライン管理</a:t>
            </a:r>
            <a:endPar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50" name="正方形/長方形 49">
            <a:extLst>
              <a:ext uri="{FF2B5EF4-FFF2-40B4-BE49-F238E27FC236}">
                <a16:creationId xmlns:a16="http://schemas.microsoft.com/office/drawing/2014/main" id="{74429D4E-C6D4-4A77-BB3B-8A863D41CD2C}"/>
              </a:ext>
            </a:extLst>
          </p:cNvPr>
          <p:cNvSpPr/>
          <p:nvPr/>
        </p:nvSpPr>
        <p:spPr bwMode="auto">
          <a:xfrm>
            <a:off x="5120660" y="1610151"/>
            <a:ext cx="595619" cy="299796"/>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lang="ja-JP" altLang="en-US" sz="800">
                <a:solidFill>
                  <a:schemeClr val="tx1"/>
                </a:solidFill>
                <a:latin typeface="Meiryo UI" panose="020B0604030504040204" pitchFamily="50" charset="-128"/>
                <a:ea typeface="Meiryo UI" panose="020B0604030504040204" pitchFamily="50" charset="-128"/>
                <a:cs typeface="Meiryo UI" panose="020B0604030504040204" pitchFamily="50" charset="-128"/>
              </a:rPr>
              <a:t>案件売上</a:t>
            </a:r>
            <a:r>
              <a:rPr lang="en-US" altLang="ja-JP" sz="80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800">
                <a:solidFill>
                  <a:schemeClr val="tx1"/>
                </a:solidFill>
                <a:latin typeface="Meiryo UI" panose="020B0604030504040204" pitchFamily="50" charset="-128"/>
                <a:ea typeface="Meiryo UI" panose="020B0604030504040204" pitchFamily="50" charset="-128"/>
                <a:cs typeface="Meiryo UI" panose="020B0604030504040204" pitchFamily="50" charset="-128"/>
              </a:rPr>
              <a:t>損益管理</a:t>
            </a:r>
            <a:endPar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51" name="正方形/長方形 50">
            <a:extLst>
              <a:ext uri="{FF2B5EF4-FFF2-40B4-BE49-F238E27FC236}">
                <a16:creationId xmlns:a16="http://schemas.microsoft.com/office/drawing/2014/main" id="{E107AEC3-933E-4A54-948E-85B3D8DEE3E5}"/>
              </a:ext>
            </a:extLst>
          </p:cNvPr>
          <p:cNvSpPr/>
          <p:nvPr/>
        </p:nvSpPr>
        <p:spPr bwMode="auto">
          <a:xfrm>
            <a:off x="4315959" y="1442488"/>
            <a:ext cx="1483005" cy="533770"/>
          </a:xfrm>
          <a:prstGeom prst="rect">
            <a:avLst/>
          </a:prstGeom>
          <a:noFill/>
          <a:ln w="9525" cap="flat" cmpd="sng" algn="ctr">
            <a:solidFill>
              <a:schemeClr val="tx1"/>
            </a:solidFill>
            <a:prstDash val="dash"/>
            <a:round/>
            <a:headEnd type="none" w="med" len="med"/>
            <a:tailEnd type="none" w="med" len="med"/>
          </a:ln>
          <a:effectLst/>
        </p:spPr>
        <p:txBody>
          <a:bodyPr vert="horz" wrap="square" lIns="36000" tIns="45720" rIns="36000" bIns="45720" numCol="1" rtlCol="0" anchor="t"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案件管理</a:t>
            </a:r>
          </a:p>
        </p:txBody>
      </p:sp>
      <p:sp>
        <p:nvSpPr>
          <p:cNvPr id="52" name="正方形/長方形 51">
            <a:extLst>
              <a:ext uri="{FF2B5EF4-FFF2-40B4-BE49-F238E27FC236}">
                <a16:creationId xmlns:a16="http://schemas.microsoft.com/office/drawing/2014/main" id="{6F87CAFE-C02A-44B5-9EC9-C0648BBF4BC0}"/>
              </a:ext>
            </a:extLst>
          </p:cNvPr>
          <p:cNvSpPr/>
          <p:nvPr/>
        </p:nvSpPr>
        <p:spPr bwMode="auto">
          <a:xfrm>
            <a:off x="6065738" y="1610151"/>
            <a:ext cx="595619" cy="299796"/>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lang="ja-JP" altLang="en-US" sz="800">
                <a:solidFill>
                  <a:schemeClr val="tx1"/>
                </a:solidFill>
                <a:latin typeface="Meiryo UI" panose="020B0604030504040204" pitchFamily="50" charset="-128"/>
                <a:ea typeface="Meiryo UI" panose="020B0604030504040204" pitchFamily="50" charset="-128"/>
                <a:cs typeface="Meiryo UI" panose="020B0604030504040204" pitchFamily="50" charset="-128"/>
              </a:rPr>
              <a:t>社員稼働状況管理</a:t>
            </a:r>
            <a:endPar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53" name="正方形/長方形 52">
            <a:extLst>
              <a:ext uri="{FF2B5EF4-FFF2-40B4-BE49-F238E27FC236}">
                <a16:creationId xmlns:a16="http://schemas.microsoft.com/office/drawing/2014/main" id="{FACA0861-65D7-495B-B00E-C0BD675153D7}"/>
              </a:ext>
            </a:extLst>
          </p:cNvPr>
          <p:cNvSpPr/>
          <p:nvPr/>
        </p:nvSpPr>
        <p:spPr bwMode="auto">
          <a:xfrm>
            <a:off x="6737052" y="1610151"/>
            <a:ext cx="595619" cy="299796"/>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lang="ja-JP" altLang="en-US" sz="800">
                <a:solidFill>
                  <a:schemeClr val="tx1"/>
                </a:solidFill>
                <a:latin typeface="Meiryo UI" panose="020B0604030504040204" pitchFamily="50" charset="-128"/>
                <a:ea typeface="Meiryo UI" panose="020B0604030504040204" pitchFamily="50" charset="-128"/>
                <a:cs typeface="Meiryo UI" panose="020B0604030504040204" pitchFamily="50" charset="-128"/>
              </a:rPr>
              <a:t>派遣・協力会社管理</a:t>
            </a:r>
            <a:endPar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54" name="正方形/長方形 53">
            <a:extLst>
              <a:ext uri="{FF2B5EF4-FFF2-40B4-BE49-F238E27FC236}">
                <a16:creationId xmlns:a16="http://schemas.microsoft.com/office/drawing/2014/main" id="{0388D78A-69C4-4370-BAB3-CB200F07D1FD}"/>
              </a:ext>
            </a:extLst>
          </p:cNvPr>
          <p:cNvSpPr/>
          <p:nvPr/>
        </p:nvSpPr>
        <p:spPr bwMode="auto">
          <a:xfrm>
            <a:off x="5932351" y="1442488"/>
            <a:ext cx="1483005" cy="533770"/>
          </a:xfrm>
          <a:prstGeom prst="rect">
            <a:avLst/>
          </a:prstGeom>
          <a:noFill/>
          <a:ln w="9525" cap="flat" cmpd="sng" algn="ctr">
            <a:solidFill>
              <a:schemeClr val="tx1"/>
            </a:solidFill>
            <a:prstDash val="dash"/>
            <a:round/>
            <a:headEnd type="none" w="med" len="med"/>
            <a:tailEnd type="none" w="med" len="med"/>
          </a:ln>
          <a:effectLst/>
        </p:spPr>
        <p:txBody>
          <a:bodyPr vert="horz" wrap="square" lIns="36000" tIns="45720" rIns="36000" bIns="45720" numCol="1" rtlCol="0" anchor="t"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lang="ja-JP" altLang="en-US" sz="800">
                <a:latin typeface="Meiryo UI" panose="020B0604030504040204" pitchFamily="50" charset="-128"/>
                <a:ea typeface="Meiryo UI" panose="020B0604030504040204" pitchFamily="50" charset="-128"/>
                <a:cs typeface="Meiryo UI" panose="020B0604030504040204" pitchFamily="50" charset="-128"/>
              </a:rPr>
              <a:t>資源</a:t>
            </a: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管理</a:t>
            </a:r>
          </a:p>
        </p:txBody>
      </p:sp>
      <p:sp>
        <p:nvSpPr>
          <p:cNvPr id="55" name="矢印: 五方向 54">
            <a:extLst>
              <a:ext uri="{FF2B5EF4-FFF2-40B4-BE49-F238E27FC236}">
                <a16:creationId xmlns:a16="http://schemas.microsoft.com/office/drawing/2014/main" id="{19866CE0-3CB1-4556-9DB7-9BDC7414CCDC}"/>
              </a:ext>
            </a:extLst>
          </p:cNvPr>
          <p:cNvSpPr/>
          <p:nvPr/>
        </p:nvSpPr>
        <p:spPr bwMode="auto">
          <a:xfrm>
            <a:off x="2419308" y="2450392"/>
            <a:ext cx="2524989" cy="775104"/>
          </a:xfrm>
          <a:prstGeom prst="homePlate">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t"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lang="ja-JP" altLang="en-US" sz="1000">
                <a:solidFill>
                  <a:schemeClr val="tx1"/>
                </a:solidFill>
                <a:latin typeface="Meiryo UI" panose="020B0604030504040204" pitchFamily="50" charset="-128"/>
                <a:ea typeface="Meiryo UI" panose="020B0604030504040204" pitchFamily="50" charset="-128"/>
                <a:cs typeface="Meiryo UI" panose="020B0604030504040204" pitchFamily="50" charset="-128"/>
              </a:rPr>
              <a:t>マーケティング計画</a:t>
            </a:r>
            <a:endParaRPr kumimoji="0" lang="ja-JP" altLang="en-US" sz="1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56" name="正方形/長方形 55">
            <a:extLst>
              <a:ext uri="{FF2B5EF4-FFF2-40B4-BE49-F238E27FC236}">
                <a16:creationId xmlns:a16="http://schemas.microsoft.com/office/drawing/2014/main" id="{0E8A2CBC-F021-4C73-8E38-CC24159B3A1E}"/>
              </a:ext>
            </a:extLst>
          </p:cNvPr>
          <p:cNvSpPr/>
          <p:nvPr/>
        </p:nvSpPr>
        <p:spPr bwMode="auto">
          <a:xfrm>
            <a:off x="2580158" y="2831998"/>
            <a:ext cx="595619" cy="299796"/>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サービス全体像策定</a:t>
            </a:r>
          </a:p>
        </p:txBody>
      </p:sp>
      <p:sp>
        <p:nvSpPr>
          <p:cNvPr id="57" name="正方形/長方形 56">
            <a:extLst>
              <a:ext uri="{FF2B5EF4-FFF2-40B4-BE49-F238E27FC236}">
                <a16:creationId xmlns:a16="http://schemas.microsoft.com/office/drawing/2014/main" id="{1CF117DC-71B8-4797-9F3B-C6EF1791BA07}"/>
              </a:ext>
            </a:extLst>
          </p:cNvPr>
          <p:cNvSpPr/>
          <p:nvPr/>
        </p:nvSpPr>
        <p:spPr bwMode="auto">
          <a:xfrm>
            <a:off x="3251472" y="2831998"/>
            <a:ext cx="595619" cy="299796"/>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サービス開発計画</a:t>
            </a:r>
          </a:p>
        </p:txBody>
      </p:sp>
      <p:sp>
        <p:nvSpPr>
          <p:cNvPr id="58" name="正方形/長方形 57">
            <a:extLst>
              <a:ext uri="{FF2B5EF4-FFF2-40B4-BE49-F238E27FC236}">
                <a16:creationId xmlns:a16="http://schemas.microsoft.com/office/drawing/2014/main" id="{AA398F0C-077F-41F6-86EF-966A8D1A9B13}"/>
              </a:ext>
            </a:extLst>
          </p:cNvPr>
          <p:cNvSpPr/>
          <p:nvPr/>
        </p:nvSpPr>
        <p:spPr bwMode="auto">
          <a:xfrm>
            <a:off x="2521875" y="2664335"/>
            <a:ext cx="2047278" cy="533770"/>
          </a:xfrm>
          <a:prstGeom prst="rect">
            <a:avLst/>
          </a:prstGeom>
          <a:noFill/>
          <a:ln w="9525" cap="flat" cmpd="sng" algn="ctr">
            <a:solidFill>
              <a:schemeClr val="tx1"/>
            </a:solidFill>
            <a:prstDash val="dash"/>
            <a:round/>
            <a:headEnd type="none" w="med" len="med"/>
            <a:tailEnd type="none" w="med" len="med"/>
          </a:ln>
          <a:effectLst/>
        </p:spPr>
        <p:txBody>
          <a:bodyPr vert="horz" wrap="square" lIns="36000" tIns="45720" rIns="36000" bIns="45720" numCol="1" rtlCol="0" anchor="t"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マーケ企画</a:t>
            </a:r>
          </a:p>
        </p:txBody>
      </p:sp>
      <p:sp>
        <p:nvSpPr>
          <p:cNvPr id="59" name="正方形/長方形 58">
            <a:extLst>
              <a:ext uri="{FF2B5EF4-FFF2-40B4-BE49-F238E27FC236}">
                <a16:creationId xmlns:a16="http://schemas.microsoft.com/office/drawing/2014/main" id="{C484242F-908F-4702-921B-20374B61D270}"/>
              </a:ext>
            </a:extLst>
          </p:cNvPr>
          <p:cNvSpPr/>
          <p:nvPr/>
        </p:nvSpPr>
        <p:spPr bwMode="auto">
          <a:xfrm>
            <a:off x="3922786" y="2837847"/>
            <a:ext cx="595619" cy="299796"/>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サービス発信計画</a:t>
            </a:r>
          </a:p>
        </p:txBody>
      </p:sp>
      <p:sp>
        <p:nvSpPr>
          <p:cNvPr id="60" name="矢印: 五方向 59">
            <a:extLst>
              <a:ext uri="{FF2B5EF4-FFF2-40B4-BE49-F238E27FC236}">
                <a16:creationId xmlns:a16="http://schemas.microsoft.com/office/drawing/2014/main" id="{989E28C5-0757-46C3-A742-A565AE84CE1D}"/>
              </a:ext>
            </a:extLst>
          </p:cNvPr>
          <p:cNvSpPr/>
          <p:nvPr/>
        </p:nvSpPr>
        <p:spPr bwMode="auto">
          <a:xfrm>
            <a:off x="4961085" y="2450392"/>
            <a:ext cx="2612973" cy="775104"/>
          </a:xfrm>
          <a:prstGeom prst="homePlate">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t"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lang="ja-JP" altLang="en-US" sz="1000">
                <a:solidFill>
                  <a:schemeClr val="tx1"/>
                </a:solidFill>
                <a:latin typeface="Meiryo UI" panose="020B0604030504040204" pitchFamily="50" charset="-128"/>
                <a:ea typeface="Meiryo UI" panose="020B0604030504040204" pitchFamily="50" charset="-128"/>
                <a:cs typeface="Meiryo UI" panose="020B0604030504040204" pitchFamily="50" charset="-128"/>
              </a:rPr>
              <a:t>研究・調査</a:t>
            </a:r>
            <a:endParaRPr kumimoji="0" lang="ja-JP" altLang="en-US" sz="1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61" name="正方形/長方形 60">
            <a:extLst>
              <a:ext uri="{FF2B5EF4-FFF2-40B4-BE49-F238E27FC236}">
                <a16:creationId xmlns:a16="http://schemas.microsoft.com/office/drawing/2014/main" id="{80A049A4-F6DF-4CF5-99FA-E61D603F60B8}"/>
              </a:ext>
            </a:extLst>
          </p:cNvPr>
          <p:cNvSpPr/>
          <p:nvPr/>
        </p:nvSpPr>
        <p:spPr bwMode="auto">
          <a:xfrm>
            <a:off x="5161015" y="2831998"/>
            <a:ext cx="595619" cy="299796"/>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市場動向</a:t>
            </a:r>
            <a:endParaRPr kumimoji="0" lang="en-US" altLang="ja-JP"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調査</a:t>
            </a:r>
          </a:p>
        </p:txBody>
      </p:sp>
      <p:sp>
        <p:nvSpPr>
          <p:cNvPr id="62" name="正方形/長方形 61">
            <a:extLst>
              <a:ext uri="{FF2B5EF4-FFF2-40B4-BE49-F238E27FC236}">
                <a16:creationId xmlns:a16="http://schemas.microsoft.com/office/drawing/2014/main" id="{70C48A57-B801-4B31-9875-6F1D48F0E1A6}"/>
              </a:ext>
            </a:extLst>
          </p:cNvPr>
          <p:cNvSpPr/>
          <p:nvPr/>
        </p:nvSpPr>
        <p:spPr bwMode="auto">
          <a:xfrm>
            <a:off x="5832329" y="2831998"/>
            <a:ext cx="595619" cy="299796"/>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外部方法論の研究</a:t>
            </a:r>
          </a:p>
        </p:txBody>
      </p:sp>
      <p:sp>
        <p:nvSpPr>
          <p:cNvPr id="63" name="正方形/長方形 62">
            <a:extLst>
              <a:ext uri="{FF2B5EF4-FFF2-40B4-BE49-F238E27FC236}">
                <a16:creationId xmlns:a16="http://schemas.microsoft.com/office/drawing/2014/main" id="{4C4726D6-65B1-4B23-9348-3E1247BD5932}"/>
              </a:ext>
            </a:extLst>
          </p:cNvPr>
          <p:cNvSpPr/>
          <p:nvPr/>
        </p:nvSpPr>
        <p:spPr bwMode="auto">
          <a:xfrm>
            <a:off x="5080636" y="2664335"/>
            <a:ext cx="2117617" cy="533770"/>
          </a:xfrm>
          <a:prstGeom prst="rect">
            <a:avLst/>
          </a:prstGeom>
          <a:noFill/>
          <a:ln w="9525" cap="flat" cmpd="sng" algn="ctr">
            <a:solidFill>
              <a:schemeClr val="tx1"/>
            </a:solidFill>
            <a:prstDash val="dash"/>
            <a:round/>
            <a:headEnd type="none" w="med" len="med"/>
            <a:tailEnd type="none" w="med" len="med"/>
          </a:ln>
          <a:effectLst/>
        </p:spPr>
        <p:txBody>
          <a:bodyPr vert="horz" wrap="square" lIns="36000" tIns="45720" rIns="36000" bIns="45720" numCol="1" rtlCol="0" anchor="t"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市場調査・研究活動</a:t>
            </a:r>
          </a:p>
        </p:txBody>
      </p:sp>
      <p:sp>
        <p:nvSpPr>
          <p:cNvPr id="64" name="正方形/長方形 63">
            <a:extLst>
              <a:ext uri="{FF2B5EF4-FFF2-40B4-BE49-F238E27FC236}">
                <a16:creationId xmlns:a16="http://schemas.microsoft.com/office/drawing/2014/main" id="{E875818E-0580-45AF-BA20-12AFA92AEF58}"/>
              </a:ext>
            </a:extLst>
          </p:cNvPr>
          <p:cNvSpPr/>
          <p:nvPr/>
        </p:nvSpPr>
        <p:spPr bwMode="auto">
          <a:xfrm>
            <a:off x="6503643" y="2837847"/>
            <a:ext cx="595619" cy="299796"/>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書籍・資料管理</a:t>
            </a:r>
          </a:p>
        </p:txBody>
      </p:sp>
      <p:sp>
        <p:nvSpPr>
          <p:cNvPr id="65" name="矢印: 五方向 64">
            <a:extLst>
              <a:ext uri="{FF2B5EF4-FFF2-40B4-BE49-F238E27FC236}">
                <a16:creationId xmlns:a16="http://schemas.microsoft.com/office/drawing/2014/main" id="{0C719E24-3ED9-4857-9A3D-DAC0113C139F}"/>
              </a:ext>
            </a:extLst>
          </p:cNvPr>
          <p:cNvSpPr/>
          <p:nvPr/>
        </p:nvSpPr>
        <p:spPr bwMode="auto">
          <a:xfrm>
            <a:off x="7624114" y="2450392"/>
            <a:ext cx="2754233" cy="775104"/>
          </a:xfrm>
          <a:prstGeom prst="homePlate">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t"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lang="ja-JP" altLang="en-US" sz="1000">
                <a:solidFill>
                  <a:schemeClr val="tx1"/>
                </a:solidFill>
                <a:latin typeface="Meiryo UI" panose="020B0604030504040204" pitchFamily="50" charset="-128"/>
                <a:ea typeface="Meiryo UI" panose="020B0604030504040204" pitchFamily="50" charset="-128"/>
                <a:cs typeface="Meiryo UI" panose="020B0604030504040204" pitchFamily="50" charset="-128"/>
              </a:rPr>
              <a:t>サービス開発</a:t>
            </a:r>
            <a:endParaRPr kumimoji="0" lang="ja-JP" altLang="en-US" sz="1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66" name="正方形/長方形 65">
            <a:extLst>
              <a:ext uri="{FF2B5EF4-FFF2-40B4-BE49-F238E27FC236}">
                <a16:creationId xmlns:a16="http://schemas.microsoft.com/office/drawing/2014/main" id="{651577ED-3B96-43D6-9651-1488841DE971}"/>
              </a:ext>
            </a:extLst>
          </p:cNvPr>
          <p:cNvSpPr/>
          <p:nvPr/>
        </p:nvSpPr>
        <p:spPr bwMode="auto">
          <a:xfrm>
            <a:off x="7824044" y="2831998"/>
            <a:ext cx="595619" cy="299796"/>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サービス開発</a:t>
            </a:r>
          </a:p>
        </p:txBody>
      </p:sp>
      <p:sp>
        <p:nvSpPr>
          <p:cNvPr id="68" name="正方形/長方形 67">
            <a:extLst>
              <a:ext uri="{FF2B5EF4-FFF2-40B4-BE49-F238E27FC236}">
                <a16:creationId xmlns:a16="http://schemas.microsoft.com/office/drawing/2014/main" id="{569A8211-751B-4DBB-BC66-A16E0FEDCFEC}"/>
              </a:ext>
            </a:extLst>
          </p:cNvPr>
          <p:cNvSpPr/>
          <p:nvPr/>
        </p:nvSpPr>
        <p:spPr bwMode="auto">
          <a:xfrm>
            <a:off x="8495358" y="2831998"/>
            <a:ext cx="595619" cy="299796"/>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lang="ja-JP" altLang="en-US" sz="800">
                <a:solidFill>
                  <a:schemeClr val="tx1"/>
                </a:solidFill>
                <a:latin typeface="Meiryo UI" panose="020B0604030504040204" pitchFamily="50" charset="-128"/>
                <a:ea typeface="Meiryo UI" panose="020B0604030504040204" pitchFamily="50" charset="-128"/>
                <a:cs typeface="Meiryo UI" panose="020B0604030504040204" pitchFamily="50" charset="-128"/>
              </a:rPr>
              <a:t>サービス改訂</a:t>
            </a:r>
            <a:endParaRPr lang="en-US" altLang="ja-JP" sz="80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9" name="正方形/長方形 68">
            <a:extLst>
              <a:ext uri="{FF2B5EF4-FFF2-40B4-BE49-F238E27FC236}">
                <a16:creationId xmlns:a16="http://schemas.microsoft.com/office/drawing/2014/main" id="{F1D1D21A-1CAC-449D-ABF8-936418EB1649}"/>
              </a:ext>
            </a:extLst>
          </p:cNvPr>
          <p:cNvSpPr/>
          <p:nvPr/>
        </p:nvSpPr>
        <p:spPr bwMode="auto">
          <a:xfrm>
            <a:off x="7743665" y="2664335"/>
            <a:ext cx="1392615" cy="533770"/>
          </a:xfrm>
          <a:prstGeom prst="rect">
            <a:avLst/>
          </a:prstGeom>
          <a:noFill/>
          <a:ln w="9525" cap="flat" cmpd="sng" algn="ctr">
            <a:solidFill>
              <a:schemeClr val="tx1"/>
            </a:solidFill>
            <a:prstDash val="dash"/>
            <a:round/>
            <a:headEnd type="none" w="med" len="med"/>
            <a:tailEnd type="none" w="med" len="med"/>
          </a:ln>
          <a:effectLst/>
        </p:spPr>
        <p:txBody>
          <a:bodyPr vert="horz" wrap="square" lIns="36000" tIns="45720" rIns="36000" bIns="45720" numCol="1" rtlCol="0" anchor="t"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サービス開発</a:t>
            </a:r>
          </a:p>
        </p:txBody>
      </p:sp>
      <p:sp>
        <p:nvSpPr>
          <p:cNvPr id="70" name="正方形/長方形 69">
            <a:extLst>
              <a:ext uri="{FF2B5EF4-FFF2-40B4-BE49-F238E27FC236}">
                <a16:creationId xmlns:a16="http://schemas.microsoft.com/office/drawing/2014/main" id="{E99F48CF-0EF9-469A-9121-CFBC215E844B}"/>
              </a:ext>
            </a:extLst>
          </p:cNvPr>
          <p:cNvSpPr/>
          <p:nvPr/>
        </p:nvSpPr>
        <p:spPr bwMode="auto">
          <a:xfrm>
            <a:off x="9330063" y="2831998"/>
            <a:ext cx="595619" cy="299796"/>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サービスツール開発</a:t>
            </a:r>
          </a:p>
        </p:txBody>
      </p:sp>
      <p:sp>
        <p:nvSpPr>
          <p:cNvPr id="71" name="正方形/長方形 70">
            <a:extLst>
              <a:ext uri="{FF2B5EF4-FFF2-40B4-BE49-F238E27FC236}">
                <a16:creationId xmlns:a16="http://schemas.microsoft.com/office/drawing/2014/main" id="{85414113-A636-46F1-A9B3-49F094237433}"/>
              </a:ext>
            </a:extLst>
          </p:cNvPr>
          <p:cNvSpPr/>
          <p:nvPr/>
        </p:nvSpPr>
        <p:spPr bwMode="auto">
          <a:xfrm>
            <a:off x="9223266" y="2664335"/>
            <a:ext cx="804382" cy="533770"/>
          </a:xfrm>
          <a:prstGeom prst="rect">
            <a:avLst/>
          </a:prstGeom>
          <a:noFill/>
          <a:ln w="9525" cap="flat" cmpd="sng" algn="ctr">
            <a:solidFill>
              <a:schemeClr val="tx1"/>
            </a:solidFill>
            <a:prstDash val="dash"/>
            <a:round/>
            <a:headEnd type="none" w="med" len="med"/>
            <a:tailEnd type="none" w="med" len="med"/>
          </a:ln>
          <a:effectLst/>
        </p:spPr>
        <p:txBody>
          <a:bodyPr vert="horz" wrap="square" lIns="36000" tIns="45720" rIns="36000" bIns="45720" numCol="1" rtlCol="0" anchor="t"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ツール導入</a:t>
            </a:r>
          </a:p>
        </p:txBody>
      </p:sp>
      <p:sp>
        <p:nvSpPr>
          <p:cNvPr id="72" name="矢印: 五方向 71">
            <a:extLst>
              <a:ext uri="{FF2B5EF4-FFF2-40B4-BE49-F238E27FC236}">
                <a16:creationId xmlns:a16="http://schemas.microsoft.com/office/drawing/2014/main" id="{1AF210CD-D48F-4F92-8DE4-40308D06FD00}"/>
              </a:ext>
            </a:extLst>
          </p:cNvPr>
          <p:cNvSpPr/>
          <p:nvPr/>
        </p:nvSpPr>
        <p:spPr bwMode="auto">
          <a:xfrm>
            <a:off x="2571769" y="3343189"/>
            <a:ext cx="8276361" cy="1094003"/>
          </a:xfrm>
          <a:prstGeom prst="homePlat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36000" tIns="45720" rIns="36000" bIns="45720" numCol="1" rtlCol="0" anchor="t" anchorCtr="0" compatLnSpc="1">
            <a:prstTxWarp prst="textNoShape">
              <a:avLst/>
            </a:prstTxWarp>
          </a:bodyPr>
          <a:lstStyle/>
          <a:p>
            <a:pPr marL="0" marR="0" indent="0" defTabSz="914400" rtl="0" eaLnBrk="0" fontAlgn="base" latinLnBrk="0" hangingPunct="0">
              <a:lnSpc>
                <a:spcPct val="100000"/>
              </a:lnSpc>
              <a:spcBef>
                <a:spcPts val="0"/>
              </a:spcBef>
              <a:spcAft>
                <a:spcPct val="0"/>
              </a:spcAft>
              <a:buClrTx/>
              <a:buSzTx/>
              <a:buFontTx/>
              <a:buNone/>
              <a:tabLst/>
            </a:pPr>
            <a:r>
              <a:rPr kumimoji="0" lang="ja-JP" altLang="en-US" sz="1200" b="1"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コンサルティングサービスプロセス</a:t>
            </a:r>
          </a:p>
        </p:txBody>
      </p:sp>
      <p:sp>
        <p:nvSpPr>
          <p:cNvPr id="73" name="矢印: 五方向 72">
            <a:extLst>
              <a:ext uri="{FF2B5EF4-FFF2-40B4-BE49-F238E27FC236}">
                <a16:creationId xmlns:a16="http://schemas.microsoft.com/office/drawing/2014/main" id="{9721D432-82CC-4A7B-8A97-594188D94424}"/>
              </a:ext>
            </a:extLst>
          </p:cNvPr>
          <p:cNvSpPr/>
          <p:nvPr/>
        </p:nvSpPr>
        <p:spPr bwMode="auto">
          <a:xfrm>
            <a:off x="2722245" y="3550423"/>
            <a:ext cx="2010311" cy="775104"/>
          </a:xfrm>
          <a:prstGeom prst="homePlate">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t"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lang="ja-JP" altLang="en-US" sz="1000">
                <a:solidFill>
                  <a:schemeClr val="tx1"/>
                </a:solidFill>
                <a:latin typeface="Meiryo UI" panose="020B0604030504040204" pitchFamily="50" charset="-128"/>
                <a:ea typeface="Meiryo UI" panose="020B0604030504040204" pitchFamily="50" charset="-128"/>
                <a:cs typeface="Meiryo UI" panose="020B0604030504040204" pitchFamily="50" charset="-128"/>
              </a:rPr>
              <a:t>アカウント計画</a:t>
            </a:r>
            <a:endParaRPr kumimoji="0" lang="ja-JP" altLang="en-US" sz="1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74" name="正方形/長方形 73">
            <a:extLst>
              <a:ext uri="{FF2B5EF4-FFF2-40B4-BE49-F238E27FC236}">
                <a16:creationId xmlns:a16="http://schemas.microsoft.com/office/drawing/2014/main" id="{F6677335-4CCF-4F76-835E-2D85230B3F7E}"/>
              </a:ext>
            </a:extLst>
          </p:cNvPr>
          <p:cNvSpPr/>
          <p:nvPr/>
        </p:nvSpPr>
        <p:spPr bwMode="auto">
          <a:xfrm>
            <a:off x="2966985" y="3923640"/>
            <a:ext cx="595619" cy="299796"/>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アカウントプラン策定</a:t>
            </a:r>
          </a:p>
        </p:txBody>
      </p:sp>
      <p:sp>
        <p:nvSpPr>
          <p:cNvPr id="75" name="正方形/長方形 74">
            <a:extLst>
              <a:ext uri="{FF2B5EF4-FFF2-40B4-BE49-F238E27FC236}">
                <a16:creationId xmlns:a16="http://schemas.microsoft.com/office/drawing/2014/main" id="{9C041D2C-7CE5-4C0E-AED8-8D3FE4E55114}"/>
              </a:ext>
            </a:extLst>
          </p:cNvPr>
          <p:cNvSpPr/>
          <p:nvPr/>
        </p:nvSpPr>
        <p:spPr bwMode="auto">
          <a:xfrm>
            <a:off x="3638299" y="3923640"/>
            <a:ext cx="595619" cy="299796"/>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お客様</a:t>
            </a:r>
            <a:endParaRPr kumimoji="0" lang="en-US" altLang="ja-JP"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フォロー</a:t>
            </a:r>
          </a:p>
        </p:txBody>
      </p:sp>
      <p:sp>
        <p:nvSpPr>
          <p:cNvPr id="76" name="正方形/長方形 75">
            <a:extLst>
              <a:ext uri="{FF2B5EF4-FFF2-40B4-BE49-F238E27FC236}">
                <a16:creationId xmlns:a16="http://schemas.microsoft.com/office/drawing/2014/main" id="{B46094B0-A5D3-4F66-B5C5-BAA0E27AB810}"/>
              </a:ext>
            </a:extLst>
          </p:cNvPr>
          <p:cNvSpPr/>
          <p:nvPr/>
        </p:nvSpPr>
        <p:spPr bwMode="auto">
          <a:xfrm>
            <a:off x="2908702" y="3755977"/>
            <a:ext cx="1424035" cy="533770"/>
          </a:xfrm>
          <a:prstGeom prst="rect">
            <a:avLst/>
          </a:prstGeom>
          <a:noFill/>
          <a:ln w="9525" cap="flat" cmpd="sng" algn="ctr">
            <a:solidFill>
              <a:schemeClr val="tx1"/>
            </a:solidFill>
            <a:prstDash val="dash"/>
            <a:round/>
            <a:headEnd type="none" w="med" len="med"/>
            <a:tailEnd type="none" w="med" len="med"/>
          </a:ln>
          <a:effectLst/>
        </p:spPr>
        <p:txBody>
          <a:bodyPr vert="horz" wrap="square" lIns="36000" tIns="45720" rIns="36000" bIns="45720" numCol="1" rtlCol="0" anchor="t"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アカウント管理</a:t>
            </a:r>
          </a:p>
        </p:txBody>
      </p:sp>
      <p:sp>
        <p:nvSpPr>
          <p:cNvPr id="77" name="矢印: 五方向 76">
            <a:extLst>
              <a:ext uri="{FF2B5EF4-FFF2-40B4-BE49-F238E27FC236}">
                <a16:creationId xmlns:a16="http://schemas.microsoft.com/office/drawing/2014/main" id="{BE66ECD9-0FD8-41CF-9090-9021CEB70CDB}"/>
              </a:ext>
            </a:extLst>
          </p:cNvPr>
          <p:cNvSpPr/>
          <p:nvPr/>
        </p:nvSpPr>
        <p:spPr bwMode="auto">
          <a:xfrm>
            <a:off x="4772516" y="3550423"/>
            <a:ext cx="5614220" cy="775104"/>
          </a:xfrm>
          <a:prstGeom prst="homePlate">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t"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lang="ja-JP" altLang="en-US" sz="1000">
                <a:solidFill>
                  <a:schemeClr val="tx1"/>
                </a:solidFill>
                <a:latin typeface="Meiryo UI" panose="020B0604030504040204" pitchFamily="50" charset="-128"/>
                <a:ea typeface="Meiryo UI" panose="020B0604030504040204" pitchFamily="50" charset="-128"/>
                <a:cs typeface="Meiryo UI" panose="020B0604030504040204" pitchFamily="50" charset="-128"/>
              </a:rPr>
              <a:t>コンサルティング</a:t>
            </a:r>
            <a:endParaRPr kumimoji="0" lang="ja-JP" altLang="en-US" sz="1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78" name="正方形/長方形 77">
            <a:extLst>
              <a:ext uri="{FF2B5EF4-FFF2-40B4-BE49-F238E27FC236}">
                <a16:creationId xmlns:a16="http://schemas.microsoft.com/office/drawing/2014/main" id="{425DD0F5-672E-49BC-94BB-3C1F350F51BC}"/>
              </a:ext>
            </a:extLst>
          </p:cNvPr>
          <p:cNvSpPr/>
          <p:nvPr/>
        </p:nvSpPr>
        <p:spPr bwMode="auto">
          <a:xfrm>
            <a:off x="5017256" y="3923640"/>
            <a:ext cx="595619" cy="299796"/>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en-US" altLang="ja-JP"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NDA</a:t>
            </a: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締結</a:t>
            </a:r>
          </a:p>
        </p:txBody>
      </p:sp>
      <p:sp>
        <p:nvSpPr>
          <p:cNvPr id="79" name="正方形/長方形 78">
            <a:extLst>
              <a:ext uri="{FF2B5EF4-FFF2-40B4-BE49-F238E27FC236}">
                <a16:creationId xmlns:a16="http://schemas.microsoft.com/office/drawing/2014/main" id="{006FE698-C6F4-41E9-BF0D-791B89BCC5F2}"/>
              </a:ext>
            </a:extLst>
          </p:cNvPr>
          <p:cNvSpPr/>
          <p:nvPr/>
        </p:nvSpPr>
        <p:spPr bwMode="auto">
          <a:xfrm>
            <a:off x="5688570" y="3923640"/>
            <a:ext cx="595619" cy="299796"/>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lang="ja-JP" altLang="en-US" sz="800">
                <a:solidFill>
                  <a:schemeClr val="tx1"/>
                </a:solidFill>
                <a:latin typeface="Meiryo UI" panose="020B0604030504040204" pitchFamily="50" charset="-128"/>
                <a:ea typeface="Meiryo UI" panose="020B0604030504040204" pitchFamily="50" charset="-128"/>
                <a:cs typeface="Meiryo UI" panose="020B0604030504040204" pitchFamily="50" charset="-128"/>
              </a:rPr>
              <a:t>営業訪問・商談</a:t>
            </a:r>
            <a:endPar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80" name="正方形/長方形 79">
            <a:extLst>
              <a:ext uri="{FF2B5EF4-FFF2-40B4-BE49-F238E27FC236}">
                <a16:creationId xmlns:a16="http://schemas.microsoft.com/office/drawing/2014/main" id="{07668456-1572-4947-A1C8-3E985B5974E1}"/>
              </a:ext>
            </a:extLst>
          </p:cNvPr>
          <p:cNvSpPr/>
          <p:nvPr/>
        </p:nvSpPr>
        <p:spPr bwMode="auto">
          <a:xfrm>
            <a:off x="4958972" y="3755977"/>
            <a:ext cx="2751675" cy="533770"/>
          </a:xfrm>
          <a:prstGeom prst="rect">
            <a:avLst/>
          </a:prstGeom>
          <a:noFill/>
          <a:ln w="9525" cap="flat" cmpd="sng" algn="ctr">
            <a:solidFill>
              <a:schemeClr val="tx1"/>
            </a:solidFill>
            <a:prstDash val="dash"/>
            <a:round/>
            <a:headEnd type="none" w="med" len="med"/>
            <a:tailEnd type="none" w="med" len="med"/>
          </a:ln>
          <a:effectLst/>
        </p:spPr>
        <p:txBody>
          <a:bodyPr vert="horz" wrap="square" lIns="36000" tIns="45720" rIns="36000" bIns="45720" numCol="1" rtlCol="0" anchor="t"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サービス提供</a:t>
            </a:r>
          </a:p>
        </p:txBody>
      </p:sp>
      <p:sp>
        <p:nvSpPr>
          <p:cNvPr id="81" name="正方形/長方形 80">
            <a:extLst>
              <a:ext uri="{FF2B5EF4-FFF2-40B4-BE49-F238E27FC236}">
                <a16:creationId xmlns:a16="http://schemas.microsoft.com/office/drawing/2014/main" id="{EDD5C8A7-EDEC-4C38-AF46-1B74CE178A09}"/>
              </a:ext>
            </a:extLst>
          </p:cNvPr>
          <p:cNvSpPr/>
          <p:nvPr/>
        </p:nvSpPr>
        <p:spPr bwMode="auto">
          <a:xfrm>
            <a:off x="6359196" y="3925822"/>
            <a:ext cx="595619" cy="299796"/>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lang="ja-JP" altLang="en-US" sz="800">
                <a:solidFill>
                  <a:schemeClr val="tx1"/>
                </a:solidFill>
                <a:latin typeface="Meiryo UI" panose="020B0604030504040204" pitchFamily="50" charset="-128"/>
                <a:ea typeface="Meiryo UI" panose="020B0604030504040204" pitchFamily="50" charset="-128"/>
                <a:cs typeface="Meiryo UI" panose="020B0604030504040204" pitchFamily="50" charset="-128"/>
              </a:rPr>
              <a:t>見積・提案</a:t>
            </a:r>
            <a:endPar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82" name="正方形/長方形 81">
            <a:extLst>
              <a:ext uri="{FF2B5EF4-FFF2-40B4-BE49-F238E27FC236}">
                <a16:creationId xmlns:a16="http://schemas.microsoft.com/office/drawing/2014/main" id="{984B3B19-B48D-4CED-8BE1-4E00EC251229}"/>
              </a:ext>
            </a:extLst>
          </p:cNvPr>
          <p:cNvSpPr/>
          <p:nvPr/>
        </p:nvSpPr>
        <p:spPr bwMode="auto">
          <a:xfrm>
            <a:off x="7031912" y="3925822"/>
            <a:ext cx="595619" cy="299796"/>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lang="ja-JP" altLang="en-US" sz="800">
                <a:solidFill>
                  <a:schemeClr val="tx1"/>
                </a:solidFill>
                <a:latin typeface="Meiryo UI" panose="020B0604030504040204" pitchFamily="50" charset="-128"/>
                <a:ea typeface="Meiryo UI" panose="020B0604030504040204" pitchFamily="50" charset="-128"/>
                <a:cs typeface="Meiryo UI" panose="020B0604030504040204" pitchFamily="50" charset="-128"/>
              </a:rPr>
              <a:t>受注処理</a:t>
            </a:r>
            <a:endPar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83" name="正方形/長方形 82">
            <a:extLst>
              <a:ext uri="{FF2B5EF4-FFF2-40B4-BE49-F238E27FC236}">
                <a16:creationId xmlns:a16="http://schemas.microsoft.com/office/drawing/2014/main" id="{C803B7FA-DDB6-4E6E-88E5-1C7FC6167355}"/>
              </a:ext>
            </a:extLst>
          </p:cNvPr>
          <p:cNvSpPr/>
          <p:nvPr/>
        </p:nvSpPr>
        <p:spPr bwMode="auto">
          <a:xfrm>
            <a:off x="7805983" y="3751903"/>
            <a:ext cx="1524198" cy="533770"/>
          </a:xfrm>
          <a:prstGeom prst="rect">
            <a:avLst/>
          </a:prstGeom>
          <a:noFill/>
          <a:ln w="9525" cap="flat" cmpd="sng" algn="ctr">
            <a:solidFill>
              <a:schemeClr val="tx1"/>
            </a:solidFill>
            <a:prstDash val="dash"/>
            <a:round/>
            <a:headEnd type="none" w="med" len="med"/>
            <a:tailEnd type="none" w="med" len="med"/>
          </a:ln>
          <a:effectLst/>
        </p:spPr>
        <p:txBody>
          <a:bodyPr vert="horz" wrap="square" lIns="36000" tIns="45720" rIns="36000" bIns="45720" numCol="1" rtlCol="0" anchor="t"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品質管理</a:t>
            </a:r>
          </a:p>
        </p:txBody>
      </p:sp>
      <p:sp>
        <p:nvSpPr>
          <p:cNvPr id="84" name="正方形/長方形 83">
            <a:extLst>
              <a:ext uri="{FF2B5EF4-FFF2-40B4-BE49-F238E27FC236}">
                <a16:creationId xmlns:a16="http://schemas.microsoft.com/office/drawing/2014/main" id="{BDE84CDD-9541-4386-BFC9-6B8FFBFFC74D}"/>
              </a:ext>
            </a:extLst>
          </p:cNvPr>
          <p:cNvSpPr/>
          <p:nvPr/>
        </p:nvSpPr>
        <p:spPr bwMode="auto">
          <a:xfrm>
            <a:off x="7900328" y="3930186"/>
            <a:ext cx="595619" cy="299796"/>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lang="ja-JP" altLang="en-US" sz="800">
                <a:solidFill>
                  <a:schemeClr val="tx1"/>
                </a:solidFill>
                <a:latin typeface="Meiryo UI" panose="020B0604030504040204" pitchFamily="50" charset="-128"/>
                <a:ea typeface="Meiryo UI" panose="020B0604030504040204" pitchFamily="50" charset="-128"/>
                <a:cs typeface="Meiryo UI" panose="020B0604030504040204" pitchFamily="50" charset="-128"/>
              </a:rPr>
              <a:t>受注処理</a:t>
            </a:r>
            <a:endPar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85" name="正方形/長方形 84">
            <a:extLst>
              <a:ext uri="{FF2B5EF4-FFF2-40B4-BE49-F238E27FC236}">
                <a16:creationId xmlns:a16="http://schemas.microsoft.com/office/drawing/2014/main" id="{36C2EDDA-6AE1-47C4-8F84-E38BB981CE99}"/>
              </a:ext>
            </a:extLst>
          </p:cNvPr>
          <p:cNvSpPr/>
          <p:nvPr/>
        </p:nvSpPr>
        <p:spPr bwMode="auto">
          <a:xfrm>
            <a:off x="8570859" y="3927326"/>
            <a:ext cx="595619" cy="299796"/>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案件手続</a:t>
            </a:r>
            <a:endParaRPr kumimoji="0" lang="en-US" altLang="ja-JP"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履行確認</a:t>
            </a:r>
          </a:p>
        </p:txBody>
      </p:sp>
      <p:sp>
        <p:nvSpPr>
          <p:cNvPr id="86" name="矢印: 五方向 85">
            <a:extLst>
              <a:ext uri="{FF2B5EF4-FFF2-40B4-BE49-F238E27FC236}">
                <a16:creationId xmlns:a16="http://schemas.microsoft.com/office/drawing/2014/main" id="{E5061ACF-304A-4172-845A-3FD60D76AE1A}"/>
              </a:ext>
            </a:extLst>
          </p:cNvPr>
          <p:cNvSpPr/>
          <p:nvPr/>
        </p:nvSpPr>
        <p:spPr bwMode="auto">
          <a:xfrm>
            <a:off x="1728966" y="5486728"/>
            <a:ext cx="9110446" cy="1019307"/>
          </a:xfrm>
          <a:prstGeom prst="homePlat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36000" tIns="45720" rIns="36000" bIns="45720" numCol="1" rtlCol="0" anchor="t" anchorCtr="0" compatLnSpc="1">
            <a:prstTxWarp prst="textNoShape">
              <a:avLst/>
            </a:prstTxWarp>
          </a:bodyPr>
          <a:lstStyle/>
          <a:p>
            <a:pPr marL="0" marR="0" indent="0" defTabSz="914400" rtl="0" eaLnBrk="0" fontAlgn="base" latinLnBrk="0" hangingPunct="0">
              <a:lnSpc>
                <a:spcPct val="100000"/>
              </a:lnSpc>
              <a:spcBef>
                <a:spcPts val="0"/>
              </a:spcBef>
              <a:spcAft>
                <a:spcPct val="0"/>
              </a:spcAft>
              <a:buClrTx/>
              <a:buSzTx/>
              <a:buFontTx/>
              <a:buNone/>
              <a:tabLst/>
            </a:pPr>
            <a:r>
              <a:rPr kumimoji="0" lang="ja-JP" altLang="en-US" sz="1200" b="1"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情報基盤プロセス</a:t>
            </a:r>
          </a:p>
        </p:txBody>
      </p:sp>
      <p:sp>
        <p:nvSpPr>
          <p:cNvPr id="87" name="矢印: 五方向 86">
            <a:extLst>
              <a:ext uri="{FF2B5EF4-FFF2-40B4-BE49-F238E27FC236}">
                <a16:creationId xmlns:a16="http://schemas.microsoft.com/office/drawing/2014/main" id="{80948332-1DA2-4711-98C0-3E367056127A}"/>
              </a:ext>
            </a:extLst>
          </p:cNvPr>
          <p:cNvSpPr/>
          <p:nvPr/>
        </p:nvSpPr>
        <p:spPr bwMode="auto">
          <a:xfrm>
            <a:off x="1862269" y="4683089"/>
            <a:ext cx="1209268" cy="775104"/>
          </a:xfrm>
          <a:prstGeom prst="homePlate">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t"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1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制度規定策定</a:t>
            </a:r>
          </a:p>
        </p:txBody>
      </p:sp>
      <p:sp>
        <p:nvSpPr>
          <p:cNvPr id="88" name="正方形/長方形 87">
            <a:extLst>
              <a:ext uri="{FF2B5EF4-FFF2-40B4-BE49-F238E27FC236}">
                <a16:creationId xmlns:a16="http://schemas.microsoft.com/office/drawing/2014/main" id="{83CC22C8-A55E-40C7-909D-5D1BA87FA7B7}"/>
              </a:ext>
            </a:extLst>
          </p:cNvPr>
          <p:cNvSpPr/>
          <p:nvPr/>
        </p:nvSpPr>
        <p:spPr bwMode="auto">
          <a:xfrm>
            <a:off x="2107008" y="5056306"/>
            <a:ext cx="595619" cy="299796"/>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lang="ja-JP" altLang="en-US" sz="800">
                <a:solidFill>
                  <a:schemeClr val="tx1"/>
                </a:solidFill>
                <a:latin typeface="Meiryo UI" panose="020B0604030504040204" pitchFamily="50" charset="-128"/>
                <a:ea typeface="Meiryo UI" panose="020B0604030504040204" pitchFamily="50" charset="-128"/>
                <a:cs typeface="Meiryo UI" panose="020B0604030504040204" pitchFamily="50" charset="-128"/>
              </a:rPr>
              <a:t>制度・規定策定</a:t>
            </a:r>
            <a:endPar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89" name="正方形/長方形 88">
            <a:extLst>
              <a:ext uri="{FF2B5EF4-FFF2-40B4-BE49-F238E27FC236}">
                <a16:creationId xmlns:a16="http://schemas.microsoft.com/office/drawing/2014/main" id="{AC23239C-4F65-42FC-83E2-F412E1C76F52}"/>
              </a:ext>
            </a:extLst>
          </p:cNvPr>
          <p:cNvSpPr/>
          <p:nvPr/>
        </p:nvSpPr>
        <p:spPr bwMode="auto">
          <a:xfrm>
            <a:off x="2048725" y="4888643"/>
            <a:ext cx="782577" cy="533770"/>
          </a:xfrm>
          <a:prstGeom prst="rect">
            <a:avLst/>
          </a:prstGeom>
          <a:noFill/>
          <a:ln w="9525" cap="flat" cmpd="sng" algn="ctr">
            <a:solidFill>
              <a:schemeClr val="tx1"/>
            </a:solidFill>
            <a:prstDash val="dash"/>
            <a:round/>
            <a:headEnd type="none" w="med" len="med"/>
            <a:tailEnd type="none" w="med" len="med"/>
          </a:ln>
          <a:effectLst/>
        </p:spPr>
        <p:txBody>
          <a:bodyPr vert="horz" wrap="square" lIns="36000" tIns="45720" rIns="36000" bIns="45720" numCol="1" rtlCol="0" anchor="t"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制度規定策定</a:t>
            </a:r>
          </a:p>
        </p:txBody>
      </p:sp>
      <p:sp>
        <p:nvSpPr>
          <p:cNvPr id="94" name="矢印: 五方向 93">
            <a:extLst>
              <a:ext uri="{FF2B5EF4-FFF2-40B4-BE49-F238E27FC236}">
                <a16:creationId xmlns:a16="http://schemas.microsoft.com/office/drawing/2014/main" id="{EC17FCEF-57DC-4351-811E-8951FCF53B24}"/>
              </a:ext>
            </a:extLst>
          </p:cNvPr>
          <p:cNvSpPr/>
          <p:nvPr/>
        </p:nvSpPr>
        <p:spPr bwMode="auto">
          <a:xfrm>
            <a:off x="3175777" y="4683089"/>
            <a:ext cx="3923485" cy="775104"/>
          </a:xfrm>
          <a:prstGeom prst="homePlate">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t"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1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総務／法務</a:t>
            </a:r>
          </a:p>
        </p:txBody>
      </p:sp>
      <p:sp>
        <p:nvSpPr>
          <p:cNvPr id="95" name="正方形/長方形 94">
            <a:extLst>
              <a:ext uri="{FF2B5EF4-FFF2-40B4-BE49-F238E27FC236}">
                <a16:creationId xmlns:a16="http://schemas.microsoft.com/office/drawing/2014/main" id="{B06F349D-C497-46B6-B591-3A586125916E}"/>
              </a:ext>
            </a:extLst>
          </p:cNvPr>
          <p:cNvSpPr/>
          <p:nvPr/>
        </p:nvSpPr>
        <p:spPr bwMode="auto">
          <a:xfrm>
            <a:off x="3420517" y="5056306"/>
            <a:ext cx="595619" cy="299796"/>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渉外対応</a:t>
            </a:r>
          </a:p>
        </p:txBody>
      </p:sp>
      <p:sp>
        <p:nvSpPr>
          <p:cNvPr id="96" name="正方形/長方形 95">
            <a:extLst>
              <a:ext uri="{FF2B5EF4-FFF2-40B4-BE49-F238E27FC236}">
                <a16:creationId xmlns:a16="http://schemas.microsoft.com/office/drawing/2014/main" id="{52EEA587-7261-4F52-AF92-C37E55088549}"/>
              </a:ext>
            </a:extLst>
          </p:cNvPr>
          <p:cNvSpPr/>
          <p:nvPr/>
        </p:nvSpPr>
        <p:spPr bwMode="auto">
          <a:xfrm>
            <a:off x="4091831" y="5056306"/>
            <a:ext cx="595619" cy="299796"/>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オフィス備品管理</a:t>
            </a:r>
          </a:p>
        </p:txBody>
      </p:sp>
      <p:sp>
        <p:nvSpPr>
          <p:cNvPr id="97" name="正方形/長方形 96">
            <a:extLst>
              <a:ext uri="{FF2B5EF4-FFF2-40B4-BE49-F238E27FC236}">
                <a16:creationId xmlns:a16="http://schemas.microsoft.com/office/drawing/2014/main" id="{356169FC-6BE1-46D6-909D-A4CB3CE6A49D}"/>
              </a:ext>
            </a:extLst>
          </p:cNvPr>
          <p:cNvSpPr/>
          <p:nvPr/>
        </p:nvSpPr>
        <p:spPr bwMode="auto">
          <a:xfrm>
            <a:off x="3362234" y="4888643"/>
            <a:ext cx="1424035" cy="533770"/>
          </a:xfrm>
          <a:prstGeom prst="rect">
            <a:avLst/>
          </a:prstGeom>
          <a:noFill/>
          <a:ln w="9525" cap="flat" cmpd="sng" algn="ctr">
            <a:solidFill>
              <a:schemeClr val="tx1"/>
            </a:solidFill>
            <a:prstDash val="dash"/>
            <a:round/>
            <a:headEnd type="none" w="med" len="med"/>
            <a:tailEnd type="none" w="med" len="med"/>
          </a:ln>
          <a:effectLst/>
        </p:spPr>
        <p:txBody>
          <a:bodyPr vert="horz" wrap="square" lIns="36000" tIns="45720" rIns="36000" bIns="45720" numCol="1" rtlCol="0" anchor="t"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総務</a:t>
            </a:r>
          </a:p>
        </p:txBody>
      </p:sp>
      <p:sp>
        <p:nvSpPr>
          <p:cNvPr id="98" name="正方形/長方形 97">
            <a:extLst>
              <a:ext uri="{FF2B5EF4-FFF2-40B4-BE49-F238E27FC236}">
                <a16:creationId xmlns:a16="http://schemas.microsoft.com/office/drawing/2014/main" id="{D81EE88A-6CB5-4C45-8214-3D6DAE4D8B99}"/>
              </a:ext>
            </a:extLst>
          </p:cNvPr>
          <p:cNvSpPr/>
          <p:nvPr/>
        </p:nvSpPr>
        <p:spPr bwMode="auto">
          <a:xfrm>
            <a:off x="4931603" y="5056306"/>
            <a:ext cx="595619" cy="299796"/>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その他契約締結</a:t>
            </a:r>
          </a:p>
        </p:txBody>
      </p:sp>
      <p:sp>
        <p:nvSpPr>
          <p:cNvPr id="99" name="正方形/長方形 98">
            <a:extLst>
              <a:ext uri="{FF2B5EF4-FFF2-40B4-BE49-F238E27FC236}">
                <a16:creationId xmlns:a16="http://schemas.microsoft.com/office/drawing/2014/main" id="{7F9D5FFB-BD4C-49AB-9D6C-416A77F73961}"/>
              </a:ext>
            </a:extLst>
          </p:cNvPr>
          <p:cNvSpPr/>
          <p:nvPr/>
        </p:nvSpPr>
        <p:spPr bwMode="auto">
          <a:xfrm>
            <a:off x="5602917" y="5056306"/>
            <a:ext cx="595619" cy="299796"/>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商標登録</a:t>
            </a:r>
          </a:p>
        </p:txBody>
      </p:sp>
      <p:sp>
        <p:nvSpPr>
          <p:cNvPr id="100" name="正方形/長方形 99">
            <a:extLst>
              <a:ext uri="{FF2B5EF4-FFF2-40B4-BE49-F238E27FC236}">
                <a16:creationId xmlns:a16="http://schemas.microsoft.com/office/drawing/2014/main" id="{CAE6D5D4-6B51-478A-B26A-64A38614BA58}"/>
              </a:ext>
            </a:extLst>
          </p:cNvPr>
          <p:cNvSpPr/>
          <p:nvPr/>
        </p:nvSpPr>
        <p:spPr bwMode="auto">
          <a:xfrm>
            <a:off x="4873320" y="4888643"/>
            <a:ext cx="1424035" cy="533770"/>
          </a:xfrm>
          <a:prstGeom prst="rect">
            <a:avLst/>
          </a:prstGeom>
          <a:noFill/>
          <a:ln w="9525" cap="flat" cmpd="sng" algn="ctr">
            <a:solidFill>
              <a:schemeClr val="tx1"/>
            </a:solidFill>
            <a:prstDash val="dash"/>
            <a:round/>
            <a:headEnd type="none" w="med" len="med"/>
            <a:tailEnd type="none" w="med" len="med"/>
          </a:ln>
          <a:effectLst/>
        </p:spPr>
        <p:txBody>
          <a:bodyPr vert="horz" wrap="square" lIns="36000" tIns="45720" rIns="36000" bIns="45720" numCol="1" rtlCol="0" anchor="t"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法務</a:t>
            </a:r>
          </a:p>
        </p:txBody>
      </p:sp>
      <p:sp>
        <p:nvSpPr>
          <p:cNvPr id="101" name="矢印: 五方向 100">
            <a:extLst>
              <a:ext uri="{FF2B5EF4-FFF2-40B4-BE49-F238E27FC236}">
                <a16:creationId xmlns:a16="http://schemas.microsoft.com/office/drawing/2014/main" id="{B716B9A1-369C-4721-ABE8-14C64ABD0D3F}"/>
              </a:ext>
            </a:extLst>
          </p:cNvPr>
          <p:cNvSpPr/>
          <p:nvPr/>
        </p:nvSpPr>
        <p:spPr bwMode="auto">
          <a:xfrm>
            <a:off x="7136040" y="4683089"/>
            <a:ext cx="3485587" cy="775104"/>
          </a:xfrm>
          <a:prstGeom prst="homePlate">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t"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lang="ja-JP" altLang="en-US" sz="1000">
                <a:solidFill>
                  <a:schemeClr val="tx1"/>
                </a:solidFill>
                <a:latin typeface="Meiryo UI" panose="020B0604030504040204" pitchFamily="50" charset="-128"/>
                <a:ea typeface="Meiryo UI" panose="020B0604030504040204" pitchFamily="50" charset="-128"/>
                <a:cs typeface="Meiryo UI" panose="020B0604030504040204" pitchFamily="50" charset="-128"/>
              </a:rPr>
              <a:t>福利厚生／勤怠／労務</a:t>
            </a:r>
            <a:endParaRPr kumimoji="0" lang="ja-JP" altLang="en-US" sz="1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02" name="正方形/長方形 101">
            <a:extLst>
              <a:ext uri="{FF2B5EF4-FFF2-40B4-BE49-F238E27FC236}">
                <a16:creationId xmlns:a16="http://schemas.microsoft.com/office/drawing/2014/main" id="{84DEBF2B-58B6-4497-AE19-5CFA29C87B29}"/>
              </a:ext>
            </a:extLst>
          </p:cNvPr>
          <p:cNvSpPr/>
          <p:nvPr/>
        </p:nvSpPr>
        <p:spPr bwMode="auto">
          <a:xfrm>
            <a:off x="7380780" y="5056306"/>
            <a:ext cx="595619" cy="299796"/>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慶弔対応</a:t>
            </a:r>
          </a:p>
        </p:txBody>
      </p:sp>
      <p:sp>
        <p:nvSpPr>
          <p:cNvPr id="104" name="正方形/長方形 103">
            <a:extLst>
              <a:ext uri="{FF2B5EF4-FFF2-40B4-BE49-F238E27FC236}">
                <a16:creationId xmlns:a16="http://schemas.microsoft.com/office/drawing/2014/main" id="{D396AB09-2D9D-49A3-A28C-DC3474B360F7}"/>
              </a:ext>
            </a:extLst>
          </p:cNvPr>
          <p:cNvSpPr/>
          <p:nvPr/>
        </p:nvSpPr>
        <p:spPr bwMode="auto">
          <a:xfrm>
            <a:off x="7322497" y="4888643"/>
            <a:ext cx="1386441" cy="533770"/>
          </a:xfrm>
          <a:prstGeom prst="rect">
            <a:avLst/>
          </a:prstGeom>
          <a:noFill/>
          <a:ln w="9525" cap="flat" cmpd="sng" algn="ctr">
            <a:solidFill>
              <a:schemeClr val="tx1"/>
            </a:solidFill>
            <a:prstDash val="dash"/>
            <a:round/>
            <a:headEnd type="none" w="med" len="med"/>
            <a:tailEnd type="none" w="med" len="med"/>
          </a:ln>
          <a:effectLst/>
        </p:spPr>
        <p:txBody>
          <a:bodyPr vert="horz" wrap="square" lIns="36000" tIns="45720" rIns="36000" bIns="45720" numCol="1" rtlCol="0" anchor="t"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福利厚生</a:t>
            </a:r>
          </a:p>
        </p:txBody>
      </p:sp>
      <p:sp>
        <p:nvSpPr>
          <p:cNvPr id="105" name="正方形/長方形 104">
            <a:extLst>
              <a:ext uri="{FF2B5EF4-FFF2-40B4-BE49-F238E27FC236}">
                <a16:creationId xmlns:a16="http://schemas.microsoft.com/office/drawing/2014/main" id="{C9FE56DD-3371-46DA-90C4-DC31DF4E1967}"/>
              </a:ext>
            </a:extLst>
          </p:cNvPr>
          <p:cNvSpPr/>
          <p:nvPr/>
        </p:nvSpPr>
        <p:spPr bwMode="auto">
          <a:xfrm>
            <a:off x="8046069" y="5065715"/>
            <a:ext cx="595619" cy="285461"/>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lang="ja-JP" altLang="en-US" sz="800">
                <a:solidFill>
                  <a:schemeClr val="tx1"/>
                </a:solidFill>
                <a:latin typeface="Meiryo UI" panose="020B0604030504040204" pitchFamily="50" charset="-128"/>
                <a:ea typeface="Meiryo UI" panose="020B0604030504040204" pitchFamily="50" charset="-128"/>
                <a:cs typeface="Meiryo UI" panose="020B0604030504040204" pitchFamily="50" charset="-128"/>
              </a:rPr>
              <a:t>社会保険</a:t>
            </a:r>
            <a:endParaRPr lang="en-US" altLang="ja-JP" sz="80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marL="0" marR="0" indent="0" algn="ctr" defTabSz="914400" rtl="0" eaLnBrk="0" fontAlgn="base" latinLnBrk="0" hangingPunct="0">
              <a:lnSpc>
                <a:spcPct val="100000"/>
              </a:lnSpc>
              <a:spcBef>
                <a:spcPts val="0"/>
              </a:spcBef>
              <a:spcAft>
                <a:spcPct val="0"/>
              </a:spcAft>
              <a:buClrTx/>
              <a:buSzTx/>
              <a:buFontTx/>
              <a:buNone/>
              <a:tabLst/>
            </a:pPr>
            <a:r>
              <a:rPr lang="ja-JP" altLang="en-US" sz="800">
                <a:solidFill>
                  <a:schemeClr val="tx1"/>
                </a:solidFill>
                <a:latin typeface="Meiryo UI" panose="020B0604030504040204" pitchFamily="50" charset="-128"/>
                <a:ea typeface="Meiryo UI" panose="020B0604030504040204" pitchFamily="50" charset="-128"/>
                <a:cs typeface="Meiryo UI" panose="020B0604030504040204" pitchFamily="50" charset="-128"/>
              </a:rPr>
              <a:t>手続き</a:t>
            </a:r>
            <a:endPar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06" name="正方形/長方形 105">
            <a:extLst>
              <a:ext uri="{FF2B5EF4-FFF2-40B4-BE49-F238E27FC236}">
                <a16:creationId xmlns:a16="http://schemas.microsoft.com/office/drawing/2014/main" id="{445D8BE0-F3FF-40FC-9496-C1F231FF18C7}"/>
              </a:ext>
            </a:extLst>
          </p:cNvPr>
          <p:cNvSpPr/>
          <p:nvPr/>
        </p:nvSpPr>
        <p:spPr bwMode="auto">
          <a:xfrm>
            <a:off x="8865482" y="5056306"/>
            <a:ext cx="595619" cy="299796"/>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勤怠管理</a:t>
            </a:r>
          </a:p>
        </p:txBody>
      </p:sp>
      <p:sp>
        <p:nvSpPr>
          <p:cNvPr id="107" name="正方形/長方形 106">
            <a:extLst>
              <a:ext uri="{FF2B5EF4-FFF2-40B4-BE49-F238E27FC236}">
                <a16:creationId xmlns:a16="http://schemas.microsoft.com/office/drawing/2014/main" id="{86393FEE-B209-4481-BE9C-28404E54BCC7}"/>
              </a:ext>
            </a:extLst>
          </p:cNvPr>
          <p:cNvSpPr/>
          <p:nvPr/>
        </p:nvSpPr>
        <p:spPr bwMode="auto">
          <a:xfrm>
            <a:off x="8807199" y="4888643"/>
            <a:ext cx="1386441" cy="533770"/>
          </a:xfrm>
          <a:prstGeom prst="rect">
            <a:avLst/>
          </a:prstGeom>
          <a:noFill/>
          <a:ln w="9525" cap="flat" cmpd="sng" algn="ctr">
            <a:solidFill>
              <a:schemeClr val="tx1"/>
            </a:solidFill>
            <a:prstDash val="dash"/>
            <a:round/>
            <a:headEnd type="none" w="med" len="med"/>
            <a:tailEnd type="none" w="med" len="med"/>
          </a:ln>
          <a:effectLst/>
        </p:spPr>
        <p:txBody>
          <a:bodyPr vert="horz" wrap="square" lIns="36000" tIns="45720" rIns="36000" bIns="45720" numCol="1" rtlCol="0" anchor="t"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lang="ja-JP" altLang="en-US" sz="800">
                <a:latin typeface="Meiryo UI" panose="020B0604030504040204" pitchFamily="50" charset="-128"/>
                <a:ea typeface="Meiryo UI" panose="020B0604030504040204" pitchFamily="50" charset="-128"/>
                <a:cs typeface="Meiryo UI" panose="020B0604030504040204" pitchFamily="50" charset="-128"/>
              </a:rPr>
              <a:t>勤怠労務管理</a:t>
            </a:r>
            <a:endPar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09" name="正方形/長方形 108">
            <a:extLst>
              <a:ext uri="{FF2B5EF4-FFF2-40B4-BE49-F238E27FC236}">
                <a16:creationId xmlns:a16="http://schemas.microsoft.com/office/drawing/2014/main" id="{D9406A04-C355-4DC3-9F15-1BFBE78384F3}"/>
              </a:ext>
            </a:extLst>
          </p:cNvPr>
          <p:cNvSpPr/>
          <p:nvPr/>
        </p:nvSpPr>
        <p:spPr bwMode="auto">
          <a:xfrm>
            <a:off x="9530771" y="5065715"/>
            <a:ext cx="595619" cy="285461"/>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lang="ja-JP" altLang="en-US" sz="800">
                <a:solidFill>
                  <a:schemeClr val="tx1"/>
                </a:solidFill>
                <a:latin typeface="Meiryo UI" panose="020B0604030504040204" pitchFamily="50" charset="-128"/>
                <a:ea typeface="Meiryo UI" panose="020B0604030504040204" pitchFamily="50" charset="-128"/>
                <a:cs typeface="Meiryo UI" panose="020B0604030504040204" pitchFamily="50" charset="-128"/>
              </a:rPr>
              <a:t>労務管理</a:t>
            </a:r>
            <a:endPar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10" name="矢印: 五方向 109">
            <a:extLst>
              <a:ext uri="{FF2B5EF4-FFF2-40B4-BE49-F238E27FC236}">
                <a16:creationId xmlns:a16="http://schemas.microsoft.com/office/drawing/2014/main" id="{0F83059A-6037-4176-A70D-E2E884A6AED7}"/>
              </a:ext>
            </a:extLst>
          </p:cNvPr>
          <p:cNvSpPr/>
          <p:nvPr/>
        </p:nvSpPr>
        <p:spPr bwMode="auto">
          <a:xfrm>
            <a:off x="3651287" y="5646740"/>
            <a:ext cx="3484754" cy="775104"/>
          </a:xfrm>
          <a:prstGeom prst="homePlate">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t"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lang="ja-JP" altLang="en-US" sz="1000">
                <a:solidFill>
                  <a:schemeClr val="tx1"/>
                </a:solidFill>
                <a:latin typeface="Meiryo UI" panose="020B0604030504040204" pitchFamily="50" charset="-128"/>
                <a:ea typeface="Meiryo UI" panose="020B0604030504040204" pitchFamily="50" charset="-128"/>
                <a:cs typeface="Meiryo UI" panose="020B0604030504040204" pitchFamily="50" charset="-128"/>
              </a:rPr>
              <a:t>システム管理</a:t>
            </a:r>
            <a:endParaRPr kumimoji="0" lang="ja-JP" altLang="en-US" sz="1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11" name="正方形/長方形 110">
            <a:extLst>
              <a:ext uri="{FF2B5EF4-FFF2-40B4-BE49-F238E27FC236}">
                <a16:creationId xmlns:a16="http://schemas.microsoft.com/office/drawing/2014/main" id="{97FA13EB-2A0E-4E63-A202-82900EA7B912}"/>
              </a:ext>
            </a:extLst>
          </p:cNvPr>
          <p:cNvSpPr/>
          <p:nvPr/>
        </p:nvSpPr>
        <p:spPr bwMode="auto">
          <a:xfrm>
            <a:off x="3896026" y="6019957"/>
            <a:ext cx="595619" cy="299796"/>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保守・運用</a:t>
            </a:r>
          </a:p>
        </p:txBody>
      </p:sp>
      <p:sp>
        <p:nvSpPr>
          <p:cNvPr id="112" name="正方形/長方形 111">
            <a:extLst>
              <a:ext uri="{FF2B5EF4-FFF2-40B4-BE49-F238E27FC236}">
                <a16:creationId xmlns:a16="http://schemas.microsoft.com/office/drawing/2014/main" id="{58FD8C85-93B9-48A1-ABC4-DA672F79BF61}"/>
              </a:ext>
            </a:extLst>
          </p:cNvPr>
          <p:cNvSpPr/>
          <p:nvPr/>
        </p:nvSpPr>
        <p:spPr bwMode="auto">
          <a:xfrm>
            <a:off x="4567340" y="6019957"/>
            <a:ext cx="595619" cy="299796"/>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ユーザー</a:t>
            </a:r>
            <a:endParaRPr kumimoji="0" lang="en-US" altLang="ja-JP"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支援</a:t>
            </a:r>
          </a:p>
        </p:txBody>
      </p:sp>
      <p:sp>
        <p:nvSpPr>
          <p:cNvPr id="113" name="正方形/長方形 112">
            <a:extLst>
              <a:ext uri="{FF2B5EF4-FFF2-40B4-BE49-F238E27FC236}">
                <a16:creationId xmlns:a16="http://schemas.microsoft.com/office/drawing/2014/main" id="{30EDD7B1-7CA1-452A-BAA4-ECA24B4C1B4A}"/>
              </a:ext>
            </a:extLst>
          </p:cNvPr>
          <p:cNvSpPr/>
          <p:nvPr/>
        </p:nvSpPr>
        <p:spPr bwMode="auto">
          <a:xfrm>
            <a:off x="3837744" y="5852294"/>
            <a:ext cx="2091038" cy="533770"/>
          </a:xfrm>
          <a:prstGeom prst="rect">
            <a:avLst/>
          </a:prstGeom>
          <a:noFill/>
          <a:ln w="9525" cap="flat" cmpd="sng" algn="ctr">
            <a:solidFill>
              <a:schemeClr val="tx1"/>
            </a:solidFill>
            <a:prstDash val="dash"/>
            <a:round/>
            <a:headEnd type="none" w="med" len="med"/>
            <a:tailEnd type="none" w="med" len="med"/>
          </a:ln>
          <a:effectLst/>
        </p:spPr>
        <p:txBody>
          <a:bodyPr vert="horz" wrap="square" lIns="36000" tIns="45720" rIns="36000" bIns="45720" numCol="1" rtlCol="0" anchor="t"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システム運用</a:t>
            </a:r>
          </a:p>
        </p:txBody>
      </p:sp>
      <p:sp>
        <p:nvSpPr>
          <p:cNvPr id="114" name="正方形/長方形 113">
            <a:extLst>
              <a:ext uri="{FF2B5EF4-FFF2-40B4-BE49-F238E27FC236}">
                <a16:creationId xmlns:a16="http://schemas.microsoft.com/office/drawing/2014/main" id="{99704C90-D42A-4F7A-B67F-E0730CC191E7}"/>
              </a:ext>
            </a:extLst>
          </p:cNvPr>
          <p:cNvSpPr/>
          <p:nvPr/>
        </p:nvSpPr>
        <p:spPr bwMode="auto">
          <a:xfrm>
            <a:off x="5237781" y="6019957"/>
            <a:ext cx="595619" cy="299796"/>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障害対応</a:t>
            </a:r>
          </a:p>
        </p:txBody>
      </p:sp>
      <p:sp>
        <p:nvSpPr>
          <p:cNvPr id="115" name="正方形/長方形 114">
            <a:extLst>
              <a:ext uri="{FF2B5EF4-FFF2-40B4-BE49-F238E27FC236}">
                <a16:creationId xmlns:a16="http://schemas.microsoft.com/office/drawing/2014/main" id="{904F2E15-82CE-425F-BDC9-B3ADC10579FA}"/>
              </a:ext>
            </a:extLst>
          </p:cNvPr>
          <p:cNvSpPr/>
          <p:nvPr/>
        </p:nvSpPr>
        <p:spPr bwMode="auto">
          <a:xfrm>
            <a:off x="6078426" y="6019957"/>
            <a:ext cx="595619" cy="299796"/>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en-US" altLang="ja-JP"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IT</a:t>
            </a: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資産管理</a:t>
            </a:r>
          </a:p>
        </p:txBody>
      </p:sp>
      <p:sp>
        <p:nvSpPr>
          <p:cNvPr id="116" name="正方形/長方形 115">
            <a:extLst>
              <a:ext uri="{FF2B5EF4-FFF2-40B4-BE49-F238E27FC236}">
                <a16:creationId xmlns:a16="http://schemas.microsoft.com/office/drawing/2014/main" id="{12DB667C-DEA5-4B26-A26A-CF0BD358CF8C}"/>
              </a:ext>
            </a:extLst>
          </p:cNvPr>
          <p:cNvSpPr/>
          <p:nvPr/>
        </p:nvSpPr>
        <p:spPr bwMode="auto">
          <a:xfrm>
            <a:off x="6027600" y="5852294"/>
            <a:ext cx="745264" cy="533770"/>
          </a:xfrm>
          <a:prstGeom prst="rect">
            <a:avLst/>
          </a:prstGeom>
          <a:noFill/>
          <a:ln w="9525" cap="flat" cmpd="sng" algn="ctr">
            <a:solidFill>
              <a:schemeClr val="tx1"/>
            </a:solidFill>
            <a:prstDash val="dash"/>
            <a:round/>
            <a:headEnd type="none" w="med" len="med"/>
            <a:tailEnd type="none" w="med" len="med"/>
          </a:ln>
          <a:effectLst/>
        </p:spPr>
        <p:txBody>
          <a:bodyPr vert="horz" wrap="square" lIns="36000" tIns="45720" rIns="36000" bIns="45720" numCol="1" rtlCol="0" anchor="t"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en-US" altLang="ja-JP"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IT</a:t>
            </a: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資産管理</a:t>
            </a:r>
          </a:p>
        </p:txBody>
      </p:sp>
      <p:sp>
        <p:nvSpPr>
          <p:cNvPr id="117" name="矢印: 五方向 116">
            <a:extLst>
              <a:ext uri="{FF2B5EF4-FFF2-40B4-BE49-F238E27FC236}">
                <a16:creationId xmlns:a16="http://schemas.microsoft.com/office/drawing/2014/main" id="{BD429708-918B-4C61-BFFF-2942C9D550CB}"/>
              </a:ext>
            </a:extLst>
          </p:cNvPr>
          <p:cNvSpPr/>
          <p:nvPr/>
        </p:nvSpPr>
        <p:spPr bwMode="auto">
          <a:xfrm>
            <a:off x="8251467" y="5643308"/>
            <a:ext cx="2036399" cy="775104"/>
          </a:xfrm>
          <a:prstGeom prst="homePlate">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t"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lang="ja-JP" altLang="en-US" sz="1000">
                <a:solidFill>
                  <a:schemeClr val="tx1"/>
                </a:solidFill>
                <a:latin typeface="Meiryo UI" panose="020B0604030504040204" pitchFamily="50" charset="-128"/>
                <a:ea typeface="Meiryo UI" panose="020B0604030504040204" pitchFamily="50" charset="-128"/>
                <a:cs typeface="Meiryo UI" panose="020B0604030504040204" pitchFamily="50" charset="-128"/>
              </a:rPr>
              <a:t>ナレッジマネジメント</a:t>
            </a:r>
            <a:endParaRPr kumimoji="0" lang="ja-JP" altLang="en-US" sz="1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18" name="正方形/長方形 117">
            <a:extLst>
              <a:ext uri="{FF2B5EF4-FFF2-40B4-BE49-F238E27FC236}">
                <a16:creationId xmlns:a16="http://schemas.microsoft.com/office/drawing/2014/main" id="{5EB45C8B-ADAE-4F48-A86E-82378304B8D3}"/>
              </a:ext>
            </a:extLst>
          </p:cNvPr>
          <p:cNvSpPr/>
          <p:nvPr/>
        </p:nvSpPr>
        <p:spPr bwMode="auto">
          <a:xfrm>
            <a:off x="8496206" y="6016525"/>
            <a:ext cx="595619" cy="299796"/>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lang="ja-JP" altLang="en-US" sz="800">
                <a:solidFill>
                  <a:schemeClr val="tx1"/>
                </a:solidFill>
                <a:latin typeface="Meiryo UI" panose="020B0604030504040204" pitchFamily="50" charset="-128"/>
                <a:ea typeface="Meiryo UI" panose="020B0604030504040204" pitchFamily="50" charset="-128"/>
                <a:cs typeface="Meiryo UI" panose="020B0604030504040204" pitchFamily="50" charset="-128"/>
              </a:rPr>
              <a:t>ナレッジ体系管理</a:t>
            </a:r>
            <a:endPar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19" name="正方形/長方形 118">
            <a:extLst>
              <a:ext uri="{FF2B5EF4-FFF2-40B4-BE49-F238E27FC236}">
                <a16:creationId xmlns:a16="http://schemas.microsoft.com/office/drawing/2014/main" id="{3C8BB5D9-9A1B-4F49-BBA3-1E56E0AADF73}"/>
              </a:ext>
            </a:extLst>
          </p:cNvPr>
          <p:cNvSpPr/>
          <p:nvPr/>
        </p:nvSpPr>
        <p:spPr bwMode="auto">
          <a:xfrm>
            <a:off x="9167520" y="6016525"/>
            <a:ext cx="595619" cy="299796"/>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36000" tIns="45720" rIns="36000" bIns="45720" numCol="1" rtlCol="0" anchor="ctr"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lang="ja-JP" altLang="en-US" sz="800">
                <a:solidFill>
                  <a:schemeClr val="tx1"/>
                </a:solidFill>
                <a:latin typeface="Meiryo UI" panose="020B0604030504040204" pitchFamily="50" charset="-128"/>
                <a:ea typeface="Meiryo UI" panose="020B0604030504040204" pitchFamily="50" charset="-128"/>
                <a:cs typeface="Meiryo UI" panose="020B0604030504040204" pitchFamily="50" charset="-128"/>
              </a:rPr>
              <a:t>マネジメントツール管理</a:t>
            </a:r>
            <a:endParaRPr kumimoji="0" lang="en-US" altLang="ja-JP"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p:txBody>
      </p:sp>
      <p:sp>
        <p:nvSpPr>
          <p:cNvPr id="120" name="正方形/長方形 119">
            <a:extLst>
              <a:ext uri="{FF2B5EF4-FFF2-40B4-BE49-F238E27FC236}">
                <a16:creationId xmlns:a16="http://schemas.microsoft.com/office/drawing/2014/main" id="{CFAA4423-EF36-4817-867B-2F304D3C9092}"/>
              </a:ext>
            </a:extLst>
          </p:cNvPr>
          <p:cNvSpPr/>
          <p:nvPr/>
        </p:nvSpPr>
        <p:spPr bwMode="auto">
          <a:xfrm>
            <a:off x="8437924" y="5848862"/>
            <a:ext cx="1433875" cy="533770"/>
          </a:xfrm>
          <a:prstGeom prst="rect">
            <a:avLst/>
          </a:prstGeom>
          <a:noFill/>
          <a:ln w="9525" cap="flat" cmpd="sng" algn="ctr">
            <a:solidFill>
              <a:schemeClr val="tx1"/>
            </a:solidFill>
            <a:prstDash val="dash"/>
            <a:round/>
            <a:headEnd type="none" w="med" len="med"/>
            <a:tailEnd type="none" w="med" len="med"/>
          </a:ln>
          <a:effectLst/>
        </p:spPr>
        <p:txBody>
          <a:bodyPr vert="horz" wrap="square" lIns="36000" tIns="45720" rIns="36000" bIns="45720" numCol="1" rtlCol="0" anchor="t" anchorCtr="0" compatLnSpc="1">
            <a:prstTxWarp prst="textNoShape">
              <a:avLst/>
            </a:prstTxWarp>
          </a:bodyPr>
          <a:lstStyle/>
          <a:p>
            <a:pPr marL="0" marR="0" indent="0" algn="ctr" defTabSz="914400" rtl="0" eaLnBrk="0" fontAlgn="base" latinLnBrk="0" hangingPunct="0">
              <a:lnSpc>
                <a:spcPct val="100000"/>
              </a:lnSpc>
              <a:spcBef>
                <a:spcPts val="0"/>
              </a:spcBef>
              <a:spcAft>
                <a:spcPct val="0"/>
              </a:spcAft>
              <a:buClrTx/>
              <a:buSzTx/>
              <a:buFontTx/>
              <a:buNone/>
              <a:tabLst/>
            </a:pPr>
            <a:r>
              <a:rPr kumimoji="0" lang="ja-JP" altLang="en-US" sz="8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ナレッジマネジメント</a:t>
            </a:r>
          </a:p>
        </p:txBody>
      </p:sp>
    </p:spTree>
    <p:extLst>
      <p:ext uri="{BB962C8B-B14F-4D97-AF65-F5344CB8AC3E}">
        <p14:creationId xmlns:p14="http://schemas.microsoft.com/office/powerpoint/2010/main" val="45075553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FB694E-8732-4FC4-85C7-1D490D395435}"/>
              </a:ext>
            </a:extLst>
          </p:cNvPr>
          <p:cNvSpPr>
            <a:spLocks noGrp="1"/>
          </p:cNvSpPr>
          <p:nvPr>
            <p:ph type="title"/>
          </p:nvPr>
        </p:nvSpPr>
        <p:spPr/>
        <p:txBody>
          <a:bodyPr>
            <a:normAutofit fontScale="90000"/>
          </a:bodyPr>
          <a:lstStyle/>
          <a:p>
            <a:r>
              <a:rPr kumimoji="1" lang="ja-JP" altLang="en-US"/>
              <a:t>社員のこんな疑問にこたえる</a:t>
            </a:r>
          </a:p>
        </p:txBody>
      </p:sp>
      <p:sp>
        <p:nvSpPr>
          <p:cNvPr id="3" name="フッター プレースホルダー 2">
            <a:extLst>
              <a:ext uri="{FF2B5EF4-FFF2-40B4-BE49-F238E27FC236}">
                <a16:creationId xmlns:a16="http://schemas.microsoft.com/office/drawing/2014/main" id="{AF9F844D-6A13-4E2E-82A1-6750BA019316}"/>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1B0998C-9BC8-4832-A62C-8CFDF6D1D6AB}"/>
              </a:ext>
            </a:extLst>
          </p:cNvPr>
          <p:cNvSpPr>
            <a:spLocks noGrp="1"/>
          </p:cNvSpPr>
          <p:nvPr>
            <p:ph type="sldNum" sz="quarter" idx="11"/>
          </p:nvPr>
        </p:nvSpPr>
        <p:spPr/>
        <p:txBody>
          <a:bodyPr/>
          <a:lstStyle/>
          <a:p>
            <a:fld id="{D9AE47F2-95C2-4286-997D-4843A9A6AD0C}" type="slidenum">
              <a:rPr lang="ja-JP" altLang="en-US" smtClean="0"/>
              <a:pPr/>
              <a:t>149</a:t>
            </a:fld>
            <a:endParaRPr lang="ja-JP" altLang="en-US"/>
          </a:p>
        </p:txBody>
      </p:sp>
      <p:sp>
        <p:nvSpPr>
          <p:cNvPr id="5" name="コンテンツ プレースホルダー 4">
            <a:extLst>
              <a:ext uri="{FF2B5EF4-FFF2-40B4-BE49-F238E27FC236}">
                <a16:creationId xmlns:a16="http://schemas.microsoft.com/office/drawing/2014/main" id="{82D38D46-1FB1-4F4D-97CB-75CAE2832611}"/>
              </a:ext>
            </a:extLst>
          </p:cNvPr>
          <p:cNvSpPr>
            <a:spLocks noGrp="1"/>
          </p:cNvSpPr>
          <p:nvPr>
            <p:ph sz="quarter" idx="12"/>
          </p:nvPr>
        </p:nvSpPr>
        <p:spPr/>
        <p:txBody>
          <a:bodyPr>
            <a:normAutofit/>
          </a:bodyPr>
          <a:lstStyle/>
          <a:p>
            <a:r>
              <a:rPr lang="ja-JP" altLang="en-US"/>
              <a:t>仕事を頑張っているのに、評価されないのはなぜ？</a:t>
            </a:r>
          </a:p>
          <a:p>
            <a:pPr lvl="1"/>
            <a:r>
              <a:rPr lang="ja-JP" altLang="en-US"/>
              <a:t>あなたの行動が、算盤（収益）にどのように影響しているのかを考えてください。</a:t>
            </a:r>
          </a:p>
          <a:p>
            <a:r>
              <a:rPr lang="ja-JP" altLang="en-US"/>
              <a:t>売上を上げているのに、評価されないのはなぜ？</a:t>
            </a:r>
          </a:p>
          <a:p>
            <a:pPr lvl="1"/>
            <a:r>
              <a:rPr lang="ja-JP" altLang="en-US"/>
              <a:t>あなたの行動は論語（道徳）に基づいた行動をとっており、組織・業務にどのように影響しているのかを考えてください。</a:t>
            </a:r>
          </a:p>
        </p:txBody>
      </p:sp>
    </p:spTree>
    <p:extLst>
      <p:ext uri="{BB962C8B-B14F-4D97-AF65-F5344CB8AC3E}">
        <p14:creationId xmlns:p14="http://schemas.microsoft.com/office/powerpoint/2010/main" val="76113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4054E1-F358-4995-8E39-9A9A7BC6B8AD}"/>
              </a:ext>
            </a:extLst>
          </p:cNvPr>
          <p:cNvSpPr>
            <a:spLocks noGrp="1"/>
          </p:cNvSpPr>
          <p:nvPr>
            <p:ph type="title"/>
          </p:nvPr>
        </p:nvSpPr>
        <p:spPr/>
        <p:txBody>
          <a:bodyPr>
            <a:normAutofit fontScale="90000"/>
          </a:bodyPr>
          <a:lstStyle/>
          <a:p>
            <a:r>
              <a:rPr lang="en-US" altLang="ja-JP"/>
              <a:t>【</a:t>
            </a:r>
            <a:r>
              <a:rPr lang="ja-JP" altLang="en-US"/>
              <a:t>参考</a:t>
            </a:r>
            <a:r>
              <a:rPr lang="en-US" altLang="ja-JP"/>
              <a:t>】</a:t>
            </a:r>
            <a:r>
              <a:rPr lang="ja-JP" altLang="en-US"/>
              <a:t>なぜ知・情・意のバランスが大事か</a:t>
            </a:r>
            <a:endParaRPr kumimoji="1" lang="ja-JP" altLang="en-US"/>
          </a:p>
        </p:txBody>
      </p:sp>
      <p:sp>
        <p:nvSpPr>
          <p:cNvPr id="3" name="フッター プレースホルダー 2">
            <a:extLst>
              <a:ext uri="{FF2B5EF4-FFF2-40B4-BE49-F238E27FC236}">
                <a16:creationId xmlns:a16="http://schemas.microsoft.com/office/drawing/2014/main" id="{690CE1C8-E4A2-4009-851C-B4CC1D93AFBE}"/>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72F9A0F-C757-457A-A78A-18110FF4137F}"/>
              </a:ext>
            </a:extLst>
          </p:cNvPr>
          <p:cNvSpPr>
            <a:spLocks noGrp="1"/>
          </p:cNvSpPr>
          <p:nvPr>
            <p:ph type="sldNum" sz="quarter" idx="11"/>
          </p:nvPr>
        </p:nvSpPr>
        <p:spPr/>
        <p:txBody>
          <a:bodyPr/>
          <a:lstStyle/>
          <a:p>
            <a:fld id="{D9AE47F2-95C2-4286-997D-4843A9A6AD0C}" type="slidenum">
              <a:rPr lang="ja-JP" altLang="en-US" smtClean="0"/>
              <a:pPr/>
              <a:t>15</a:t>
            </a:fld>
            <a:endParaRPr lang="ja-JP" altLang="en-US"/>
          </a:p>
        </p:txBody>
      </p:sp>
      <p:sp>
        <p:nvSpPr>
          <p:cNvPr id="7" name="四角形: メモ 6">
            <a:extLst>
              <a:ext uri="{FF2B5EF4-FFF2-40B4-BE49-F238E27FC236}">
                <a16:creationId xmlns:a16="http://schemas.microsoft.com/office/drawing/2014/main" id="{8DD17753-F5B8-4E5C-930A-6257B2482145}"/>
              </a:ext>
            </a:extLst>
          </p:cNvPr>
          <p:cNvSpPr/>
          <p:nvPr/>
        </p:nvSpPr>
        <p:spPr>
          <a:xfrm>
            <a:off x="863861" y="2550973"/>
            <a:ext cx="4347689" cy="3369430"/>
          </a:xfrm>
          <a:prstGeom prst="foldedCorner">
            <a:avLst/>
          </a:prstGeom>
          <a:ln/>
        </p:spPr>
        <p:style>
          <a:lnRef idx="2">
            <a:schemeClr val="accent2"/>
          </a:lnRef>
          <a:fillRef idx="1">
            <a:schemeClr val="lt1"/>
          </a:fillRef>
          <a:effectRef idx="0">
            <a:schemeClr val="accent2"/>
          </a:effectRef>
          <a:fontRef idx="minor">
            <a:schemeClr val="dk1"/>
          </a:fontRef>
        </p:style>
        <p:txBody>
          <a:bodyPr lIns="180000" tIns="180000" rIns="180000" bIns="180000" rtlCol="0" anchor="ctr"/>
          <a:lstStyle/>
          <a:p>
            <a:r>
              <a:rPr lang="ja-JP" altLang="en-US"/>
              <a:t>智に働けば角が立つ。</a:t>
            </a:r>
          </a:p>
          <a:p>
            <a:endParaRPr lang="ja-JP" altLang="en-US"/>
          </a:p>
          <a:p>
            <a:r>
              <a:rPr lang="ja-JP" altLang="en-US"/>
              <a:t>情に棹（さお）させば流される。</a:t>
            </a:r>
          </a:p>
          <a:p>
            <a:endParaRPr lang="ja-JP" altLang="en-US"/>
          </a:p>
          <a:p>
            <a:r>
              <a:rPr lang="ja-JP" altLang="en-US"/>
              <a:t>意地を通せば窮屈だ。</a:t>
            </a:r>
          </a:p>
          <a:p>
            <a:endParaRPr lang="ja-JP" altLang="en-US"/>
          </a:p>
          <a:p>
            <a:r>
              <a:rPr lang="ja-JP" altLang="en-US"/>
              <a:t>とかくに人の世は住みにくい。</a:t>
            </a:r>
            <a:endParaRPr lang="en-US" altLang="ja-JP"/>
          </a:p>
          <a:p>
            <a:endParaRPr kumimoji="1" lang="en-US" altLang="ja-JP"/>
          </a:p>
          <a:p>
            <a:pPr algn="r"/>
            <a:r>
              <a:rPr kumimoji="1" lang="en-US" altLang="ja-JP"/>
              <a:t>『</a:t>
            </a:r>
            <a:r>
              <a:rPr kumimoji="1" lang="ja-JP" altLang="en-US"/>
              <a:t>草枕</a:t>
            </a:r>
            <a:r>
              <a:rPr kumimoji="1" lang="en-US" altLang="ja-JP"/>
              <a:t>』</a:t>
            </a:r>
            <a:r>
              <a:rPr lang="ja-JP" altLang="en-US"/>
              <a:t>夏目漱石</a:t>
            </a:r>
            <a:endParaRPr kumimoji="1" lang="ja-JP" altLang="en-US"/>
          </a:p>
        </p:txBody>
      </p:sp>
      <p:sp>
        <p:nvSpPr>
          <p:cNvPr id="8" name="テキスト ボックス 7">
            <a:extLst>
              <a:ext uri="{FF2B5EF4-FFF2-40B4-BE49-F238E27FC236}">
                <a16:creationId xmlns:a16="http://schemas.microsoft.com/office/drawing/2014/main" id="{09D28211-D792-4C9B-A32B-C960726F48ED}"/>
              </a:ext>
            </a:extLst>
          </p:cNvPr>
          <p:cNvSpPr txBox="1"/>
          <p:nvPr/>
        </p:nvSpPr>
        <p:spPr>
          <a:xfrm>
            <a:off x="5467350" y="1509606"/>
            <a:ext cx="6385981" cy="4031873"/>
          </a:xfrm>
          <a:prstGeom prst="rect">
            <a:avLst/>
          </a:prstGeom>
          <a:noFill/>
        </p:spPr>
        <p:txBody>
          <a:bodyPr wrap="square" rtlCol="0">
            <a:spAutoFit/>
          </a:bodyPr>
          <a:lstStyle/>
          <a:p>
            <a:r>
              <a:rPr lang="en-US" altLang="ja-JP" sz="1600"/>
              <a:t>【</a:t>
            </a:r>
            <a:r>
              <a:rPr lang="ja-JP" altLang="en-US" sz="1600"/>
              <a:t>解説</a:t>
            </a:r>
            <a:r>
              <a:rPr lang="en-US" altLang="ja-JP" sz="1600"/>
              <a:t>】</a:t>
            </a:r>
          </a:p>
          <a:p>
            <a:r>
              <a:rPr lang="ja-JP" altLang="en-US" sz="1600"/>
              <a:t>賢く理知的でいようとすると人間関係に角がたち、生活が穏やかではなくなる。（知）</a:t>
            </a:r>
            <a:endParaRPr lang="en-US" altLang="ja-JP" sz="1600"/>
          </a:p>
          <a:p>
            <a:endParaRPr lang="en-US" altLang="ja-JP" sz="1600"/>
          </a:p>
          <a:p>
            <a:r>
              <a:rPr lang="ja-JP" altLang="en-US" sz="1600"/>
              <a:t>情が熱すぎると、感情に走りすぎ流されてしまう（情）</a:t>
            </a:r>
            <a:endParaRPr lang="en-US" altLang="ja-JP" sz="1600"/>
          </a:p>
          <a:p>
            <a:endParaRPr lang="ja-JP" altLang="en-US" sz="1600"/>
          </a:p>
          <a:p>
            <a:r>
              <a:rPr lang="ja-JP" altLang="en-US" sz="1600"/>
              <a:t>自分の意見を強引に主張すると頑固者扱いされ、他人と衝突することも多く、世間が狭くなる。（意）</a:t>
            </a:r>
            <a:endParaRPr kumimoji="1" lang="en-US" altLang="ja-JP" sz="1600"/>
          </a:p>
          <a:p>
            <a:endParaRPr lang="en-US" altLang="ja-JP" sz="1600"/>
          </a:p>
          <a:p>
            <a:r>
              <a:rPr lang="ja-JP" altLang="en-US" sz="1600"/>
              <a:t>とにかく人の世は住みにくいものだ。</a:t>
            </a:r>
            <a:endParaRPr lang="en-US" altLang="ja-JP" sz="1600"/>
          </a:p>
          <a:p>
            <a:endParaRPr kumimoji="1" lang="en-US" altLang="ja-JP" sz="1600"/>
          </a:p>
          <a:p>
            <a:endParaRPr lang="en-US" altLang="ja-JP" sz="1600"/>
          </a:p>
          <a:p>
            <a:r>
              <a:rPr lang="ja-JP" altLang="en-US" sz="1600">
                <a:solidFill>
                  <a:srgbClr val="FF0000"/>
                </a:solidFill>
              </a:rPr>
              <a:t>知情意のバランスが悪いと、いろいろうまくいかない</a:t>
            </a:r>
            <a:endParaRPr lang="en-US" altLang="ja-JP" sz="1600">
              <a:solidFill>
                <a:srgbClr val="FF0000"/>
              </a:solidFill>
            </a:endParaRPr>
          </a:p>
          <a:p>
            <a:r>
              <a:rPr kumimoji="1" lang="ja-JP" altLang="en-US" sz="1600">
                <a:solidFill>
                  <a:srgbClr val="FF0000"/>
                </a:solidFill>
              </a:rPr>
              <a:t>↓</a:t>
            </a:r>
            <a:endParaRPr kumimoji="1" lang="en-US" altLang="ja-JP" sz="1600">
              <a:solidFill>
                <a:srgbClr val="FF0000"/>
              </a:solidFill>
            </a:endParaRPr>
          </a:p>
          <a:p>
            <a:r>
              <a:rPr lang="ja-JP" altLang="en-US" sz="1600">
                <a:solidFill>
                  <a:srgbClr val="FF0000"/>
                </a:solidFill>
              </a:rPr>
              <a:t>言い換えれば・・・</a:t>
            </a:r>
            <a:endParaRPr lang="en-US" altLang="ja-JP" sz="1600">
              <a:solidFill>
                <a:srgbClr val="FF0000"/>
              </a:solidFill>
            </a:endParaRPr>
          </a:p>
          <a:p>
            <a:r>
              <a:rPr lang="ja-JP" altLang="en-US" sz="1600">
                <a:solidFill>
                  <a:srgbClr val="FF0000"/>
                </a:solidFill>
              </a:rPr>
              <a:t>「知情意のバランスが良いと物事、特に人付き合いがうまくいく」</a:t>
            </a:r>
            <a:endParaRPr kumimoji="1" lang="ja-JP" altLang="en-US" sz="1600">
              <a:solidFill>
                <a:srgbClr val="FF0000"/>
              </a:solidFill>
            </a:endParaRPr>
          </a:p>
        </p:txBody>
      </p:sp>
      <p:sp>
        <p:nvSpPr>
          <p:cNvPr id="5" name="正方形/長方形 4">
            <a:extLst>
              <a:ext uri="{FF2B5EF4-FFF2-40B4-BE49-F238E27FC236}">
                <a16:creationId xmlns:a16="http://schemas.microsoft.com/office/drawing/2014/main" id="{7CB9D789-BE14-42C2-BB68-1AC4E00307D1}"/>
              </a:ext>
            </a:extLst>
          </p:cNvPr>
          <p:cNvSpPr/>
          <p:nvPr/>
        </p:nvSpPr>
        <p:spPr>
          <a:xfrm>
            <a:off x="1125052" y="1509606"/>
            <a:ext cx="4003130" cy="646331"/>
          </a:xfrm>
          <a:prstGeom prst="rect">
            <a:avLst/>
          </a:prstGeom>
        </p:spPr>
        <p:txBody>
          <a:bodyPr wrap="square">
            <a:spAutoFit/>
          </a:bodyPr>
          <a:lstStyle/>
          <a:p>
            <a:r>
              <a:rPr lang="en-US" altLang="ja-JP"/>
              <a:t>『</a:t>
            </a:r>
            <a:r>
              <a:rPr lang="ja-JP" altLang="en-US"/>
              <a:t>草枕</a:t>
            </a:r>
            <a:r>
              <a:rPr lang="en-US" altLang="ja-JP"/>
              <a:t>』</a:t>
            </a:r>
            <a:r>
              <a:rPr lang="ja-JP" altLang="en-US"/>
              <a:t>の有名な冒頭部分</a:t>
            </a:r>
            <a:endParaRPr lang="en-US" altLang="ja-JP"/>
          </a:p>
          <a:p>
            <a:r>
              <a:rPr lang="ja-JP" altLang="en-US" u="sng"/>
              <a:t>人付き合いの難しさ</a:t>
            </a:r>
            <a:r>
              <a:rPr lang="ja-JP" altLang="en-US"/>
              <a:t>を説いている</a:t>
            </a:r>
            <a:endParaRPr lang="en-US" altLang="ja-JP"/>
          </a:p>
        </p:txBody>
      </p:sp>
    </p:spTree>
    <p:extLst>
      <p:ext uri="{BB962C8B-B14F-4D97-AF65-F5344CB8AC3E}">
        <p14:creationId xmlns:p14="http://schemas.microsoft.com/office/powerpoint/2010/main" val="36309758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363EC4-B448-468F-B13A-179E4DA9F19B}"/>
              </a:ext>
            </a:extLst>
          </p:cNvPr>
          <p:cNvSpPr>
            <a:spLocks noGrp="1"/>
          </p:cNvSpPr>
          <p:nvPr>
            <p:ph type="title"/>
          </p:nvPr>
        </p:nvSpPr>
        <p:spPr/>
        <p:txBody>
          <a:bodyPr>
            <a:normAutofit fontScale="90000"/>
          </a:bodyPr>
          <a:lstStyle/>
          <a:p>
            <a:r>
              <a:rPr kumimoji="1" lang="ja-JP" altLang="en-US"/>
              <a:t>まずは内面から変えていく</a:t>
            </a:r>
          </a:p>
        </p:txBody>
      </p:sp>
      <p:sp>
        <p:nvSpPr>
          <p:cNvPr id="3" name="フッター プレースホルダー 2">
            <a:extLst>
              <a:ext uri="{FF2B5EF4-FFF2-40B4-BE49-F238E27FC236}">
                <a16:creationId xmlns:a16="http://schemas.microsoft.com/office/drawing/2014/main" id="{28CDE819-E77A-4867-A9B7-989B6C26E2BA}"/>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53EA2CF-9D65-4A55-864E-FDBC1A19BE8B}"/>
              </a:ext>
            </a:extLst>
          </p:cNvPr>
          <p:cNvSpPr>
            <a:spLocks noGrp="1"/>
          </p:cNvSpPr>
          <p:nvPr>
            <p:ph type="sldNum" sz="quarter" idx="11"/>
          </p:nvPr>
        </p:nvSpPr>
        <p:spPr/>
        <p:txBody>
          <a:bodyPr/>
          <a:lstStyle/>
          <a:p>
            <a:fld id="{D9AE47F2-95C2-4286-997D-4843A9A6AD0C}" type="slidenum">
              <a:rPr lang="ja-JP" altLang="en-US" smtClean="0"/>
              <a:pPr/>
              <a:t>150</a:t>
            </a:fld>
            <a:endParaRPr lang="ja-JP" altLang="en-US"/>
          </a:p>
        </p:txBody>
      </p:sp>
      <p:sp>
        <p:nvSpPr>
          <p:cNvPr id="5" name="コンテンツ プレースホルダー 4">
            <a:extLst>
              <a:ext uri="{FF2B5EF4-FFF2-40B4-BE49-F238E27FC236}">
                <a16:creationId xmlns:a16="http://schemas.microsoft.com/office/drawing/2014/main" id="{568BE427-FB53-4380-8A4B-FD2B8532C656}"/>
              </a:ext>
            </a:extLst>
          </p:cNvPr>
          <p:cNvSpPr>
            <a:spLocks noGrp="1"/>
          </p:cNvSpPr>
          <p:nvPr>
            <p:ph sz="quarter" idx="12"/>
          </p:nvPr>
        </p:nvSpPr>
        <p:spPr/>
        <p:txBody>
          <a:bodyPr>
            <a:normAutofit/>
          </a:bodyPr>
          <a:lstStyle/>
          <a:p>
            <a:r>
              <a:rPr kumimoji="1" lang="ja-JP" altLang="en-US"/>
              <a:t>インサイド・アウト</a:t>
            </a:r>
            <a:endParaRPr kumimoji="1" lang="en-US" altLang="ja-JP"/>
          </a:p>
          <a:p>
            <a:pPr lvl="1"/>
            <a:r>
              <a:rPr lang="ja-JP" altLang="en-US"/>
              <a:t>自分の中に問題がある、と考える</a:t>
            </a:r>
            <a:endParaRPr lang="en-US" altLang="ja-JP"/>
          </a:p>
          <a:p>
            <a:pPr lvl="1"/>
            <a:r>
              <a:rPr lang="ja-JP" altLang="en-US"/>
              <a:t>人や環境を思い通りに変えることはできない。そのためまず自分が変わらねばならない</a:t>
            </a:r>
            <a:endParaRPr lang="en-US" altLang="ja-JP"/>
          </a:p>
          <a:p>
            <a:pPr lvl="2"/>
            <a:r>
              <a:rPr lang="ja-JP" altLang="en-US"/>
              <a:t>「失敗の原因を自分に求める⇒改善する⇒結果が変わる⇒評価する」</a:t>
            </a:r>
            <a:endParaRPr lang="en-US" altLang="ja-JP"/>
          </a:p>
          <a:p>
            <a:pPr lvl="2"/>
            <a:r>
              <a:rPr lang="ja-JP" altLang="en-US"/>
              <a:t>成長への好循環がうまれる</a:t>
            </a:r>
            <a:endParaRPr lang="en-US" altLang="ja-JP"/>
          </a:p>
          <a:p>
            <a:pPr marL="0" indent="0">
              <a:buNone/>
            </a:pPr>
            <a:r>
              <a:rPr lang="en-US" altLang="ja-JP"/>
              <a:t>	※</a:t>
            </a:r>
            <a:r>
              <a:rPr lang="ja-JP" altLang="en-US"/>
              <a:t>アウトサイド・イン</a:t>
            </a:r>
            <a:endParaRPr lang="en-US" altLang="ja-JP"/>
          </a:p>
          <a:p>
            <a:pPr lvl="2"/>
            <a:r>
              <a:rPr lang="ja-JP" altLang="en-US"/>
              <a:t>相手に代わることを求めるような他責的な思考のこと</a:t>
            </a:r>
            <a:endParaRPr lang="en-US" altLang="ja-JP"/>
          </a:p>
          <a:p>
            <a:pPr lvl="2"/>
            <a:r>
              <a:rPr lang="ja-JP" altLang="en-US"/>
              <a:t>アウトサイド・インの考え方では（他責なので）人は成長しない</a:t>
            </a:r>
            <a:endParaRPr lang="en-US" altLang="ja-JP"/>
          </a:p>
        </p:txBody>
      </p:sp>
    </p:spTree>
    <p:extLst>
      <p:ext uri="{BB962C8B-B14F-4D97-AF65-F5344CB8AC3E}">
        <p14:creationId xmlns:p14="http://schemas.microsoft.com/office/powerpoint/2010/main" val="3458312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7104B3-CCC3-4BE3-A1BA-F01740A00F0C}"/>
              </a:ext>
            </a:extLst>
          </p:cNvPr>
          <p:cNvSpPr>
            <a:spLocks noGrp="1"/>
          </p:cNvSpPr>
          <p:nvPr>
            <p:ph type="title"/>
          </p:nvPr>
        </p:nvSpPr>
        <p:spPr/>
        <p:txBody>
          <a:bodyPr/>
          <a:lstStyle/>
          <a:p>
            <a:r>
              <a:rPr kumimoji="1" lang="ja-JP" altLang="en-US"/>
              <a:t>基本の型</a:t>
            </a:r>
            <a:br>
              <a:rPr kumimoji="1" lang="en-US" altLang="ja-JP"/>
            </a:br>
            <a:r>
              <a:rPr kumimoji="1" lang="ja-JP" altLang="en-US"/>
              <a:t>（７つの習慣）</a:t>
            </a:r>
          </a:p>
        </p:txBody>
      </p:sp>
      <p:sp>
        <p:nvSpPr>
          <p:cNvPr id="3" name="正方形/長方形 2">
            <a:extLst>
              <a:ext uri="{FF2B5EF4-FFF2-40B4-BE49-F238E27FC236}">
                <a16:creationId xmlns:a16="http://schemas.microsoft.com/office/drawing/2014/main" id="{84673A04-93E4-4311-BAF0-B602B9745F5D}"/>
              </a:ext>
            </a:extLst>
          </p:cNvPr>
          <p:cNvSpPr/>
          <p:nvPr/>
        </p:nvSpPr>
        <p:spPr>
          <a:xfrm>
            <a:off x="2384079" y="4581525"/>
            <a:ext cx="7423841" cy="1200329"/>
          </a:xfrm>
          <a:prstGeom prst="rect">
            <a:avLst/>
          </a:prstGeom>
        </p:spPr>
        <p:txBody>
          <a:bodyPr wrap="square">
            <a:spAutoFit/>
          </a:bodyPr>
          <a:lstStyle/>
          <a:p>
            <a:r>
              <a:rPr lang="en-US" altLang="ja-JP"/>
              <a:t>『</a:t>
            </a:r>
            <a:r>
              <a:rPr lang="ja-JP" altLang="en-US"/>
              <a:t>人格は繰り返し行うことの集大成である。</a:t>
            </a:r>
            <a:endParaRPr lang="en-US" altLang="ja-JP"/>
          </a:p>
          <a:p>
            <a:r>
              <a:rPr lang="ja-JP" altLang="en-US"/>
              <a:t>それ故、秀でるためには、一度の行動ではなく習慣が必要である</a:t>
            </a:r>
            <a:r>
              <a:rPr lang="en-US" altLang="ja-JP"/>
              <a:t>』</a:t>
            </a:r>
          </a:p>
          <a:p>
            <a:endParaRPr lang="en-US" altLang="ja-JP"/>
          </a:p>
          <a:p>
            <a:pPr algn="r"/>
            <a:r>
              <a:rPr lang="ja-JP" altLang="en-US"/>
              <a:t>ーアリストテレス</a:t>
            </a:r>
          </a:p>
        </p:txBody>
      </p:sp>
    </p:spTree>
    <p:extLst>
      <p:ext uri="{BB962C8B-B14F-4D97-AF65-F5344CB8AC3E}">
        <p14:creationId xmlns:p14="http://schemas.microsoft.com/office/powerpoint/2010/main" val="4201082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375FE7E-AC5D-4D47-B703-4D1D95C4D9A3}"/>
              </a:ext>
            </a:extLst>
          </p:cNvPr>
          <p:cNvSpPr/>
          <p:nvPr/>
        </p:nvSpPr>
        <p:spPr>
          <a:xfrm>
            <a:off x="173099" y="930946"/>
            <a:ext cx="5904000" cy="5894965"/>
          </a:xfrm>
          <a:prstGeom prst="rect">
            <a:avLst/>
          </a:prstGeom>
          <a:solidFill>
            <a:schemeClr val="accent5">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lIns="180000" tIns="180000" rIns="180000" bIns="180000" rtlCol="0" anchor="t"/>
          <a:lstStyle/>
          <a:p>
            <a:pPr algn="ctr"/>
            <a:endParaRPr lang="ja-JP" altLang="en-US" sz="3200" b="1"/>
          </a:p>
        </p:txBody>
      </p:sp>
      <p:sp>
        <p:nvSpPr>
          <p:cNvPr id="120" name="四角形: 角を丸くする 119">
            <a:extLst>
              <a:ext uri="{FF2B5EF4-FFF2-40B4-BE49-F238E27FC236}">
                <a16:creationId xmlns:a16="http://schemas.microsoft.com/office/drawing/2014/main" id="{D35F2712-55D4-4BA2-A9EC-87D98EC22D97}"/>
              </a:ext>
            </a:extLst>
          </p:cNvPr>
          <p:cNvSpPr/>
          <p:nvPr/>
        </p:nvSpPr>
        <p:spPr>
          <a:xfrm>
            <a:off x="357693" y="1423310"/>
            <a:ext cx="5523893" cy="4385082"/>
          </a:xfrm>
          <a:prstGeom prst="roundRect">
            <a:avLst/>
          </a:prstGeom>
          <a:solidFill>
            <a:schemeClr val="accent4">
              <a:lumMod val="20000"/>
              <a:lumOff val="8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endParaRPr kumimoji="1" lang="ja-JP" altLang="en-US"/>
          </a:p>
        </p:txBody>
      </p:sp>
      <p:sp>
        <p:nvSpPr>
          <p:cNvPr id="111" name="四角形: 角を丸くする 110">
            <a:extLst>
              <a:ext uri="{FF2B5EF4-FFF2-40B4-BE49-F238E27FC236}">
                <a16:creationId xmlns:a16="http://schemas.microsoft.com/office/drawing/2014/main" id="{DBF91BC0-E92E-44A1-9E1B-13F55C57BB31}"/>
              </a:ext>
            </a:extLst>
          </p:cNvPr>
          <p:cNvSpPr/>
          <p:nvPr/>
        </p:nvSpPr>
        <p:spPr>
          <a:xfrm>
            <a:off x="345622" y="2488599"/>
            <a:ext cx="5533171" cy="4059231"/>
          </a:xfrm>
          <a:prstGeom prst="roundRect">
            <a:avLst/>
          </a:prstGeom>
          <a:solidFill>
            <a:schemeClr val="accent6">
              <a:lumMod val="20000"/>
              <a:lumOff val="8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endParaRPr kumimoji="1" lang="ja-JP" altLang="en-US"/>
          </a:p>
        </p:txBody>
      </p:sp>
      <p:sp>
        <p:nvSpPr>
          <p:cNvPr id="10" name="正方形/長方形 9">
            <a:extLst>
              <a:ext uri="{FF2B5EF4-FFF2-40B4-BE49-F238E27FC236}">
                <a16:creationId xmlns:a16="http://schemas.microsoft.com/office/drawing/2014/main" id="{2E12B3E5-7095-4834-8F32-14D1D9294915}"/>
              </a:ext>
            </a:extLst>
          </p:cNvPr>
          <p:cNvSpPr/>
          <p:nvPr/>
        </p:nvSpPr>
        <p:spPr>
          <a:xfrm>
            <a:off x="6084592" y="930941"/>
            <a:ext cx="5904000" cy="5894964"/>
          </a:xfrm>
          <a:prstGeom prst="rect">
            <a:avLst/>
          </a:prstGeom>
          <a:solidFill>
            <a:srgbClr val="FFEFEF"/>
          </a:solidFill>
          <a:ln>
            <a:noFill/>
          </a:ln>
        </p:spPr>
        <p:style>
          <a:lnRef idx="1">
            <a:schemeClr val="accent1"/>
          </a:lnRef>
          <a:fillRef idx="2">
            <a:schemeClr val="accent1"/>
          </a:fillRef>
          <a:effectRef idx="1">
            <a:schemeClr val="accent1"/>
          </a:effectRef>
          <a:fontRef idx="minor">
            <a:schemeClr val="dk1"/>
          </a:fontRef>
        </p:style>
        <p:txBody>
          <a:bodyPr lIns="180000" tIns="180000" rIns="180000" bIns="180000" rtlCol="0" anchor="t"/>
          <a:lstStyle/>
          <a:p>
            <a:pPr algn="ctr"/>
            <a:endParaRPr lang="ja-JP" altLang="en-US" b="1"/>
          </a:p>
        </p:txBody>
      </p:sp>
      <p:sp>
        <p:nvSpPr>
          <p:cNvPr id="12" name="四角形: 角を丸くする 11">
            <a:extLst>
              <a:ext uri="{FF2B5EF4-FFF2-40B4-BE49-F238E27FC236}">
                <a16:creationId xmlns:a16="http://schemas.microsoft.com/office/drawing/2014/main" id="{87261F89-398A-415D-8563-57FCC114A4CB}"/>
              </a:ext>
            </a:extLst>
          </p:cNvPr>
          <p:cNvSpPr/>
          <p:nvPr/>
        </p:nvSpPr>
        <p:spPr>
          <a:xfrm>
            <a:off x="173861" y="703947"/>
            <a:ext cx="5890960" cy="227556"/>
          </a:xfrm>
          <a:prstGeom prst="round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ctr"/>
          <a:lstStyle/>
          <a:p>
            <a:pPr algn="ctr"/>
            <a:r>
              <a:rPr kumimoji="1" lang="ja-JP" altLang="en-US" sz="1400" b="1">
                <a:solidFill>
                  <a:schemeClr val="bg1"/>
                </a:solidFill>
              </a:rPr>
              <a:t>正しい道理をもって社会に貢献する</a:t>
            </a:r>
            <a:endParaRPr kumimoji="1" lang="en-US" altLang="ja-JP" sz="1400" b="1">
              <a:solidFill>
                <a:schemeClr val="bg1"/>
              </a:solidFill>
            </a:endParaRPr>
          </a:p>
        </p:txBody>
      </p:sp>
      <p:sp>
        <p:nvSpPr>
          <p:cNvPr id="24" name="四角形: 角を丸くする 23">
            <a:extLst>
              <a:ext uri="{FF2B5EF4-FFF2-40B4-BE49-F238E27FC236}">
                <a16:creationId xmlns:a16="http://schemas.microsoft.com/office/drawing/2014/main" id="{85337DFC-0671-4391-AB45-BB08B2F9E8AB}"/>
              </a:ext>
            </a:extLst>
          </p:cNvPr>
          <p:cNvSpPr/>
          <p:nvPr/>
        </p:nvSpPr>
        <p:spPr>
          <a:xfrm>
            <a:off x="6136963" y="3540349"/>
            <a:ext cx="5760000" cy="3285556"/>
          </a:xfrm>
          <a:prstGeom prst="roundRect">
            <a:avLst/>
          </a:prstGeom>
          <a:solidFill>
            <a:schemeClr val="accent4">
              <a:lumMod val="20000"/>
              <a:lumOff val="80000"/>
            </a:schemeClr>
          </a:solidFill>
          <a:ln/>
        </p:spPr>
        <p:style>
          <a:lnRef idx="1">
            <a:schemeClr val="accent4"/>
          </a:lnRef>
          <a:fillRef idx="2">
            <a:schemeClr val="accent4"/>
          </a:fillRef>
          <a:effectRef idx="1">
            <a:schemeClr val="accent4"/>
          </a:effectRef>
          <a:fontRef idx="minor">
            <a:schemeClr val="dk1"/>
          </a:fontRef>
        </p:style>
        <p:txBody>
          <a:bodyPr lIns="180000" tIns="180000" rIns="180000" bIns="180000" rtlCol="0" anchor="t"/>
          <a:lstStyle/>
          <a:p>
            <a:pPr algn="ctr"/>
            <a:endParaRPr kumimoji="1" lang="ja-JP" altLang="en-US" sz="1400"/>
          </a:p>
        </p:txBody>
      </p:sp>
      <p:sp>
        <p:nvSpPr>
          <p:cNvPr id="33" name="正方形/長方形 32">
            <a:extLst>
              <a:ext uri="{FF2B5EF4-FFF2-40B4-BE49-F238E27FC236}">
                <a16:creationId xmlns:a16="http://schemas.microsoft.com/office/drawing/2014/main" id="{A1E6149E-7F21-486D-A858-082646A396BD}"/>
              </a:ext>
            </a:extLst>
          </p:cNvPr>
          <p:cNvSpPr/>
          <p:nvPr/>
        </p:nvSpPr>
        <p:spPr>
          <a:xfrm>
            <a:off x="8277727" y="3574032"/>
            <a:ext cx="1620957" cy="338554"/>
          </a:xfrm>
          <a:prstGeom prst="rect">
            <a:avLst/>
          </a:prstGeom>
        </p:spPr>
        <p:txBody>
          <a:bodyPr wrap="none">
            <a:spAutoFit/>
          </a:bodyPr>
          <a:lstStyle/>
          <a:p>
            <a:pPr algn="ctr"/>
            <a:r>
              <a:rPr lang="ja-JP" altLang="en-US" sz="1600" b="1"/>
              <a:t>売り手（自社）</a:t>
            </a:r>
          </a:p>
        </p:txBody>
      </p:sp>
      <p:sp>
        <p:nvSpPr>
          <p:cNvPr id="35" name="四角形: 角を丸くする 34">
            <a:extLst>
              <a:ext uri="{FF2B5EF4-FFF2-40B4-BE49-F238E27FC236}">
                <a16:creationId xmlns:a16="http://schemas.microsoft.com/office/drawing/2014/main" id="{CBDFAD11-8D95-431D-B788-9B071680C382}"/>
              </a:ext>
            </a:extLst>
          </p:cNvPr>
          <p:cNvSpPr/>
          <p:nvPr/>
        </p:nvSpPr>
        <p:spPr>
          <a:xfrm>
            <a:off x="9672840" y="1416631"/>
            <a:ext cx="1376714" cy="1204254"/>
          </a:xfrm>
          <a:prstGeom prst="roundRect">
            <a:avLst/>
          </a:prstGeom>
          <a:ln/>
        </p:spPr>
        <p:style>
          <a:lnRef idx="1">
            <a:schemeClr val="accent6"/>
          </a:lnRef>
          <a:fillRef idx="2">
            <a:schemeClr val="accent6"/>
          </a:fillRef>
          <a:effectRef idx="1">
            <a:schemeClr val="accent6"/>
          </a:effectRef>
          <a:fontRef idx="minor">
            <a:schemeClr val="dk1"/>
          </a:fontRef>
        </p:style>
        <p:txBody>
          <a:bodyPr lIns="180000" tIns="180000" rIns="180000" bIns="180000" rtlCol="0" anchor="t"/>
          <a:lstStyle/>
          <a:p>
            <a:pPr algn="ctr"/>
            <a:endParaRPr lang="ja-JP" altLang="en-US" sz="1400"/>
          </a:p>
        </p:txBody>
      </p:sp>
      <p:sp>
        <p:nvSpPr>
          <p:cNvPr id="36" name="正方形/長方形 35">
            <a:extLst>
              <a:ext uri="{FF2B5EF4-FFF2-40B4-BE49-F238E27FC236}">
                <a16:creationId xmlns:a16="http://schemas.microsoft.com/office/drawing/2014/main" id="{E9EEC53F-F9AD-4CEA-BBCD-B55CC525F29C}"/>
              </a:ext>
            </a:extLst>
          </p:cNvPr>
          <p:cNvSpPr/>
          <p:nvPr/>
        </p:nvSpPr>
        <p:spPr>
          <a:xfrm>
            <a:off x="9776342" y="1701606"/>
            <a:ext cx="1210589" cy="584775"/>
          </a:xfrm>
          <a:prstGeom prst="rect">
            <a:avLst/>
          </a:prstGeom>
        </p:spPr>
        <p:txBody>
          <a:bodyPr wrap="none">
            <a:spAutoFit/>
          </a:bodyPr>
          <a:lstStyle/>
          <a:p>
            <a:pPr algn="ctr"/>
            <a:r>
              <a:rPr lang="ja-JP" altLang="en-US" sz="1600" b="1"/>
              <a:t>買い手</a:t>
            </a:r>
            <a:endParaRPr lang="en-US" altLang="ja-JP" sz="1600" b="1"/>
          </a:p>
          <a:p>
            <a:pPr algn="ctr"/>
            <a:r>
              <a:rPr lang="ja-JP" altLang="en-US" sz="1600" b="1"/>
              <a:t>（取引先）</a:t>
            </a:r>
          </a:p>
        </p:txBody>
      </p:sp>
      <p:sp>
        <p:nvSpPr>
          <p:cNvPr id="37" name="四角形: 角を丸くする 36">
            <a:extLst>
              <a:ext uri="{FF2B5EF4-FFF2-40B4-BE49-F238E27FC236}">
                <a16:creationId xmlns:a16="http://schemas.microsoft.com/office/drawing/2014/main" id="{1B74C658-4FF7-4EAE-8FB4-704078C69375}"/>
              </a:ext>
            </a:extLst>
          </p:cNvPr>
          <p:cNvSpPr/>
          <p:nvPr/>
        </p:nvSpPr>
        <p:spPr>
          <a:xfrm>
            <a:off x="6771814" y="1420198"/>
            <a:ext cx="1376714" cy="1204254"/>
          </a:xfrm>
          <a:prstGeom prst="roundRect">
            <a:avLst/>
          </a:prstGeom>
          <a:ln/>
        </p:spPr>
        <p:style>
          <a:lnRef idx="1">
            <a:schemeClr val="accent5"/>
          </a:lnRef>
          <a:fillRef idx="2">
            <a:schemeClr val="accent5"/>
          </a:fillRef>
          <a:effectRef idx="1">
            <a:schemeClr val="accent5"/>
          </a:effectRef>
          <a:fontRef idx="minor">
            <a:schemeClr val="dk1"/>
          </a:fontRef>
        </p:style>
        <p:txBody>
          <a:bodyPr lIns="180000" tIns="180000" rIns="180000" bIns="180000" rtlCol="0" anchor="t"/>
          <a:lstStyle/>
          <a:p>
            <a:pPr algn="ctr"/>
            <a:endParaRPr lang="ja-JP" altLang="en-US" sz="1400"/>
          </a:p>
        </p:txBody>
      </p:sp>
      <p:sp>
        <p:nvSpPr>
          <p:cNvPr id="38" name="正方形/長方形 37">
            <a:extLst>
              <a:ext uri="{FF2B5EF4-FFF2-40B4-BE49-F238E27FC236}">
                <a16:creationId xmlns:a16="http://schemas.microsoft.com/office/drawing/2014/main" id="{8AC1939E-7AC4-4920-8E42-24EA7A9E5C3F}"/>
              </a:ext>
            </a:extLst>
          </p:cNvPr>
          <p:cNvSpPr/>
          <p:nvPr/>
        </p:nvSpPr>
        <p:spPr>
          <a:xfrm>
            <a:off x="6941238" y="1720815"/>
            <a:ext cx="1005404" cy="584775"/>
          </a:xfrm>
          <a:prstGeom prst="rect">
            <a:avLst/>
          </a:prstGeom>
        </p:spPr>
        <p:txBody>
          <a:bodyPr wrap="none">
            <a:spAutoFit/>
          </a:bodyPr>
          <a:lstStyle/>
          <a:p>
            <a:pPr algn="ctr"/>
            <a:r>
              <a:rPr lang="ja-JP" altLang="en-US" sz="1600" b="1"/>
              <a:t>社会</a:t>
            </a:r>
            <a:endParaRPr lang="en-US" altLang="ja-JP" sz="1600" b="1"/>
          </a:p>
          <a:p>
            <a:pPr algn="ctr"/>
            <a:r>
              <a:rPr lang="ja-JP" altLang="en-US" sz="1600" b="1"/>
              <a:t>（業界）</a:t>
            </a:r>
          </a:p>
        </p:txBody>
      </p:sp>
      <p:cxnSp>
        <p:nvCxnSpPr>
          <p:cNvPr id="40" name="直線矢印コネクタ 39">
            <a:extLst>
              <a:ext uri="{FF2B5EF4-FFF2-40B4-BE49-F238E27FC236}">
                <a16:creationId xmlns:a16="http://schemas.microsoft.com/office/drawing/2014/main" id="{73B43910-762D-4FC5-A67F-96844A360097}"/>
              </a:ext>
            </a:extLst>
          </p:cNvPr>
          <p:cNvCxnSpPr>
            <a:cxnSpLocks/>
          </p:cNvCxnSpPr>
          <p:nvPr/>
        </p:nvCxnSpPr>
        <p:spPr>
          <a:xfrm flipH="1" flipV="1">
            <a:off x="7522344" y="2624452"/>
            <a:ext cx="588912" cy="9092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52F3CDF6-3A41-47BE-A382-5E04C3C0C2A1}"/>
              </a:ext>
            </a:extLst>
          </p:cNvPr>
          <p:cNvSpPr txBox="1"/>
          <p:nvPr/>
        </p:nvSpPr>
        <p:spPr>
          <a:xfrm>
            <a:off x="10028000" y="3274784"/>
            <a:ext cx="1449964" cy="230832"/>
          </a:xfrm>
          <a:prstGeom prst="rect">
            <a:avLst/>
          </a:prstGeom>
          <a:noFill/>
        </p:spPr>
        <p:txBody>
          <a:bodyPr wrap="square" rtlCol="0">
            <a:spAutoFit/>
          </a:bodyPr>
          <a:lstStyle/>
          <a:p>
            <a:r>
              <a:rPr kumimoji="1" lang="ja-JP" altLang="en-US" sz="900" b="1"/>
              <a:t>商品、サービス、価値</a:t>
            </a:r>
          </a:p>
        </p:txBody>
      </p:sp>
      <p:cxnSp>
        <p:nvCxnSpPr>
          <p:cNvPr id="44" name="直線矢印コネクタ 43">
            <a:extLst>
              <a:ext uri="{FF2B5EF4-FFF2-40B4-BE49-F238E27FC236}">
                <a16:creationId xmlns:a16="http://schemas.microsoft.com/office/drawing/2014/main" id="{EF598B3C-AB2C-4A7E-985E-BC3C89359FD4}"/>
              </a:ext>
            </a:extLst>
          </p:cNvPr>
          <p:cNvCxnSpPr>
            <a:cxnSpLocks/>
          </p:cNvCxnSpPr>
          <p:nvPr/>
        </p:nvCxnSpPr>
        <p:spPr>
          <a:xfrm>
            <a:off x="7705692" y="2626241"/>
            <a:ext cx="588912" cy="8667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B5538583-E24E-4B6B-BC41-5354294F3DC1}"/>
              </a:ext>
            </a:extLst>
          </p:cNvPr>
          <p:cNvSpPr txBox="1"/>
          <p:nvPr/>
        </p:nvSpPr>
        <p:spPr>
          <a:xfrm>
            <a:off x="9422531" y="2614519"/>
            <a:ext cx="883049" cy="230832"/>
          </a:xfrm>
          <a:prstGeom prst="rect">
            <a:avLst/>
          </a:prstGeom>
          <a:noFill/>
        </p:spPr>
        <p:txBody>
          <a:bodyPr wrap="square" rtlCol="0">
            <a:spAutoFit/>
          </a:bodyPr>
          <a:lstStyle/>
          <a:p>
            <a:r>
              <a:rPr kumimoji="1" lang="ja-JP" altLang="en-US" sz="900" b="1"/>
              <a:t>収益、信用</a:t>
            </a:r>
          </a:p>
        </p:txBody>
      </p:sp>
      <p:cxnSp>
        <p:nvCxnSpPr>
          <p:cNvPr id="47" name="直線矢印コネクタ 46">
            <a:extLst>
              <a:ext uri="{FF2B5EF4-FFF2-40B4-BE49-F238E27FC236}">
                <a16:creationId xmlns:a16="http://schemas.microsoft.com/office/drawing/2014/main" id="{D75E0EFB-AA02-436B-B552-C4EB5BE57ABF}"/>
              </a:ext>
            </a:extLst>
          </p:cNvPr>
          <p:cNvCxnSpPr>
            <a:cxnSpLocks/>
          </p:cNvCxnSpPr>
          <p:nvPr/>
        </p:nvCxnSpPr>
        <p:spPr>
          <a:xfrm flipV="1">
            <a:off x="9994613" y="2599471"/>
            <a:ext cx="461796" cy="8880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480212C-5813-4589-8591-61A2CE348ABA}"/>
              </a:ext>
            </a:extLst>
          </p:cNvPr>
          <p:cNvSpPr txBox="1"/>
          <p:nvPr/>
        </p:nvSpPr>
        <p:spPr>
          <a:xfrm>
            <a:off x="6911484" y="3270761"/>
            <a:ext cx="1188333" cy="230832"/>
          </a:xfrm>
          <a:prstGeom prst="rect">
            <a:avLst/>
          </a:prstGeom>
          <a:noFill/>
        </p:spPr>
        <p:txBody>
          <a:bodyPr wrap="square" rtlCol="0">
            <a:spAutoFit/>
          </a:bodyPr>
          <a:lstStyle/>
          <a:p>
            <a:r>
              <a:rPr kumimoji="1" lang="ja-JP" altLang="en-US" sz="900"/>
              <a:t>実績、使命、理念</a:t>
            </a:r>
          </a:p>
        </p:txBody>
      </p:sp>
      <p:cxnSp>
        <p:nvCxnSpPr>
          <p:cNvPr id="51" name="直線矢印コネクタ 50">
            <a:extLst>
              <a:ext uri="{FF2B5EF4-FFF2-40B4-BE49-F238E27FC236}">
                <a16:creationId xmlns:a16="http://schemas.microsoft.com/office/drawing/2014/main" id="{8E9B3844-9B91-417F-BEB0-D9AD20861F8B}"/>
              </a:ext>
            </a:extLst>
          </p:cNvPr>
          <p:cNvCxnSpPr>
            <a:cxnSpLocks/>
          </p:cNvCxnSpPr>
          <p:nvPr/>
        </p:nvCxnSpPr>
        <p:spPr>
          <a:xfrm flipH="1">
            <a:off x="9811204" y="2619919"/>
            <a:ext cx="455066" cy="8667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BAA1D5DC-5AE5-4CC4-9611-74365AE67BDE}"/>
              </a:ext>
            </a:extLst>
          </p:cNvPr>
          <p:cNvSpPr txBox="1"/>
          <p:nvPr/>
        </p:nvSpPr>
        <p:spPr>
          <a:xfrm>
            <a:off x="7776096" y="2613027"/>
            <a:ext cx="1191661" cy="230832"/>
          </a:xfrm>
          <a:prstGeom prst="rect">
            <a:avLst/>
          </a:prstGeom>
          <a:noFill/>
        </p:spPr>
        <p:txBody>
          <a:bodyPr wrap="square" rtlCol="0">
            <a:spAutoFit/>
          </a:bodyPr>
          <a:lstStyle/>
          <a:p>
            <a:r>
              <a:rPr kumimoji="1" lang="ja-JP" altLang="en-US" sz="900"/>
              <a:t>信用、機会の創出</a:t>
            </a:r>
          </a:p>
        </p:txBody>
      </p:sp>
      <p:cxnSp>
        <p:nvCxnSpPr>
          <p:cNvPr id="55" name="直線矢印コネクタ 54">
            <a:extLst>
              <a:ext uri="{FF2B5EF4-FFF2-40B4-BE49-F238E27FC236}">
                <a16:creationId xmlns:a16="http://schemas.microsoft.com/office/drawing/2014/main" id="{84E879F6-8230-40D3-B827-E70E2B4BEB75}"/>
              </a:ext>
            </a:extLst>
          </p:cNvPr>
          <p:cNvCxnSpPr>
            <a:cxnSpLocks/>
          </p:cNvCxnSpPr>
          <p:nvPr/>
        </p:nvCxnSpPr>
        <p:spPr>
          <a:xfrm>
            <a:off x="8148528" y="1836977"/>
            <a:ext cx="1524312" cy="71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DC6A3F3A-A23C-4821-B62E-0F6D2909E48C}"/>
              </a:ext>
            </a:extLst>
          </p:cNvPr>
          <p:cNvSpPr txBox="1"/>
          <p:nvPr/>
        </p:nvSpPr>
        <p:spPr>
          <a:xfrm>
            <a:off x="8346171" y="1883205"/>
            <a:ext cx="1166490" cy="230832"/>
          </a:xfrm>
          <a:prstGeom prst="rect">
            <a:avLst/>
          </a:prstGeom>
          <a:noFill/>
        </p:spPr>
        <p:txBody>
          <a:bodyPr wrap="square" rtlCol="0">
            <a:spAutoFit/>
          </a:bodyPr>
          <a:lstStyle/>
          <a:p>
            <a:r>
              <a:rPr kumimoji="1" lang="ja-JP" altLang="en-US" sz="900"/>
              <a:t>発展、市場活性化</a:t>
            </a:r>
          </a:p>
        </p:txBody>
      </p:sp>
      <p:cxnSp>
        <p:nvCxnSpPr>
          <p:cNvPr id="60" name="直線矢印コネクタ 59">
            <a:extLst>
              <a:ext uri="{FF2B5EF4-FFF2-40B4-BE49-F238E27FC236}">
                <a16:creationId xmlns:a16="http://schemas.microsoft.com/office/drawing/2014/main" id="{8E5976E1-8D75-41F0-8EA5-F8D191532F45}"/>
              </a:ext>
            </a:extLst>
          </p:cNvPr>
          <p:cNvCxnSpPr>
            <a:cxnSpLocks/>
          </p:cNvCxnSpPr>
          <p:nvPr/>
        </p:nvCxnSpPr>
        <p:spPr>
          <a:xfrm flipH="1">
            <a:off x="8111257" y="2132696"/>
            <a:ext cx="1578296"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4F2CD928-DC48-40D3-946B-6F947349E1ED}"/>
              </a:ext>
            </a:extLst>
          </p:cNvPr>
          <p:cNvSpPr/>
          <p:nvPr/>
        </p:nvSpPr>
        <p:spPr>
          <a:xfrm>
            <a:off x="7089609" y="4571467"/>
            <a:ext cx="3953317" cy="965252"/>
          </a:xfrm>
          <a:prstGeom prst="rect">
            <a:avLst/>
          </a:prstGeom>
          <a:solidFill>
            <a:schemeClr val="tx1">
              <a:lumMod val="10000"/>
              <a:lumOff val="90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t"/>
          <a:lstStyle/>
          <a:p>
            <a:pPr algn="ctr"/>
            <a:endParaRPr kumimoji="1" lang="ja-JP" altLang="en-US" sz="1600"/>
          </a:p>
        </p:txBody>
      </p:sp>
      <p:sp>
        <p:nvSpPr>
          <p:cNvPr id="67" name="正方形/長方形 66">
            <a:extLst>
              <a:ext uri="{FF2B5EF4-FFF2-40B4-BE49-F238E27FC236}">
                <a16:creationId xmlns:a16="http://schemas.microsoft.com/office/drawing/2014/main" id="{F69F5CD2-4C48-43A1-904F-4F0B70B2564B}"/>
              </a:ext>
            </a:extLst>
          </p:cNvPr>
          <p:cNvSpPr/>
          <p:nvPr/>
        </p:nvSpPr>
        <p:spPr>
          <a:xfrm>
            <a:off x="6579220" y="4569407"/>
            <a:ext cx="4692313" cy="261610"/>
          </a:xfrm>
          <a:prstGeom prst="rect">
            <a:avLst/>
          </a:prstGeom>
        </p:spPr>
        <p:txBody>
          <a:bodyPr wrap="square">
            <a:spAutoFit/>
          </a:bodyPr>
          <a:lstStyle/>
          <a:p>
            <a:pPr algn="ctr"/>
            <a:r>
              <a:rPr lang="ja-JP" altLang="en-US" sz="1100" b="1"/>
              <a:t>フロントオフィス（売上創造）</a:t>
            </a:r>
          </a:p>
        </p:txBody>
      </p:sp>
      <p:sp>
        <p:nvSpPr>
          <p:cNvPr id="54" name="正方形/長方形 53">
            <a:extLst>
              <a:ext uri="{FF2B5EF4-FFF2-40B4-BE49-F238E27FC236}">
                <a16:creationId xmlns:a16="http://schemas.microsoft.com/office/drawing/2014/main" id="{E26A83B8-0423-4DB7-8FE0-C97D26C6F5D8}"/>
              </a:ext>
            </a:extLst>
          </p:cNvPr>
          <p:cNvSpPr/>
          <p:nvPr/>
        </p:nvSpPr>
        <p:spPr>
          <a:xfrm>
            <a:off x="637655" y="2524255"/>
            <a:ext cx="1415772" cy="276999"/>
          </a:xfrm>
          <a:prstGeom prst="rect">
            <a:avLst/>
          </a:prstGeom>
        </p:spPr>
        <p:txBody>
          <a:bodyPr wrap="none">
            <a:spAutoFit/>
          </a:bodyPr>
          <a:lstStyle/>
          <a:p>
            <a:pPr algn="ctr"/>
            <a:r>
              <a:rPr lang="ja-JP" altLang="en-US" sz="1200" b="1"/>
              <a:t>組織マネジメント</a:t>
            </a:r>
          </a:p>
        </p:txBody>
      </p:sp>
      <p:sp>
        <p:nvSpPr>
          <p:cNvPr id="56" name="正方形/長方形 55">
            <a:extLst>
              <a:ext uri="{FF2B5EF4-FFF2-40B4-BE49-F238E27FC236}">
                <a16:creationId xmlns:a16="http://schemas.microsoft.com/office/drawing/2014/main" id="{B11BAB95-5121-45AC-BB2D-73C8C22ECA9A}"/>
              </a:ext>
            </a:extLst>
          </p:cNvPr>
          <p:cNvSpPr/>
          <p:nvPr/>
        </p:nvSpPr>
        <p:spPr>
          <a:xfrm>
            <a:off x="637655" y="1452174"/>
            <a:ext cx="1415772" cy="276999"/>
          </a:xfrm>
          <a:prstGeom prst="rect">
            <a:avLst/>
          </a:prstGeom>
        </p:spPr>
        <p:txBody>
          <a:bodyPr wrap="none">
            <a:spAutoFit/>
          </a:bodyPr>
          <a:lstStyle/>
          <a:p>
            <a:pPr algn="ctr"/>
            <a:r>
              <a:rPr lang="ja-JP" altLang="en-US" sz="1200" b="1"/>
              <a:t>社会マネジメント</a:t>
            </a:r>
          </a:p>
        </p:txBody>
      </p:sp>
      <p:sp>
        <p:nvSpPr>
          <p:cNvPr id="30" name="四角形: 角を丸くする 29">
            <a:extLst>
              <a:ext uri="{FF2B5EF4-FFF2-40B4-BE49-F238E27FC236}">
                <a16:creationId xmlns:a16="http://schemas.microsoft.com/office/drawing/2014/main" id="{F51DA3F0-214A-478B-8EB1-D808EF336558}"/>
              </a:ext>
            </a:extLst>
          </p:cNvPr>
          <p:cNvSpPr/>
          <p:nvPr/>
        </p:nvSpPr>
        <p:spPr>
          <a:xfrm>
            <a:off x="341511" y="3534995"/>
            <a:ext cx="5533171" cy="3204000"/>
          </a:xfrm>
          <a:prstGeom prst="roundRect">
            <a:avLst/>
          </a:prstGeom>
          <a:solidFill>
            <a:schemeClr val="accent3">
              <a:lumMod val="20000"/>
              <a:lumOff val="8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endParaRPr kumimoji="1" lang="ja-JP" altLang="en-US"/>
          </a:p>
        </p:txBody>
      </p:sp>
      <p:sp>
        <p:nvSpPr>
          <p:cNvPr id="61" name="正方形/長方形 60">
            <a:extLst>
              <a:ext uri="{FF2B5EF4-FFF2-40B4-BE49-F238E27FC236}">
                <a16:creationId xmlns:a16="http://schemas.microsoft.com/office/drawing/2014/main" id="{FB7C7F32-5D68-4865-92B7-E8FF7233A3D0}"/>
              </a:ext>
            </a:extLst>
          </p:cNvPr>
          <p:cNvSpPr/>
          <p:nvPr/>
        </p:nvSpPr>
        <p:spPr>
          <a:xfrm>
            <a:off x="638982" y="3522391"/>
            <a:ext cx="1415772" cy="276999"/>
          </a:xfrm>
          <a:prstGeom prst="rect">
            <a:avLst/>
          </a:prstGeom>
        </p:spPr>
        <p:txBody>
          <a:bodyPr wrap="none">
            <a:spAutoFit/>
          </a:bodyPr>
          <a:lstStyle/>
          <a:p>
            <a:pPr algn="ctr"/>
            <a:r>
              <a:rPr lang="ja-JP" altLang="en-US" sz="1200" b="1"/>
              <a:t>個人マネジメント</a:t>
            </a:r>
          </a:p>
        </p:txBody>
      </p:sp>
      <p:sp>
        <p:nvSpPr>
          <p:cNvPr id="58" name="正方形/長方形 57">
            <a:extLst>
              <a:ext uri="{FF2B5EF4-FFF2-40B4-BE49-F238E27FC236}">
                <a16:creationId xmlns:a16="http://schemas.microsoft.com/office/drawing/2014/main" id="{6BF3A683-183F-4863-8855-340D57D968EC}"/>
              </a:ext>
            </a:extLst>
          </p:cNvPr>
          <p:cNvSpPr/>
          <p:nvPr/>
        </p:nvSpPr>
        <p:spPr>
          <a:xfrm>
            <a:off x="722159" y="4324037"/>
            <a:ext cx="2489639" cy="1858312"/>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kumimoji="1" lang="ja-JP" altLang="en-US" sz="900" b="1">
                <a:solidFill>
                  <a:schemeClr val="tx1"/>
                </a:solidFill>
              </a:rPr>
              <a:t>７つの習慣</a:t>
            </a:r>
          </a:p>
        </p:txBody>
      </p:sp>
      <p:sp>
        <p:nvSpPr>
          <p:cNvPr id="62" name="正方形/長方形 61">
            <a:extLst>
              <a:ext uri="{FF2B5EF4-FFF2-40B4-BE49-F238E27FC236}">
                <a16:creationId xmlns:a16="http://schemas.microsoft.com/office/drawing/2014/main" id="{2DA1ACFB-E618-4A39-9CD7-D6293464F5D0}"/>
              </a:ext>
            </a:extLst>
          </p:cNvPr>
          <p:cNvSpPr/>
          <p:nvPr/>
        </p:nvSpPr>
        <p:spPr>
          <a:xfrm>
            <a:off x="916423" y="5340001"/>
            <a:ext cx="2160000" cy="73145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vert="eaVert" lIns="36000" tIns="36000" rIns="36000" bIns="36000" rtlCol="0" anchor="b"/>
          <a:lstStyle/>
          <a:p>
            <a:pPr algn="dist"/>
            <a:r>
              <a:rPr kumimoji="1" lang="ja-JP" altLang="en-US" sz="1050">
                <a:solidFill>
                  <a:schemeClr val="bg1"/>
                </a:solidFill>
              </a:rPr>
              <a:t>私的成功</a:t>
            </a:r>
          </a:p>
        </p:txBody>
      </p:sp>
      <p:sp>
        <p:nvSpPr>
          <p:cNvPr id="63" name="正方形/長方形 62">
            <a:extLst>
              <a:ext uri="{FF2B5EF4-FFF2-40B4-BE49-F238E27FC236}">
                <a16:creationId xmlns:a16="http://schemas.microsoft.com/office/drawing/2014/main" id="{8DE2C809-46B3-4B2E-AE0B-2B524C4ACC66}"/>
              </a:ext>
            </a:extLst>
          </p:cNvPr>
          <p:cNvSpPr/>
          <p:nvPr/>
        </p:nvSpPr>
        <p:spPr>
          <a:xfrm>
            <a:off x="916422" y="4532001"/>
            <a:ext cx="2160000" cy="798703"/>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vert="eaVert" lIns="36000" tIns="36000" rIns="36000" bIns="36000" rtlCol="0" anchor="b"/>
          <a:lstStyle/>
          <a:p>
            <a:pPr algn="dist"/>
            <a:r>
              <a:rPr kumimoji="1" lang="ja-JP" altLang="en-US" sz="1050">
                <a:solidFill>
                  <a:schemeClr val="bg1"/>
                </a:solidFill>
              </a:rPr>
              <a:t>公的成功</a:t>
            </a:r>
          </a:p>
        </p:txBody>
      </p:sp>
      <p:sp>
        <p:nvSpPr>
          <p:cNvPr id="64" name="四角形: 角を丸くする 63">
            <a:extLst>
              <a:ext uri="{FF2B5EF4-FFF2-40B4-BE49-F238E27FC236}">
                <a16:creationId xmlns:a16="http://schemas.microsoft.com/office/drawing/2014/main" id="{D13E4E65-C7BE-4E8E-9CA1-4DBCBA6CE1C3}"/>
              </a:ext>
            </a:extLst>
          </p:cNvPr>
          <p:cNvSpPr/>
          <p:nvPr/>
        </p:nvSpPr>
        <p:spPr>
          <a:xfrm>
            <a:off x="1188749" y="5607569"/>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②終わりを思い描く</a:t>
            </a:r>
            <a:endParaRPr lang="en-US" altLang="ja-JP" sz="900">
              <a:solidFill>
                <a:schemeClr val="tx1"/>
              </a:solidFill>
            </a:endParaRPr>
          </a:p>
        </p:txBody>
      </p:sp>
      <p:sp>
        <p:nvSpPr>
          <p:cNvPr id="65" name="四角形: 角を丸くする 64">
            <a:extLst>
              <a:ext uri="{FF2B5EF4-FFF2-40B4-BE49-F238E27FC236}">
                <a16:creationId xmlns:a16="http://schemas.microsoft.com/office/drawing/2014/main" id="{B3396E38-DC79-48D4-9A76-6F27B81FF9AC}"/>
              </a:ext>
            </a:extLst>
          </p:cNvPr>
          <p:cNvSpPr/>
          <p:nvPr/>
        </p:nvSpPr>
        <p:spPr>
          <a:xfrm>
            <a:off x="1188749" y="5364396"/>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③最優先事項を優先する</a:t>
            </a:r>
            <a:endParaRPr lang="en-US" altLang="ja-JP" sz="900">
              <a:solidFill>
                <a:schemeClr val="tx1"/>
              </a:solidFill>
            </a:endParaRPr>
          </a:p>
        </p:txBody>
      </p:sp>
      <p:sp>
        <p:nvSpPr>
          <p:cNvPr id="66" name="四角形: 角を丸くする 65">
            <a:extLst>
              <a:ext uri="{FF2B5EF4-FFF2-40B4-BE49-F238E27FC236}">
                <a16:creationId xmlns:a16="http://schemas.microsoft.com/office/drawing/2014/main" id="{DA04C01E-C56C-4E24-8160-12DC3E520A29}"/>
              </a:ext>
            </a:extLst>
          </p:cNvPr>
          <p:cNvSpPr/>
          <p:nvPr/>
        </p:nvSpPr>
        <p:spPr>
          <a:xfrm>
            <a:off x="1188749" y="5067883"/>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④</a:t>
            </a:r>
            <a:r>
              <a:rPr lang="en-US" altLang="ja-JP" sz="900">
                <a:solidFill>
                  <a:schemeClr val="tx1"/>
                </a:solidFill>
              </a:rPr>
              <a:t>Win-Win</a:t>
            </a:r>
            <a:r>
              <a:rPr lang="ja-JP" altLang="en-US" sz="900">
                <a:solidFill>
                  <a:schemeClr val="tx1"/>
                </a:solidFill>
              </a:rPr>
              <a:t>を考える</a:t>
            </a:r>
            <a:endParaRPr lang="en-US" altLang="ja-JP" sz="900">
              <a:solidFill>
                <a:schemeClr val="tx1"/>
              </a:solidFill>
            </a:endParaRPr>
          </a:p>
        </p:txBody>
      </p:sp>
      <p:sp>
        <p:nvSpPr>
          <p:cNvPr id="69" name="四角形: 角を丸くする 68">
            <a:extLst>
              <a:ext uri="{FF2B5EF4-FFF2-40B4-BE49-F238E27FC236}">
                <a16:creationId xmlns:a16="http://schemas.microsoft.com/office/drawing/2014/main" id="{A5AD7D3C-4D07-44B6-98BB-09E54AD4404A}"/>
              </a:ext>
            </a:extLst>
          </p:cNvPr>
          <p:cNvSpPr/>
          <p:nvPr/>
        </p:nvSpPr>
        <p:spPr>
          <a:xfrm>
            <a:off x="1188749" y="4824710"/>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⑤理解に徹し、理解される</a:t>
            </a:r>
            <a:endParaRPr lang="en-US" altLang="ja-JP" sz="900">
              <a:solidFill>
                <a:schemeClr val="tx1"/>
              </a:solidFill>
            </a:endParaRPr>
          </a:p>
        </p:txBody>
      </p:sp>
      <p:sp>
        <p:nvSpPr>
          <p:cNvPr id="77" name="四角形: 角を丸くする 76">
            <a:extLst>
              <a:ext uri="{FF2B5EF4-FFF2-40B4-BE49-F238E27FC236}">
                <a16:creationId xmlns:a16="http://schemas.microsoft.com/office/drawing/2014/main" id="{6ECE1190-304E-427D-9EBA-B61B3E8D51F2}"/>
              </a:ext>
            </a:extLst>
          </p:cNvPr>
          <p:cNvSpPr/>
          <p:nvPr/>
        </p:nvSpPr>
        <p:spPr>
          <a:xfrm>
            <a:off x="1188749" y="4581537"/>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⑥シナジーを創り出す</a:t>
            </a:r>
            <a:endParaRPr lang="en-US" altLang="ja-JP" sz="900">
              <a:solidFill>
                <a:schemeClr val="tx1"/>
              </a:solidFill>
            </a:endParaRPr>
          </a:p>
        </p:txBody>
      </p:sp>
      <p:sp>
        <p:nvSpPr>
          <p:cNvPr id="78" name="四角形: 角を丸くする 77">
            <a:extLst>
              <a:ext uri="{FF2B5EF4-FFF2-40B4-BE49-F238E27FC236}">
                <a16:creationId xmlns:a16="http://schemas.microsoft.com/office/drawing/2014/main" id="{0E599092-F3E0-4A39-96C6-0C9F939267A7}"/>
              </a:ext>
            </a:extLst>
          </p:cNvPr>
          <p:cNvSpPr/>
          <p:nvPr/>
        </p:nvSpPr>
        <p:spPr>
          <a:xfrm>
            <a:off x="2804319" y="4575606"/>
            <a:ext cx="213196" cy="1455135"/>
          </a:xfrm>
          <a:prstGeom prst="roundRect">
            <a:avLst/>
          </a:prstGeom>
          <a:ln/>
        </p:spPr>
        <p:style>
          <a:lnRef idx="2">
            <a:schemeClr val="accent1"/>
          </a:lnRef>
          <a:fillRef idx="1">
            <a:schemeClr val="lt1"/>
          </a:fillRef>
          <a:effectRef idx="0">
            <a:schemeClr val="accent1"/>
          </a:effectRef>
          <a:fontRef idx="minor">
            <a:schemeClr val="dk1"/>
          </a:fontRef>
        </p:style>
        <p:txBody>
          <a:bodyPr vert="eaVert" lIns="36000" tIns="36000" rIns="36000" bIns="36000" rtlCol="0" anchor="ctr"/>
          <a:lstStyle/>
          <a:p>
            <a:pPr algn="dist"/>
            <a:r>
              <a:rPr lang="ja-JP" altLang="en-US" sz="900">
                <a:solidFill>
                  <a:schemeClr val="tx1"/>
                </a:solidFill>
              </a:rPr>
              <a:t>⑦刃を研ぐ</a:t>
            </a:r>
            <a:endParaRPr lang="en-US" altLang="ja-JP" sz="900">
              <a:solidFill>
                <a:schemeClr val="tx1"/>
              </a:solidFill>
            </a:endParaRPr>
          </a:p>
        </p:txBody>
      </p:sp>
      <p:sp>
        <p:nvSpPr>
          <p:cNvPr id="79" name="正方形/長方形 78">
            <a:extLst>
              <a:ext uri="{FF2B5EF4-FFF2-40B4-BE49-F238E27FC236}">
                <a16:creationId xmlns:a16="http://schemas.microsoft.com/office/drawing/2014/main" id="{5A1F70DE-7FC2-4259-AA5B-B87622D6C5FE}"/>
              </a:ext>
            </a:extLst>
          </p:cNvPr>
          <p:cNvSpPr/>
          <p:nvPr/>
        </p:nvSpPr>
        <p:spPr>
          <a:xfrm>
            <a:off x="4344709" y="4330695"/>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整え方</a:t>
            </a:r>
            <a:endParaRPr lang="en-US" altLang="ja-JP" sz="900" b="1">
              <a:solidFill>
                <a:schemeClr val="tx1"/>
              </a:solidFill>
            </a:endParaRPr>
          </a:p>
        </p:txBody>
      </p:sp>
      <p:sp>
        <p:nvSpPr>
          <p:cNvPr id="80" name="正方形/長方形 79">
            <a:extLst>
              <a:ext uri="{FF2B5EF4-FFF2-40B4-BE49-F238E27FC236}">
                <a16:creationId xmlns:a16="http://schemas.microsoft.com/office/drawing/2014/main" id="{405F0630-D323-4B4E-A04B-5142D81B80C8}"/>
              </a:ext>
            </a:extLst>
          </p:cNvPr>
          <p:cNvSpPr/>
          <p:nvPr/>
        </p:nvSpPr>
        <p:spPr>
          <a:xfrm>
            <a:off x="3248172" y="4953326"/>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学び方</a:t>
            </a:r>
            <a:endParaRPr lang="en-US" altLang="ja-JP" sz="900" b="1">
              <a:solidFill>
                <a:schemeClr val="tx1"/>
              </a:solidFill>
            </a:endParaRPr>
          </a:p>
        </p:txBody>
      </p:sp>
      <p:sp>
        <p:nvSpPr>
          <p:cNvPr id="81" name="正方形/長方形 80">
            <a:extLst>
              <a:ext uri="{FF2B5EF4-FFF2-40B4-BE49-F238E27FC236}">
                <a16:creationId xmlns:a16="http://schemas.microsoft.com/office/drawing/2014/main" id="{CCD9A363-39E5-4626-980C-9819AFD21960}"/>
              </a:ext>
            </a:extLst>
          </p:cNvPr>
          <p:cNvSpPr/>
          <p:nvPr/>
        </p:nvSpPr>
        <p:spPr>
          <a:xfrm>
            <a:off x="4350829" y="4953326"/>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考え方</a:t>
            </a:r>
            <a:endParaRPr lang="en-US" altLang="ja-JP" sz="900" b="1">
              <a:solidFill>
                <a:schemeClr val="tx1"/>
              </a:solidFill>
            </a:endParaRPr>
          </a:p>
        </p:txBody>
      </p:sp>
      <p:sp>
        <p:nvSpPr>
          <p:cNvPr id="82" name="正方形/長方形 81">
            <a:extLst>
              <a:ext uri="{FF2B5EF4-FFF2-40B4-BE49-F238E27FC236}">
                <a16:creationId xmlns:a16="http://schemas.microsoft.com/office/drawing/2014/main" id="{CA2BA4A0-E831-47BB-A6E9-41C03AF97208}"/>
              </a:ext>
            </a:extLst>
          </p:cNvPr>
          <p:cNvSpPr/>
          <p:nvPr/>
        </p:nvSpPr>
        <p:spPr>
          <a:xfrm>
            <a:off x="3249843" y="5570952"/>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稼ぎ方</a:t>
            </a:r>
            <a:endParaRPr lang="en-US" altLang="ja-JP" sz="900" b="1">
              <a:solidFill>
                <a:schemeClr val="tx1"/>
              </a:solidFill>
            </a:endParaRPr>
          </a:p>
        </p:txBody>
      </p:sp>
      <p:sp>
        <p:nvSpPr>
          <p:cNvPr id="83" name="正方形/長方形 82">
            <a:extLst>
              <a:ext uri="{FF2B5EF4-FFF2-40B4-BE49-F238E27FC236}">
                <a16:creationId xmlns:a16="http://schemas.microsoft.com/office/drawing/2014/main" id="{7798ECC8-AB92-43B0-963A-8DB26E58955D}"/>
              </a:ext>
            </a:extLst>
          </p:cNvPr>
          <p:cNvSpPr/>
          <p:nvPr/>
        </p:nvSpPr>
        <p:spPr>
          <a:xfrm>
            <a:off x="3248172" y="4330695"/>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伝え方</a:t>
            </a:r>
            <a:endParaRPr lang="en-US" altLang="ja-JP" sz="900" b="1">
              <a:solidFill>
                <a:schemeClr val="tx1"/>
              </a:solidFill>
            </a:endParaRPr>
          </a:p>
        </p:txBody>
      </p:sp>
      <p:sp>
        <p:nvSpPr>
          <p:cNvPr id="18" name="四角形: 角を丸くする 17">
            <a:extLst>
              <a:ext uri="{FF2B5EF4-FFF2-40B4-BE49-F238E27FC236}">
                <a16:creationId xmlns:a16="http://schemas.microsoft.com/office/drawing/2014/main" id="{BE4A3DCF-274E-43CB-9068-2ED4D74E2D08}"/>
              </a:ext>
            </a:extLst>
          </p:cNvPr>
          <p:cNvSpPr/>
          <p:nvPr/>
        </p:nvSpPr>
        <p:spPr>
          <a:xfrm>
            <a:off x="7568691" y="4874323"/>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商品・サービス</a:t>
            </a:r>
            <a:endParaRPr lang="en-US" altLang="ja-JP" sz="1050">
              <a:solidFill>
                <a:schemeClr val="tx1"/>
              </a:solidFill>
            </a:endParaRPr>
          </a:p>
          <a:p>
            <a:pPr algn="ctr"/>
            <a:r>
              <a:rPr lang="ja-JP" altLang="en-US" sz="1050">
                <a:solidFill>
                  <a:schemeClr val="tx1"/>
                </a:solidFill>
              </a:rPr>
              <a:t>開発</a:t>
            </a:r>
            <a:endParaRPr lang="en-US" altLang="ja-JP" sz="1050">
              <a:solidFill>
                <a:schemeClr val="tx1"/>
              </a:solidFill>
            </a:endParaRPr>
          </a:p>
        </p:txBody>
      </p:sp>
      <p:sp>
        <p:nvSpPr>
          <p:cNvPr id="70" name="正方形/長方形 69">
            <a:extLst>
              <a:ext uri="{FF2B5EF4-FFF2-40B4-BE49-F238E27FC236}">
                <a16:creationId xmlns:a16="http://schemas.microsoft.com/office/drawing/2014/main" id="{45608EC6-F7F4-4C0D-803D-3288EBA6ABAB}"/>
              </a:ext>
            </a:extLst>
          </p:cNvPr>
          <p:cNvSpPr/>
          <p:nvPr/>
        </p:nvSpPr>
        <p:spPr>
          <a:xfrm>
            <a:off x="4350829" y="5573821"/>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進め方</a:t>
            </a:r>
            <a:endParaRPr lang="en-US" altLang="ja-JP" sz="900" b="1">
              <a:solidFill>
                <a:schemeClr val="tx1"/>
              </a:solidFill>
            </a:endParaRPr>
          </a:p>
        </p:txBody>
      </p:sp>
      <p:sp>
        <p:nvSpPr>
          <p:cNvPr id="71" name="四角形: 角を丸くする 70">
            <a:extLst>
              <a:ext uri="{FF2B5EF4-FFF2-40B4-BE49-F238E27FC236}">
                <a16:creationId xmlns:a16="http://schemas.microsoft.com/office/drawing/2014/main" id="{1F75B359-1BFB-46B7-9628-3A25B383E8B5}"/>
              </a:ext>
            </a:extLst>
          </p:cNvPr>
          <p:cNvSpPr/>
          <p:nvPr/>
        </p:nvSpPr>
        <p:spPr>
          <a:xfrm>
            <a:off x="4401481" y="4527240"/>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マインドフルネス</a:t>
            </a:r>
            <a:endParaRPr lang="en-US" altLang="ja-JP" sz="700">
              <a:solidFill>
                <a:schemeClr val="tx1"/>
              </a:solidFill>
            </a:endParaRPr>
          </a:p>
        </p:txBody>
      </p:sp>
      <p:sp>
        <p:nvSpPr>
          <p:cNvPr id="72" name="四角形: 角を丸くする 71">
            <a:extLst>
              <a:ext uri="{FF2B5EF4-FFF2-40B4-BE49-F238E27FC236}">
                <a16:creationId xmlns:a16="http://schemas.microsoft.com/office/drawing/2014/main" id="{A26242E0-5466-4A42-BBE1-C75C4EC98A9D}"/>
              </a:ext>
            </a:extLst>
          </p:cNvPr>
          <p:cNvSpPr/>
          <p:nvPr/>
        </p:nvSpPr>
        <p:spPr>
          <a:xfrm>
            <a:off x="4401481" y="4658043"/>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睡眠</a:t>
            </a:r>
            <a:endParaRPr lang="en-US" altLang="ja-JP" sz="700">
              <a:solidFill>
                <a:schemeClr val="tx1"/>
              </a:solidFill>
            </a:endParaRPr>
          </a:p>
        </p:txBody>
      </p:sp>
      <p:sp>
        <p:nvSpPr>
          <p:cNvPr id="73" name="四角形: 角を丸くする 72">
            <a:extLst>
              <a:ext uri="{FF2B5EF4-FFF2-40B4-BE49-F238E27FC236}">
                <a16:creationId xmlns:a16="http://schemas.microsoft.com/office/drawing/2014/main" id="{4BB36BC5-2F66-4011-965E-BC9DFE608EA9}"/>
              </a:ext>
            </a:extLst>
          </p:cNvPr>
          <p:cNvSpPr/>
          <p:nvPr/>
        </p:nvSpPr>
        <p:spPr>
          <a:xfrm>
            <a:off x="4401481" y="4788846"/>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運動</a:t>
            </a:r>
            <a:endParaRPr lang="en-US" altLang="ja-JP" sz="700">
              <a:solidFill>
                <a:schemeClr val="tx1"/>
              </a:solidFill>
            </a:endParaRPr>
          </a:p>
        </p:txBody>
      </p:sp>
      <p:sp>
        <p:nvSpPr>
          <p:cNvPr id="85" name="四角形: 角を丸くする 84">
            <a:extLst>
              <a:ext uri="{FF2B5EF4-FFF2-40B4-BE49-F238E27FC236}">
                <a16:creationId xmlns:a16="http://schemas.microsoft.com/office/drawing/2014/main" id="{E08C12E6-5572-44CF-B20E-3D25892098D1}"/>
              </a:ext>
            </a:extLst>
          </p:cNvPr>
          <p:cNvSpPr/>
          <p:nvPr/>
        </p:nvSpPr>
        <p:spPr>
          <a:xfrm>
            <a:off x="3282329" y="4523749"/>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伝え方のルール</a:t>
            </a:r>
            <a:endParaRPr lang="en-US" altLang="ja-JP" sz="700">
              <a:solidFill>
                <a:schemeClr val="tx1"/>
              </a:solidFill>
            </a:endParaRPr>
          </a:p>
        </p:txBody>
      </p:sp>
      <p:sp>
        <p:nvSpPr>
          <p:cNvPr id="86" name="四角形: 角を丸くする 85">
            <a:extLst>
              <a:ext uri="{FF2B5EF4-FFF2-40B4-BE49-F238E27FC236}">
                <a16:creationId xmlns:a16="http://schemas.microsoft.com/office/drawing/2014/main" id="{98371402-BB18-4F96-830C-F0D2E9074890}"/>
              </a:ext>
            </a:extLst>
          </p:cNvPr>
          <p:cNvSpPr/>
          <p:nvPr/>
        </p:nvSpPr>
        <p:spPr>
          <a:xfrm>
            <a:off x="3282329" y="4654552"/>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プレゼン</a:t>
            </a:r>
            <a:endParaRPr lang="en-US" altLang="ja-JP" sz="700">
              <a:solidFill>
                <a:schemeClr val="tx1"/>
              </a:solidFill>
            </a:endParaRPr>
          </a:p>
        </p:txBody>
      </p:sp>
      <p:sp>
        <p:nvSpPr>
          <p:cNvPr id="89" name="四角形: 角を丸くする 88">
            <a:extLst>
              <a:ext uri="{FF2B5EF4-FFF2-40B4-BE49-F238E27FC236}">
                <a16:creationId xmlns:a16="http://schemas.microsoft.com/office/drawing/2014/main" id="{42FB4F17-E4D8-4F11-BB2D-29240B4D1D81}"/>
              </a:ext>
            </a:extLst>
          </p:cNvPr>
          <p:cNvSpPr/>
          <p:nvPr/>
        </p:nvSpPr>
        <p:spPr>
          <a:xfrm>
            <a:off x="3282329" y="5149353"/>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アウトプット</a:t>
            </a:r>
            <a:endParaRPr lang="en-US" altLang="ja-JP" sz="700">
              <a:solidFill>
                <a:schemeClr val="tx1"/>
              </a:solidFill>
            </a:endParaRPr>
          </a:p>
        </p:txBody>
      </p:sp>
      <p:sp>
        <p:nvSpPr>
          <p:cNvPr id="90" name="四角形: 角を丸くする 89">
            <a:extLst>
              <a:ext uri="{FF2B5EF4-FFF2-40B4-BE49-F238E27FC236}">
                <a16:creationId xmlns:a16="http://schemas.microsoft.com/office/drawing/2014/main" id="{05C07832-AA65-4BD5-874F-7C9BE37E6031}"/>
              </a:ext>
            </a:extLst>
          </p:cNvPr>
          <p:cNvSpPr/>
          <p:nvPr/>
        </p:nvSpPr>
        <p:spPr>
          <a:xfrm>
            <a:off x="3282329" y="5280156"/>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時間術</a:t>
            </a:r>
            <a:endParaRPr lang="en-US" altLang="ja-JP" sz="700">
              <a:solidFill>
                <a:schemeClr val="tx1"/>
              </a:solidFill>
            </a:endParaRPr>
          </a:p>
        </p:txBody>
      </p:sp>
      <p:sp>
        <p:nvSpPr>
          <p:cNvPr id="91" name="四角形: 角を丸くする 90">
            <a:extLst>
              <a:ext uri="{FF2B5EF4-FFF2-40B4-BE49-F238E27FC236}">
                <a16:creationId xmlns:a16="http://schemas.microsoft.com/office/drawing/2014/main" id="{DB6800DB-EE39-4D13-9CCA-CD386AC683E6}"/>
              </a:ext>
            </a:extLst>
          </p:cNvPr>
          <p:cNvSpPr/>
          <p:nvPr/>
        </p:nvSpPr>
        <p:spPr>
          <a:xfrm>
            <a:off x="4401481" y="5148044"/>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ロジカルシンキング</a:t>
            </a:r>
            <a:endParaRPr lang="en-US" altLang="ja-JP" sz="700">
              <a:solidFill>
                <a:schemeClr val="tx1"/>
              </a:solidFill>
            </a:endParaRPr>
          </a:p>
        </p:txBody>
      </p:sp>
      <p:sp>
        <p:nvSpPr>
          <p:cNvPr id="92" name="四角形: 角を丸くする 91">
            <a:extLst>
              <a:ext uri="{FF2B5EF4-FFF2-40B4-BE49-F238E27FC236}">
                <a16:creationId xmlns:a16="http://schemas.microsoft.com/office/drawing/2014/main" id="{37333067-A1D1-45BB-96A3-2DC058867DB2}"/>
              </a:ext>
            </a:extLst>
          </p:cNvPr>
          <p:cNvSpPr/>
          <p:nvPr/>
        </p:nvSpPr>
        <p:spPr>
          <a:xfrm>
            <a:off x="4401481" y="5278847"/>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エッセンシャル思考</a:t>
            </a:r>
            <a:endParaRPr lang="en-US" altLang="ja-JP" sz="700">
              <a:solidFill>
                <a:schemeClr val="tx1"/>
              </a:solidFill>
            </a:endParaRPr>
          </a:p>
        </p:txBody>
      </p:sp>
      <p:sp>
        <p:nvSpPr>
          <p:cNvPr id="93" name="四角形: 角を丸くする 92">
            <a:extLst>
              <a:ext uri="{FF2B5EF4-FFF2-40B4-BE49-F238E27FC236}">
                <a16:creationId xmlns:a16="http://schemas.microsoft.com/office/drawing/2014/main" id="{1457FB78-EA52-40CE-8267-074BA20DAF18}"/>
              </a:ext>
            </a:extLst>
          </p:cNvPr>
          <p:cNvSpPr/>
          <p:nvPr/>
        </p:nvSpPr>
        <p:spPr>
          <a:xfrm>
            <a:off x="4401481" y="5409650"/>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ファクトフルネス</a:t>
            </a:r>
            <a:endParaRPr lang="en-US" altLang="ja-JP" sz="700">
              <a:solidFill>
                <a:schemeClr val="tx1"/>
              </a:solidFill>
            </a:endParaRPr>
          </a:p>
        </p:txBody>
      </p:sp>
      <p:sp>
        <p:nvSpPr>
          <p:cNvPr id="95" name="四角形: 角を丸くする 94">
            <a:extLst>
              <a:ext uri="{FF2B5EF4-FFF2-40B4-BE49-F238E27FC236}">
                <a16:creationId xmlns:a16="http://schemas.microsoft.com/office/drawing/2014/main" id="{5237FFDE-12C8-41D3-B5B4-3EAE3F95CCAA}"/>
              </a:ext>
            </a:extLst>
          </p:cNvPr>
          <p:cNvSpPr/>
          <p:nvPr/>
        </p:nvSpPr>
        <p:spPr>
          <a:xfrm>
            <a:off x="3279881" y="5768015"/>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富を築く知恵</a:t>
            </a:r>
            <a:endParaRPr lang="en-US" altLang="ja-JP" sz="700">
              <a:solidFill>
                <a:schemeClr val="tx1"/>
              </a:solidFill>
            </a:endParaRPr>
          </a:p>
        </p:txBody>
      </p:sp>
      <p:sp>
        <p:nvSpPr>
          <p:cNvPr id="96" name="四角形: 角を丸くする 95">
            <a:extLst>
              <a:ext uri="{FF2B5EF4-FFF2-40B4-BE49-F238E27FC236}">
                <a16:creationId xmlns:a16="http://schemas.microsoft.com/office/drawing/2014/main" id="{589F53D5-FF20-4B53-9BD0-BFFE72956881}"/>
              </a:ext>
            </a:extLst>
          </p:cNvPr>
          <p:cNvSpPr/>
          <p:nvPr/>
        </p:nvSpPr>
        <p:spPr>
          <a:xfrm>
            <a:off x="3279881" y="5898818"/>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500">
                <a:solidFill>
                  <a:schemeClr val="tx1"/>
                </a:solidFill>
              </a:rPr>
              <a:t>資産運用</a:t>
            </a:r>
            <a:endParaRPr lang="en-US" altLang="ja-JP" sz="500">
              <a:solidFill>
                <a:schemeClr val="tx1"/>
              </a:solidFill>
            </a:endParaRPr>
          </a:p>
        </p:txBody>
      </p:sp>
      <p:sp>
        <p:nvSpPr>
          <p:cNvPr id="98" name="四角形: 角を丸くする 97">
            <a:extLst>
              <a:ext uri="{FF2B5EF4-FFF2-40B4-BE49-F238E27FC236}">
                <a16:creationId xmlns:a16="http://schemas.microsoft.com/office/drawing/2014/main" id="{F0ED496E-20E6-40DC-AAF5-13BA3244D034}"/>
              </a:ext>
            </a:extLst>
          </p:cNvPr>
          <p:cNvSpPr/>
          <p:nvPr/>
        </p:nvSpPr>
        <p:spPr>
          <a:xfrm>
            <a:off x="4401424" y="5768015"/>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仕事の進め方</a:t>
            </a:r>
            <a:endParaRPr lang="en-US" altLang="ja-JP" sz="700">
              <a:solidFill>
                <a:schemeClr val="tx1"/>
              </a:solidFill>
            </a:endParaRPr>
          </a:p>
        </p:txBody>
      </p:sp>
      <p:sp>
        <p:nvSpPr>
          <p:cNvPr id="99" name="四角形: 角を丸くする 98">
            <a:extLst>
              <a:ext uri="{FF2B5EF4-FFF2-40B4-BE49-F238E27FC236}">
                <a16:creationId xmlns:a16="http://schemas.microsoft.com/office/drawing/2014/main" id="{55F7ADBB-4993-474C-AFD6-89B1E2CD665B}"/>
              </a:ext>
            </a:extLst>
          </p:cNvPr>
          <p:cNvSpPr/>
          <p:nvPr/>
        </p:nvSpPr>
        <p:spPr>
          <a:xfrm>
            <a:off x="4401424" y="5898818"/>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集中力</a:t>
            </a:r>
            <a:endParaRPr lang="en-US" altLang="ja-JP" sz="700">
              <a:solidFill>
                <a:schemeClr val="tx1"/>
              </a:solidFill>
            </a:endParaRPr>
          </a:p>
        </p:txBody>
      </p:sp>
      <p:sp>
        <p:nvSpPr>
          <p:cNvPr id="100" name="正方形/長方形 99">
            <a:extLst>
              <a:ext uri="{FF2B5EF4-FFF2-40B4-BE49-F238E27FC236}">
                <a16:creationId xmlns:a16="http://schemas.microsoft.com/office/drawing/2014/main" id="{8312AC82-2ABE-4F0F-9D24-606133F73A48}"/>
              </a:ext>
            </a:extLst>
          </p:cNvPr>
          <p:cNvSpPr/>
          <p:nvPr/>
        </p:nvSpPr>
        <p:spPr>
          <a:xfrm>
            <a:off x="722159" y="4120357"/>
            <a:ext cx="2489639" cy="197638"/>
          </a:xfrm>
          <a:prstGeom prst="rect">
            <a:avLst/>
          </a:prstGeom>
          <a:solidFill>
            <a:schemeClr val="bg2">
              <a:lumMod val="90000"/>
            </a:schemeClr>
          </a:solidFill>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1050" b="1"/>
              <a:t>基本の型（人格形成）</a:t>
            </a:r>
          </a:p>
        </p:txBody>
      </p:sp>
      <p:sp>
        <p:nvSpPr>
          <p:cNvPr id="101" name="正方形/長方形 100">
            <a:extLst>
              <a:ext uri="{FF2B5EF4-FFF2-40B4-BE49-F238E27FC236}">
                <a16:creationId xmlns:a16="http://schemas.microsoft.com/office/drawing/2014/main" id="{807991C1-D982-4646-9190-E6038C92575E}"/>
              </a:ext>
            </a:extLst>
          </p:cNvPr>
          <p:cNvSpPr/>
          <p:nvPr/>
        </p:nvSpPr>
        <p:spPr>
          <a:xfrm>
            <a:off x="3243728" y="4120357"/>
            <a:ext cx="2180981" cy="197638"/>
          </a:xfrm>
          <a:prstGeom prst="rect">
            <a:avLst/>
          </a:prstGeom>
          <a:solidFill>
            <a:schemeClr val="bg2">
              <a:lumMod val="90000"/>
            </a:schemeClr>
          </a:solidFill>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900" b="1"/>
              <a:t>７つの方（知識・スキル・意欲）</a:t>
            </a:r>
          </a:p>
        </p:txBody>
      </p:sp>
      <p:sp>
        <p:nvSpPr>
          <p:cNvPr id="57" name="四角形: 角を丸くする 56">
            <a:extLst>
              <a:ext uri="{FF2B5EF4-FFF2-40B4-BE49-F238E27FC236}">
                <a16:creationId xmlns:a16="http://schemas.microsoft.com/office/drawing/2014/main" id="{EF84BD2E-5162-45E3-A207-1B2F1DA8058C}"/>
              </a:ext>
            </a:extLst>
          </p:cNvPr>
          <p:cNvSpPr/>
          <p:nvPr/>
        </p:nvSpPr>
        <p:spPr>
          <a:xfrm>
            <a:off x="1188749" y="5850741"/>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①主体的である</a:t>
            </a:r>
            <a:endParaRPr lang="en-US" altLang="ja-JP" sz="900">
              <a:solidFill>
                <a:schemeClr val="tx1"/>
              </a:solidFill>
            </a:endParaRPr>
          </a:p>
        </p:txBody>
      </p:sp>
      <p:sp>
        <p:nvSpPr>
          <p:cNvPr id="102" name="四角形: 角を丸くする 101">
            <a:extLst>
              <a:ext uri="{FF2B5EF4-FFF2-40B4-BE49-F238E27FC236}">
                <a16:creationId xmlns:a16="http://schemas.microsoft.com/office/drawing/2014/main" id="{9F550F3B-C787-4CD9-B6EF-D762A32BDD88}"/>
              </a:ext>
            </a:extLst>
          </p:cNvPr>
          <p:cNvSpPr/>
          <p:nvPr/>
        </p:nvSpPr>
        <p:spPr>
          <a:xfrm>
            <a:off x="8516952" y="3919094"/>
            <a:ext cx="1080000" cy="32477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ビジョン</a:t>
            </a:r>
            <a:endParaRPr kumimoji="1" lang="en-US" altLang="ja-JP" sz="1050" b="1">
              <a:solidFill>
                <a:schemeClr val="tx1"/>
              </a:solidFill>
            </a:endParaRPr>
          </a:p>
          <a:p>
            <a:pPr algn="ctr"/>
            <a:r>
              <a:rPr lang="ja-JP" altLang="en-US" sz="1050" b="1">
                <a:solidFill>
                  <a:schemeClr val="tx1"/>
                </a:solidFill>
              </a:rPr>
              <a:t>（あるべき姿）</a:t>
            </a:r>
            <a:endParaRPr kumimoji="1" lang="ja-JP" altLang="en-US" sz="1050" b="1">
              <a:solidFill>
                <a:schemeClr val="tx1"/>
              </a:solidFill>
            </a:endParaRPr>
          </a:p>
        </p:txBody>
      </p:sp>
      <p:sp>
        <p:nvSpPr>
          <p:cNvPr id="103" name="四角形: 角を丸くする 102">
            <a:extLst>
              <a:ext uri="{FF2B5EF4-FFF2-40B4-BE49-F238E27FC236}">
                <a16:creationId xmlns:a16="http://schemas.microsoft.com/office/drawing/2014/main" id="{193977F8-70BB-4544-9556-F4B7B6F40971}"/>
              </a:ext>
            </a:extLst>
          </p:cNvPr>
          <p:cNvSpPr/>
          <p:nvPr/>
        </p:nvSpPr>
        <p:spPr>
          <a:xfrm>
            <a:off x="7436952" y="3919251"/>
            <a:ext cx="1080000" cy="32477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ミッション</a:t>
            </a:r>
            <a:endParaRPr kumimoji="1" lang="en-US" altLang="ja-JP" sz="1050" b="1">
              <a:solidFill>
                <a:schemeClr val="tx1"/>
              </a:solidFill>
            </a:endParaRPr>
          </a:p>
          <a:p>
            <a:pPr algn="ctr"/>
            <a:r>
              <a:rPr lang="ja-JP" altLang="en-US" sz="1050" b="1">
                <a:solidFill>
                  <a:schemeClr val="tx1"/>
                </a:solidFill>
              </a:rPr>
              <a:t>（使命）</a:t>
            </a:r>
            <a:endParaRPr kumimoji="1" lang="ja-JP" altLang="en-US" sz="1050" b="1">
              <a:solidFill>
                <a:schemeClr val="tx1"/>
              </a:solidFill>
            </a:endParaRPr>
          </a:p>
        </p:txBody>
      </p:sp>
      <p:sp>
        <p:nvSpPr>
          <p:cNvPr id="104" name="四角形: 角を丸くする 103">
            <a:extLst>
              <a:ext uri="{FF2B5EF4-FFF2-40B4-BE49-F238E27FC236}">
                <a16:creationId xmlns:a16="http://schemas.microsoft.com/office/drawing/2014/main" id="{D941F755-B19B-480C-855B-053037EF42B5}"/>
              </a:ext>
            </a:extLst>
          </p:cNvPr>
          <p:cNvSpPr/>
          <p:nvPr/>
        </p:nvSpPr>
        <p:spPr>
          <a:xfrm>
            <a:off x="9587631" y="3919094"/>
            <a:ext cx="1080000" cy="32477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バリュー</a:t>
            </a:r>
            <a:endParaRPr kumimoji="1" lang="en-US" altLang="ja-JP" sz="1050" b="1">
              <a:solidFill>
                <a:schemeClr val="tx1"/>
              </a:solidFill>
            </a:endParaRPr>
          </a:p>
          <a:p>
            <a:pPr algn="ctr"/>
            <a:r>
              <a:rPr lang="ja-JP" altLang="en-US" sz="1050" b="1">
                <a:solidFill>
                  <a:schemeClr val="tx1"/>
                </a:solidFill>
              </a:rPr>
              <a:t>（価値観）</a:t>
            </a:r>
            <a:endParaRPr kumimoji="1" lang="ja-JP" altLang="en-US" sz="1050" b="1">
              <a:solidFill>
                <a:schemeClr val="tx1"/>
              </a:solidFill>
            </a:endParaRPr>
          </a:p>
        </p:txBody>
      </p:sp>
      <p:sp>
        <p:nvSpPr>
          <p:cNvPr id="105" name="四角形: 角を丸くする 104">
            <a:extLst>
              <a:ext uri="{FF2B5EF4-FFF2-40B4-BE49-F238E27FC236}">
                <a16:creationId xmlns:a16="http://schemas.microsoft.com/office/drawing/2014/main" id="{48CFB9FD-1B06-4C5D-A884-86828C770020}"/>
              </a:ext>
            </a:extLst>
          </p:cNvPr>
          <p:cNvSpPr/>
          <p:nvPr/>
        </p:nvSpPr>
        <p:spPr>
          <a:xfrm>
            <a:off x="7082404" y="4285527"/>
            <a:ext cx="1963430" cy="252000"/>
          </a:xfrm>
          <a:prstGeom prst="roundRect">
            <a:avLst/>
          </a:prstGeom>
          <a:solidFill>
            <a:srgbClr val="FFC000"/>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kumimoji="1" lang="ja-JP" altLang="en-US" sz="1050">
                <a:solidFill>
                  <a:schemeClr val="tx1"/>
                </a:solidFill>
              </a:rPr>
              <a:t>経営戦略</a:t>
            </a:r>
          </a:p>
        </p:txBody>
      </p:sp>
      <p:sp>
        <p:nvSpPr>
          <p:cNvPr id="109" name="四角形: 角を丸くする 108">
            <a:extLst>
              <a:ext uri="{FF2B5EF4-FFF2-40B4-BE49-F238E27FC236}">
                <a16:creationId xmlns:a16="http://schemas.microsoft.com/office/drawing/2014/main" id="{7EA83AFF-6319-4894-9EEC-BA2FD3C5BA1B}"/>
              </a:ext>
            </a:extLst>
          </p:cNvPr>
          <p:cNvSpPr/>
          <p:nvPr/>
        </p:nvSpPr>
        <p:spPr>
          <a:xfrm>
            <a:off x="9079497" y="4285527"/>
            <a:ext cx="1963430" cy="252000"/>
          </a:xfrm>
          <a:prstGeom prst="roundRect">
            <a:avLst/>
          </a:prstGeom>
          <a:solidFill>
            <a:srgbClr val="FFC000"/>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kumimoji="1" lang="ja-JP" altLang="en-US" sz="1050">
                <a:solidFill>
                  <a:schemeClr val="tx1"/>
                </a:solidFill>
              </a:rPr>
              <a:t>組織文化</a:t>
            </a:r>
          </a:p>
        </p:txBody>
      </p:sp>
      <p:sp>
        <p:nvSpPr>
          <p:cNvPr id="3" name="正方形/長方形 2">
            <a:extLst>
              <a:ext uri="{FF2B5EF4-FFF2-40B4-BE49-F238E27FC236}">
                <a16:creationId xmlns:a16="http://schemas.microsoft.com/office/drawing/2014/main" id="{A3398EAD-595E-4741-A8A5-30A68C38718C}"/>
              </a:ext>
            </a:extLst>
          </p:cNvPr>
          <p:cNvSpPr/>
          <p:nvPr/>
        </p:nvSpPr>
        <p:spPr>
          <a:xfrm>
            <a:off x="7110051" y="6142728"/>
            <a:ext cx="3953317" cy="558141"/>
          </a:xfrm>
          <a:prstGeom prst="rect">
            <a:avLst/>
          </a:prstGeom>
          <a:solidFill>
            <a:schemeClr val="tx1">
              <a:lumMod val="10000"/>
              <a:lumOff val="90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t"/>
          <a:lstStyle/>
          <a:p>
            <a:pPr algn="ctr"/>
            <a:endParaRPr lang="ja-JP" altLang="en-US" sz="1600">
              <a:solidFill>
                <a:schemeClr val="lt1"/>
              </a:solidFill>
            </a:endParaRPr>
          </a:p>
        </p:txBody>
      </p:sp>
      <p:sp>
        <p:nvSpPr>
          <p:cNvPr id="112" name="正方形/長方形 111">
            <a:extLst>
              <a:ext uri="{FF2B5EF4-FFF2-40B4-BE49-F238E27FC236}">
                <a16:creationId xmlns:a16="http://schemas.microsoft.com/office/drawing/2014/main" id="{4547163A-8A6D-42F1-AC72-687569761A3D}"/>
              </a:ext>
            </a:extLst>
          </p:cNvPr>
          <p:cNvSpPr/>
          <p:nvPr/>
        </p:nvSpPr>
        <p:spPr>
          <a:xfrm>
            <a:off x="8112657" y="6107865"/>
            <a:ext cx="2062670" cy="261610"/>
          </a:xfrm>
          <a:prstGeom prst="rect">
            <a:avLst/>
          </a:prstGeom>
        </p:spPr>
        <p:txBody>
          <a:bodyPr wrap="square">
            <a:spAutoFit/>
          </a:bodyPr>
          <a:lstStyle/>
          <a:p>
            <a:pPr algn="ctr"/>
            <a:r>
              <a:rPr lang="ja-JP" altLang="en-US" sz="1100" b="1"/>
              <a:t>バックオフィス（業務支援）</a:t>
            </a:r>
          </a:p>
        </p:txBody>
      </p:sp>
      <p:sp>
        <p:nvSpPr>
          <p:cNvPr id="114" name="四角形: 角を丸くする 113">
            <a:extLst>
              <a:ext uri="{FF2B5EF4-FFF2-40B4-BE49-F238E27FC236}">
                <a16:creationId xmlns:a16="http://schemas.microsoft.com/office/drawing/2014/main" id="{94F9DBE2-23D2-4D29-8EC6-7E7260EA76DE}"/>
              </a:ext>
            </a:extLst>
          </p:cNvPr>
          <p:cNvSpPr/>
          <p:nvPr/>
        </p:nvSpPr>
        <p:spPr>
          <a:xfrm>
            <a:off x="7216918"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人事</a:t>
            </a:r>
          </a:p>
        </p:txBody>
      </p:sp>
      <p:sp>
        <p:nvSpPr>
          <p:cNvPr id="115" name="四角形: 角を丸くする 114">
            <a:extLst>
              <a:ext uri="{FF2B5EF4-FFF2-40B4-BE49-F238E27FC236}">
                <a16:creationId xmlns:a16="http://schemas.microsoft.com/office/drawing/2014/main" id="{E58796D2-F0D7-41FA-B7B4-BE6FDCEE86D0}"/>
              </a:ext>
            </a:extLst>
          </p:cNvPr>
          <p:cNvSpPr/>
          <p:nvPr/>
        </p:nvSpPr>
        <p:spPr>
          <a:xfrm>
            <a:off x="7989814"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経理</a:t>
            </a:r>
          </a:p>
        </p:txBody>
      </p:sp>
      <p:sp>
        <p:nvSpPr>
          <p:cNvPr id="116" name="四角形: 角を丸くする 115">
            <a:extLst>
              <a:ext uri="{FF2B5EF4-FFF2-40B4-BE49-F238E27FC236}">
                <a16:creationId xmlns:a16="http://schemas.microsoft.com/office/drawing/2014/main" id="{59A44FAC-0E54-46AE-8803-2FD7A3AC15D3}"/>
              </a:ext>
            </a:extLst>
          </p:cNvPr>
          <p:cNvSpPr/>
          <p:nvPr/>
        </p:nvSpPr>
        <p:spPr>
          <a:xfrm>
            <a:off x="8762710"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00">
                <a:solidFill>
                  <a:schemeClr val="tx1"/>
                </a:solidFill>
              </a:rPr>
              <a:t>総務</a:t>
            </a:r>
          </a:p>
        </p:txBody>
      </p:sp>
      <p:sp>
        <p:nvSpPr>
          <p:cNvPr id="74" name="矢印: 上 73">
            <a:extLst>
              <a:ext uri="{FF2B5EF4-FFF2-40B4-BE49-F238E27FC236}">
                <a16:creationId xmlns:a16="http://schemas.microsoft.com/office/drawing/2014/main" id="{0438B503-855E-4DFB-A751-734F586DF699}"/>
              </a:ext>
            </a:extLst>
          </p:cNvPr>
          <p:cNvSpPr/>
          <p:nvPr/>
        </p:nvSpPr>
        <p:spPr>
          <a:xfrm>
            <a:off x="2840608" y="3437216"/>
            <a:ext cx="532190" cy="360415"/>
          </a:xfrm>
          <a:prstGeom prst="upArrow">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sz="1100"/>
          </a:p>
        </p:txBody>
      </p:sp>
      <p:sp>
        <p:nvSpPr>
          <p:cNvPr id="107" name="テキスト ボックス 106">
            <a:extLst>
              <a:ext uri="{FF2B5EF4-FFF2-40B4-BE49-F238E27FC236}">
                <a16:creationId xmlns:a16="http://schemas.microsoft.com/office/drawing/2014/main" id="{CA0A2504-6488-4B15-B3F2-7C19950CAC7A}"/>
              </a:ext>
            </a:extLst>
          </p:cNvPr>
          <p:cNvSpPr txBox="1"/>
          <p:nvPr/>
        </p:nvSpPr>
        <p:spPr>
          <a:xfrm>
            <a:off x="1824331" y="2763476"/>
            <a:ext cx="2951855" cy="230832"/>
          </a:xfrm>
          <a:prstGeom prst="rect">
            <a:avLst/>
          </a:prstGeom>
          <a:noFill/>
        </p:spPr>
        <p:txBody>
          <a:bodyPr wrap="square" rtlCol="0">
            <a:spAutoFit/>
          </a:bodyPr>
          <a:lstStyle/>
          <a:p>
            <a:r>
              <a:rPr kumimoji="1" lang="ja-JP" altLang="en-US" sz="900"/>
              <a:t>個人の力を結集し、成果が出せる組織になる</a:t>
            </a:r>
          </a:p>
        </p:txBody>
      </p:sp>
      <p:sp>
        <p:nvSpPr>
          <p:cNvPr id="119" name="四角形: 角を丸くする 118">
            <a:extLst>
              <a:ext uri="{FF2B5EF4-FFF2-40B4-BE49-F238E27FC236}">
                <a16:creationId xmlns:a16="http://schemas.microsoft.com/office/drawing/2014/main" id="{7A16C48E-47D1-463C-81ED-FA126EB546C1}"/>
              </a:ext>
            </a:extLst>
          </p:cNvPr>
          <p:cNvSpPr/>
          <p:nvPr/>
        </p:nvSpPr>
        <p:spPr>
          <a:xfrm>
            <a:off x="592740" y="2992986"/>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b="1">
                <a:solidFill>
                  <a:schemeClr val="tx1"/>
                </a:solidFill>
              </a:rPr>
              <a:t>健康経営</a:t>
            </a:r>
            <a:endParaRPr kumimoji="1" lang="en-US" altLang="ja-JP" sz="1050" b="1">
              <a:solidFill>
                <a:schemeClr val="tx1"/>
              </a:solidFill>
            </a:endParaRPr>
          </a:p>
        </p:txBody>
      </p:sp>
      <p:sp>
        <p:nvSpPr>
          <p:cNvPr id="121" name="矢印: 上 120">
            <a:extLst>
              <a:ext uri="{FF2B5EF4-FFF2-40B4-BE49-F238E27FC236}">
                <a16:creationId xmlns:a16="http://schemas.microsoft.com/office/drawing/2014/main" id="{6B6A9C43-9A25-4162-813E-D1D975578266}"/>
              </a:ext>
            </a:extLst>
          </p:cNvPr>
          <p:cNvSpPr/>
          <p:nvPr/>
        </p:nvSpPr>
        <p:spPr>
          <a:xfrm>
            <a:off x="2840608" y="2400074"/>
            <a:ext cx="532190" cy="341982"/>
          </a:xfrm>
          <a:prstGeom prst="upArrow">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sz="1100"/>
          </a:p>
        </p:txBody>
      </p:sp>
      <p:sp>
        <p:nvSpPr>
          <p:cNvPr id="122" name="テキスト ボックス 121">
            <a:extLst>
              <a:ext uri="{FF2B5EF4-FFF2-40B4-BE49-F238E27FC236}">
                <a16:creationId xmlns:a16="http://schemas.microsoft.com/office/drawing/2014/main" id="{7986D5E1-7949-46D3-8CBB-7D030CD5EF9F}"/>
              </a:ext>
            </a:extLst>
          </p:cNvPr>
          <p:cNvSpPr txBox="1"/>
          <p:nvPr/>
        </p:nvSpPr>
        <p:spPr>
          <a:xfrm>
            <a:off x="1860642" y="1707353"/>
            <a:ext cx="2823728" cy="230832"/>
          </a:xfrm>
          <a:prstGeom prst="rect">
            <a:avLst/>
          </a:prstGeom>
          <a:noFill/>
        </p:spPr>
        <p:txBody>
          <a:bodyPr wrap="square" rtlCol="0">
            <a:spAutoFit/>
          </a:bodyPr>
          <a:lstStyle/>
          <a:p>
            <a:r>
              <a:rPr kumimoji="1" lang="ja-JP" altLang="en-US" sz="900"/>
              <a:t>組織の力を高め、社会貢献できる</a:t>
            </a:r>
            <a:r>
              <a:rPr lang="ja-JP" altLang="en-US" sz="900"/>
              <a:t>企業になる</a:t>
            </a:r>
            <a:endParaRPr kumimoji="1" lang="ja-JP" altLang="en-US" sz="900"/>
          </a:p>
        </p:txBody>
      </p:sp>
      <p:sp>
        <p:nvSpPr>
          <p:cNvPr id="124" name="四角形: 角を丸くする 123">
            <a:extLst>
              <a:ext uri="{FF2B5EF4-FFF2-40B4-BE49-F238E27FC236}">
                <a16:creationId xmlns:a16="http://schemas.microsoft.com/office/drawing/2014/main" id="{74A6E70C-14B2-47AD-861A-5740D9839F28}"/>
              </a:ext>
            </a:extLst>
          </p:cNvPr>
          <p:cNvSpPr/>
          <p:nvPr/>
        </p:nvSpPr>
        <p:spPr>
          <a:xfrm>
            <a:off x="3106051"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en-US" altLang="ja-JP" sz="1050" b="1">
                <a:solidFill>
                  <a:schemeClr val="tx1"/>
                </a:solidFill>
              </a:rPr>
              <a:t>SDGs</a:t>
            </a:r>
            <a:endParaRPr kumimoji="1" lang="ja-JP" altLang="en-US" sz="1050" b="1">
              <a:solidFill>
                <a:schemeClr val="tx1"/>
              </a:solidFill>
            </a:endParaRPr>
          </a:p>
        </p:txBody>
      </p:sp>
      <p:sp>
        <p:nvSpPr>
          <p:cNvPr id="125" name="四角形: 角を丸くする 124">
            <a:extLst>
              <a:ext uri="{FF2B5EF4-FFF2-40B4-BE49-F238E27FC236}">
                <a16:creationId xmlns:a16="http://schemas.microsoft.com/office/drawing/2014/main" id="{2DAB4DB4-733E-406F-8A98-D50CA5737BBF}"/>
              </a:ext>
            </a:extLst>
          </p:cNvPr>
          <p:cNvSpPr/>
          <p:nvPr/>
        </p:nvSpPr>
        <p:spPr>
          <a:xfrm>
            <a:off x="4366800"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en-US" altLang="ja-JP" sz="1050" b="1">
                <a:solidFill>
                  <a:schemeClr val="tx1"/>
                </a:solidFill>
              </a:rPr>
              <a:t>CSR</a:t>
            </a:r>
            <a:endParaRPr kumimoji="1" lang="ja-JP" altLang="en-US" sz="1050" b="1">
              <a:solidFill>
                <a:schemeClr val="tx1"/>
              </a:solidFill>
            </a:endParaRPr>
          </a:p>
        </p:txBody>
      </p:sp>
      <p:sp>
        <p:nvSpPr>
          <p:cNvPr id="127" name="四角形: 角を丸くする 126">
            <a:extLst>
              <a:ext uri="{FF2B5EF4-FFF2-40B4-BE49-F238E27FC236}">
                <a16:creationId xmlns:a16="http://schemas.microsoft.com/office/drawing/2014/main" id="{39E1689D-DFFF-40B5-82F2-4ECDC40169AD}"/>
              </a:ext>
            </a:extLst>
          </p:cNvPr>
          <p:cNvSpPr/>
          <p:nvPr/>
        </p:nvSpPr>
        <p:spPr>
          <a:xfrm>
            <a:off x="7086444" y="1506820"/>
            <a:ext cx="3836260" cy="175512"/>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ステークホルダー</a:t>
            </a:r>
            <a:r>
              <a:rPr lang="ja-JP" altLang="en-US" sz="1050" b="1">
                <a:solidFill>
                  <a:schemeClr val="tx1"/>
                </a:solidFill>
              </a:rPr>
              <a:t>（株主等</a:t>
            </a:r>
            <a:r>
              <a:rPr kumimoji="1" lang="ja-JP" altLang="en-US" sz="1050" b="1">
                <a:solidFill>
                  <a:schemeClr val="tx1"/>
                </a:solidFill>
              </a:rPr>
              <a:t>）</a:t>
            </a:r>
          </a:p>
        </p:txBody>
      </p:sp>
      <p:sp>
        <p:nvSpPr>
          <p:cNvPr id="128" name="正方形/長方形 127">
            <a:extLst>
              <a:ext uri="{FF2B5EF4-FFF2-40B4-BE49-F238E27FC236}">
                <a16:creationId xmlns:a16="http://schemas.microsoft.com/office/drawing/2014/main" id="{1A60E8D7-1090-48DF-A445-DAEFCAC497FC}"/>
              </a:ext>
            </a:extLst>
          </p:cNvPr>
          <p:cNvSpPr/>
          <p:nvPr/>
        </p:nvSpPr>
        <p:spPr>
          <a:xfrm>
            <a:off x="3251348" y="6185285"/>
            <a:ext cx="2173362" cy="448981"/>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生き方</a:t>
            </a:r>
            <a:endParaRPr lang="en-US" altLang="ja-JP" sz="900" b="1">
              <a:solidFill>
                <a:schemeClr val="tx1"/>
              </a:solidFill>
            </a:endParaRPr>
          </a:p>
        </p:txBody>
      </p:sp>
      <p:sp>
        <p:nvSpPr>
          <p:cNvPr id="4" name="正方形/長方形 3">
            <a:extLst>
              <a:ext uri="{FF2B5EF4-FFF2-40B4-BE49-F238E27FC236}">
                <a16:creationId xmlns:a16="http://schemas.microsoft.com/office/drawing/2014/main" id="{0DFE1B2D-B144-40C7-844E-FEA46AA4CE0C}"/>
              </a:ext>
            </a:extLst>
          </p:cNvPr>
          <p:cNvSpPr/>
          <p:nvPr/>
        </p:nvSpPr>
        <p:spPr>
          <a:xfrm>
            <a:off x="2491984" y="950556"/>
            <a:ext cx="1518364" cy="461665"/>
          </a:xfrm>
          <a:prstGeom prst="rect">
            <a:avLst/>
          </a:prstGeom>
        </p:spPr>
        <p:txBody>
          <a:bodyPr wrap="none">
            <a:spAutoFit/>
          </a:bodyPr>
          <a:lstStyle/>
          <a:p>
            <a:pPr algn="ctr"/>
            <a:r>
              <a:rPr lang="ja-JP" altLang="en-US" sz="2400" b="1"/>
              <a:t>論語</a:t>
            </a:r>
            <a:r>
              <a:rPr lang="ja-JP" altLang="en-US" sz="1400" b="1"/>
              <a:t>（道徳）</a:t>
            </a:r>
            <a:endParaRPr lang="ja-JP" altLang="en-US" sz="2400" b="1"/>
          </a:p>
        </p:txBody>
      </p:sp>
      <p:sp>
        <p:nvSpPr>
          <p:cNvPr id="6" name="正方形/長方形 5">
            <a:extLst>
              <a:ext uri="{FF2B5EF4-FFF2-40B4-BE49-F238E27FC236}">
                <a16:creationId xmlns:a16="http://schemas.microsoft.com/office/drawing/2014/main" id="{BA44BCD3-2BB5-4C0A-878F-632F6F8CD162}"/>
              </a:ext>
            </a:extLst>
          </p:cNvPr>
          <p:cNvSpPr/>
          <p:nvPr/>
        </p:nvSpPr>
        <p:spPr>
          <a:xfrm>
            <a:off x="8271958" y="950556"/>
            <a:ext cx="1518364" cy="461665"/>
          </a:xfrm>
          <a:prstGeom prst="rect">
            <a:avLst/>
          </a:prstGeom>
        </p:spPr>
        <p:txBody>
          <a:bodyPr wrap="none">
            <a:spAutoFit/>
          </a:bodyPr>
          <a:lstStyle/>
          <a:p>
            <a:pPr algn="ctr"/>
            <a:r>
              <a:rPr lang="ja-JP" altLang="en-US" sz="2400" b="1"/>
              <a:t>算盤</a:t>
            </a:r>
            <a:r>
              <a:rPr lang="ja-JP" altLang="en-US" sz="1400" b="1"/>
              <a:t>（収益）</a:t>
            </a:r>
          </a:p>
        </p:txBody>
      </p:sp>
      <p:sp>
        <p:nvSpPr>
          <p:cNvPr id="118" name="四角形: 角を丸くする 117">
            <a:extLst>
              <a:ext uri="{FF2B5EF4-FFF2-40B4-BE49-F238E27FC236}">
                <a16:creationId xmlns:a16="http://schemas.microsoft.com/office/drawing/2014/main" id="{310D5DD4-EFC2-4DFC-88FA-234902B6C2AF}"/>
              </a:ext>
            </a:extLst>
          </p:cNvPr>
          <p:cNvSpPr/>
          <p:nvPr/>
        </p:nvSpPr>
        <p:spPr>
          <a:xfrm>
            <a:off x="6077861" y="703947"/>
            <a:ext cx="5890960" cy="227556"/>
          </a:xfrm>
          <a:prstGeom prst="round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ctr"/>
          <a:lstStyle/>
          <a:p>
            <a:pPr algn="ctr"/>
            <a:r>
              <a:rPr kumimoji="1" lang="ja-JP" altLang="en-US" sz="1400" b="1">
                <a:solidFill>
                  <a:schemeClr val="bg1"/>
                </a:solidFill>
              </a:rPr>
              <a:t>価値を創出し利益を得て“三方よし“を実現する</a:t>
            </a:r>
            <a:endParaRPr kumimoji="1" lang="en-US" altLang="ja-JP" sz="1400" b="1">
              <a:solidFill>
                <a:schemeClr val="bg1"/>
              </a:solidFill>
            </a:endParaRPr>
          </a:p>
        </p:txBody>
      </p:sp>
      <p:sp>
        <p:nvSpPr>
          <p:cNvPr id="130" name="四角形: 角を丸くする 129">
            <a:extLst>
              <a:ext uri="{FF2B5EF4-FFF2-40B4-BE49-F238E27FC236}">
                <a16:creationId xmlns:a16="http://schemas.microsoft.com/office/drawing/2014/main" id="{24D6F7B9-42A2-445B-998F-6FA4C11C9587}"/>
              </a:ext>
            </a:extLst>
          </p:cNvPr>
          <p:cNvSpPr/>
          <p:nvPr/>
        </p:nvSpPr>
        <p:spPr>
          <a:xfrm>
            <a:off x="173862" y="407588"/>
            <a:ext cx="11794959" cy="288000"/>
          </a:xfrm>
          <a:prstGeom prst="roundRect">
            <a:avLst/>
          </a:prstGeom>
          <a:solidFill>
            <a:srgbClr val="FFFF00"/>
          </a:solidFill>
          <a:ln/>
        </p:spPr>
        <p:style>
          <a:lnRef idx="2">
            <a:schemeClr val="accent2"/>
          </a:lnRef>
          <a:fillRef idx="1">
            <a:schemeClr val="lt1"/>
          </a:fillRef>
          <a:effectRef idx="0">
            <a:schemeClr val="accent2"/>
          </a:effectRef>
          <a:fontRef idx="minor">
            <a:schemeClr val="dk1"/>
          </a:fontRef>
        </p:style>
        <p:txBody>
          <a:bodyPr lIns="180000" tIns="180000" rIns="180000" bIns="180000" rtlCol="0" anchor="ctr"/>
          <a:lstStyle/>
          <a:p>
            <a:pPr algn="ctr"/>
            <a:r>
              <a:rPr kumimoji="1" lang="ja-JP" altLang="en-US" b="1">
                <a:solidFill>
                  <a:srgbClr val="FF0000"/>
                </a:solidFill>
              </a:rPr>
              <a:t>永続企業の実現</a:t>
            </a:r>
            <a:endParaRPr kumimoji="1" lang="en-US" altLang="ja-JP" b="1">
              <a:solidFill>
                <a:schemeClr val="bg1"/>
              </a:solidFill>
            </a:endParaRPr>
          </a:p>
        </p:txBody>
      </p:sp>
      <p:sp>
        <p:nvSpPr>
          <p:cNvPr id="133" name="四角形: 角を丸くする 132">
            <a:extLst>
              <a:ext uri="{FF2B5EF4-FFF2-40B4-BE49-F238E27FC236}">
                <a16:creationId xmlns:a16="http://schemas.microsoft.com/office/drawing/2014/main" id="{AE57050E-EA86-4A9D-8FC5-DF67FF70F995}"/>
              </a:ext>
            </a:extLst>
          </p:cNvPr>
          <p:cNvSpPr/>
          <p:nvPr/>
        </p:nvSpPr>
        <p:spPr>
          <a:xfrm>
            <a:off x="3106051" y="2992986"/>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1050" b="1">
                <a:solidFill>
                  <a:schemeClr val="tx1"/>
                </a:solidFill>
              </a:rPr>
              <a:t>リーダーシップ</a:t>
            </a:r>
            <a:endParaRPr kumimoji="1" lang="en-US" altLang="ja-JP" sz="1050" b="1">
              <a:solidFill>
                <a:schemeClr val="tx1"/>
              </a:solidFill>
            </a:endParaRPr>
          </a:p>
          <a:p>
            <a:pPr algn="ctr"/>
            <a:r>
              <a:rPr lang="ja-JP" altLang="en-US" sz="1050" b="1">
                <a:solidFill>
                  <a:schemeClr val="tx1"/>
                </a:solidFill>
              </a:rPr>
              <a:t>フォロワーシップ</a:t>
            </a:r>
            <a:endParaRPr kumimoji="1" lang="ja-JP" altLang="en-US" sz="1050" b="1">
              <a:solidFill>
                <a:schemeClr val="tx1"/>
              </a:solidFill>
            </a:endParaRPr>
          </a:p>
        </p:txBody>
      </p:sp>
      <p:sp>
        <p:nvSpPr>
          <p:cNvPr id="134" name="四角形: 角を丸くする 133">
            <a:extLst>
              <a:ext uri="{FF2B5EF4-FFF2-40B4-BE49-F238E27FC236}">
                <a16:creationId xmlns:a16="http://schemas.microsoft.com/office/drawing/2014/main" id="{5F86DD08-93D6-4670-9818-D7491683A9E9}"/>
              </a:ext>
            </a:extLst>
          </p:cNvPr>
          <p:cNvSpPr/>
          <p:nvPr/>
        </p:nvSpPr>
        <p:spPr>
          <a:xfrm>
            <a:off x="1846051" y="2992986"/>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ja-JP" sz="1050" b="1" err="1">
                <a:solidFill>
                  <a:schemeClr val="tx1"/>
                </a:solidFill>
              </a:rPr>
              <a:t>r</a:t>
            </a:r>
            <a:r>
              <a:rPr kumimoji="1" lang="en-US" altLang="ja-JP" sz="1050" b="1" err="1">
                <a:solidFill>
                  <a:schemeClr val="tx1"/>
                </a:solidFill>
              </a:rPr>
              <a:t>e:Work</a:t>
            </a:r>
            <a:endParaRPr kumimoji="1" lang="en-US" altLang="ja-JP" sz="1050" b="1">
              <a:solidFill>
                <a:schemeClr val="tx1"/>
              </a:solidFill>
            </a:endParaRPr>
          </a:p>
          <a:p>
            <a:pPr algn="ctr"/>
            <a:r>
              <a:rPr lang="ja-JP" altLang="en-US" sz="1050" b="1">
                <a:solidFill>
                  <a:schemeClr val="tx1"/>
                </a:solidFill>
              </a:rPr>
              <a:t>（チーム）</a:t>
            </a:r>
            <a:endParaRPr kumimoji="1" lang="ja-JP" altLang="en-US" sz="1050" b="1">
              <a:solidFill>
                <a:schemeClr val="tx1"/>
              </a:solidFill>
            </a:endParaRPr>
          </a:p>
        </p:txBody>
      </p:sp>
      <p:sp>
        <p:nvSpPr>
          <p:cNvPr id="139" name="四角形: 角を丸くする 138">
            <a:extLst>
              <a:ext uri="{FF2B5EF4-FFF2-40B4-BE49-F238E27FC236}">
                <a16:creationId xmlns:a16="http://schemas.microsoft.com/office/drawing/2014/main" id="{D7A09D89-91F9-4C8D-B5A2-A5CBCACDFEFD}"/>
              </a:ext>
            </a:extLst>
          </p:cNvPr>
          <p:cNvSpPr/>
          <p:nvPr/>
        </p:nvSpPr>
        <p:spPr>
          <a:xfrm>
            <a:off x="3282329" y="6358146"/>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ワークライフバランス</a:t>
            </a:r>
          </a:p>
        </p:txBody>
      </p:sp>
      <p:sp>
        <p:nvSpPr>
          <p:cNvPr id="140" name="四角形: 角を丸くする 139">
            <a:extLst>
              <a:ext uri="{FF2B5EF4-FFF2-40B4-BE49-F238E27FC236}">
                <a16:creationId xmlns:a16="http://schemas.microsoft.com/office/drawing/2014/main" id="{2509F07E-9B3D-4660-A6BC-7EE0CB0DD8FF}"/>
              </a:ext>
            </a:extLst>
          </p:cNvPr>
          <p:cNvSpPr/>
          <p:nvPr/>
        </p:nvSpPr>
        <p:spPr>
          <a:xfrm>
            <a:off x="4401094" y="6366505"/>
            <a:ext cx="982813"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取捨選択</a:t>
            </a:r>
            <a:endParaRPr lang="en-US" altLang="ja-JP" sz="700">
              <a:solidFill>
                <a:schemeClr val="tx1"/>
              </a:solidFill>
            </a:endParaRPr>
          </a:p>
        </p:txBody>
      </p:sp>
      <p:sp>
        <p:nvSpPr>
          <p:cNvPr id="126" name="四角形: 角を丸くする 125">
            <a:extLst>
              <a:ext uri="{FF2B5EF4-FFF2-40B4-BE49-F238E27FC236}">
                <a16:creationId xmlns:a16="http://schemas.microsoft.com/office/drawing/2014/main" id="{49166B8E-4953-47A5-ADE0-3C066E91A78B}"/>
              </a:ext>
            </a:extLst>
          </p:cNvPr>
          <p:cNvSpPr/>
          <p:nvPr/>
        </p:nvSpPr>
        <p:spPr>
          <a:xfrm>
            <a:off x="8590021" y="4874323"/>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商品・サービス</a:t>
            </a:r>
            <a:endParaRPr lang="en-US" altLang="ja-JP" sz="1050">
              <a:solidFill>
                <a:schemeClr val="tx1"/>
              </a:solidFill>
            </a:endParaRPr>
          </a:p>
          <a:p>
            <a:pPr algn="ctr"/>
            <a:r>
              <a:rPr lang="ja-JP" altLang="en-US" sz="1050">
                <a:solidFill>
                  <a:schemeClr val="tx1"/>
                </a:solidFill>
              </a:rPr>
              <a:t>運用</a:t>
            </a:r>
            <a:endParaRPr lang="en-US" altLang="ja-JP" sz="1050">
              <a:solidFill>
                <a:schemeClr val="tx1"/>
              </a:solidFill>
            </a:endParaRPr>
          </a:p>
        </p:txBody>
      </p:sp>
      <p:sp>
        <p:nvSpPr>
          <p:cNvPr id="129" name="四角形: 角を丸くする 128">
            <a:extLst>
              <a:ext uri="{FF2B5EF4-FFF2-40B4-BE49-F238E27FC236}">
                <a16:creationId xmlns:a16="http://schemas.microsoft.com/office/drawing/2014/main" id="{A92C7122-0F7B-491F-B9F0-30F83C319D2E}"/>
              </a:ext>
            </a:extLst>
          </p:cNvPr>
          <p:cNvSpPr/>
          <p:nvPr/>
        </p:nvSpPr>
        <p:spPr>
          <a:xfrm>
            <a:off x="9616802" y="4874323"/>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営業</a:t>
            </a:r>
            <a:endParaRPr lang="en-US" altLang="ja-JP" sz="1050">
              <a:solidFill>
                <a:schemeClr val="tx1"/>
              </a:solidFill>
            </a:endParaRPr>
          </a:p>
        </p:txBody>
      </p:sp>
      <p:sp>
        <p:nvSpPr>
          <p:cNvPr id="131" name="四角形: 角を丸くする 130">
            <a:extLst>
              <a:ext uri="{FF2B5EF4-FFF2-40B4-BE49-F238E27FC236}">
                <a16:creationId xmlns:a16="http://schemas.microsoft.com/office/drawing/2014/main" id="{640E2D9F-D96C-452D-94B5-BD0A0BD56893}"/>
              </a:ext>
            </a:extLst>
          </p:cNvPr>
          <p:cNvSpPr/>
          <p:nvPr/>
        </p:nvSpPr>
        <p:spPr>
          <a:xfrm>
            <a:off x="7556017" y="5208132"/>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顧客サービス</a:t>
            </a:r>
            <a:endParaRPr lang="en-US" altLang="ja-JP" sz="1050">
              <a:solidFill>
                <a:schemeClr val="tx1"/>
              </a:solidFill>
            </a:endParaRPr>
          </a:p>
        </p:txBody>
      </p:sp>
      <p:sp>
        <p:nvSpPr>
          <p:cNvPr id="132" name="四角形: 角を丸くする 131">
            <a:extLst>
              <a:ext uri="{FF2B5EF4-FFF2-40B4-BE49-F238E27FC236}">
                <a16:creationId xmlns:a16="http://schemas.microsoft.com/office/drawing/2014/main" id="{853884F2-0037-4959-BCEC-E9C451B1B85C}"/>
              </a:ext>
            </a:extLst>
          </p:cNvPr>
          <p:cNvSpPr/>
          <p:nvPr/>
        </p:nvSpPr>
        <p:spPr>
          <a:xfrm>
            <a:off x="8590020" y="5208132"/>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広報</a:t>
            </a:r>
            <a:endParaRPr lang="en-US" altLang="ja-JP" sz="1050">
              <a:solidFill>
                <a:schemeClr val="tx1"/>
              </a:solidFill>
            </a:endParaRPr>
          </a:p>
        </p:txBody>
      </p:sp>
      <p:sp>
        <p:nvSpPr>
          <p:cNvPr id="135" name="四角形: 角を丸くする 134">
            <a:extLst>
              <a:ext uri="{FF2B5EF4-FFF2-40B4-BE49-F238E27FC236}">
                <a16:creationId xmlns:a16="http://schemas.microsoft.com/office/drawing/2014/main" id="{0DBE2E1E-4EEF-4447-A8DD-CB6580CDC8A0}"/>
              </a:ext>
            </a:extLst>
          </p:cNvPr>
          <p:cNvSpPr/>
          <p:nvPr/>
        </p:nvSpPr>
        <p:spPr>
          <a:xfrm>
            <a:off x="9535606"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00">
                <a:solidFill>
                  <a:schemeClr val="tx1"/>
                </a:solidFill>
              </a:rPr>
              <a:t>法務</a:t>
            </a:r>
          </a:p>
        </p:txBody>
      </p:sp>
      <p:sp>
        <p:nvSpPr>
          <p:cNvPr id="11" name="正方形/長方形 10">
            <a:extLst>
              <a:ext uri="{FF2B5EF4-FFF2-40B4-BE49-F238E27FC236}">
                <a16:creationId xmlns:a16="http://schemas.microsoft.com/office/drawing/2014/main" id="{11DB2AED-B701-4EEF-8ECE-C2215F0F32D5}"/>
              </a:ext>
            </a:extLst>
          </p:cNvPr>
          <p:cNvSpPr/>
          <p:nvPr/>
        </p:nvSpPr>
        <p:spPr>
          <a:xfrm>
            <a:off x="1638582" y="3807594"/>
            <a:ext cx="3020754" cy="230832"/>
          </a:xfrm>
          <a:prstGeom prst="rect">
            <a:avLst/>
          </a:prstGeom>
        </p:spPr>
        <p:txBody>
          <a:bodyPr wrap="square">
            <a:spAutoFit/>
          </a:bodyPr>
          <a:lstStyle/>
          <a:p>
            <a:r>
              <a:rPr lang="ja-JP" altLang="en-US" sz="900"/>
              <a:t>人格を形成し、知情意を兼ね備えた“完き人” を目指す</a:t>
            </a:r>
          </a:p>
        </p:txBody>
      </p:sp>
      <p:sp>
        <p:nvSpPr>
          <p:cNvPr id="13" name="テキスト ボックス 12">
            <a:extLst>
              <a:ext uri="{FF2B5EF4-FFF2-40B4-BE49-F238E27FC236}">
                <a16:creationId xmlns:a16="http://schemas.microsoft.com/office/drawing/2014/main" id="{F07D462F-A05B-4718-81D8-CB78F9882137}"/>
              </a:ext>
            </a:extLst>
          </p:cNvPr>
          <p:cNvSpPr txBox="1"/>
          <p:nvPr/>
        </p:nvSpPr>
        <p:spPr>
          <a:xfrm>
            <a:off x="78719" y="21655"/>
            <a:ext cx="3133079" cy="400110"/>
          </a:xfrm>
          <a:prstGeom prst="rect">
            <a:avLst/>
          </a:prstGeom>
          <a:noFill/>
        </p:spPr>
        <p:txBody>
          <a:bodyPr wrap="square" rtlCol="0">
            <a:spAutoFit/>
          </a:bodyPr>
          <a:lstStyle/>
          <a:p>
            <a:pPr algn="dist"/>
            <a:r>
              <a:rPr kumimoji="1" lang="ja-JP" altLang="en-US" sz="2000" b="1"/>
              <a:t>企業経営の羅針図</a:t>
            </a:r>
          </a:p>
        </p:txBody>
      </p:sp>
      <p:sp>
        <p:nvSpPr>
          <p:cNvPr id="7" name="正方形/長方形 6">
            <a:extLst>
              <a:ext uri="{FF2B5EF4-FFF2-40B4-BE49-F238E27FC236}">
                <a16:creationId xmlns:a16="http://schemas.microsoft.com/office/drawing/2014/main" id="{65F0ED5C-F0F1-4413-A6BD-521BBB094CAA}"/>
              </a:ext>
            </a:extLst>
          </p:cNvPr>
          <p:cNvSpPr/>
          <p:nvPr/>
        </p:nvSpPr>
        <p:spPr>
          <a:xfrm>
            <a:off x="6847723" y="441667"/>
            <a:ext cx="5049240" cy="253916"/>
          </a:xfrm>
          <a:prstGeom prst="rect">
            <a:avLst/>
          </a:prstGeom>
        </p:spPr>
        <p:txBody>
          <a:bodyPr wrap="square">
            <a:spAutoFit/>
          </a:bodyPr>
          <a:lstStyle/>
          <a:p>
            <a:r>
              <a:rPr lang="ja-JP" altLang="en-US" sz="1050"/>
              <a:t>（道徳にもとづいた富を社会に還元し、世の中に必要とされる企業になる）</a:t>
            </a:r>
          </a:p>
        </p:txBody>
      </p:sp>
      <p:sp>
        <p:nvSpPr>
          <p:cNvPr id="106" name="四角形: 角を丸くする 105">
            <a:extLst>
              <a:ext uri="{FF2B5EF4-FFF2-40B4-BE49-F238E27FC236}">
                <a16:creationId xmlns:a16="http://schemas.microsoft.com/office/drawing/2014/main" id="{A45FA8B7-8FE3-4DCC-860B-CF141F3627AC}"/>
              </a:ext>
            </a:extLst>
          </p:cNvPr>
          <p:cNvSpPr/>
          <p:nvPr/>
        </p:nvSpPr>
        <p:spPr>
          <a:xfrm>
            <a:off x="7101076"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a:solidFill>
                  <a:schemeClr val="tx1"/>
                </a:solidFill>
              </a:rPr>
              <a:t>標準化</a:t>
            </a:r>
            <a:endParaRPr lang="en-US" altLang="ja-JP" sz="1050">
              <a:solidFill>
                <a:schemeClr val="tx1"/>
              </a:solidFill>
            </a:endParaRPr>
          </a:p>
        </p:txBody>
      </p:sp>
      <p:sp>
        <p:nvSpPr>
          <p:cNvPr id="108" name="四角形: 角を丸くする 107">
            <a:extLst>
              <a:ext uri="{FF2B5EF4-FFF2-40B4-BE49-F238E27FC236}">
                <a16:creationId xmlns:a16="http://schemas.microsoft.com/office/drawing/2014/main" id="{A2B9374B-4E7B-4AFF-9EC5-9550BC6606FA}"/>
              </a:ext>
            </a:extLst>
          </p:cNvPr>
          <p:cNvSpPr/>
          <p:nvPr/>
        </p:nvSpPr>
        <p:spPr>
          <a:xfrm>
            <a:off x="8111694"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a:solidFill>
                  <a:schemeClr val="tx1"/>
                </a:solidFill>
              </a:rPr>
              <a:t>プロジェクト</a:t>
            </a:r>
            <a:endParaRPr lang="en-US" altLang="ja-JP" sz="1050">
              <a:solidFill>
                <a:schemeClr val="tx1"/>
              </a:solidFill>
            </a:endParaRPr>
          </a:p>
          <a:p>
            <a:pPr algn="ctr"/>
            <a:r>
              <a:rPr lang="ja-JP" altLang="en-US" sz="1050">
                <a:solidFill>
                  <a:schemeClr val="tx1"/>
                </a:solidFill>
              </a:rPr>
              <a:t>マネジメント</a:t>
            </a:r>
            <a:endParaRPr lang="en-US" altLang="ja-JP" sz="1050">
              <a:solidFill>
                <a:schemeClr val="tx1"/>
              </a:solidFill>
            </a:endParaRPr>
          </a:p>
        </p:txBody>
      </p:sp>
      <p:sp>
        <p:nvSpPr>
          <p:cNvPr id="110" name="四角形: 角を丸くする 109">
            <a:extLst>
              <a:ext uri="{FF2B5EF4-FFF2-40B4-BE49-F238E27FC236}">
                <a16:creationId xmlns:a16="http://schemas.microsoft.com/office/drawing/2014/main" id="{2AB6A249-984E-4176-8A6B-5C302568A0F6}"/>
              </a:ext>
            </a:extLst>
          </p:cNvPr>
          <p:cNvSpPr/>
          <p:nvPr/>
        </p:nvSpPr>
        <p:spPr>
          <a:xfrm>
            <a:off x="9122312"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a:solidFill>
                  <a:schemeClr val="tx1"/>
                </a:solidFill>
              </a:rPr>
              <a:t>ナレッジ</a:t>
            </a:r>
            <a:endParaRPr lang="en-US" altLang="ja-JP" sz="1050">
              <a:solidFill>
                <a:schemeClr val="tx1"/>
              </a:solidFill>
            </a:endParaRPr>
          </a:p>
          <a:p>
            <a:pPr algn="ctr"/>
            <a:r>
              <a:rPr lang="ja-JP" altLang="en-US" sz="1050">
                <a:solidFill>
                  <a:schemeClr val="tx1"/>
                </a:solidFill>
              </a:rPr>
              <a:t>マネジメント</a:t>
            </a:r>
            <a:endParaRPr lang="en-US" altLang="ja-JP" sz="1050">
              <a:solidFill>
                <a:schemeClr val="tx1"/>
              </a:solidFill>
            </a:endParaRPr>
          </a:p>
        </p:txBody>
      </p:sp>
      <p:sp>
        <p:nvSpPr>
          <p:cNvPr id="20" name="矢印: 左右 19">
            <a:extLst>
              <a:ext uri="{FF2B5EF4-FFF2-40B4-BE49-F238E27FC236}">
                <a16:creationId xmlns:a16="http://schemas.microsoft.com/office/drawing/2014/main" id="{6DD26515-99B7-49EA-BD3E-8EFCCC05FDCC}"/>
              </a:ext>
            </a:extLst>
          </p:cNvPr>
          <p:cNvSpPr/>
          <p:nvPr/>
        </p:nvSpPr>
        <p:spPr>
          <a:xfrm>
            <a:off x="5240169" y="1366844"/>
            <a:ext cx="1666934" cy="530496"/>
          </a:xfrm>
          <a:prstGeom prst="leftRightArrow">
            <a:avLst/>
          </a:prstGeom>
          <a:ln/>
        </p:spPr>
        <p:style>
          <a:lnRef idx="1">
            <a:schemeClr val="accent1"/>
          </a:lnRef>
          <a:fillRef idx="2">
            <a:schemeClr val="accent1"/>
          </a:fillRef>
          <a:effectRef idx="1">
            <a:schemeClr val="accent1"/>
          </a:effectRef>
          <a:fontRef idx="minor">
            <a:schemeClr val="dk1"/>
          </a:fontRef>
        </p:style>
        <p:txBody>
          <a:bodyPr lIns="180000" tIns="180000" rIns="180000" bIns="180000" rtlCol="0" anchor="ctr"/>
          <a:lstStyle/>
          <a:p>
            <a:pPr algn="ctr"/>
            <a:r>
              <a:rPr kumimoji="1" lang="ja-JP" altLang="en-US" sz="900"/>
              <a:t>道徳と収益</a:t>
            </a:r>
            <a:r>
              <a:rPr lang="ja-JP" altLang="en-US" sz="900"/>
              <a:t>の両輪</a:t>
            </a:r>
            <a:endParaRPr lang="en-US" altLang="ja-JP" sz="900"/>
          </a:p>
          <a:p>
            <a:pPr algn="ctr"/>
            <a:r>
              <a:rPr kumimoji="1" lang="ja-JP" altLang="en-US" sz="900"/>
              <a:t>による社会貢献</a:t>
            </a:r>
          </a:p>
        </p:txBody>
      </p:sp>
      <p:sp>
        <p:nvSpPr>
          <p:cNvPr id="113" name="四角形: 角を丸くする 112">
            <a:extLst>
              <a:ext uri="{FF2B5EF4-FFF2-40B4-BE49-F238E27FC236}">
                <a16:creationId xmlns:a16="http://schemas.microsoft.com/office/drawing/2014/main" id="{6EF23CB4-8DFC-4F3B-9463-D1C6ECAA00ED}"/>
              </a:ext>
            </a:extLst>
          </p:cNvPr>
          <p:cNvSpPr/>
          <p:nvPr/>
        </p:nvSpPr>
        <p:spPr>
          <a:xfrm>
            <a:off x="585289"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900" b="1">
                <a:solidFill>
                  <a:schemeClr val="tx1"/>
                </a:solidFill>
              </a:rPr>
              <a:t>人を大切にする経営</a:t>
            </a:r>
          </a:p>
        </p:txBody>
      </p:sp>
      <p:sp>
        <p:nvSpPr>
          <p:cNvPr id="117" name="四角形: 角を丸くする 116">
            <a:extLst>
              <a:ext uri="{FF2B5EF4-FFF2-40B4-BE49-F238E27FC236}">
                <a16:creationId xmlns:a16="http://schemas.microsoft.com/office/drawing/2014/main" id="{41654B8F-6E14-4B68-A204-B73CCD8DE0A2}"/>
              </a:ext>
            </a:extLst>
          </p:cNvPr>
          <p:cNvSpPr/>
          <p:nvPr/>
        </p:nvSpPr>
        <p:spPr>
          <a:xfrm>
            <a:off x="1852020"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ja-JP" sz="1050" b="1" err="1">
                <a:solidFill>
                  <a:schemeClr val="tx1"/>
                </a:solidFill>
              </a:rPr>
              <a:t>r</a:t>
            </a:r>
            <a:r>
              <a:rPr kumimoji="1" lang="en-US" altLang="ja-JP" sz="1050" b="1" err="1">
                <a:solidFill>
                  <a:schemeClr val="tx1"/>
                </a:solidFill>
              </a:rPr>
              <a:t>e:Work</a:t>
            </a:r>
            <a:endParaRPr kumimoji="1" lang="en-US" altLang="ja-JP" sz="1050" b="1">
              <a:solidFill>
                <a:schemeClr val="tx1"/>
              </a:solidFill>
            </a:endParaRPr>
          </a:p>
          <a:p>
            <a:pPr algn="ctr"/>
            <a:r>
              <a:rPr lang="ja-JP" altLang="en-US" sz="1050" b="1">
                <a:solidFill>
                  <a:schemeClr val="tx1"/>
                </a:solidFill>
              </a:rPr>
              <a:t>（イノベーション）</a:t>
            </a:r>
            <a:endParaRPr kumimoji="1" lang="ja-JP" altLang="en-US" sz="1050" b="1">
              <a:solidFill>
                <a:schemeClr val="tx1"/>
              </a:solidFill>
            </a:endParaRPr>
          </a:p>
        </p:txBody>
      </p:sp>
      <p:sp>
        <p:nvSpPr>
          <p:cNvPr id="123" name="四角形: 角を丸くする 122">
            <a:extLst>
              <a:ext uri="{FF2B5EF4-FFF2-40B4-BE49-F238E27FC236}">
                <a16:creationId xmlns:a16="http://schemas.microsoft.com/office/drawing/2014/main" id="{99A81CD9-E448-4A25-A224-7945770253D8}"/>
              </a:ext>
            </a:extLst>
          </p:cNvPr>
          <p:cNvSpPr/>
          <p:nvPr/>
        </p:nvSpPr>
        <p:spPr>
          <a:xfrm>
            <a:off x="10132929"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800">
                <a:solidFill>
                  <a:schemeClr val="tx1"/>
                </a:solidFill>
              </a:rPr>
              <a:t>一般教養</a:t>
            </a:r>
            <a:endParaRPr lang="en-US" altLang="ja-JP" sz="800">
              <a:solidFill>
                <a:schemeClr val="tx1"/>
              </a:solidFill>
            </a:endParaRPr>
          </a:p>
          <a:p>
            <a:pPr algn="ctr"/>
            <a:r>
              <a:rPr lang="ja-JP" altLang="en-US" sz="800">
                <a:solidFill>
                  <a:schemeClr val="tx1"/>
                </a:solidFill>
              </a:rPr>
              <a:t>（情報リテラシー、ハラスメント等）</a:t>
            </a:r>
            <a:endParaRPr lang="en-US" altLang="ja-JP" sz="800">
              <a:solidFill>
                <a:schemeClr val="tx1"/>
              </a:solidFill>
            </a:endParaRPr>
          </a:p>
        </p:txBody>
      </p:sp>
      <p:sp>
        <p:nvSpPr>
          <p:cNvPr id="136" name="四角形: 角を丸くする 135">
            <a:extLst>
              <a:ext uri="{FF2B5EF4-FFF2-40B4-BE49-F238E27FC236}">
                <a16:creationId xmlns:a16="http://schemas.microsoft.com/office/drawing/2014/main" id="{ACE55431-2EE2-4800-AACB-60D9ABC42CA2}"/>
              </a:ext>
            </a:extLst>
          </p:cNvPr>
          <p:cNvSpPr/>
          <p:nvPr/>
        </p:nvSpPr>
        <p:spPr>
          <a:xfrm>
            <a:off x="10308503"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00">
                <a:solidFill>
                  <a:schemeClr val="tx1"/>
                </a:solidFill>
              </a:rPr>
              <a:t>コンプラ</a:t>
            </a:r>
          </a:p>
        </p:txBody>
      </p:sp>
      <p:sp>
        <p:nvSpPr>
          <p:cNvPr id="137" name="四角形: 角を丸くする 136">
            <a:extLst>
              <a:ext uri="{FF2B5EF4-FFF2-40B4-BE49-F238E27FC236}">
                <a16:creationId xmlns:a16="http://schemas.microsoft.com/office/drawing/2014/main" id="{4FEA9AD4-4D89-44B7-8D52-2D253398458E}"/>
              </a:ext>
            </a:extLst>
          </p:cNvPr>
          <p:cNvSpPr/>
          <p:nvPr/>
        </p:nvSpPr>
        <p:spPr>
          <a:xfrm>
            <a:off x="9621028" y="5194194"/>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マーケティング</a:t>
            </a:r>
            <a:endParaRPr lang="en-US" altLang="ja-JP" sz="1050">
              <a:solidFill>
                <a:schemeClr val="tx1"/>
              </a:solidFill>
            </a:endParaRPr>
          </a:p>
        </p:txBody>
      </p:sp>
    </p:spTree>
    <p:extLst>
      <p:ext uri="{BB962C8B-B14F-4D97-AF65-F5344CB8AC3E}">
        <p14:creationId xmlns:p14="http://schemas.microsoft.com/office/powerpoint/2010/main" val="836498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4CFDF3-B9DF-41A6-B003-EB061F48AD7B}"/>
              </a:ext>
            </a:extLst>
          </p:cNvPr>
          <p:cNvSpPr>
            <a:spLocks noGrp="1"/>
          </p:cNvSpPr>
          <p:nvPr>
            <p:ph type="title"/>
          </p:nvPr>
        </p:nvSpPr>
        <p:spPr/>
        <p:txBody>
          <a:bodyPr>
            <a:normAutofit fontScale="90000"/>
          </a:bodyPr>
          <a:lstStyle/>
          <a:p>
            <a:r>
              <a:rPr kumimoji="1" lang="en-US" altLang="ja-JP"/>
              <a:t>『</a:t>
            </a:r>
            <a:r>
              <a:rPr kumimoji="1" lang="ja-JP" altLang="en-US"/>
              <a:t>７つの習慣</a:t>
            </a:r>
            <a:r>
              <a:rPr kumimoji="1" lang="en-US" altLang="ja-JP"/>
              <a:t>』</a:t>
            </a:r>
            <a:r>
              <a:rPr kumimoji="1" lang="ja-JP" altLang="en-US"/>
              <a:t>について</a:t>
            </a:r>
          </a:p>
        </p:txBody>
      </p:sp>
      <p:sp>
        <p:nvSpPr>
          <p:cNvPr id="3" name="フッター プレースホルダー 2">
            <a:extLst>
              <a:ext uri="{FF2B5EF4-FFF2-40B4-BE49-F238E27FC236}">
                <a16:creationId xmlns:a16="http://schemas.microsoft.com/office/drawing/2014/main" id="{63A8E2D7-C391-4540-AA85-4C0C9493FB0A}"/>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C165432-1B0B-4CC8-87DD-828F01DF6677}"/>
              </a:ext>
            </a:extLst>
          </p:cNvPr>
          <p:cNvSpPr>
            <a:spLocks noGrp="1"/>
          </p:cNvSpPr>
          <p:nvPr>
            <p:ph type="sldNum" sz="quarter" idx="11"/>
          </p:nvPr>
        </p:nvSpPr>
        <p:spPr/>
        <p:txBody>
          <a:bodyPr/>
          <a:lstStyle/>
          <a:p>
            <a:fld id="{D9AE47F2-95C2-4286-997D-4843A9A6AD0C}" type="slidenum">
              <a:rPr lang="ja-JP" altLang="en-US" smtClean="0"/>
              <a:pPr/>
              <a:t>18</a:t>
            </a:fld>
            <a:endParaRPr lang="ja-JP" altLang="en-US"/>
          </a:p>
        </p:txBody>
      </p:sp>
      <p:sp>
        <p:nvSpPr>
          <p:cNvPr id="5" name="コンテンツ プレースホルダー 4">
            <a:extLst>
              <a:ext uri="{FF2B5EF4-FFF2-40B4-BE49-F238E27FC236}">
                <a16:creationId xmlns:a16="http://schemas.microsoft.com/office/drawing/2014/main" id="{1BEFD3EB-A628-4218-9888-BE7EB5F7C558}"/>
              </a:ext>
            </a:extLst>
          </p:cNvPr>
          <p:cNvSpPr>
            <a:spLocks noGrp="1"/>
          </p:cNvSpPr>
          <p:nvPr>
            <p:ph sz="quarter" idx="12"/>
          </p:nvPr>
        </p:nvSpPr>
        <p:spPr>
          <a:xfrm>
            <a:off x="397930" y="1154942"/>
            <a:ext cx="9698972" cy="5269670"/>
          </a:xfrm>
        </p:spPr>
        <p:txBody>
          <a:bodyPr>
            <a:normAutofit fontScale="92500" lnSpcReduction="10000"/>
          </a:bodyPr>
          <a:lstStyle/>
          <a:p>
            <a:r>
              <a:rPr kumimoji="1" lang="ja-JP" altLang="en-US"/>
              <a:t>著者：スティーブン・</a:t>
            </a:r>
            <a:r>
              <a:rPr kumimoji="1" lang="en-US" altLang="ja-JP"/>
              <a:t>R</a:t>
            </a:r>
            <a:r>
              <a:rPr kumimoji="1" lang="ja-JP" altLang="en-US"/>
              <a:t>・コヴィー</a:t>
            </a:r>
            <a:endParaRPr kumimoji="1" lang="en-US" altLang="ja-JP"/>
          </a:p>
          <a:p>
            <a:pPr lvl="1"/>
            <a:r>
              <a:rPr kumimoji="1" lang="ja-JP" altLang="en-US"/>
              <a:t>アメリカの経営コンサルタント</a:t>
            </a:r>
            <a:endParaRPr kumimoji="1" lang="en-US" altLang="ja-JP"/>
          </a:p>
          <a:p>
            <a:pPr lvl="1"/>
            <a:r>
              <a:rPr lang="ja-JP" altLang="en-US"/>
              <a:t>英</a:t>
            </a:r>
            <a:r>
              <a:rPr lang="en-US" altLang="ja-JP"/>
              <a:t>『</a:t>
            </a:r>
            <a:r>
              <a:rPr lang="ja-JP" altLang="en-US"/>
              <a:t>エコノミスト</a:t>
            </a:r>
            <a:r>
              <a:rPr lang="en-US" altLang="ja-JP"/>
              <a:t>』</a:t>
            </a:r>
            <a:r>
              <a:rPr lang="ja-JP" altLang="en-US"/>
              <a:t>誌では世界で最も大きな影響力を持つ経営コンサルタントと評価</a:t>
            </a:r>
            <a:endParaRPr kumimoji="1" lang="en-US" altLang="ja-JP"/>
          </a:p>
          <a:p>
            <a:r>
              <a:rPr lang="ja-JP" altLang="en-US"/>
              <a:t>著書：</a:t>
            </a:r>
            <a:r>
              <a:rPr lang="en-US" altLang="ja-JP"/>
              <a:t>『</a:t>
            </a:r>
            <a:r>
              <a:rPr lang="ja-JP" altLang="en-US"/>
              <a:t>完訳 </a:t>
            </a:r>
            <a:r>
              <a:rPr lang="en-US" altLang="ja-JP"/>
              <a:t>7</a:t>
            </a:r>
            <a:r>
              <a:rPr lang="ja-JP" altLang="en-US"/>
              <a:t>つの習慣 </a:t>
            </a:r>
            <a:r>
              <a:rPr lang="en-US" altLang="ja-JP"/>
              <a:t>-</a:t>
            </a:r>
            <a:r>
              <a:rPr lang="ja-JP" altLang="en-US"/>
              <a:t>人格主義の回復</a:t>
            </a:r>
            <a:r>
              <a:rPr lang="en-US" altLang="ja-JP"/>
              <a:t>』</a:t>
            </a:r>
          </a:p>
          <a:p>
            <a:pPr lvl="1"/>
            <a:r>
              <a:rPr lang="en-US" altLang="ja-JP"/>
              <a:t>1989</a:t>
            </a:r>
            <a:r>
              <a:rPr lang="ja-JP" altLang="en-US"/>
              <a:t>年の発売以降、全世界で</a:t>
            </a:r>
            <a:r>
              <a:rPr lang="en-US" altLang="ja-JP"/>
              <a:t>3,000</a:t>
            </a:r>
            <a:r>
              <a:rPr lang="ja-JP" altLang="en-US"/>
              <a:t>万部以上の売上げを記録</a:t>
            </a:r>
            <a:endParaRPr lang="en-US" altLang="ja-JP"/>
          </a:p>
          <a:p>
            <a:pPr lvl="1"/>
            <a:r>
              <a:rPr lang="ja-JP" altLang="en-US"/>
              <a:t>日本では</a:t>
            </a:r>
            <a:r>
              <a:rPr lang="en-US" altLang="ja-JP"/>
              <a:t>1996</a:t>
            </a:r>
            <a:r>
              <a:rPr lang="ja-JP" altLang="en-US"/>
              <a:t>年出版、</a:t>
            </a:r>
            <a:r>
              <a:rPr lang="en-US" altLang="ja-JP"/>
              <a:t>200</a:t>
            </a:r>
            <a:r>
              <a:rPr lang="ja-JP" altLang="en-US"/>
              <a:t>万部突破</a:t>
            </a:r>
            <a:endParaRPr lang="en-US" altLang="ja-JP"/>
          </a:p>
          <a:p>
            <a:pPr lvl="1"/>
            <a:r>
              <a:rPr lang="ja-JP" altLang="en-US"/>
              <a:t>建国以来、約</a:t>
            </a:r>
            <a:r>
              <a:rPr lang="en-US" altLang="ja-JP"/>
              <a:t>200</a:t>
            </a:r>
            <a:r>
              <a:rPr lang="ja-JP" altLang="en-US"/>
              <a:t>年分の「成功に関する文献」を調査し、</a:t>
            </a:r>
            <a:r>
              <a:rPr kumimoji="1" lang="en-US" altLang="ja-JP"/>
              <a:t>25</a:t>
            </a:r>
            <a:r>
              <a:rPr kumimoji="1" lang="ja-JP" altLang="en-US"/>
              <a:t>年かけて</a:t>
            </a:r>
            <a:r>
              <a:rPr kumimoji="1" lang="en-US" altLang="ja-JP"/>
              <a:t>1</a:t>
            </a:r>
            <a:r>
              <a:rPr kumimoji="1" lang="ja-JP" altLang="en-US"/>
              <a:t>冊の本にまとめたもの</a:t>
            </a:r>
          </a:p>
          <a:p>
            <a:pPr lvl="1"/>
            <a:r>
              <a:rPr kumimoji="1" lang="ja-JP" altLang="en-US"/>
              <a:t>「“素晴らしい人格をも</a:t>
            </a:r>
            <a:r>
              <a:rPr lang="ja-JP" altLang="en-US"/>
              <a:t>った人間になる“</a:t>
            </a:r>
            <a:r>
              <a:rPr kumimoji="1" lang="ja-JP" altLang="en-US"/>
              <a:t>ことが人生の真の成功である」として</a:t>
            </a:r>
            <a:r>
              <a:rPr lang="ja-JP" altLang="en-US"/>
              <a:t>、人格形成に必要な</a:t>
            </a:r>
            <a:r>
              <a:rPr lang="en-US" altLang="ja-JP"/>
              <a:t>7</a:t>
            </a:r>
            <a:r>
              <a:rPr lang="ja-JP" altLang="en-US"/>
              <a:t>つの心がけ（習慣にすべきこと）を体系化</a:t>
            </a:r>
            <a:endParaRPr lang="en-US" altLang="ja-JP"/>
          </a:p>
        </p:txBody>
      </p:sp>
      <p:pic>
        <p:nvPicPr>
          <p:cNvPr id="7" name="Picture 6">
            <a:extLst>
              <a:ext uri="{FF2B5EF4-FFF2-40B4-BE49-F238E27FC236}">
                <a16:creationId xmlns:a16="http://schemas.microsoft.com/office/drawing/2014/main" id="{4E2E4840-90E1-4A07-866C-DAE7C0E1D6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6902" y="1623359"/>
            <a:ext cx="1891122" cy="2727369"/>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a:extLst>
              <a:ext uri="{FF2B5EF4-FFF2-40B4-BE49-F238E27FC236}">
                <a16:creationId xmlns:a16="http://schemas.microsoft.com/office/drawing/2014/main" id="{33D4A81E-D2D1-4EB2-A8FA-0BEC8CFA8F8F}"/>
              </a:ext>
            </a:extLst>
          </p:cNvPr>
          <p:cNvSpPr/>
          <p:nvPr/>
        </p:nvSpPr>
        <p:spPr>
          <a:xfrm>
            <a:off x="8722048" y="1319325"/>
            <a:ext cx="3469952" cy="276999"/>
          </a:xfrm>
          <a:prstGeom prst="rect">
            <a:avLst/>
          </a:prstGeom>
        </p:spPr>
        <p:txBody>
          <a:bodyPr wrap="square">
            <a:spAutoFit/>
          </a:bodyPr>
          <a:lstStyle/>
          <a:p>
            <a:r>
              <a:rPr lang="ja-JP" altLang="en-US" sz="1200"/>
              <a:t>原題：</a:t>
            </a:r>
            <a:r>
              <a:rPr lang="en-US" altLang="ja-JP" sz="1200"/>
              <a:t>The 7 Habits of Highly Effective People</a:t>
            </a:r>
            <a:endParaRPr lang="ja-JP" altLang="en-US" sz="1200"/>
          </a:p>
        </p:txBody>
      </p:sp>
    </p:spTree>
    <p:extLst>
      <p:ext uri="{BB962C8B-B14F-4D97-AF65-F5344CB8AC3E}">
        <p14:creationId xmlns:p14="http://schemas.microsoft.com/office/powerpoint/2010/main" val="1385560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58A22D-7601-4831-9F4E-2305B074E865}"/>
              </a:ext>
            </a:extLst>
          </p:cNvPr>
          <p:cNvSpPr>
            <a:spLocks noGrp="1"/>
          </p:cNvSpPr>
          <p:nvPr>
            <p:ph type="title"/>
          </p:nvPr>
        </p:nvSpPr>
        <p:spPr/>
        <p:txBody>
          <a:bodyPr>
            <a:normAutofit fontScale="90000"/>
          </a:bodyPr>
          <a:lstStyle/>
          <a:p>
            <a:r>
              <a:rPr kumimoji="1" lang="en-US" altLang="ja-JP"/>
              <a:t>200</a:t>
            </a:r>
            <a:r>
              <a:rPr kumimoji="1" lang="ja-JP" altLang="en-US"/>
              <a:t>年分の文献調査で分かったこと</a:t>
            </a:r>
          </a:p>
        </p:txBody>
      </p:sp>
      <p:sp>
        <p:nvSpPr>
          <p:cNvPr id="3" name="フッター プレースホルダー 2">
            <a:extLst>
              <a:ext uri="{FF2B5EF4-FFF2-40B4-BE49-F238E27FC236}">
                <a16:creationId xmlns:a16="http://schemas.microsoft.com/office/drawing/2014/main" id="{86D79598-C848-4333-87F5-2B8FC28B5AE3}"/>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27ACF9D-3793-4558-9330-247E333842BE}"/>
              </a:ext>
            </a:extLst>
          </p:cNvPr>
          <p:cNvSpPr>
            <a:spLocks noGrp="1"/>
          </p:cNvSpPr>
          <p:nvPr>
            <p:ph type="sldNum" sz="quarter" idx="11"/>
          </p:nvPr>
        </p:nvSpPr>
        <p:spPr/>
        <p:txBody>
          <a:bodyPr/>
          <a:lstStyle/>
          <a:p>
            <a:fld id="{D9AE47F2-95C2-4286-997D-4843A9A6AD0C}" type="slidenum">
              <a:rPr lang="ja-JP" altLang="en-US" smtClean="0"/>
              <a:pPr/>
              <a:t>19</a:t>
            </a:fld>
            <a:endParaRPr lang="ja-JP" altLang="en-US"/>
          </a:p>
        </p:txBody>
      </p:sp>
      <p:sp>
        <p:nvSpPr>
          <p:cNvPr id="5" name="コンテンツ プレースホルダー 4">
            <a:extLst>
              <a:ext uri="{FF2B5EF4-FFF2-40B4-BE49-F238E27FC236}">
                <a16:creationId xmlns:a16="http://schemas.microsoft.com/office/drawing/2014/main" id="{E0E0EC9B-FE6E-419C-9303-E7AE0302ED62}"/>
              </a:ext>
            </a:extLst>
          </p:cNvPr>
          <p:cNvSpPr>
            <a:spLocks noGrp="1"/>
          </p:cNvSpPr>
          <p:nvPr>
            <p:ph sz="quarter" idx="12"/>
          </p:nvPr>
        </p:nvSpPr>
        <p:spPr/>
        <p:txBody>
          <a:bodyPr>
            <a:normAutofit fontScale="85000" lnSpcReduction="20000"/>
          </a:bodyPr>
          <a:lstStyle/>
          <a:p>
            <a:r>
              <a:rPr lang="ja-JP" altLang="en-US"/>
              <a:t>表面的なテクニックだけでは成功しない</a:t>
            </a:r>
            <a:endParaRPr lang="en-US" altLang="ja-JP"/>
          </a:p>
          <a:p>
            <a:pPr lvl="1"/>
            <a:r>
              <a:rPr kumimoji="1" lang="ja-JP" altLang="en-US"/>
              <a:t>直近</a:t>
            </a:r>
            <a:r>
              <a:rPr kumimoji="1" lang="en-US" altLang="ja-JP"/>
              <a:t>50</a:t>
            </a:r>
            <a:r>
              <a:rPr kumimoji="1" lang="ja-JP" altLang="en-US"/>
              <a:t>年に書かれた文献は</a:t>
            </a:r>
            <a:r>
              <a:rPr lang="ja-JP" altLang="en-US"/>
              <a:t>コミュニケーションスキル、</a:t>
            </a:r>
            <a:r>
              <a:rPr kumimoji="1" lang="ja-JP" altLang="en-US"/>
              <a:t>ポジティブシンキングスキルなどの応急処置的なテクニックに終始している</a:t>
            </a:r>
            <a:endParaRPr kumimoji="1" lang="en-US" altLang="ja-JP"/>
          </a:p>
          <a:p>
            <a:pPr lvl="2"/>
            <a:r>
              <a:rPr kumimoji="1" lang="ja-JP" altLang="en-US"/>
              <a:t>成功したいなら、個性、態度、イメージなどの人間関係を円滑にするべき！</a:t>
            </a:r>
            <a:r>
              <a:rPr kumimoji="1" lang="en-US" altLang="ja-JP"/>
              <a:t>…</a:t>
            </a:r>
            <a:r>
              <a:rPr kumimoji="1" lang="ja-JP" altLang="en-US" b="1">
                <a:solidFill>
                  <a:srgbClr val="FF0000"/>
                </a:solidFill>
              </a:rPr>
              <a:t>個性主義</a:t>
            </a:r>
            <a:endParaRPr kumimoji="1" lang="en-US" altLang="ja-JP">
              <a:solidFill>
                <a:srgbClr val="FF0000"/>
              </a:solidFill>
            </a:endParaRPr>
          </a:p>
          <a:p>
            <a:pPr lvl="1"/>
            <a:r>
              <a:rPr lang="ja-JP" altLang="en-US"/>
              <a:t>これらスキルも即効性があるが、あくまで二次的な要素</a:t>
            </a:r>
            <a:endParaRPr kumimoji="1" lang="en-US" altLang="ja-JP"/>
          </a:p>
          <a:p>
            <a:r>
              <a:rPr lang="ja-JP" altLang="en-US" u="sng"/>
              <a:t>真の成功者</a:t>
            </a:r>
            <a:r>
              <a:rPr lang="ja-JP" altLang="en-US"/>
              <a:t>になるには人格形成が必須</a:t>
            </a:r>
            <a:endParaRPr lang="en-US" altLang="ja-JP"/>
          </a:p>
          <a:p>
            <a:pPr lvl="1"/>
            <a:r>
              <a:rPr kumimoji="1" lang="ja-JP" altLang="en-US"/>
              <a:t>基礎となる人格の良さがあってはじめて、テクニックがいきてくる</a:t>
            </a:r>
            <a:endParaRPr kumimoji="1" lang="en-US" altLang="ja-JP"/>
          </a:p>
          <a:p>
            <a:pPr lvl="1"/>
            <a:endParaRPr kumimoji="1" lang="en-US" altLang="ja-JP"/>
          </a:p>
          <a:p>
            <a:pPr lvl="1"/>
            <a:r>
              <a:rPr lang="ja-JP" altLang="en-US"/>
              <a:t>テクニックだけを考えるのは一夜漬けの勉強</a:t>
            </a:r>
            <a:endParaRPr lang="en-US" altLang="ja-JP"/>
          </a:p>
          <a:p>
            <a:pPr lvl="1"/>
            <a:r>
              <a:rPr kumimoji="1" lang="ja-JP" altLang="en-US"/>
              <a:t>一方、始めの</a:t>
            </a:r>
            <a:r>
              <a:rPr kumimoji="1" lang="en-US" altLang="ja-JP"/>
              <a:t>150</a:t>
            </a:r>
            <a:r>
              <a:rPr kumimoji="1" lang="ja-JP" altLang="en-US"/>
              <a:t>年の文献</a:t>
            </a:r>
            <a:r>
              <a:rPr lang="ja-JP" altLang="en-US"/>
              <a:t>には誠意、謙虚、勇気、正義、忍耐、勤勉、節制、黄金律といった、人間の内面にある「人格的」なことを成功の条件に挙げているものが多い</a:t>
            </a:r>
            <a:endParaRPr lang="en-US" altLang="ja-JP"/>
          </a:p>
          <a:p>
            <a:pPr lvl="2"/>
            <a:r>
              <a:rPr lang="ja-JP" altLang="en-US"/>
              <a:t>成功したいなら人格を磨くべき！</a:t>
            </a:r>
            <a:r>
              <a:rPr lang="en-US" altLang="ja-JP"/>
              <a:t>…</a:t>
            </a:r>
            <a:r>
              <a:rPr lang="ja-JP" altLang="en-US" b="1">
                <a:solidFill>
                  <a:srgbClr val="FF0000"/>
                </a:solidFill>
              </a:rPr>
              <a:t>人格主義</a:t>
            </a:r>
            <a:endParaRPr lang="en-US" altLang="ja-JP" b="1">
              <a:solidFill>
                <a:srgbClr val="FF0000"/>
              </a:solidFill>
            </a:endParaRPr>
          </a:p>
          <a:p>
            <a:pPr lvl="1"/>
            <a:r>
              <a:rPr lang="en-US" altLang="ja-JP" b="1"/>
              <a:t>『</a:t>
            </a:r>
            <a:r>
              <a:rPr lang="en-US" altLang="ja-JP"/>
              <a:t>7</a:t>
            </a:r>
            <a:r>
              <a:rPr lang="ja-JP" altLang="en-US"/>
              <a:t>つの習慣</a:t>
            </a:r>
            <a:r>
              <a:rPr lang="en-US" altLang="ja-JP"/>
              <a:t>』</a:t>
            </a:r>
            <a:r>
              <a:rPr lang="ja-JP" altLang="en-US"/>
              <a:t>の副題は“人格主義の回復”</a:t>
            </a:r>
            <a:endParaRPr kumimoji="1" lang="ja-JP" altLang="en-US"/>
          </a:p>
        </p:txBody>
      </p:sp>
    </p:spTree>
    <p:extLst>
      <p:ext uri="{BB962C8B-B14F-4D97-AF65-F5344CB8AC3E}">
        <p14:creationId xmlns:p14="http://schemas.microsoft.com/office/powerpoint/2010/main" val="8602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EAB67C-AE11-4C0F-BAA3-1BF1BB80A3DD}"/>
              </a:ext>
            </a:extLst>
          </p:cNvPr>
          <p:cNvSpPr>
            <a:spLocks noGrp="1"/>
          </p:cNvSpPr>
          <p:nvPr>
            <p:ph type="title"/>
          </p:nvPr>
        </p:nvSpPr>
        <p:spPr/>
        <p:txBody>
          <a:bodyPr>
            <a:normAutofit fontScale="90000"/>
          </a:bodyPr>
          <a:lstStyle/>
          <a:p>
            <a:r>
              <a:rPr kumimoji="1" lang="en-US" altLang="ja-JP"/>
              <a:t>『</a:t>
            </a:r>
            <a:r>
              <a:rPr kumimoji="1" lang="ja-JP" altLang="en-US"/>
              <a:t>論語と算盤</a:t>
            </a:r>
            <a:r>
              <a:rPr kumimoji="1" lang="en-US" altLang="ja-JP"/>
              <a:t>』</a:t>
            </a:r>
            <a:r>
              <a:rPr kumimoji="1" lang="ja-JP" altLang="en-US"/>
              <a:t>について</a:t>
            </a:r>
          </a:p>
        </p:txBody>
      </p:sp>
      <p:sp>
        <p:nvSpPr>
          <p:cNvPr id="3" name="フッター プレースホルダー 2">
            <a:extLst>
              <a:ext uri="{FF2B5EF4-FFF2-40B4-BE49-F238E27FC236}">
                <a16:creationId xmlns:a16="http://schemas.microsoft.com/office/drawing/2014/main" id="{2BDC1499-7F5C-4250-BDE2-2F6F046DF861}"/>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7409E88-3AEA-4C30-B7CE-991F2309A8BD}"/>
              </a:ext>
            </a:extLst>
          </p:cNvPr>
          <p:cNvSpPr>
            <a:spLocks noGrp="1"/>
          </p:cNvSpPr>
          <p:nvPr>
            <p:ph type="sldNum" sz="quarter" idx="11"/>
          </p:nvPr>
        </p:nvSpPr>
        <p:spPr/>
        <p:txBody>
          <a:bodyPr/>
          <a:lstStyle/>
          <a:p>
            <a:fld id="{D9AE47F2-95C2-4286-997D-4843A9A6AD0C}" type="slidenum">
              <a:rPr lang="ja-JP" altLang="en-US" smtClean="0"/>
              <a:pPr/>
              <a:t>2</a:t>
            </a:fld>
            <a:endParaRPr lang="ja-JP" altLang="en-US"/>
          </a:p>
        </p:txBody>
      </p:sp>
      <p:sp>
        <p:nvSpPr>
          <p:cNvPr id="5" name="コンテンツ プレースホルダー 4">
            <a:extLst>
              <a:ext uri="{FF2B5EF4-FFF2-40B4-BE49-F238E27FC236}">
                <a16:creationId xmlns:a16="http://schemas.microsoft.com/office/drawing/2014/main" id="{746A7519-8A73-4704-BA93-DDE1F3AA0744}"/>
              </a:ext>
            </a:extLst>
          </p:cNvPr>
          <p:cNvSpPr>
            <a:spLocks noGrp="1"/>
          </p:cNvSpPr>
          <p:nvPr>
            <p:ph sz="quarter" idx="12"/>
          </p:nvPr>
        </p:nvSpPr>
        <p:spPr>
          <a:xfrm>
            <a:off x="397931" y="1264356"/>
            <a:ext cx="11333993" cy="5160256"/>
          </a:xfrm>
        </p:spPr>
        <p:txBody>
          <a:bodyPr>
            <a:normAutofit fontScale="92500" lnSpcReduction="10000"/>
          </a:bodyPr>
          <a:lstStyle/>
          <a:p>
            <a:r>
              <a:rPr lang="en-US" altLang="ja-JP"/>
              <a:t>『</a:t>
            </a:r>
            <a:r>
              <a:rPr lang="ja-JP" altLang="en-US"/>
              <a:t>論語と算盤</a:t>
            </a:r>
            <a:r>
              <a:rPr lang="en-US" altLang="ja-JP"/>
              <a:t>』</a:t>
            </a:r>
            <a:r>
              <a:rPr lang="ja-JP" altLang="en-US"/>
              <a:t>（渋澤栄一著）：</a:t>
            </a:r>
            <a:r>
              <a:rPr lang="en-US" altLang="ja-JP"/>
              <a:t>1916</a:t>
            </a:r>
            <a:r>
              <a:rPr lang="ja-JP" altLang="en-US"/>
              <a:t>年出版</a:t>
            </a:r>
            <a:endParaRPr lang="en-US" altLang="ja-JP"/>
          </a:p>
          <a:p>
            <a:pPr lvl="1"/>
            <a:r>
              <a:rPr kumimoji="1" lang="ja-JP" altLang="en-US" b="1"/>
              <a:t>論語</a:t>
            </a:r>
            <a:r>
              <a:rPr kumimoji="1" lang="ja-JP" altLang="en-US"/>
              <a:t>・・・孔子が説いた思想（道徳）をその弟子達が記録</a:t>
            </a:r>
            <a:r>
              <a:rPr lang="ja-JP" altLang="en-US"/>
              <a:t>した書</a:t>
            </a:r>
            <a:endParaRPr lang="en-US" altLang="ja-JP"/>
          </a:p>
          <a:p>
            <a:pPr lvl="2"/>
            <a:r>
              <a:rPr lang="ja-JP" altLang="en-US">
                <a:solidFill>
                  <a:srgbClr val="FF0000"/>
                </a:solidFill>
              </a:rPr>
              <a:t>人格形成</a:t>
            </a:r>
            <a:r>
              <a:rPr lang="ja-JP" altLang="en-US"/>
              <a:t>のための勉学</a:t>
            </a:r>
            <a:endParaRPr kumimoji="1" lang="en-US" altLang="ja-JP"/>
          </a:p>
          <a:p>
            <a:pPr lvl="2"/>
            <a:r>
              <a:rPr kumimoji="1" lang="ja-JP" altLang="en-US"/>
              <a:t>江戸時代、礼節や生き方を重んじる</a:t>
            </a:r>
            <a:r>
              <a:rPr kumimoji="1" lang="ja-JP" altLang="en-US" b="1"/>
              <a:t>武士向け</a:t>
            </a:r>
            <a:r>
              <a:rPr kumimoji="1" lang="ja-JP" altLang="en-US"/>
              <a:t>の教育として利用</a:t>
            </a:r>
            <a:endParaRPr kumimoji="1" lang="en-US" altLang="ja-JP"/>
          </a:p>
          <a:p>
            <a:pPr lvl="1"/>
            <a:r>
              <a:rPr lang="ja-JP" altLang="en-US" b="1"/>
              <a:t>算盤</a:t>
            </a:r>
            <a:r>
              <a:rPr lang="ja-JP" altLang="en-US"/>
              <a:t>・・・計算機、商売にはかかせない道具</a:t>
            </a:r>
            <a:endParaRPr lang="en-US" altLang="ja-JP"/>
          </a:p>
          <a:p>
            <a:pPr lvl="2"/>
            <a:r>
              <a:rPr lang="ja-JP" altLang="en-US"/>
              <a:t>資本主義により、ビジネスを通じた</a:t>
            </a:r>
            <a:r>
              <a:rPr lang="ja-JP" altLang="en-US">
                <a:solidFill>
                  <a:srgbClr val="FF0000"/>
                </a:solidFill>
              </a:rPr>
              <a:t>利益追求</a:t>
            </a:r>
            <a:r>
              <a:rPr lang="ja-JP" altLang="en-US"/>
              <a:t>の思想を表すもの</a:t>
            </a:r>
            <a:endParaRPr lang="en-US" altLang="ja-JP"/>
          </a:p>
          <a:p>
            <a:pPr lvl="2"/>
            <a:r>
              <a:rPr lang="ja-JP" altLang="en-US"/>
              <a:t>利益追求を重んじる</a:t>
            </a:r>
            <a:r>
              <a:rPr lang="ja-JP" altLang="en-US" b="1"/>
              <a:t>商人向け</a:t>
            </a:r>
            <a:r>
              <a:rPr lang="ja-JP" altLang="en-US"/>
              <a:t>の教育</a:t>
            </a:r>
            <a:endParaRPr lang="en-US" altLang="ja-JP"/>
          </a:p>
          <a:p>
            <a:r>
              <a:rPr lang="ja-JP" altLang="en-US"/>
              <a:t>内容</a:t>
            </a:r>
            <a:endParaRPr lang="en-US" altLang="ja-JP"/>
          </a:p>
          <a:p>
            <a:pPr lvl="1"/>
            <a:r>
              <a:rPr lang="ja-JP" altLang="en-US"/>
              <a:t>商売は、道徳のみでも利益追求のみでもうまくいかない。その両方が必要である</a:t>
            </a:r>
            <a:endParaRPr lang="en-US" altLang="ja-JP"/>
          </a:p>
          <a:p>
            <a:pPr lvl="1"/>
            <a:r>
              <a:rPr lang="ja-JP" altLang="en-US"/>
              <a:t>正しく稼ぎ、それを正しく社会に還元するサイクルを確立してこそ会社は永続する</a:t>
            </a:r>
            <a:endParaRPr lang="en-US" altLang="ja-JP"/>
          </a:p>
          <a:p>
            <a:pPr lvl="1"/>
            <a:r>
              <a:rPr lang="ja-JP" altLang="en-US"/>
              <a:t>豊かさや地位は、素晴らしい人格を持ち、正しい道を進んだ結果手にしたものでなければならない</a:t>
            </a:r>
            <a:endParaRPr lang="en-US" altLang="ja-JP"/>
          </a:p>
        </p:txBody>
      </p:sp>
      <p:pic>
        <p:nvPicPr>
          <p:cNvPr id="9" name="Picture 2">
            <a:extLst>
              <a:ext uri="{FF2B5EF4-FFF2-40B4-BE49-F238E27FC236}">
                <a16:creationId xmlns:a16="http://schemas.microsoft.com/office/drawing/2014/main" id="{56349F18-31A6-46E4-B804-F725F40921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79113" y="1203970"/>
            <a:ext cx="1886361" cy="3066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064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正方形/長方形 25">
            <a:extLst>
              <a:ext uri="{FF2B5EF4-FFF2-40B4-BE49-F238E27FC236}">
                <a16:creationId xmlns:a16="http://schemas.microsoft.com/office/drawing/2014/main" id="{010E05AF-A9AF-4198-9CDA-9EA2F5096E27}"/>
              </a:ext>
            </a:extLst>
          </p:cNvPr>
          <p:cNvSpPr/>
          <p:nvPr/>
        </p:nvSpPr>
        <p:spPr>
          <a:xfrm>
            <a:off x="569190" y="5621482"/>
            <a:ext cx="10629900" cy="714881"/>
          </a:xfrm>
          <a:prstGeom prst="rect">
            <a:avLst/>
          </a:prstGeom>
          <a:solidFill>
            <a:schemeClr val="accent1">
              <a:lumMod val="20000"/>
              <a:lumOff val="80000"/>
            </a:schemeClr>
          </a:solidFill>
          <a:ln w="19050">
            <a:noFill/>
          </a:ln>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a:p>
        </p:txBody>
      </p:sp>
      <p:sp>
        <p:nvSpPr>
          <p:cNvPr id="24" name="正方形/長方形 23">
            <a:extLst>
              <a:ext uri="{FF2B5EF4-FFF2-40B4-BE49-F238E27FC236}">
                <a16:creationId xmlns:a16="http://schemas.microsoft.com/office/drawing/2014/main" id="{4773435F-8820-4270-B3E9-0A41B6D534A7}"/>
              </a:ext>
            </a:extLst>
          </p:cNvPr>
          <p:cNvSpPr/>
          <p:nvPr/>
        </p:nvSpPr>
        <p:spPr>
          <a:xfrm>
            <a:off x="571500" y="3717144"/>
            <a:ext cx="10629900" cy="1914729"/>
          </a:xfrm>
          <a:prstGeom prst="rect">
            <a:avLst/>
          </a:prstGeom>
          <a:solidFill>
            <a:schemeClr val="accent6">
              <a:lumMod val="20000"/>
              <a:lumOff val="80000"/>
            </a:schemeClr>
          </a:solidFill>
          <a:ln w="19050">
            <a:noFill/>
          </a:ln>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a:p>
        </p:txBody>
      </p:sp>
      <p:sp>
        <p:nvSpPr>
          <p:cNvPr id="23" name="正方形/長方形 22">
            <a:extLst>
              <a:ext uri="{FF2B5EF4-FFF2-40B4-BE49-F238E27FC236}">
                <a16:creationId xmlns:a16="http://schemas.microsoft.com/office/drawing/2014/main" id="{30A58A12-E687-442E-BC55-155F73114500}"/>
              </a:ext>
            </a:extLst>
          </p:cNvPr>
          <p:cNvSpPr/>
          <p:nvPr/>
        </p:nvSpPr>
        <p:spPr>
          <a:xfrm>
            <a:off x="569190" y="1901421"/>
            <a:ext cx="10629900" cy="1874539"/>
          </a:xfrm>
          <a:prstGeom prst="rect">
            <a:avLst/>
          </a:prstGeom>
          <a:solidFill>
            <a:schemeClr val="accent5">
              <a:lumMod val="20000"/>
              <a:lumOff val="80000"/>
            </a:schemeClr>
          </a:solidFill>
          <a:ln w="19050">
            <a:noFill/>
          </a:ln>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a:p>
        </p:txBody>
      </p:sp>
      <p:sp>
        <p:nvSpPr>
          <p:cNvPr id="2" name="タイトル 1">
            <a:extLst>
              <a:ext uri="{FF2B5EF4-FFF2-40B4-BE49-F238E27FC236}">
                <a16:creationId xmlns:a16="http://schemas.microsoft.com/office/drawing/2014/main" id="{C18D70D9-BBE3-4EB8-828E-6E1D30F75892}"/>
              </a:ext>
            </a:extLst>
          </p:cNvPr>
          <p:cNvSpPr>
            <a:spLocks noGrp="1"/>
          </p:cNvSpPr>
          <p:nvPr>
            <p:ph type="title"/>
          </p:nvPr>
        </p:nvSpPr>
        <p:spPr>
          <a:xfrm>
            <a:off x="397932" y="360538"/>
            <a:ext cx="11455399" cy="666045"/>
          </a:xfrm>
        </p:spPr>
        <p:txBody>
          <a:bodyPr>
            <a:normAutofit fontScale="90000"/>
          </a:bodyPr>
          <a:lstStyle/>
          <a:p>
            <a:r>
              <a:rPr kumimoji="1" lang="en-US" altLang="ja-JP"/>
              <a:t>『</a:t>
            </a:r>
            <a:r>
              <a:rPr kumimoji="1" lang="ja-JP" altLang="en-US"/>
              <a:t>７つの習慣</a:t>
            </a:r>
            <a:r>
              <a:rPr kumimoji="1" lang="en-US" altLang="ja-JP"/>
              <a:t>』</a:t>
            </a:r>
            <a:r>
              <a:rPr kumimoji="1" lang="ja-JP" altLang="en-US"/>
              <a:t>の流れ</a:t>
            </a:r>
          </a:p>
        </p:txBody>
      </p:sp>
      <p:sp>
        <p:nvSpPr>
          <p:cNvPr id="3" name="フッター プレースホルダー 2">
            <a:extLst>
              <a:ext uri="{FF2B5EF4-FFF2-40B4-BE49-F238E27FC236}">
                <a16:creationId xmlns:a16="http://schemas.microsoft.com/office/drawing/2014/main" id="{A27C199A-3388-414B-9EE4-C1B28AEB997F}"/>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B1DF5C1-4B1C-4F2D-8C9D-708127FC6EF8}"/>
              </a:ext>
            </a:extLst>
          </p:cNvPr>
          <p:cNvSpPr>
            <a:spLocks noGrp="1"/>
          </p:cNvSpPr>
          <p:nvPr>
            <p:ph type="sldNum" sz="quarter" idx="11"/>
          </p:nvPr>
        </p:nvSpPr>
        <p:spPr/>
        <p:txBody>
          <a:bodyPr/>
          <a:lstStyle/>
          <a:p>
            <a:fld id="{D9AE47F2-95C2-4286-997D-4843A9A6AD0C}" type="slidenum">
              <a:rPr lang="ja-JP" altLang="en-US" smtClean="0"/>
              <a:pPr/>
              <a:t>20</a:t>
            </a:fld>
            <a:endParaRPr lang="ja-JP" altLang="en-US"/>
          </a:p>
        </p:txBody>
      </p:sp>
      <p:sp>
        <p:nvSpPr>
          <p:cNvPr id="14" name="四角形: 角を丸くする 13">
            <a:extLst>
              <a:ext uri="{FF2B5EF4-FFF2-40B4-BE49-F238E27FC236}">
                <a16:creationId xmlns:a16="http://schemas.microsoft.com/office/drawing/2014/main" id="{A7CD9E47-64F3-4DF6-93C7-B69DDD7B5BD0}"/>
              </a:ext>
            </a:extLst>
          </p:cNvPr>
          <p:cNvSpPr/>
          <p:nvPr/>
        </p:nvSpPr>
        <p:spPr>
          <a:xfrm>
            <a:off x="1094820" y="1970480"/>
            <a:ext cx="5001180" cy="569999"/>
          </a:xfrm>
          <a:prstGeom prst="round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ctr"/>
          <a:lstStyle/>
          <a:p>
            <a:r>
              <a:rPr lang="ja-JP" altLang="en-US" b="1">
                <a:solidFill>
                  <a:schemeClr val="tx1"/>
                </a:solidFill>
              </a:rPr>
              <a:t>①主体的である</a:t>
            </a:r>
            <a:endParaRPr lang="en-US" altLang="ja-JP" b="1">
              <a:solidFill>
                <a:schemeClr val="tx1"/>
              </a:solidFill>
            </a:endParaRPr>
          </a:p>
        </p:txBody>
      </p:sp>
      <p:sp>
        <p:nvSpPr>
          <p:cNvPr id="15" name="四角形: 角を丸くする 14">
            <a:extLst>
              <a:ext uri="{FF2B5EF4-FFF2-40B4-BE49-F238E27FC236}">
                <a16:creationId xmlns:a16="http://schemas.microsoft.com/office/drawing/2014/main" id="{BE9B08B4-B4CA-4574-BA29-BB6185EFCA8F}"/>
              </a:ext>
            </a:extLst>
          </p:cNvPr>
          <p:cNvSpPr/>
          <p:nvPr/>
        </p:nvSpPr>
        <p:spPr>
          <a:xfrm>
            <a:off x="1094820" y="2545057"/>
            <a:ext cx="5001180" cy="569999"/>
          </a:xfrm>
          <a:prstGeom prst="round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ctr"/>
          <a:lstStyle/>
          <a:p>
            <a:r>
              <a:rPr lang="ja-JP" altLang="en-US" b="1">
                <a:solidFill>
                  <a:schemeClr val="tx1"/>
                </a:solidFill>
              </a:rPr>
              <a:t>②終わりを思い描くことから始める</a:t>
            </a:r>
            <a:endParaRPr lang="en-US" altLang="ja-JP" b="1">
              <a:solidFill>
                <a:schemeClr val="tx1"/>
              </a:solidFill>
            </a:endParaRPr>
          </a:p>
        </p:txBody>
      </p:sp>
      <p:sp>
        <p:nvSpPr>
          <p:cNvPr id="16" name="四角形: 角を丸くする 15">
            <a:extLst>
              <a:ext uri="{FF2B5EF4-FFF2-40B4-BE49-F238E27FC236}">
                <a16:creationId xmlns:a16="http://schemas.microsoft.com/office/drawing/2014/main" id="{EBB47A33-83E2-4FA7-A7E6-6ACDD21A96A4}"/>
              </a:ext>
            </a:extLst>
          </p:cNvPr>
          <p:cNvSpPr/>
          <p:nvPr/>
        </p:nvSpPr>
        <p:spPr>
          <a:xfrm>
            <a:off x="1094820" y="3119634"/>
            <a:ext cx="5001180" cy="569999"/>
          </a:xfrm>
          <a:prstGeom prst="round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ctr"/>
          <a:lstStyle/>
          <a:p>
            <a:r>
              <a:rPr lang="ja-JP" altLang="en-US" b="1">
                <a:solidFill>
                  <a:schemeClr val="tx1"/>
                </a:solidFill>
              </a:rPr>
              <a:t>③最優先事項を優先する</a:t>
            </a:r>
            <a:endParaRPr lang="en-US" altLang="ja-JP" b="1">
              <a:solidFill>
                <a:schemeClr val="tx1"/>
              </a:solidFill>
            </a:endParaRPr>
          </a:p>
        </p:txBody>
      </p:sp>
      <p:sp>
        <p:nvSpPr>
          <p:cNvPr id="17" name="四角形: 角を丸くする 16">
            <a:extLst>
              <a:ext uri="{FF2B5EF4-FFF2-40B4-BE49-F238E27FC236}">
                <a16:creationId xmlns:a16="http://schemas.microsoft.com/office/drawing/2014/main" id="{45D03EDE-9411-4E61-8050-7A46B6306E8C}"/>
              </a:ext>
            </a:extLst>
          </p:cNvPr>
          <p:cNvSpPr/>
          <p:nvPr/>
        </p:nvSpPr>
        <p:spPr>
          <a:xfrm>
            <a:off x="1094820" y="3855628"/>
            <a:ext cx="5001180" cy="569999"/>
          </a:xfrm>
          <a:prstGeom prst="round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ctr"/>
          <a:lstStyle/>
          <a:p>
            <a:r>
              <a:rPr lang="ja-JP" altLang="en-US" b="1">
                <a:solidFill>
                  <a:schemeClr val="tx1"/>
                </a:solidFill>
              </a:rPr>
              <a:t>④</a:t>
            </a:r>
            <a:r>
              <a:rPr lang="en-US" altLang="ja-JP" b="1">
                <a:solidFill>
                  <a:schemeClr val="tx1"/>
                </a:solidFill>
              </a:rPr>
              <a:t>Win-Win</a:t>
            </a:r>
            <a:r>
              <a:rPr lang="ja-JP" altLang="en-US" b="1">
                <a:solidFill>
                  <a:schemeClr val="tx1"/>
                </a:solidFill>
              </a:rPr>
              <a:t>を考える</a:t>
            </a:r>
            <a:endParaRPr lang="en-US" altLang="ja-JP" b="1">
              <a:solidFill>
                <a:schemeClr val="tx1"/>
              </a:solidFill>
            </a:endParaRPr>
          </a:p>
        </p:txBody>
      </p:sp>
      <p:sp>
        <p:nvSpPr>
          <p:cNvPr id="18" name="四角形: 角を丸くする 17">
            <a:extLst>
              <a:ext uri="{FF2B5EF4-FFF2-40B4-BE49-F238E27FC236}">
                <a16:creationId xmlns:a16="http://schemas.microsoft.com/office/drawing/2014/main" id="{77CB8C28-DF48-404B-96B6-587BC10F4207}"/>
              </a:ext>
            </a:extLst>
          </p:cNvPr>
          <p:cNvSpPr/>
          <p:nvPr/>
        </p:nvSpPr>
        <p:spPr>
          <a:xfrm>
            <a:off x="1094820" y="4417306"/>
            <a:ext cx="5001180" cy="569999"/>
          </a:xfrm>
          <a:prstGeom prst="round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ctr"/>
          <a:lstStyle/>
          <a:p>
            <a:r>
              <a:rPr lang="ja-JP" altLang="en-US" b="1">
                <a:solidFill>
                  <a:schemeClr val="tx1"/>
                </a:solidFill>
              </a:rPr>
              <a:t>⑤</a:t>
            </a:r>
            <a:r>
              <a:rPr lang="ja-JP" altLang="en-US" b="1"/>
              <a:t>まず理解に徹し、そして理解される</a:t>
            </a:r>
            <a:endParaRPr lang="en-US" altLang="ja-JP" b="1">
              <a:solidFill>
                <a:schemeClr val="tx1"/>
              </a:solidFill>
            </a:endParaRPr>
          </a:p>
        </p:txBody>
      </p:sp>
      <p:sp>
        <p:nvSpPr>
          <p:cNvPr id="19" name="四角形: 角を丸くする 18">
            <a:extLst>
              <a:ext uri="{FF2B5EF4-FFF2-40B4-BE49-F238E27FC236}">
                <a16:creationId xmlns:a16="http://schemas.microsoft.com/office/drawing/2014/main" id="{F4FFDE8D-EE4C-4A30-8E19-2721050615C8}"/>
              </a:ext>
            </a:extLst>
          </p:cNvPr>
          <p:cNvSpPr/>
          <p:nvPr/>
        </p:nvSpPr>
        <p:spPr>
          <a:xfrm>
            <a:off x="1094820" y="4991883"/>
            <a:ext cx="5001180" cy="569999"/>
          </a:xfrm>
          <a:prstGeom prst="round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ctr"/>
          <a:lstStyle/>
          <a:p>
            <a:r>
              <a:rPr lang="ja-JP" altLang="en-US" b="1">
                <a:solidFill>
                  <a:schemeClr val="tx1"/>
                </a:solidFill>
              </a:rPr>
              <a:t>⑥シナジーを創りだす</a:t>
            </a:r>
            <a:endParaRPr lang="en-US" altLang="ja-JP" b="1">
              <a:solidFill>
                <a:schemeClr val="tx1"/>
              </a:solidFill>
            </a:endParaRPr>
          </a:p>
        </p:txBody>
      </p:sp>
      <p:sp>
        <p:nvSpPr>
          <p:cNvPr id="20" name="四角形: 角を丸くする 19">
            <a:extLst>
              <a:ext uri="{FF2B5EF4-FFF2-40B4-BE49-F238E27FC236}">
                <a16:creationId xmlns:a16="http://schemas.microsoft.com/office/drawing/2014/main" id="{429156F8-A4A4-48CD-9DCB-65A30523BA58}"/>
              </a:ext>
            </a:extLst>
          </p:cNvPr>
          <p:cNvSpPr/>
          <p:nvPr/>
        </p:nvSpPr>
        <p:spPr>
          <a:xfrm>
            <a:off x="1094820" y="5681839"/>
            <a:ext cx="5001180" cy="569999"/>
          </a:xfrm>
          <a:prstGeom prst="round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ctr"/>
          <a:lstStyle/>
          <a:p>
            <a:r>
              <a:rPr lang="ja-JP" altLang="en-US" b="1">
                <a:solidFill>
                  <a:schemeClr val="tx1"/>
                </a:solidFill>
              </a:rPr>
              <a:t>⑦刃を研ぐ</a:t>
            </a:r>
            <a:endParaRPr lang="en-US" altLang="ja-JP" b="1">
              <a:solidFill>
                <a:schemeClr val="tx1"/>
              </a:solidFill>
            </a:endParaRPr>
          </a:p>
        </p:txBody>
      </p:sp>
      <p:sp>
        <p:nvSpPr>
          <p:cNvPr id="21" name="矢印: 下 20">
            <a:extLst>
              <a:ext uri="{FF2B5EF4-FFF2-40B4-BE49-F238E27FC236}">
                <a16:creationId xmlns:a16="http://schemas.microsoft.com/office/drawing/2014/main" id="{D188C53D-3C06-4FC8-8336-E8D858A2ABF6}"/>
              </a:ext>
            </a:extLst>
          </p:cNvPr>
          <p:cNvSpPr/>
          <p:nvPr/>
        </p:nvSpPr>
        <p:spPr>
          <a:xfrm>
            <a:off x="183756" y="1901421"/>
            <a:ext cx="748145" cy="4434941"/>
          </a:xfrm>
          <a:prstGeom prst="downArrow">
            <a:avLst/>
          </a:prstGeom>
          <a:ln/>
        </p:spPr>
        <p:style>
          <a:lnRef idx="1">
            <a:schemeClr val="accent1"/>
          </a:lnRef>
          <a:fillRef idx="2">
            <a:schemeClr val="accent1"/>
          </a:fillRef>
          <a:effectRef idx="1">
            <a:schemeClr val="accent1"/>
          </a:effectRef>
          <a:fontRef idx="minor">
            <a:schemeClr val="dk1"/>
          </a:fontRef>
        </p:style>
        <p:txBody>
          <a:bodyPr vert="wordArtVertRtl" lIns="180000" tIns="180000" rIns="180000" bIns="180000" rtlCol="0" anchor="ctr"/>
          <a:lstStyle/>
          <a:p>
            <a:pPr algn="ctr"/>
            <a:r>
              <a:rPr kumimoji="1" lang="ja-JP" altLang="en-US"/>
              <a:t>人格形成</a:t>
            </a:r>
          </a:p>
        </p:txBody>
      </p:sp>
      <p:sp>
        <p:nvSpPr>
          <p:cNvPr id="22" name="楕円 21">
            <a:extLst>
              <a:ext uri="{FF2B5EF4-FFF2-40B4-BE49-F238E27FC236}">
                <a16:creationId xmlns:a16="http://schemas.microsoft.com/office/drawing/2014/main" id="{DA447B7B-AEE9-4DC7-B3BB-217C0B78B63B}"/>
              </a:ext>
            </a:extLst>
          </p:cNvPr>
          <p:cNvSpPr/>
          <p:nvPr/>
        </p:nvSpPr>
        <p:spPr>
          <a:xfrm>
            <a:off x="6674683" y="2130409"/>
            <a:ext cx="4083628" cy="1465118"/>
          </a:xfrm>
          <a:prstGeom prst="ellipse">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r>
              <a:rPr kumimoji="1" lang="en-US" altLang="ja-JP"/>
              <a:t>STEP</a:t>
            </a:r>
            <a:r>
              <a:rPr kumimoji="1" lang="ja-JP" altLang="en-US"/>
              <a:t>：１</a:t>
            </a:r>
            <a:endParaRPr kumimoji="1" lang="en-US" altLang="ja-JP"/>
          </a:p>
          <a:p>
            <a:pPr algn="ctr"/>
            <a:r>
              <a:rPr lang="ja-JP" altLang="en-US"/>
              <a:t>まず自分が成功する</a:t>
            </a:r>
            <a:endParaRPr lang="en-US" altLang="ja-JP"/>
          </a:p>
          <a:p>
            <a:pPr algn="ctr"/>
            <a:r>
              <a:rPr kumimoji="1" lang="ja-JP" altLang="en-US">
                <a:solidFill>
                  <a:srgbClr val="FF0000"/>
                </a:solidFill>
              </a:rPr>
              <a:t>⇒私的成功</a:t>
            </a:r>
          </a:p>
        </p:txBody>
      </p:sp>
      <p:sp>
        <p:nvSpPr>
          <p:cNvPr id="25" name="楕円 24">
            <a:extLst>
              <a:ext uri="{FF2B5EF4-FFF2-40B4-BE49-F238E27FC236}">
                <a16:creationId xmlns:a16="http://schemas.microsoft.com/office/drawing/2014/main" id="{38A8559E-C139-441F-9C21-D2C41E22BB7F}"/>
              </a:ext>
            </a:extLst>
          </p:cNvPr>
          <p:cNvSpPr/>
          <p:nvPr/>
        </p:nvSpPr>
        <p:spPr>
          <a:xfrm>
            <a:off x="6674683" y="4034747"/>
            <a:ext cx="4083628" cy="1465118"/>
          </a:xfrm>
          <a:prstGeom prst="ellipse">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r>
              <a:rPr kumimoji="1" lang="en-US" altLang="ja-JP"/>
              <a:t>STEP</a:t>
            </a:r>
            <a:r>
              <a:rPr kumimoji="1" lang="ja-JP" altLang="en-US"/>
              <a:t>：２</a:t>
            </a:r>
            <a:endParaRPr kumimoji="1" lang="en-US" altLang="ja-JP"/>
          </a:p>
          <a:p>
            <a:pPr algn="ctr"/>
            <a:r>
              <a:rPr kumimoji="1" lang="ja-JP" altLang="en-US"/>
              <a:t>みんなで成功</a:t>
            </a:r>
            <a:r>
              <a:rPr lang="ja-JP" altLang="en-US"/>
              <a:t>する</a:t>
            </a:r>
            <a:endParaRPr kumimoji="1" lang="en-US" altLang="ja-JP"/>
          </a:p>
          <a:p>
            <a:pPr algn="ctr"/>
            <a:r>
              <a:rPr lang="ja-JP" altLang="en-US">
                <a:solidFill>
                  <a:srgbClr val="FF0000"/>
                </a:solidFill>
              </a:rPr>
              <a:t>⇒公的成功</a:t>
            </a:r>
            <a:endParaRPr kumimoji="1" lang="ja-JP" altLang="en-US">
              <a:solidFill>
                <a:srgbClr val="FF0000"/>
              </a:solidFill>
            </a:endParaRPr>
          </a:p>
        </p:txBody>
      </p:sp>
      <p:sp>
        <p:nvSpPr>
          <p:cNvPr id="27" name="楕円 26">
            <a:extLst>
              <a:ext uri="{FF2B5EF4-FFF2-40B4-BE49-F238E27FC236}">
                <a16:creationId xmlns:a16="http://schemas.microsoft.com/office/drawing/2014/main" id="{E18929DC-A204-4380-819F-68FAD27B6675}"/>
              </a:ext>
            </a:extLst>
          </p:cNvPr>
          <p:cNvSpPr/>
          <p:nvPr/>
        </p:nvSpPr>
        <p:spPr>
          <a:xfrm>
            <a:off x="6674683" y="5695873"/>
            <a:ext cx="4083628" cy="576490"/>
          </a:xfrm>
          <a:prstGeom prst="ellipse">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r>
              <a:rPr kumimoji="1" lang="en-US" altLang="ja-JP"/>
              <a:t>STEP</a:t>
            </a:r>
            <a:r>
              <a:rPr kumimoji="1" lang="ja-JP" altLang="en-US"/>
              <a:t>：３</a:t>
            </a:r>
            <a:endParaRPr kumimoji="1" lang="en-US" altLang="ja-JP"/>
          </a:p>
          <a:p>
            <a:pPr algn="ctr"/>
            <a:r>
              <a:rPr kumimoji="1" lang="ja-JP" altLang="en-US"/>
              <a:t>自分磨きをし続ける</a:t>
            </a:r>
          </a:p>
        </p:txBody>
      </p:sp>
      <p:sp>
        <p:nvSpPr>
          <p:cNvPr id="28" name="四角形: 角を丸くする 27">
            <a:extLst>
              <a:ext uri="{FF2B5EF4-FFF2-40B4-BE49-F238E27FC236}">
                <a16:creationId xmlns:a16="http://schemas.microsoft.com/office/drawing/2014/main" id="{B55E0B10-498F-4FF4-9BBF-C8FEAF45D972}"/>
              </a:ext>
            </a:extLst>
          </p:cNvPr>
          <p:cNvSpPr/>
          <p:nvPr/>
        </p:nvSpPr>
        <p:spPr>
          <a:xfrm>
            <a:off x="397932" y="1226127"/>
            <a:ext cx="5698068" cy="569999"/>
          </a:xfrm>
          <a:prstGeom prst="round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ctr"/>
          <a:lstStyle/>
          <a:p>
            <a:pPr algn="ctr"/>
            <a:r>
              <a:rPr lang="ja-JP" altLang="en-US" b="1">
                <a:solidFill>
                  <a:schemeClr val="tx1"/>
                </a:solidFill>
              </a:rPr>
              <a:t>パラダイムを自覚する</a:t>
            </a:r>
            <a:endParaRPr lang="en-US" altLang="ja-JP" b="1">
              <a:solidFill>
                <a:schemeClr val="tx1"/>
              </a:solidFill>
            </a:endParaRPr>
          </a:p>
        </p:txBody>
      </p:sp>
      <p:sp>
        <p:nvSpPr>
          <p:cNvPr id="29" name="楕円 28">
            <a:extLst>
              <a:ext uri="{FF2B5EF4-FFF2-40B4-BE49-F238E27FC236}">
                <a16:creationId xmlns:a16="http://schemas.microsoft.com/office/drawing/2014/main" id="{491BEF05-4009-4F6E-8A09-55170745A4D1}"/>
              </a:ext>
            </a:extLst>
          </p:cNvPr>
          <p:cNvSpPr/>
          <p:nvPr/>
        </p:nvSpPr>
        <p:spPr>
          <a:xfrm>
            <a:off x="6674683" y="1160819"/>
            <a:ext cx="4083628" cy="576490"/>
          </a:xfrm>
          <a:prstGeom prst="ellipse">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r>
              <a:rPr lang="ja-JP" altLang="en-US"/>
              <a:t>初めの一歩</a:t>
            </a:r>
            <a:endParaRPr kumimoji="1" lang="en-US" altLang="ja-JP"/>
          </a:p>
        </p:txBody>
      </p:sp>
    </p:spTree>
    <p:extLst>
      <p:ext uri="{BB962C8B-B14F-4D97-AF65-F5344CB8AC3E}">
        <p14:creationId xmlns:p14="http://schemas.microsoft.com/office/powerpoint/2010/main" val="481078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BCE4E7-3B5B-4D30-B86F-5A613C9724C9}"/>
              </a:ext>
            </a:extLst>
          </p:cNvPr>
          <p:cNvSpPr>
            <a:spLocks noGrp="1"/>
          </p:cNvSpPr>
          <p:nvPr>
            <p:ph type="title"/>
          </p:nvPr>
        </p:nvSpPr>
        <p:spPr>
          <a:xfrm>
            <a:off x="397932" y="360538"/>
            <a:ext cx="11455399" cy="666045"/>
          </a:xfrm>
        </p:spPr>
        <p:txBody>
          <a:bodyPr>
            <a:normAutofit fontScale="90000"/>
          </a:bodyPr>
          <a:lstStyle/>
          <a:p>
            <a:r>
              <a:rPr lang="ja-JP" altLang="en-US"/>
              <a:t>本の構成</a:t>
            </a:r>
            <a:endParaRPr kumimoji="1" lang="ja-JP" altLang="en-US"/>
          </a:p>
        </p:txBody>
      </p:sp>
      <p:sp>
        <p:nvSpPr>
          <p:cNvPr id="3" name="フッター プレースホルダー 2">
            <a:extLst>
              <a:ext uri="{FF2B5EF4-FFF2-40B4-BE49-F238E27FC236}">
                <a16:creationId xmlns:a16="http://schemas.microsoft.com/office/drawing/2014/main" id="{9AF7169C-DF2D-4DEB-BE06-B97EB7C32BFB}"/>
              </a:ext>
            </a:extLst>
          </p:cNvPr>
          <p:cNvSpPr>
            <a:spLocks noGrp="1"/>
          </p:cNvSpPr>
          <p:nvPr>
            <p:ph type="ftr" sz="quarter" idx="10"/>
          </p:nvPr>
        </p:nvSpPr>
        <p:spPr>
          <a:xfrm>
            <a:off x="6096000" y="6424612"/>
            <a:ext cx="4470399" cy="365125"/>
          </a:xfrm>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64F840E-1DF2-40DE-A99E-CC0D325B1E4E}"/>
              </a:ext>
            </a:extLst>
          </p:cNvPr>
          <p:cNvSpPr>
            <a:spLocks noGrp="1"/>
          </p:cNvSpPr>
          <p:nvPr>
            <p:ph type="sldNum" sz="quarter" idx="11"/>
          </p:nvPr>
        </p:nvSpPr>
        <p:spPr>
          <a:xfrm>
            <a:off x="10758311" y="6281510"/>
            <a:ext cx="1095020" cy="576490"/>
          </a:xfrm>
        </p:spPr>
        <p:txBody>
          <a:bodyPr/>
          <a:lstStyle/>
          <a:p>
            <a:fld id="{D9AE47F2-95C2-4286-997D-4843A9A6AD0C}" type="slidenum">
              <a:rPr lang="ja-JP" altLang="en-US" smtClean="0"/>
              <a:pPr/>
              <a:t>21</a:t>
            </a:fld>
            <a:endParaRPr lang="ja-JP" altLang="en-US"/>
          </a:p>
        </p:txBody>
      </p:sp>
      <p:sp>
        <p:nvSpPr>
          <p:cNvPr id="5" name="コンテンツ プレースホルダー 4">
            <a:extLst>
              <a:ext uri="{FF2B5EF4-FFF2-40B4-BE49-F238E27FC236}">
                <a16:creationId xmlns:a16="http://schemas.microsoft.com/office/drawing/2014/main" id="{A3C72467-5455-48F1-AA78-C50E1203E5DE}"/>
              </a:ext>
            </a:extLst>
          </p:cNvPr>
          <p:cNvSpPr>
            <a:spLocks noGrp="1"/>
          </p:cNvSpPr>
          <p:nvPr>
            <p:ph sz="quarter" idx="12"/>
          </p:nvPr>
        </p:nvSpPr>
        <p:spPr>
          <a:xfrm>
            <a:off x="397932" y="1264356"/>
            <a:ext cx="11455399" cy="5160256"/>
          </a:xfrm>
        </p:spPr>
        <p:txBody>
          <a:bodyPr>
            <a:normAutofit/>
          </a:bodyPr>
          <a:lstStyle/>
          <a:p>
            <a:pPr marL="514350" indent="-514350">
              <a:buFont typeface="+mj-lt"/>
              <a:buAutoNum type="arabicPeriod"/>
            </a:pPr>
            <a:r>
              <a:rPr kumimoji="1" lang="ja-JP" altLang="en-US"/>
              <a:t>第一部：パラダイムと原則</a:t>
            </a:r>
            <a:endParaRPr kumimoji="1" lang="en-US" altLang="ja-JP"/>
          </a:p>
          <a:p>
            <a:pPr marL="514350" indent="-514350">
              <a:buFont typeface="+mj-lt"/>
              <a:buAutoNum type="arabicPeriod"/>
            </a:pPr>
            <a:r>
              <a:rPr lang="ja-JP" altLang="en-US"/>
              <a:t>第二部：私的成功</a:t>
            </a:r>
            <a:endParaRPr lang="en-US" altLang="ja-JP"/>
          </a:p>
          <a:p>
            <a:pPr marL="514350" indent="-514350">
              <a:buFont typeface="+mj-lt"/>
              <a:buAutoNum type="arabicPeriod"/>
            </a:pPr>
            <a:r>
              <a:rPr lang="ja-JP" altLang="en-US"/>
              <a:t>第三部：公的</a:t>
            </a:r>
            <a:r>
              <a:rPr kumimoji="1" lang="ja-JP" altLang="en-US"/>
              <a:t>成功</a:t>
            </a:r>
            <a:endParaRPr kumimoji="1" lang="en-US" altLang="ja-JP"/>
          </a:p>
          <a:p>
            <a:pPr marL="514350" indent="-514350">
              <a:buFont typeface="+mj-lt"/>
              <a:buAutoNum type="arabicPeriod"/>
            </a:pPr>
            <a:r>
              <a:rPr lang="ja-JP" altLang="en-US"/>
              <a:t>第四部：再新再生</a:t>
            </a:r>
            <a:endParaRPr lang="en-US" altLang="ja-JP"/>
          </a:p>
        </p:txBody>
      </p:sp>
      <p:pic>
        <p:nvPicPr>
          <p:cNvPr id="6" name="Picture 6">
            <a:extLst>
              <a:ext uri="{FF2B5EF4-FFF2-40B4-BE49-F238E27FC236}">
                <a16:creationId xmlns:a16="http://schemas.microsoft.com/office/drawing/2014/main" id="{52A06B40-9A90-4CA3-B81A-263076CC57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3327" y="1471743"/>
            <a:ext cx="3034524" cy="4376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1479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CD048F-8788-42C7-85EF-7B914F2D29AA}"/>
              </a:ext>
            </a:extLst>
          </p:cNvPr>
          <p:cNvSpPr>
            <a:spLocks noGrp="1"/>
          </p:cNvSpPr>
          <p:nvPr>
            <p:ph type="title"/>
          </p:nvPr>
        </p:nvSpPr>
        <p:spPr/>
        <p:txBody>
          <a:bodyPr/>
          <a:lstStyle/>
          <a:p>
            <a:r>
              <a:rPr lang="ja-JP" altLang="en-US"/>
              <a:t>７つの習慣</a:t>
            </a:r>
            <a:br>
              <a:rPr lang="en-US" altLang="ja-JP"/>
            </a:br>
            <a:r>
              <a:rPr lang="ja-JP" altLang="en-US"/>
              <a:t>第一部：パラダイムと原則</a:t>
            </a:r>
            <a:endParaRPr kumimoji="1" lang="ja-JP" altLang="en-US"/>
          </a:p>
        </p:txBody>
      </p:sp>
    </p:spTree>
    <p:extLst>
      <p:ext uri="{BB962C8B-B14F-4D97-AF65-F5344CB8AC3E}">
        <p14:creationId xmlns:p14="http://schemas.microsoft.com/office/powerpoint/2010/main" val="1552806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94662F-E73C-4FBB-BF4B-2D256437A074}"/>
              </a:ext>
            </a:extLst>
          </p:cNvPr>
          <p:cNvSpPr>
            <a:spLocks noGrp="1"/>
          </p:cNvSpPr>
          <p:nvPr>
            <p:ph type="title"/>
          </p:nvPr>
        </p:nvSpPr>
        <p:spPr/>
        <p:txBody>
          <a:bodyPr>
            <a:normAutofit fontScale="90000"/>
          </a:bodyPr>
          <a:lstStyle/>
          <a:p>
            <a:r>
              <a:rPr lang="ja-JP" altLang="en-US"/>
              <a:t>パラダイムとは</a:t>
            </a:r>
            <a:endParaRPr kumimoji="1" lang="ja-JP" altLang="en-US"/>
          </a:p>
        </p:txBody>
      </p:sp>
      <p:sp>
        <p:nvSpPr>
          <p:cNvPr id="3" name="フッター プレースホルダー 2">
            <a:extLst>
              <a:ext uri="{FF2B5EF4-FFF2-40B4-BE49-F238E27FC236}">
                <a16:creationId xmlns:a16="http://schemas.microsoft.com/office/drawing/2014/main" id="{55270B47-D964-4D4D-BF21-C4C98D954ED3}"/>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0E626DB-F9B5-47D1-A4AF-89F2A9C0DC36}"/>
              </a:ext>
            </a:extLst>
          </p:cNvPr>
          <p:cNvSpPr>
            <a:spLocks noGrp="1"/>
          </p:cNvSpPr>
          <p:nvPr>
            <p:ph type="sldNum" sz="quarter" idx="11"/>
          </p:nvPr>
        </p:nvSpPr>
        <p:spPr/>
        <p:txBody>
          <a:bodyPr/>
          <a:lstStyle/>
          <a:p>
            <a:fld id="{D9AE47F2-95C2-4286-997D-4843A9A6AD0C}" type="slidenum">
              <a:rPr lang="ja-JP" altLang="en-US" smtClean="0"/>
              <a:pPr/>
              <a:t>23</a:t>
            </a:fld>
            <a:endParaRPr lang="ja-JP" altLang="en-US"/>
          </a:p>
        </p:txBody>
      </p:sp>
      <p:sp>
        <p:nvSpPr>
          <p:cNvPr id="5" name="コンテンツ プレースホルダー 4">
            <a:extLst>
              <a:ext uri="{FF2B5EF4-FFF2-40B4-BE49-F238E27FC236}">
                <a16:creationId xmlns:a16="http://schemas.microsoft.com/office/drawing/2014/main" id="{5533F815-ABE1-4E7B-A7D1-F338DE8260B0}"/>
              </a:ext>
            </a:extLst>
          </p:cNvPr>
          <p:cNvSpPr>
            <a:spLocks noGrp="1"/>
          </p:cNvSpPr>
          <p:nvPr>
            <p:ph sz="quarter" idx="12"/>
          </p:nvPr>
        </p:nvSpPr>
        <p:spPr>
          <a:xfrm>
            <a:off x="397932" y="1264356"/>
            <a:ext cx="11455399" cy="5017153"/>
          </a:xfrm>
        </p:spPr>
        <p:txBody>
          <a:bodyPr>
            <a:normAutofit fontScale="85000" lnSpcReduction="20000"/>
          </a:bodyPr>
          <a:lstStyle/>
          <a:p>
            <a:r>
              <a:rPr kumimoji="1" lang="ja-JP" altLang="en-US"/>
              <a:t>「</a:t>
            </a:r>
            <a:r>
              <a:rPr kumimoji="1" lang="en-US" altLang="ja-JP"/>
              <a:t>7</a:t>
            </a:r>
            <a:r>
              <a:rPr kumimoji="1" lang="ja-JP" altLang="en-US"/>
              <a:t>つの習慣」に入る前にパラダイムの存在を理解する</a:t>
            </a:r>
            <a:endParaRPr kumimoji="1" lang="en-US" altLang="ja-JP"/>
          </a:p>
          <a:p>
            <a:pPr lvl="1"/>
            <a:r>
              <a:rPr lang="ja-JP" altLang="en-US"/>
              <a:t>パラダイムとは“ものの見方”。人が生まれてから、それぞれが身につけた知識や体験したことによって独自につくられるもの</a:t>
            </a:r>
            <a:endParaRPr lang="en-US" altLang="ja-JP"/>
          </a:p>
          <a:p>
            <a:pPr lvl="1"/>
            <a:r>
              <a:rPr lang="ja-JP" altLang="en-US"/>
              <a:t>同じ現象であっても、人それぞれ見方が異なる（パラダイムが異なるから）</a:t>
            </a:r>
            <a:endParaRPr lang="en-US" altLang="ja-JP"/>
          </a:p>
          <a:p>
            <a:pPr lvl="1"/>
            <a:r>
              <a:rPr lang="ja-JP" altLang="en-US"/>
              <a:t>人はだれでも、パラダイムに基づいて生きている</a:t>
            </a:r>
            <a:endParaRPr lang="en-US" altLang="ja-JP"/>
          </a:p>
          <a:p>
            <a:pPr lvl="1"/>
            <a:r>
              <a:rPr kumimoji="1" lang="ja-JP" altLang="en-US"/>
              <a:t>成功するためには、</a:t>
            </a:r>
            <a:r>
              <a:rPr kumimoji="1" lang="ja-JP" altLang="en-US" u="sng"/>
              <a:t>パラダイムシフト</a:t>
            </a:r>
            <a:r>
              <a:rPr kumimoji="1" lang="ja-JP" altLang="en-US"/>
              <a:t>を起こす必要がある（新しいパラダイムを獲得する）</a:t>
            </a:r>
            <a:endParaRPr kumimoji="1" lang="en-US" altLang="ja-JP"/>
          </a:p>
          <a:p>
            <a:r>
              <a:rPr lang="ja-JP" altLang="en-US"/>
              <a:t>人格形成にはパラダイムシフトが必要</a:t>
            </a:r>
            <a:endParaRPr lang="en-US" altLang="ja-JP"/>
          </a:p>
          <a:p>
            <a:pPr lvl="1"/>
            <a:r>
              <a:rPr lang="ja-JP" altLang="en-US"/>
              <a:t>「自分のパラダイムと他人のパラダイムは違う」ことを受け入れることで、相手への理解も深まる（相手と意見が異なっても腹が立たない）</a:t>
            </a:r>
            <a:endParaRPr lang="en-US" altLang="ja-JP"/>
          </a:p>
          <a:p>
            <a:pPr lvl="1"/>
            <a:r>
              <a:rPr lang="ja-JP" altLang="en-US"/>
              <a:t>パラダイムが態度と行動を決める</a:t>
            </a:r>
            <a:endParaRPr lang="en-US" altLang="ja-JP"/>
          </a:p>
          <a:p>
            <a:pPr lvl="2"/>
            <a:r>
              <a:rPr lang="ja-JP" altLang="en-US"/>
              <a:t>ものの見方＝あり方</a:t>
            </a:r>
            <a:endParaRPr lang="en-US" altLang="ja-JP"/>
          </a:p>
          <a:p>
            <a:pPr lvl="2"/>
            <a:r>
              <a:rPr lang="ja-JP" altLang="en-US"/>
              <a:t>「どう見るか」と「どうあるか」は強い相関があるので、行動を変えるならものの見方を変える必要がある</a:t>
            </a:r>
            <a:endParaRPr lang="en-US" altLang="ja-JP"/>
          </a:p>
          <a:p>
            <a:pPr lvl="2"/>
            <a:r>
              <a:rPr lang="ja-JP" altLang="en-US"/>
              <a:t>人格形成にはパラダイムシフトが必須となる</a:t>
            </a:r>
            <a:endParaRPr lang="en-US" altLang="ja-JP"/>
          </a:p>
        </p:txBody>
      </p:sp>
    </p:spTree>
    <p:extLst>
      <p:ext uri="{BB962C8B-B14F-4D97-AF65-F5344CB8AC3E}">
        <p14:creationId xmlns:p14="http://schemas.microsoft.com/office/powerpoint/2010/main" val="22141534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15BFCB-66C1-4045-A192-5857B5C37FE0}"/>
              </a:ext>
            </a:extLst>
          </p:cNvPr>
          <p:cNvSpPr>
            <a:spLocks noGrp="1"/>
          </p:cNvSpPr>
          <p:nvPr>
            <p:ph type="title"/>
          </p:nvPr>
        </p:nvSpPr>
        <p:spPr>
          <a:xfrm>
            <a:off x="397932" y="360538"/>
            <a:ext cx="11455399" cy="666045"/>
          </a:xfrm>
        </p:spPr>
        <p:txBody>
          <a:bodyPr>
            <a:normAutofit fontScale="90000"/>
          </a:bodyPr>
          <a:lstStyle/>
          <a:p>
            <a:r>
              <a:rPr kumimoji="1" lang="ja-JP" altLang="en-US"/>
              <a:t>あなたは、何に見えますか？</a:t>
            </a:r>
          </a:p>
        </p:txBody>
      </p:sp>
      <p:sp>
        <p:nvSpPr>
          <p:cNvPr id="3" name="フッター プレースホルダー 2">
            <a:extLst>
              <a:ext uri="{FF2B5EF4-FFF2-40B4-BE49-F238E27FC236}">
                <a16:creationId xmlns:a16="http://schemas.microsoft.com/office/drawing/2014/main" id="{65C916CF-2B1E-4A6C-9A4A-3FD64083C5A6}"/>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A1EA0C3-B14F-4E04-B06A-7FFB4F151BF1}"/>
              </a:ext>
            </a:extLst>
          </p:cNvPr>
          <p:cNvSpPr>
            <a:spLocks noGrp="1"/>
          </p:cNvSpPr>
          <p:nvPr>
            <p:ph type="sldNum" sz="quarter" idx="11"/>
          </p:nvPr>
        </p:nvSpPr>
        <p:spPr/>
        <p:txBody>
          <a:bodyPr/>
          <a:lstStyle/>
          <a:p>
            <a:fld id="{D9AE47F2-95C2-4286-997D-4843A9A6AD0C}" type="slidenum">
              <a:rPr lang="ja-JP" altLang="en-US" smtClean="0"/>
              <a:pPr/>
              <a:t>24</a:t>
            </a:fld>
            <a:endParaRPr lang="ja-JP" altLang="en-US"/>
          </a:p>
        </p:txBody>
      </p:sp>
      <p:pic>
        <p:nvPicPr>
          <p:cNvPr id="1026" name="Picture 2" descr="７つの習慣ver2～パラダイムとパラダイムシフト | Follow your Dreams">
            <a:extLst>
              <a:ext uri="{FF2B5EF4-FFF2-40B4-BE49-F238E27FC236}">
                <a16:creationId xmlns:a16="http://schemas.microsoft.com/office/drawing/2014/main" id="{46A7E831-4DAC-4A19-908E-0472276A9F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1685" y="1311845"/>
            <a:ext cx="3903669" cy="468440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７つの習慣ver2～パラダイムとパラダイムシフト | Follow your Dreams">
            <a:extLst>
              <a:ext uri="{FF2B5EF4-FFF2-40B4-BE49-F238E27FC236}">
                <a16:creationId xmlns:a16="http://schemas.microsoft.com/office/drawing/2014/main" id="{63E7B88C-78C0-4CBD-8715-D02498C8D0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1" y="2229298"/>
            <a:ext cx="2528569" cy="33155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７つの習慣ver2～パラダイムとパラダイムシフト | Follow your Dreams">
            <a:extLst>
              <a:ext uri="{FF2B5EF4-FFF2-40B4-BE49-F238E27FC236}">
                <a16:creationId xmlns:a16="http://schemas.microsoft.com/office/drawing/2014/main" id="{80B3B038-8BCA-4AB1-AA3C-5A9DC9886D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37600" y="2229298"/>
            <a:ext cx="2528569" cy="3315522"/>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F5CE757A-9872-420C-839D-A7B1D2922D22}"/>
              </a:ext>
            </a:extLst>
          </p:cNvPr>
          <p:cNvSpPr txBox="1"/>
          <p:nvPr/>
        </p:nvSpPr>
        <p:spPr>
          <a:xfrm>
            <a:off x="397932" y="6378203"/>
            <a:ext cx="4470399" cy="369332"/>
          </a:xfrm>
          <a:prstGeom prst="rect">
            <a:avLst/>
          </a:prstGeom>
          <a:noFill/>
        </p:spPr>
        <p:txBody>
          <a:bodyPr wrap="square" rtlCol="0">
            <a:spAutoFit/>
          </a:bodyPr>
          <a:lstStyle/>
          <a:p>
            <a:r>
              <a:rPr kumimoji="1" lang="ja-JP" altLang="en-US"/>
              <a:t>出典：</a:t>
            </a:r>
            <a:r>
              <a:rPr kumimoji="1" lang="en-US" altLang="ja-JP"/>
              <a:t>『</a:t>
            </a:r>
            <a:r>
              <a:rPr kumimoji="1" lang="ja-JP" altLang="en-US"/>
              <a:t>完訳　７つの習慣</a:t>
            </a:r>
            <a:r>
              <a:rPr kumimoji="1" lang="en-US" altLang="ja-JP"/>
              <a:t>』</a:t>
            </a:r>
            <a:endParaRPr kumimoji="1" lang="ja-JP" altLang="en-US"/>
          </a:p>
        </p:txBody>
      </p:sp>
    </p:spTree>
    <p:extLst>
      <p:ext uri="{BB962C8B-B14F-4D97-AF65-F5344CB8AC3E}">
        <p14:creationId xmlns:p14="http://schemas.microsoft.com/office/powerpoint/2010/main" val="199311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94662F-E73C-4FBB-BF4B-2D256437A074}"/>
              </a:ext>
            </a:extLst>
          </p:cNvPr>
          <p:cNvSpPr>
            <a:spLocks noGrp="1"/>
          </p:cNvSpPr>
          <p:nvPr>
            <p:ph type="title"/>
          </p:nvPr>
        </p:nvSpPr>
        <p:spPr/>
        <p:txBody>
          <a:bodyPr>
            <a:normAutofit fontScale="90000"/>
          </a:bodyPr>
          <a:lstStyle/>
          <a:p>
            <a:r>
              <a:rPr lang="ja-JP" altLang="en-US"/>
              <a:t>パラダイムを自覚したうえで“原則”を持つ</a:t>
            </a:r>
            <a:endParaRPr kumimoji="1" lang="ja-JP" altLang="en-US"/>
          </a:p>
        </p:txBody>
      </p:sp>
      <p:sp>
        <p:nvSpPr>
          <p:cNvPr id="3" name="フッター プレースホルダー 2">
            <a:extLst>
              <a:ext uri="{FF2B5EF4-FFF2-40B4-BE49-F238E27FC236}">
                <a16:creationId xmlns:a16="http://schemas.microsoft.com/office/drawing/2014/main" id="{55270B47-D964-4D4D-BF21-C4C98D954ED3}"/>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0E626DB-F9B5-47D1-A4AF-89F2A9C0DC36}"/>
              </a:ext>
            </a:extLst>
          </p:cNvPr>
          <p:cNvSpPr>
            <a:spLocks noGrp="1"/>
          </p:cNvSpPr>
          <p:nvPr>
            <p:ph type="sldNum" sz="quarter" idx="11"/>
          </p:nvPr>
        </p:nvSpPr>
        <p:spPr/>
        <p:txBody>
          <a:bodyPr/>
          <a:lstStyle/>
          <a:p>
            <a:fld id="{D9AE47F2-95C2-4286-997D-4843A9A6AD0C}" type="slidenum">
              <a:rPr lang="ja-JP" altLang="en-US" smtClean="0"/>
              <a:pPr/>
              <a:t>25</a:t>
            </a:fld>
            <a:endParaRPr lang="ja-JP" altLang="en-US"/>
          </a:p>
        </p:txBody>
      </p:sp>
      <p:sp>
        <p:nvSpPr>
          <p:cNvPr id="5" name="コンテンツ プレースホルダー 4">
            <a:extLst>
              <a:ext uri="{FF2B5EF4-FFF2-40B4-BE49-F238E27FC236}">
                <a16:creationId xmlns:a16="http://schemas.microsoft.com/office/drawing/2014/main" id="{5533F815-ABE1-4E7B-A7D1-F338DE8260B0}"/>
              </a:ext>
            </a:extLst>
          </p:cNvPr>
          <p:cNvSpPr>
            <a:spLocks noGrp="1"/>
          </p:cNvSpPr>
          <p:nvPr>
            <p:ph sz="quarter" idx="12"/>
          </p:nvPr>
        </p:nvSpPr>
        <p:spPr/>
        <p:txBody>
          <a:bodyPr>
            <a:normAutofit fontScale="92500"/>
          </a:bodyPr>
          <a:lstStyle/>
          <a:p>
            <a:r>
              <a:rPr kumimoji="1" lang="ja-JP" altLang="en-US"/>
              <a:t>自分のパラダイムを自覚する</a:t>
            </a:r>
            <a:endParaRPr kumimoji="1" lang="en-US" altLang="ja-JP"/>
          </a:p>
          <a:p>
            <a:pPr lvl="1"/>
            <a:r>
              <a:rPr lang="ja-JP" altLang="en-US"/>
              <a:t>自分のパラダイムを自覚すると、うまくいっていない原因（イライラの原因、人間関係のこじれ等）が見えてくる</a:t>
            </a:r>
            <a:endParaRPr lang="en-US" altLang="ja-JP"/>
          </a:p>
          <a:p>
            <a:r>
              <a:rPr kumimoji="1" lang="ja-JP" altLang="en-US"/>
              <a:t>原則</a:t>
            </a:r>
            <a:endParaRPr kumimoji="1" lang="en-US" altLang="ja-JP"/>
          </a:p>
          <a:p>
            <a:pPr lvl="1"/>
            <a:r>
              <a:rPr kumimoji="1" lang="ja-JP" altLang="en-US" u="sng"/>
              <a:t>原則とは有史以来ずっと価値があると認められた人類共通の価値観、自然の法則</a:t>
            </a:r>
            <a:endParaRPr kumimoji="1" lang="en-US" altLang="ja-JP"/>
          </a:p>
          <a:p>
            <a:pPr lvl="2"/>
            <a:r>
              <a:rPr kumimoji="1" lang="ja-JP" altLang="en-US"/>
              <a:t>誠実さ、素直さ、真摯さ、正直、責任、他者への敬意・・・（</a:t>
            </a:r>
            <a:r>
              <a:rPr kumimoji="1" lang="ja-JP" altLang="en-US" b="1">
                <a:solidFill>
                  <a:srgbClr val="FF0000"/>
                </a:solidFill>
              </a:rPr>
              <a:t>道徳心</a:t>
            </a:r>
            <a:r>
              <a:rPr kumimoji="1" lang="ja-JP" altLang="en-US"/>
              <a:t>）</a:t>
            </a:r>
            <a:endParaRPr kumimoji="1" lang="en-US" altLang="ja-JP"/>
          </a:p>
          <a:p>
            <a:pPr lvl="1"/>
            <a:r>
              <a:rPr lang="ja-JP" altLang="en-US"/>
              <a:t>原則はあらゆる状況に応用できるため、夫婦、家族、民間・公的組織にも通用する</a:t>
            </a:r>
            <a:endParaRPr lang="en-US" altLang="ja-JP"/>
          </a:p>
          <a:p>
            <a:pPr lvl="1"/>
            <a:r>
              <a:rPr kumimoji="1" lang="ja-JP" altLang="en-US"/>
              <a:t>自分はこれら原則の何が重要だと思うのか？（自分なりの原則をみつける）</a:t>
            </a:r>
            <a:endParaRPr kumimoji="1" lang="en-US" altLang="ja-JP"/>
          </a:p>
          <a:p>
            <a:pPr lvl="1"/>
            <a:r>
              <a:rPr lang="ja-JP" altLang="en-US"/>
              <a:t>自分の</a:t>
            </a:r>
            <a:r>
              <a:rPr kumimoji="1" lang="ja-JP" altLang="en-US"/>
              <a:t>パラダイムをこれら原則に近づけることができれば、人生の成功に近づく</a:t>
            </a:r>
          </a:p>
        </p:txBody>
      </p:sp>
    </p:spTree>
    <p:extLst>
      <p:ext uri="{BB962C8B-B14F-4D97-AF65-F5344CB8AC3E}">
        <p14:creationId xmlns:p14="http://schemas.microsoft.com/office/powerpoint/2010/main" val="1904985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CD048F-8788-42C7-85EF-7B914F2D29AA}"/>
              </a:ext>
            </a:extLst>
          </p:cNvPr>
          <p:cNvSpPr>
            <a:spLocks noGrp="1"/>
          </p:cNvSpPr>
          <p:nvPr>
            <p:ph type="title"/>
          </p:nvPr>
        </p:nvSpPr>
        <p:spPr/>
        <p:txBody>
          <a:bodyPr>
            <a:normAutofit/>
          </a:bodyPr>
          <a:lstStyle/>
          <a:p>
            <a:r>
              <a:rPr lang="ja-JP" altLang="en-US"/>
              <a:t>７つの習慣</a:t>
            </a:r>
            <a:br>
              <a:rPr lang="en-US" altLang="ja-JP"/>
            </a:br>
            <a:r>
              <a:rPr lang="ja-JP" altLang="en-US"/>
              <a:t>第二部：私的成功</a:t>
            </a:r>
            <a:endParaRPr kumimoji="1" lang="ja-JP" altLang="en-US"/>
          </a:p>
        </p:txBody>
      </p:sp>
      <p:sp>
        <p:nvSpPr>
          <p:cNvPr id="3" name="四角形: 角を丸くする 2">
            <a:extLst>
              <a:ext uri="{FF2B5EF4-FFF2-40B4-BE49-F238E27FC236}">
                <a16:creationId xmlns:a16="http://schemas.microsoft.com/office/drawing/2014/main" id="{692BF74C-4148-4E20-BFD9-F6FE5BC9E83C}"/>
              </a:ext>
            </a:extLst>
          </p:cNvPr>
          <p:cNvSpPr/>
          <p:nvPr/>
        </p:nvSpPr>
        <p:spPr>
          <a:xfrm>
            <a:off x="3385259" y="4046489"/>
            <a:ext cx="5001180" cy="569999"/>
          </a:xfrm>
          <a:prstGeom prst="round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ctr"/>
          <a:lstStyle/>
          <a:p>
            <a:pPr algn="just"/>
            <a:r>
              <a:rPr lang="ja-JP" altLang="en-US">
                <a:solidFill>
                  <a:schemeClr val="tx1"/>
                </a:solidFill>
              </a:rPr>
              <a:t>①主体的である</a:t>
            </a:r>
            <a:endParaRPr lang="en-US" altLang="ja-JP">
              <a:solidFill>
                <a:schemeClr val="tx1"/>
              </a:solidFill>
            </a:endParaRPr>
          </a:p>
        </p:txBody>
      </p:sp>
      <p:sp>
        <p:nvSpPr>
          <p:cNvPr id="4" name="四角形: 角を丸くする 3">
            <a:extLst>
              <a:ext uri="{FF2B5EF4-FFF2-40B4-BE49-F238E27FC236}">
                <a16:creationId xmlns:a16="http://schemas.microsoft.com/office/drawing/2014/main" id="{ED1C5BCF-79CC-442A-A8E3-0B7BB2EA5D37}"/>
              </a:ext>
            </a:extLst>
          </p:cNvPr>
          <p:cNvSpPr/>
          <p:nvPr/>
        </p:nvSpPr>
        <p:spPr>
          <a:xfrm>
            <a:off x="3385259" y="4773288"/>
            <a:ext cx="5001180" cy="569999"/>
          </a:xfrm>
          <a:prstGeom prst="round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ctr"/>
          <a:lstStyle/>
          <a:p>
            <a:pPr algn="just"/>
            <a:r>
              <a:rPr lang="ja-JP" altLang="en-US">
                <a:solidFill>
                  <a:schemeClr val="tx1"/>
                </a:solidFill>
              </a:rPr>
              <a:t>②終わりを思い描くことから始める</a:t>
            </a:r>
            <a:endParaRPr lang="en-US" altLang="ja-JP">
              <a:solidFill>
                <a:schemeClr val="tx1"/>
              </a:solidFill>
            </a:endParaRPr>
          </a:p>
        </p:txBody>
      </p:sp>
      <p:sp>
        <p:nvSpPr>
          <p:cNvPr id="5" name="四角形: 角を丸くする 4">
            <a:extLst>
              <a:ext uri="{FF2B5EF4-FFF2-40B4-BE49-F238E27FC236}">
                <a16:creationId xmlns:a16="http://schemas.microsoft.com/office/drawing/2014/main" id="{E81BCE66-C6AF-4032-B83A-50FEA412BFA1}"/>
              </a:ext>
            </a:extLst>
          </p:cNvPr>
          <p:cNvSpPr/>
          <p:nvPr/>
        </p:nvSpPr>
        <p:spPr>
          <a:xfrm>
            <a:off x="3385259" y="5500087"/>
            <a:ext cx="5001180" cy="569999"/>
          </a:xfrm>
          <a:prstGeom prst="round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ctr"/>
          <a:lstStyle/>
          <a:p>
            <a:pPr algn="just"/>
            <a:r>
              <a:rPr lang="ja-JP" altLang="en-US">
                <a:solidFill>
                  <a:schemeClr val="tx1"/>
                </a:solidFill>
              </a:rPr>
              <a:t>③最優先事項を優先する</a:t>
            </a:r>
            <a:endParaRPr lang="en-US" altLang="ja-JP">
              <a:solidFill>
                <a:schemeClr val="tx1"/>
              </a:solidFill>
            </a:endParaRPr>
          </a:p>
        </p:txBody>
      </p:sp>
    </p:spTree>
    <p:extLst>
      <p:ext uri="{BB962C8B-B14F-4D97-AF65-F5344CB8AC3E}">
        <p14:creationId xmlns:p14="http://schemas.microsoft.com/office/powerpoint/2010/main" val="3208933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E8150B-E52C-4B37-A3D0-4E40B4F2C451}"/>
              </a:ext>
            </a:extLst>
          </p:cNvPr>
          <p:cNvSpPr>
            <a:spLocks noGrp="1"/>
          </p:cNvSpPr>
          <p:nvPr>
            <p:ph type="title"/>
          </p:nvPr>
        </p:nvSpPr>
        <p:spPr/>
        <p:txBody>
          <a:bodyPr>
            <a:normAutofit fontScale="90000"/>
          </a:bodyPr>
          <a:lstStyle/>
          <a:p>
            <a:r>
              <a:rPr kumimoji="1" lang="en-US" altLang="ja-JP"/>
              <a:t>【</a:t>
            </a:r>
            <a:r>
              <a:rPr kumimoji="1" lang="ja-JP" altLang="en-US"/>
              <a:t>第</a:t>
            </a:r>
            <a:r>
              <a:rPr kumimoji="1" lang="en-US" altLang="ja-JP"/>
              <a:t>1</a:t>
            </a:r>
            <a:r>
              <a:rPr kumimoji="1" lang="ja-JP" altLang="en-US"/>
              <a:t>の習慣</a:t>
            </a:r>
            <a:r>
              <a:rPr kumimoji="1" lang="en-US" altLang="ja-JP"/>
              <a:t>】</a:t>
            </a:r>
            <a:r>
              <a:rPr kumimoji="1" lang="ja-JP" altLang="en-US"/>
              <a:t>主体的である</a:t>
            </a:r>
          </a:p>
        </p:txBody>
      </p:sp>
      <p:sp>
        <p:nvSpPr>
          <p:cNvPr id="3" name="フッター プレースホルダー 2">
            <a:extLst>
              <a:ext uri="{FF2B5EF4-FFF2-40B4-BE49-F238E27FC236}">
                <a16:creationId xmlns:a16="http://schemas.microsoft.com/office/drawing/2014/main" id="{B22170FB-895C-4603-87DF-5F1E989E42B4}"/>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525A013-0D20-42F0-9FA5-A91C0CEEBF44}"/>
              </a:ext>
            </a:extLst>
          </p:cNvPr>
          <p:cNvSpPr>
            <a:spLocks noGrp="1"/>
          </p:cNvSpPr>
          <p:nvPr>
            <p:ph type="sldNum" sz="quarter" idx="11"/>
          </p:nvPr>
        </p:nvSpPr>
        <p:spPr/>
        <p:txBody>
          <a:bodyPr/>
          <a:lstStyle/>
          <a:p>
            <a:fld id="{D9AE47F2-95C2-4286-997D-4843A9A6AD0C}" type="slidenum">
              <a:rPr lang="ja-JP" altLang="en-US" smtClean="0"/>
              <a:pPr/>
              <a:t>27</a:t>
            </a:fld>
            <a:endParaRPr lang="ja-JP" altLang="en-US"/>
          </a:p>
        </p:txBody>
      </p:sp>
      <p:sp>
        <p:nvSpPr>
          <p:cNvPr id="5" name="コンテンツ プレースホルダー 4">
            <a:extLst>
              <a:ext uri="{FF2B5EF4-FFF2-40B4-BE49-F238E27FC236}">
                <a16:creationId xmlns:a16="http://schemas.microsoft.com/office/drawing/2014/main" id="{E5FF2E3A-D963-47ED-8A55-ED798EE1F0BA}"/>
              </a:ext>
            </a:extLst>
          </p:cNvPr>
          <p:cNvSpPr>
            <a:spLocks noGrp="1"/>
          </p:cNvSpPr>
          <p:nvPr>
            <p:ph sz="quarter" idx="12"/>
          </p:nvPr>
        </p:nvSpPr>
        <p:spPr/>
        <p:txBody>
          <a:bodyPr/>
          <a:lstStyle/>
          <a:p>
            <a:r>
              <a:rPr lang="ja-JP" altLang="en-US"/>
              <a:t>１－１．刺激に対する反応を“選択する“</a:t>
            </a:r>
            <a:endParaRPr lang="en-US" altLang="ja-JP"/>
          </a:p>
          <a:p>
            <a:r>
              <a:rPr lang="ja-JP" altLang="en-US"/>
              <a:t>１－２．「影響の輪」を意識する</a:t>
            </a:r>
            <a:endParaRPr kumimoji="1" lang="en-US" altLang="ja-JP"/>
          </a:p>
          <a:p>
            <a:r>
              <a:rPr lang="en-US" altLang="ja-JP"/>
              <a:t>【</a:t>
            </a:r>
            <a:r>
              <a:rPr lang="ja-JP" altLang="en-US"/>
              <a:t>実践</a:t>
            </a:r>
            <a:r>
              <a:rPr lang="en-US" altLang="ja-JP"/>
              <a:t>】</a:t>
            </a:r>
            <a:r>
              <a:rPr lang="ja-JP" altLang="en-US"/>
              <a:t>自分や周りの主体性に気づく</a:t>
            </a:r>
            <a:endParaRPr kumimoji="1" lang="en-US" altLang="ja-JP"/>
          </a:p>
        </p:txBody>
      </p:sp>
    </p:spTree>
    <p:extLst>
      <p:ext uri="{BB962C8B-B14F-4D97-AF65-F5344CB8AC3E}">
        <p14:creationId xmlns:p14="http://schemas.microsoft.com/office/powerpoint/2010/main" val="3749533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459F83-6AB9-4A65-B0E9-C78D11334806}"/>
              </a:ext>
            </a:extLst>
          </p:cNvPr>
          <p:cNvSpPr>
            <a:spLocks noGrp="1"/>
          </p:cNvSpPr>
          <p:nvPr>
            <p:ph type="title"/>
          </p:nvPr>
        </p:nvSpPr>
        <p:spPr/>
        <p:txBody>
          <a:bodyPr>
            <a:normAutofit fontScale="90000"/>
          </a:bodyPr>
          <a:lstStyle/>
          <a:p>
            <a:r>
              <a:rPr lang="ja-JP" altLang="en-US"/>
              <a:t>１－１．刺激に対する反応を“選択する“</a:t>
            </a:r>
          </a:p>
        </p:txBody>
      </p:sp>
      <p:sp>
        <p:nvSpPr>
          <p:cNvPr id="3" name="フッター プレースホルダー 2">
            <a:extLst>
              <a:ext uri="{FF2B5EF4-FFF2-40B4-BE49-F238E27FC236}">
                <a16:creationId xmlns:a16="http://schemas.microsoft.com/office/drawing/2014/main" id="{B2F8BAD6-6D0F-427A-8568-33384866DAD7}"/>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9E83C27-8F2D-48E1-9766-0AE473831BD6}"/>
              </a:ext>
            </a:extLst>
          </p:cNvPr>
          <p:cNvSpPr>
            <a:spLocks noGrp="1"/>
          </p:cNvSpPr>
          <p:nvPr>
            <p:ph type="sldNum" sz="quarter" idx="11"/>
          </p:nvPr>
        </p:nvSpPr>
        <p:spPr/>
        <p:txBody>
          <a:bodyPr/>
          <a:lstStyle/>
          <a:p>
            <a:fld id="{D9AE47F2-95C2-4286-997D-4843A9A6AD0C}" type="slidenum">
              <a:rPr lang="ja-JP" altLang="en-US" smtClean="0"/>
              <a:pPr/>
              <a:t>28</a:t>
            </a:fld>
            <a:endParaRPr lang="ja-JP" altLang="en-US"/>
          </a:p>
        </p:txBody>
      </p:sp>
      <p:sp>
        <p:nvSpPr>
          <p:cNvPr id="5" name="コンテンツ プレースホルダー 4">
            <a:extLst>
              <a:ext uri="{FF2B5EF4-FFF2-40B4-BE49-F238E27FC236}">
                <a16:creationId xmlns:a16="http://schemas.microsoft.com/office/drawing/2014/main" id="{B1420414-712C-46E1-A4AE-30CDC53A23BF}"/>
              </a:ext>
            </a:extLst>
          </p:cNvPr>
          <p:cNvSpPr>
            <a:spLocks noGrp="1"/>
          </p:cNvSpPr>
          <p:nvPr>
            <p:ph sz="quarter" idx="12"/>
          </p:nvPr>
        </p:nvSpPr>
        <p:spPr>
          <a:xfrm>
            <a:off x="397933" y="1264356"/>
            <a:ext cx="8805720" cy="5160256"/>
          </a:xfrm>
        </p:spPr>
        <p:txBody>
          <a:bodyPr>
            <a:normAutofit fontScale="85000" lnSpcReduction="10000"/>
          </a:bodyPr>
          <a:lstStyle/>
          <a:p>
            <a:r>
              <a:rPr kumimoji="1" lang="ja-JP" altLang="en-US"/>
              <a:t>主体的とは</a:t>
            </a:r>
            <a:endParaRPr kumimoji="1" lang="en-US" altLang="ja-JP"/>
          </a:p>
          <a:p>
            <a:pPr lvl="1"/>
            <a:r>
              <a:rPr lang="ja-JP" altLang="en-US"/>
              <a:t>自分の価値観に基づいて</a:t>
            </a:r>
            <a:r>
              <a:rPr lang="ja-JP" altLang="en-US">
                <a:solidFill>
                  <a:srgbClr val="FF0000"/>
                </a:solidFill>
              </a:rPr>
              <a:t>選択</a:t>
            </a:r>
            <a:r>
              <a:rPr lang="ja-JP" altLang="en-US"/>
              <a:t>し自発的に</a:t>
            </a:r>
            <a:r>
              <a:rPr lang="ja-JP" altLang="en-US">
                <a:solidFill>
                  <a:srgbClr val="FF0000"/>
                </a:solidFill>
              </a:rPr>
              <a:t>行動</a:t>
            </a:r>
            <a:r>
              <a:rPr lang="ja-JP" altLang="en-US"/>
              <a:t>すること。そしてその行動の結果に</a:t>
            </a:r>
            <a:r>
              <a:rPr lang="ja-JP" altLang="en-US">
                <a:solidFill>
                  <a:srgbClr val="FF0000"/>
                </a:solidFill>
              </a:rPr>
              <a:t>責任を持つ</a:t>
            </a:r>
            <a:r>
              <a:rPr lang="ja-JP" altLang="en-US"/>
              <a:t>こと</a:t>
            </a:r>
            <a:endParaRPr lang="en-US" altLang="ja-JP"/>
          </a:p>
          <a:p>
            <a:pPr lvl="1"/>
            <a:r>
              <a:rPr lang="ja-JP" altLang="en-US"/>
              <a:t>主体的な人は、自分の中に軸を持っているため外部の影響を受けない</a:t>
            </a:r>
            <a:endParaRPr lang="en-US" altLang="ja-JP"/>
          </a:p>
          <a:p>
            <a:pPr lvl="2"/>
            <a:r>
              <a:rPr lang="ja-JP" altLang="en-US" b="1"/>
              <a:t>反応的な人</a:t>
            </a:r>
            <a:r>
              <a:rPr lang="ja-JP" altLang="en-US"/>
              <a:t>は外部環境に影響を受ける。自分の中に軸がないので、その時々の感情や状況で態度がころころ変わる</a:t>
            </a:r>
            <a:endParaRPr kumimoji="1" lang="en-US" altLang="ja-JP"/>
          </a:p>
          <a:p>
            <a:r>
              <a:rPr lang="ja-JP" altLang="en-US"/>
              <a:t>刺激と反応の間には“選択の自由“がある</a:t>
            </a:r>
            <a:endParaRPr lang="en-US" altLang="ja-JP"/>
          </a:p>
          <a:p>
            <a:pPr lvl="1"/>
            <a:r>
              <a:rPr lang="ja-JP" altLang="en-US"/>
              <a:t>刺激</a:t>
            </a:r>
            <a:r>
              <a:rPr kumimoji="1" lang="ja-JP" altLang="en-US"/>
              <a:t>に対してどう反応するかは自分で選択することができる</a:t>
            </a:r>
            <a:endParaRPr kumimoji="1" lang="en-US" altLang="ja-JP"/>
          </a:p>
          <a:p>
            <a:pPr lvl="1"/>
            <a:r>
              <a:rPr kumimoji="1" lang="ja-JP" altLang="en-US"/>
              <a:t>人だけが持つ</a:t>
            </a:r>
            <a:r>
              <a:rPr kumimoji="1" lang="ja-JP" altLang="en-US">
                <a:solidFill>
                  <a:srgbClr val="FF0000"/>
                </a:solidFill>
              </a:rPr>
              <a:t>４つの能力</a:t>
            </a:r>
            <a:r>
              <a:rPr kumimoji="1" lang="ja-JP" altLang="en-US"/>
              <a:t>を使い、反応を選択する</a:t>
            </a:r>
            <a:endParaRPr kumimoji="1" lang="en-US" altLang="ja-JP"/>
          </a:p>
          <a:p>
            <a:pPr lvl="2"/>
            <a:r>
              <a:rPr lang="ja-JP" altLang="en-US" b="1"/>
              <a:t>自覚</a:t>
            </a:r>
            <a:r>
              <a:rPr lang="en-US" altLang="ja-JP"/>
              <a:t>…</a:t>
            </a:r>
            <a:r>
              <a:rPr lang="ja-JP" altLang="en-US"/>
              <a:t>自分自身を客観的に見つめる能力</a:t>
            </a:r>
            <a:endParaRPr lang="en-US" altLang="ja-JP"/>
          </a:p>
          <a:p>
            <a:pPr lvl="2"/>
            <a:r>
              <a:rPr lang="ja-JP" altLang="en-US" b="1"/>
              <a:t>想像</a:t>
            </a:r>
            <a:r>
              <a:rPr lang="en-US" altLang="ja-JP"/>
              <a:t>…</a:t>
            </a:r>
            <a:r>
              <a:rPr lang="ja-JP" altLang="en-US"/>
              <a:t>現実を超えた状況を頭の中に生み出す能力</a:t>
            </a:r>
            <a:endParaRPr lang="en-US" altLang="ja-JP"/>
          </a:p>
          <a:p>
            <a:pPr lvl="2"/>
            <a:r>
              <a:rPr lang="ja-JP" altLang="en-US" b="1"/>
              <a:t>意志</a:t>
            </a:r>
            <a:r>
              <a:rPr kumimoji="1" lang="en-US" altLang="ja-JP"/>
              <a:t>…</a:t>
            </a:r>
            <a:r>
              <a:rPr kumimoji="1" lang="ja-JP" altLang="en-US"/>
              <a:t>他の様々な影響に縛られずに自覚に基づいて行動する能力</a:t>
            </a:r>
            <a:endParaRPr kumimoji="1" lang="en-US" altLang="ja-JP"/>
          </a:p>
          <a:p>
            <a:pPr lvl="2"/>
            <a:r>
              <a:rPr lang="ja-JP" altLang="en-US" b="1"/>
              <a:t>良心</a:t>
            </a:r>
            <a:r>
              <a:rPr lang="en-US" altLang="ja-JP"/>
              <a:t>…</a:t>
            </a:r>
            <a:r>
              <a:rPr lang="ja-JP" altLang="en-US"/>
              <a:t>善悪を区別し、自分の考えと行動が原則と一致しているかどうかを判断する能力</a:t>
            </a:r>
            <a:endParaRPr kumimoji="1" lang="en-US" altLang="ja-JP"/>
          </a:p>
        </p:txBody>
      </p:sp>
      <p:sp>
        <p:nvSpPr>
          <p:cNvPr id="6" name="楕円 5">
            <a:extLst>
              <a:ext uri="{FF2B5EF4-FFF2-40B4-BE49-F238E27FC236}">
                <a16:creationId xmlns:a16="http://schemas.microsoft.com/office/drawing/2014/main" id="{EBC58283-1737-4360-BE06-9D73620F9F59}"/>
              </a:ext>
            </a:extLst>
          </p:cNvPr>
          <p:cNvSpPr/>
          <p:nvPr/>
        </p:nvSpPr>
        <p:spPr>
          <a:xfrm>
            <a:off x="9843247" y="2974694"/>
            <a:ext cx="915064" cy="1713053"/>
          </a:xfrm>
          <a:prstGeom prst="ellipse">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r>
              <a:rPr kumimoji="1" lang="ja-JP" altLang="en-US"/>
              <a:t>選択の自由</a:t>
            </a:r>
          </a:p>
        </p:txBody>
      </p:sp>
      <p:sp>
        <p:nvSpPr>
          <p:cNvPr id="7" name="矢印: 右 6">
            <a:extLst>
              <a:ext uri="{FF2B5EF4-FFF2-40B4-BE49-F238E27FC236}">
                <a16:creationId xmlns:a16="http://schemas.microsoft.com/office/drawing/2014/main" id="{8627DA55-832A-4920-B991-AE91533BCCD7}"/>
              </a:ext>
            </a:extLst>
          </p:cNvPr>
          <p:cNvSpPr/>
          <p:nvPr/>
        </p:nvSpPr>
        <p:spPr>
          <a:xfrm>
            <a:off x="8649448" y="3373984"/>
            <a:ext cx="1183341" cy="779929"/>
          </a:xfrm>
          <a:prstGeom prst="rightArrow">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r>
              <a:rPr kumimoji="1" lang="ja-JP" altLang="en-US"/>
              <a:t>刺激</a:t>
            </a:r>
          </a:p>
        </p:txBody>
      </p:sp>
      <p:sp>
        <p:nvSpPr>
          <p:cNvPr id="8" name="矢印: 右 7">
            <a:extLst>
              <a:ext uri="{FF2B5EF4-FFF2-40B4-BE49-F238E27FC236}">
                <a16:creationId xmlns:a16="http://schemas.microsoft.com/office/drawing/2014/main" id="{5FDEAB82-7135-4AA1-AE77-5431A9D0FCBD}"/>
              </a:ext>
            </a:extLst>
          </p:cNvPr>
          <p:cNvSpPr/>
          <p:nvPr/>
        </p:nvSpPr>
        <p:spPr>
          <a:xfrm>
            <a:off x="10827704" y="3373983"/>
            <a:ext cx="1183341" cy="779929"/>
          </a:xfrm>
          <a:prstGeom prst="rightArrow">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r>
              <a:rPr kumimoji="1" lang="ja-JP" altLang="en-US"/>
              <a:t>反応</a:t>
            </a:r>
          </a:p>
        </p:txBody>
      </p:sp>
      <p:sp>
        <p:nvSpPr>
          <p:cNvPr id="9" name="テキスト ボックス 8">
            <a:extLst>
              <a:ext uri="{FF2B5EF4-FFF2-40B4-BE49-F238E27FC236}">
                <a16:creationId xmlns:a16="http://schemas.microsoft.com/office/drawing/2014/main" id="{75542C62-0ADA-4282-A74B-811534291A33}"/>
              </a:ext>
            </a:extLst>
          </p:cNvPr>
          <p:cNvSpPr txBox="1"/>
          <p:nvPr/>
        </p:nvSpPr>
        <p:spPr>
          <a:xfrm>
            <a:off x="9109275" y="4687747"/>
            <a:ext cx="653593" cy="306467"/>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ja-JP" altLang="en-US" sz="1200" b="1">
                <a:solidFill>
                  <a:schemeClr val="bg1"/>
                </a:solidFill>
              </a:rPr>
              <a:t>自覚</a:t>
            </a:r>
          </a:p>
        </p:txBody>
      </p:sp>
      <p:sp>
        <p:nvSpPr>
          <p:cNvPr id="10" name="テキスト ボックス 9">
            <a:extLst>
              <a:ext uri="{FF2B5EF4-FFF2-40B4-BE49-F238E27FC236}">
                <a16:creationId xmlns:a16="http://schemas.microsoft.com/office/drawing/2014/main" id="{C618EC51-8F66-4F65-B46A-EC8BF083BC0C}"/>
              </a:ext>
            </a:extLst>
          </p:cNvPr>
          <p:cNvSpPr txBox="1"/>
          <p:nvPr/>
        </p:nvSpPr>
        <p:spPr>
          <a:xfrm>
            <a:off x="9516450" y="5277844"/>
            <a:ext cx="653593" cy="306467"/>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ja-JP" altLang="en-US" sz="1200" b="1">
                <a:solidFill>
                  <a:schemeClr val="bg1"/>
                </a:solidFill>
              </a:rPr>
              <a:t>想像</a:t>
            </a:r>
          </a:p>
        </p:txBody>
      </p:sp>
      <p:sp>
        <p:nvSpPr>
          <p:cNvPr id="11" name="テキスト ボックス 10">
            <a:extLst>
              <a:ext uri="{FF2B5EF4-FFF2-40B4-BE49-F238E27FC236}">
                <a16:creationId xmlns:a16="http://schemas.microsoft.com/office/drawing/2014/main" id="{11B7B094-22E6-4F03-9272-98C6AB3FC6DE}"/>
              </a:ext>
            </a:extLst>
          </p:cNvPr>
          <p:cNvSpPr txBox="1"/>
          <p:nvPr/>
        </p:nvSpPr>
        <p:spPr>
          <a:xfrm>
            <a:off x="10402462" y="5287974"/>
            <a:ext cx="653593" cy="306467"/>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ja-JP" altLang="en-US" sz="1200" b="1">
                <a:solidFill>
                  <a:schemeClr val="bg1"/>
                </a:solidFill>
              </a:rPr>
              <a:t>良心</a:t>
            </a:r>
          </a:p>
        </p:txBody>
      </p:sp>
      <p:sp>
        <p:nvSpPr>
          <p:cNvPr id="12" name="テキスト ボックス 11">
            <a:extLst>
              <a:ext uri="{FF2B5EF4-FFF2-40B4-BE49-F238E27FC236}">
                <a16:creationId xmlns:a16="http://schemas.microsoft.com/office/drawing/2014/main" id="{3338542B-8164-49D8-ADD3-FA91A0EB3EA5}"/>
              </a:ext>
            </a:extLst>
          </p:cNvPr>
          <p:cNvSpPr txBox="1"/>
          <p:nvPr/>
        </p:nvSpPr>
        <p:spPr>
          <a:xfrm>
            <a:off x="10813234" y="4687747"/>
            <a:ext cx="653593" cy="306467"/>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ja-JP" altLang="en-US" sz="1200" b="1">
                <a:solidFill>
                  <a:schemeClr val="bg1"/>
                </a:solidFill>
              </a:rPr>
              <a:t>意志</a:t>
            </a:r>
          </a:p>
        </p:txBody>
      </p:sp>
      <p:cxnSp>
        <p:nvCxnSpPr>
          <p:cNvPr id="14" name="直線矢印コネクタ 13">
            <a:extLst>
              <a:ext uri="{FF2B5EF4-FFF2-40B4-BE49-F238E27FC236}">
                <a16:creationId xmlns:a16="http://schemas.microsoft.com/office/drawing/2014/main" id="{9B4BD183-7EDD-4796-A582-339B41110292}"/>
              </a:ext>
            </a:extLst>
          </p:cNvPr>
          <p:cNvCxnSpPr>
            <a:cxnSpLocks/>
            <a:stCxn id="6" idx="3"/>
            <a:endCxn id="9" idx="0"/>
          </p:cNvCxnSpPr>
          <p:nvPr/>
        </p:nvCxnSpPr>
        <p:spPr>
          <a:xfrm flipH="1">
            <a:off x="9436072" y="4436876"/>
            <a:ext cx="541183" cy="250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EE9DB9B6-2A8F-4C5A-80D7-416A5D219971}"/>
              </a:ext>
            </a:extLst>
          </p:cNvPr>
          <p:cNvCxnSpPr>
            <a:cxnSpLocks/>
            <a:endCxn id="10" idx="0"/>
          </p:cNvCxnSpPr>
          <p:nvPr/>
        </p:nvCxnSpPr>
        <p:spPr>
          <a:xfrm flipH="1">
            <a:off x="9843247" y="4625029"/>
            <a:ext cx="281406" cy="652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311FD98B-491F-41FD-9E53-07C75A46F26B}"/>
              </a:ext>
            </a:extLst>
          </p:cNvPr>
          <p:cNvCxnSpPr>
            <a:cxnSpLocks/>
            <a:endCxn id="11" idx="0"/>
          </p:cNvCxnSpPr>
          <p:nvPr/>
        </p:nvCxnSpPr>
        <p:spPr>
          <a:xfrm>
            <a:off x="10496840" y="4619964"/>
            <a:ext cx="232419" cy="668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C1F4CFD3-F1B0-4960-B50D-78F421D1EA6D}"/>
              </a:ext>
            </a:extLst>
          </p:cNvPr>
          <p:cNvCxnSpPr>
            <a:cxnSpLocks/>
            <a:stCxn id="6" idx="5"/>
            <a:endCxn id="12" idx="0"/>
          </p:cNvCxnSpPr>
          <p:nvPr/>
        </p:nvCxnSpPr>
        <p:spPr>
          <a:xfrm>
            <a:off x="10624303" y="4436876"/>
            <a:ext cx="515728" cy="250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8865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459F83-6AB9-4A65-B0E9-C78D11334806}"/>
              </a:ext>
            </a:extLst>
          </p:cNvPr>
          <p:cNvSpPr>
            <a:spLocks noGrp="1"/>
          </p:cNvSpPr>
          <p:nvPr>
            <p:ph type="title"/>
          </p:nvPr>
        </p:nvSpPr>
        <p:spPr/>
        <p:txBody>
          <a:bodyPr>
            <a:normAutofit fontScale="90000"/>
          </a:bodyPr>
          <a:lstStyle/>
          <a:p>
            <a:r>
              <a:rPr lang="ja-JP" altLang="en-US"/>
              <a:t>１－２．「影響の輪」を意識する</a:t>
            </a:r>
            <a:endParaRPr kumimoji="1" lang="ja-JP" altLang="en-US"/>
          </a:p>
        </p:txBody>
      </p:sp>
      <p:sp>
        <p:nvSpPr>
          <p:cNvPr id="3" name="フッター プレースホルダー 2">
            <a:extLst>
              <a:ext uri="{FF2B5EF4-FFF2-40B4-BE49-F238E27FC236}">
                <a16:creationId xmlns:a16="http://schemas.microsoft.com/office/drawing/2014/main" id="{B2F8BAD6-6D0F-427A-8568-33384866DAD7}"/>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9E83C27-8F2D-48E1-9766-0AE473831BD6}"/>
              </a:ext>
            </a:extLst>
          </p:cNvPr>
          <p:cNvSpPr>
            <a:spLocks noGrp="1"/>
          </p:cNvSpPr>
          <p:nvPr>
            <p:ph type="sldNum" sz="quarter" idx="11"/>
          </p:nvPr>
        </p:nvSpPr>
        <p:spPr/>
        <p:txBody>
          <a:bodyPr/>
          <a:lstStyle/>
          <a:p>
            <a:fld id="{D9AE47F2-95C2-4286-997D-4843A9A6AD0C}" type="slidenum">
              <a:rPr lang="ja-JP" altLang="en-US" smtClean="0"/>
              <a:pPr/>
              <a:t>29</a:t>
            </a:fld>
            <a:endParaRPr lang="ja-JP" altLang="en-US"/>
          </a:p>
        </p:txBody>
      </p:sp>
      <p:sp>
        <p:nvSpPr>
          <p:cNvPr id="5" name="コンテンツ プレースホルダー 4">
            <a:extLst>
              <a:ext uri="{FF2B5EF4-FFF2-40B4-BE49-F238E27FC236}">
                <a16:creationId xmlns:a16="http://schemas.microsoft.com/office/drawing/2014/main" id="{B1420414-712C-46E1-A4AE-30CDC53A23BF}"/>
              </a:ext>
            </a:extLst>
          </p:cNvPr>
          <p:cNvSpPr>
            <a:spLocks noGrp="1"/>
          </p:cNvSpPr>
          <p:nvPr>
            <p:ph sz="quarter" idx="12"/>
          </p:nvPr>
        </p:nvSpPr>
        <p:spPr>
          <a:xfrm>
            <a:off x="397932" y="1264357"/>
            <a:ext cx="7242906" cy="5160255"/>
          </a:xfrm>
        </p:spPr>
        <p:txBody>
          <a:bodyPr>
            <a:normAutofit fontScale="85000" lnSpcReduction="10000"/>
          </a:bodyPr>
          <a:lstStyle/>
          <a:p>
            <a:r>
              <a:rPr kumimoji="1" lang="ja-JP" altLang="en-US"/>
              <a:t>自分の影響力が及ばないことに</a:t>
            </a:r>
            <a:r>
              <a:rPr lang="ja-JP" altLang="en-US"/>
              <a:t>悩まない</a:t>
            </a:r>
            <a:endParaRPr lang="en-US" altLang="ja-JP"/>
          </a:p>
          <a:p>
            <a:pPr lvl="1"/>
            <a:r>
              <a:rPr lang="ja-JP" altLang="en-US"/>
              <a:t>自分の影響の輪の外に力を注いでいるような人は周囲の影響を受けやすいので、影響の輪が縮小していく</a:t>
            </a:r>
            <a:endParaRPr lang="en-US" altLang="ja-JP"/>
          </a:p>
          <a:p>
            <a:pPr lvl="1"/>
            <a:r>
              <a:rPr lang="ja-JP" altLang="en-US"/>
              <a:t>自分はどちらに多くの労力を使っているかを知る</a:t>
            </a:r>
            <a:endParaRPr lang="en-US" altLang="ja-JP"/>
          </a:p>
          <a:p>
            <a:pPr lvl="2"/>
            <a:r>
              <a:rPr lang="ja-JP" altLang="en-US"/>
              <a:t>影響の輪に時間を使うことが多い人は、主体的</a:t>
            </a:r>
            <a:endParaRPr lang="en-US" altLang="ja-JP"/>
          </a:p>
          <a:p>
            <a:pPr lvl="2"/>
            <a:r>
              <a:rPr lang="ja-JP" altLang="en-US"/>
              <a:t>関心の輪に時間を使うことが多い人は、反応的</a:t>
            </a:r>
            <a:endParaRPr lang="en-US" altLang="ja-JP"/>
          </a:p>
          <a:p>
            <a:r>
              <a:rPr kumimoji="1" lang="ja-JP" altLang="en-US"/>
              <a:t>影響の輪を広げていく</a:t>
            </a:r>
            <a:endParaRPr kumimoji="1" lang="en-US" altLang="ja-JP"/>
          </a:p>
          <a:p>
            <a:pPr lvl="1"/>
            <a:r>
              <a:rPr kumimoji="1" lang="ja-JP" altLang="en-US"/>
              <a:t>主体的に行動し、周囲に働きかけていくことで少しずつ影響力を持ち始める</a:t>
            </a:r>
            <a:endParaRPr kumimoji="1" lang="en-US" altLang="ja-JP"/>
          </a:p>
          <a:p>
            <a:pPr lvl="1"/>
            <a:r>
              <a:rPr lang="ja-JP" altLang="en-US"/>
              <a:t>自分で決めた小さな約束を着実に果たしていくことで、主体性が身につき、影響力が増す</a:t>
            </a:r>
            <a:endParaRPr lang="en-US" altLang="ja-JP"/>
          </a:p>
          <a:p>
            <a:pPr lvl="1"/>
            <a:r>
              <a:rPr lang="ja-JP" altLang="en-US"/>
              <a:t>影響の輪にフォーカスする＝人格を磨くということ</a:t>
            </a:r>
            <a:endParaRPr lang="en-US" altLang="ja-JP"/>
          </a:p>
          <a:p>
            <a:pPr lvl="2"/>
            <a:r>
              <a:rPr lang="ja-JP" altLang="en-US"/>
              <a:t>問題は自分の内部にある、と考えるため</a:t>
            </a:r>
            <a:endParaRPr lang="en-US" altLang="ja-JP"/>
          </a:p>
        </p:txBody>
      </p:sp>
      <p:sp>
        <p:nvSpPr>
          <p:cNvPr id="6" name="楕円 5">
            <a:extLst>
              <a:ext uri="{FF2B5EF4-FFF2-40B4-BE49-F238E27FC236}">
                <a16:creationId xmlns:a16="http://schemas.microsoft.com/office/drawing/2014/main" id="{8D264AC0-B46E-468F-A704-5131252301AF}"/>
              </a:ext>
            </a:extLst>
          </p:cNvPr>
          <p:cNvSpPr/>
          <p:nvPr/>
        </p:nvSpPr>
        <p:spPr>
          <a:xfrm>
            <a:off x="7578150" y="1851040"/>
            <a:ext cx="3771900" cy="3771900"/>
          </a:xfrm>
          <a:prstGeom prst="ellipse">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a:p>
        </p:txBody>
      </p:sp>
      <p:sp>
        <p:nvSpPr>
          <p:cNvPr id="7" name="楕円 6">
            <a:extLst>
              <a:ext uri="{FF2B5EF4-FFF2-40B4-BE49-F238E27FC236}">
                <a16:creationId xmlns:a16="http://schemas.microsoft.com/office/drawing/2014/main" id="{21B5C442-3575-4E30-A4A8-0F79722B690A}"/>
              </a:ext>
            </a:extLst>
          </p:cNvPr>
          <p:cNvSpPr/>
          <p:nvPr/>
        </p:nvSpPr>
        <p:spPr>
          <a:xfrm>
            <a:off x="8695151" y="2968040"/>
            <a:ext cx="1537900" cy="1537900"/>
          </a:xfrm>
          <a:prstGeom prst="ellipse">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a:p>
        </p:txBody>
      </p:sp>
      <p:sp>
        <p:nvSpPr>
          <p:cNvPr id="8" name="テキスト ボックス 7">
            <a:extLst>
              <a:ext uri="{FF2B5EF4-FFF2-40B4-BE49-F238E27FC236}">
                <a16:creationId xmlns:a16="http://schemas.microsoft.com/office/drawing/2014/main" id="{1A6C7C4F-5F22-48D0-8EB6-57050F49B7F0}"/>
              </a:ext>
            </a:extLst>
          </p:cNvPr>
          <p:cNvSpPr txBox="1"/>
          <p:nvPr/>
        </p:nvSpPr>
        <p:spPr>
          <a:xfrm>
            <a:off x="8641140" y="2068209"/>
            <a:ext cx="1645921" cy="461665"/>
          </a:xfrm>
          <a:prstGeom prst="rect">
            <a:avLst/>
          </a:prstGeom>
          <a:noFill/>
        </p:spPr>
        <p:txBody>
          <a:bodyPr wrap="square" rtlCol="0">
            <a:spAutoFit/>
          </a:bodyPr>
          <a:lstStyle/>
          <a:p>
            <a:pPr algn="ctr"/>
            <a:r>
              <a:rPr kumimoji="1" lang="ja-JP" altLang="en-US" sz="1200" b="1"/>
              <a:t>自分がコントロールできないこと</a:t>
            </a:r>
          </a:p>
        </p:txBody>
      </p:sp>
      <p:sp>
        <p:nvSpPr>
          <p:cNvPr id="9" name="テキスト ボックス 8">
            <a:extLst>
              <a:ext uri="{FF2B5EF4-FFF2-40B4-BE49-F238E27FC236}">
                <a16:creationId xmlns:a16="http://schemas.microsoft.com/office/drawing/2014/main" id="{47F08993-250B-411D-8A63-97C58F058C3E}"/>
              </a:ext>
            </a:extLst>
          </p:cNvPr>
          <p:cNvSpPr txBox="1"/>
          <p:nvPr/>
        </p:nvSpPr>
        <p:spPr>
          <a:xfrm>
            <a:off x="8914790" y="2522854"/>
            <a:ext cx="1098620" cy="306467"/>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ja-JP" altLang="en-US" sz="1200" b="1">
                <a:solidFill>
                  <a:schemeClr val="bg1"/>
                </a:solidFill>
              </a:rPr>
              <a:t>関心の輪</a:t>
            </a:r>
          </a:p>
        </p:txBody>
      </p:sp>
      <p:sp>
        <p:nvSpPr>
          <p:cNvPr id="10" name="テキスト ボックス 9">
            <a:extLst>
              <a:ext uri="{FF2B5EF4-FFF2-40B4-BE49-F238E27FC236}">
                <a16:creationId xmlns:a16="http://schemas.microsoft.com/office/drawing/2014/main" id="{83C84815-21E5-47DC-B3BC-ECCD404CDCEF}"/>
              </a:ext>
            </a:extLst>
          </p:cNvPr>
          <p:cNvSpPr txBox="1"/>
          <p:nvPr/>
        </p:nvSpPr>
        <p:spPr>
          <a:xfrm>
            <a:off x="8641140" y="3255302"/>
            <a:ext cx="1645921" cy="461665"/>
          </a:xfrm>
          <a:prstGeom prst="rect">
            <a:avLst/>
          </a:prstGeom>
          <a:noFill/>
        </p:spPr>
        <p:txBody>
          <a:bodyPr wrap="square" rtlCol="0">
            <a:spAutoFit/>
          </a:bodyPr>
          <a:lstStyle/>
          <a:p>
            <a:pPr algn="ctr"/>
            <a:r>
              <a:rPr kumimoji="1" lang="ja-JP" altLang="en-US" sz="1200" b="1"/>
              <a:t>自分がコントロールできること</a:t>
            </a:r>
          </a:p>
        </p:txBody>
      </p:sp>
      <p:sp>
        <p:nvSpPr>
          <p:cNvPr id="11" name="テキスト ボックス 10">
            <a:extLst>
              <a:ext uri="{FF2B5EF4-FFF2-40B4-BE49-F238E27FC236}">
                <a16:creationId xmlns:a16="http://schemas.microsoft.com/office/drawing/2014/main" id="{0E65AE01-C9DC-4B50-B9B8-653334F1F8A1}"/>
              </a:ext>
            </a:extLst>
          </p:cNvPr>
          <p:cNvSpPr txBox="1"/>
          <p:nvPr/>
        </p:nvSpPr>
        <p:spPr>
          <a:xfrm>
            <a:off x="8914790" y="3709947"/>
            <a:ext cx="1098620" cy="306467"/>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ja-JP" altLang="en-US" sz="1200" b="1">
                <a:solidFill>
                  <a:schemeClr val="bg1"/>
                </a:solidFill>
              </a:rPr>
              <a:t>影響</a:t>
            </a:r>
            <a:r>
              <a:rPr kumimoji="1" lang="ja-JP" altLang="en-US" sz="1200" b="1">
                <a:solidFill>
                  <a:schemeClr val="bg1"/>
                </a:solidFill>
              </a:rPr>
              <a:t>の輪</a:t>
            </a:r>
          </a:p>
        </p:txBody>
      </p:sp>
      <p:sp>
        <p:nvSpPr>
          <p:cNvPr id="12" name="吹き出し: 角を丸めた四角形 11">
            <a:extLst>
              <a:ext uri="{FF2B5EF4-FFF2-40B4-BE49-F238E27FC236}">
                <a16:creationId xmlns:a16="http://schemas.microsoft.com/office/drawing/2014/main" id="{13025016-3C45-4846-8028-7023BA169D4F}"/>
              </a:ext>
            </a:extLst>
          </p:cNvPr>
          <p:cNvSpPr/>
          <p:nvPr/>
        </p:nvSpPr>
        <p:spPr>
          <a:xfrm>
            <a:off x="10498806" y="1172882"/>
            <a:ext cx="1276738" cy="576490"/>
          </a:xfrm>
          <a:prstGeom prst="wedgeRoundRectCallout">
            <a:avLst>
              <a:gd name="adj1" fmla="val -110624"/>
              <a:gd name="adj2" fmla="val 96756"/>
              <a:gd name="adj3" fmla="val 16667"/>
            </a:avLst>
          </a:prstGeom>
          <a:ln/>
        </p:spPr>
        <p:style>
          <a:lnRef idx="2">
            <a:schemeClr val="accent2"/>
          </a:lnRef>
          <a:fillRef idx="1">
            <a:schemeClr val="lt1"/>
          </a:fillRef>
          <a:effectRef idx="0">
            <a:schemeClr val="accent2"/>
          </a:effectRef>
          <a:fontRef idx="minor">
            <a:schemeClr val="dk1"/>
          </a:fontRef>
        </p:style>
        <p:txBody>
          <a:bodyPr lIns="180000" tIns="180000" rIns="180000" bIns="180000" rtlCol="0" anchor="ctr"/>
          <a:lstStyle/>
          <a:p>
            <a:pPr algn="ctr"/>
            <a:r>
              <a:rPr kumimoji="1" lang="ja-JP" altLang="en-US" sz="1100"/>
              <a:t>頑張っても</a:t>
            </a:r>
            <a:endParaRPr kumimoji="1" lang="en-US" altLang="ja-JP" sz="1100"/>
          </a:p>
          <a:p>
            <a:pPr algn="ctr"/>
            <a:r>
              <a:rPr kumimoji="1" lang="ja-JP" altLang="en-US" sz="1100"/>
              <a:t>変えられない</a:t>
            </a:r>
          </a:p>
        </p:txBody>
      </p:sp>
      <p:sp>
        <p:nvSpPr>
          <p:cNvPr id="13" name="吹き出し: 角を丸めた四角形 12">
            <a:extLst>
              <a:ext uri="{FF2B5EF4-FFF2-40B4-BE49-F238E27FC236}">
                <a16:creationId xmlns:a16="http://schemas.microsoft.com/office/drawing/2014/main" id="{EB99390B-C573-418E-8581-46915F1FF258}"/>
              </a:ext>
            </a:extLst>
          </p:cNvPr>
          <p:cNvSpPr/>
          <p:nvPr/>
        </p:nvSpPr>
        <p:spPr>
          <a:xfrm>
            <a:off x="10498806" y="2077613"/>
            <a:ext cx="1276738" cy="576490"/>
          </a:xfrm>
          <a:prstGeom prst="wedgeRoundRectCallout">
            <a:avLst>
              <a:gd name="adj1" fmla="val -120516"/>
              <a:gd name="adj2" fmla="val 144007"/>
              <a:gd name="adj3" fmla="val 16667"/>
            </a:avLst>
          </a:prstGeom>
          <a:ln/>
        </p:spPr>
        <p:style>
          <a:lnRef idx="2">
            <a:schemeClr val="accent2"/>
          </a:lnRef>
          <a:fillRef idx="1">
            <a:schemeClr val="lt1"/>
          </a:fillRef>
          <a:effectRef idx="0">
            <a:schemeClr val="accent2"/>
          </a:effectRef>
          <a:fontRef idx="minor">
            <a:schemeClr val="dk1"/>
          </a:fontRef>
        </p:style>
        <p:txBody>
          <a:bodyPr lIns="180000" tIns="180000" rIns="180000" bIns="180000" rtlCol="0" anchor="ctr"/>
          <a:lstStyle/>
          <a:p>
            <a:pPr algn="ctr"/>
            <a:r>
              <a:rPr kumimoji="1" lang="ja-JP" altLang="en-US" sz="1100"/>
              <a:t>自分の行動で改善できる</a:t>
            </a:r>
          </a:p>
        </p:txBody>
      </p:sp>
      <p:sp>
        <p:nvSpPr>
          <p:cNvPr id="32" name="テキスト ボックス 31">
            <a:extLst>
              <a:ext uri="{FF2B5EF4-FFF2-40B4-BE49-F238E27FC236}">
                <a16:creationId xmlns:a16="http://schemas.microsoft.com/office/drawing/2014/main" id="{73516BDB-7FF6-488A-B6AD-5957B6A53BD7}"/>
              </a:ext>
            </a:extLst>
          </p:cNvPr>
          <p:cNvSpPr txBox="1"/>
          <p:nvPr/>
        </p:nvSpPr>
        <p:spPr>
          <a:xfrm>
            <a:off x="7707451" y="3370719"/>
            <a:ext cx="846161" cy="461665"/>
          </a:xfrm>
          <a:prstGeom prst="rect">
            <a:avLst/>
          </a:prstGeom>
          <a:noFill/>
        </p:spPr>
        <p:txBody>
          <a:bodyPr wrap="square" rtlCol="0">
            <a:spAutoFit/>
          </a:bodyPr>
          <a:lstStyle/>
          <a:p>
            <a:pPr algn="ctr"/>
            <a:r>
              <a:rPr kumimoji="1" lang="ja-JP" altLang="en-US" sz="1200"/>
              <a:t>約束を</a:t>
            </a:r>
            <a:endParaRPr kumimoji="1" lang="en-US" altLang="ja-JP" sz="1200"/>
          </a:p>
          <a:p>
            <a:pPr algn="ctr"/>
            <a:r>
              <a:rPr kumimoji="1" lang="ja-JP" altLang="en-US" sz="1200"/>
              <a:t>果たす</a:t>
            </a:r>
          </a:p>
        </p:txBody>
      </p:sp>
      <p:sp>
        <p:nvSpPr>
          <p:cNvPr id="33" name="テキスト ボックス 32">
            <a:extLst>
              <a:ext uri="{FF2B5EF4-FFF2-40B4-BE49-F238E27FC236}">
                <a16:creationId xmlns:a16="http://schemas.microsoft.com/office/drawing/2014/main" id="{42C32244-7C90-482F-ADDF-0AAC9F3361E0}"/>
              </a:ext>
            </a:extLst>
          </p:cNvPr>
          <p:cNvSpPr txBox="1"/>
          <p:nvPr/>
        </p:nvSpPr>
        <p:spPr>
          <a:xfrm>
            <a:off x="10211645" y="3473715"/>
            <a:ext cx="992782" cy="461665"/>
          </a:xfrm>
          <a:prstGeom prst="rect">
            <a:avLst/>
          </a:prstGeom>
          <a:noFill/>
        </p:spPr>
        <p:txBody>
          <a:bodyPr wrap="square" rtlCol="0">
            <a:spAutoFit/>
          </a:bodyPr>
          <a:lstStyle/>
          <a:p>
            <a:pPr algn="ctr"/>
            <a:r>
              <a:rPr kumimoji="1" lang="ja-JP" altLang="en-US" sz="1200"/>
              <a:t>目標を</a:t>
            </a:r>
            <a:endParaRPr kumimoji="1" lang="en-US" altLang="ja-JP" sz="1200"/>
          </a:p>
          <a:p>
            <a:pPr algn="ctr"/>
            <a:r>
              <a:rPr kumimoji="1" lang="ja-JP" altLang="en-US" sz="1200"/>
              <a:t>クリアする</a:t>
            </a:r>
          </a:p>
        </p:txBody>
      </p:sp>
      <p:sp>
        <p:nvSpPr>
          <p:cNvPr id="16" name="矢印: 左 15">
            <a:extLst>
              <a:ext uri="{FF2B5EF4-FFF2-40B4-BE49-F238E27FC236}">
                <a16:creationId xmlns:a16="http://schemas.microsoft.com/office/drawing/2014/main" id="{613833AD-1649-4777-B957-835061B81E06}"/>
              </a:ext>
            </a:extLst>
          </p:cNvPr>
          <p:cNvSpPr/>
          <p:nvPr/>
        </p:nvSpPr>
        <p:spPr>
          <a:xfrm rot="2228025">
            <a:off x="7801115" y="2742275"/>
            <a:ext cx="1126441" cy="389376"/>
          </a:xfrm>
          <a:prstGeom prst="leftArrow">
            <a:avLst/>
          </a:prstGeom>
          <a:ln/>
        </p:spPr>
        <p:style>
          <a:lnRef idx="1">
            <a:schemeClr val="accent1"/>
          </a:lnRef>
          <a:fillRef idx="2">
            <a:schemeClr val="accent1"/>
          </a:fillRef>
          <a:effectRef idx="1">
            <a:schemeClr val="accent1"/>
          </a:effectRef>
          <a:fontRef idx="minor">
            <a:schemeClr val="dk1"/>
          </a:fontRef>
        </p:style>
        <p:txBody>
          <a:bodyPr lIns="180000" tIns="180000" rIns="180000" bIns="180000" rtlCol="0" anchor="ctr"/>
          <a:lstStyle/>
          <a:p>
            <a:pPr algn="ctr"/>
            <a:endParaRPr kumimoji="1" lang="ja-JP" altLang="en-US"/>
          </a:p>
        </p:txBody>
      </p:sp>
      <p:sp>
        <p:nvSpPr>
          <p:cNvPr id="23" name="矢印: 左 22">
            <a:extLst>
              <a:ext uri="{FF2B5EF4-FFF2-40B4-BE49-F238E27FC236}">
                <a16:creationId xmlns:a16="http://schemas.microsoft.com/office/drawing/2014/main" id="{3C1F64CD-9BB3-4E70-B95D-D0B6DC103623}"/>
              </a:ext>
            </a:extLst>
          </p:cNvPr>
          <p:cNvSpPr/>
          <p:nvPr/>
        </p:nvSpPr>
        <p:spPr>
          <a:xfrm rot="18293830">
            <a:off x="8227596" y="4676119"/>
            <a:ext cx="1126441" cy="389376"/>
          </a:xfrm>
          <a:prstGeom prst="leftArrow">
            <a:avLst/>
          </a:prstGeom>
          <a:ln/>
        </p:spPr>
        <p:style>
          <a:lnRef idx="1">
            <a:schemeClr val="accent1"/>
          </a:lnRef>
          <a:fillRef idx="2">
            <a:schemeClr val="accent1"/>
          </a:fillRef>
          <a:effectRef idx="1">
            <a:schemeClr val="accent1"/>
          </a:effectRef>
          <a:fontRef idx="minor">
            <a:schemeClr val="dk1"/>
          </a:fontRef>
        </p:style>
        <p:txBody>
          <a:bodyPr lIns="180000" tIns="180000" rIns="180000" bIns="180000" rtlCol="0" anchor="ctr"/>
          <a:lstStyle/>
          <a:p>
            <a:pPr algn="ctr"/>
            <a:endParaRPr kumimoji="1" lang="ja-JP" altLang="en-US"/>
          </a:p>
        </p:txBody>
      </p:sp>
      <p:sp>
        <p:nvSpPr>
          <p:cNvPr id="25" name="矢印: 左 24">
            <a:extLst>
              <a:ext uri="{FF2B5EF4-FFF2-40B4-BE49-F238E27FC236}">
                <a16:creationId xmlns:a16="http://schemas.microsoft.com/office/drawing/2014/main" id="{6119AC5E-3820-414E-A780-5A11DC072BD9}"/>
              </a:ext>
            </a:extLst>
          </p:cNvPr>
          <p:cNvSpPr/>
          <p:nvPr/>
        </p:nvSpPr>
        <p:spPr>
          <a:xfrm rot="13176941">
            <a:off x="9935586" y="4378531"/>
            <a:ext cx="1126441" cy="389376"/>
          </a:xfrm>
          <a:prstGeom prst="leftArrow">
            <a:avLst/>
          </a:prstGeom>
          <a:ln/>
        </p:spPr>
        <p:style>
          <a:lnRef idx="1">
            <a:schemeClr val="accent1"/>
          </a:lnRef>
          <a:fillRef idx="2">
            <a:schemeClr val="accent1"/>
          </a:fillRef>
          <a:effectRef idx="1">
            <a:schemeClr val="accent1"/>
          </a:effectRef>
          <a:fontRef idx="minor">
            <a:schemeClr val="dk1"/>
          </a:fontRef>
        </p:style>
        <p:txBody>
          <a:bodyPr lIns="180000" tIns="180000" rIns="180000" bIns="180000" rtlCol="0" anchor="ctr"/>
          <a:lstStyle/>
          <a:p>
            <a:pPr algn="ctr"/>
            <a:endParaRPr kumimoji="1" lang="ja-JP" altLang="en-US"/>
          </a:p>
        </p:txBody>
      </p:sp>
      <p:sp>
        <p:nvSpPr>
          <p:cNvPr id="26" name="矢印: 左 25">
            <a:extLst>
              <a:ext uri="{FF2B5EF4-FFF2-40B4-BE49-F238E27FC236}">
                <a16:creationId xmlns:a16="http://schemas.microsoft.com/office/drawing/2014/main" id="{AB8E0226-7FE1-45E7-823B-62AA55343772}"/>
              </a:ext>
            </a:extLst>
          </p:cNvPr>
          <p:cNvSpPr/>
          <p:nvPr/>
        </p:nvSpPr>
        <p:spPr>
          <a:xfrm rot="9122928">
            <a:off x="10079693" y="2935171"/>
            <a:ext cx="1126441" cy="389376"/>
          </a:xfrm>
          <a:prstGeom prst="leftArrow">
            <a:avLst/>
          </a:prstGeom>
          <a:ln/>
        </p:spPr>
        <p:style>
          <a:lnRef idx="1">
            <a:schemeClr val="accent1"/>
          </a:lnRef>
          <a:fillRef idx="2">
            <a:schemeClr val="accent1"/>
          </a:fillRef>
          <a:effectRef idx="1">
            <a:schemeClr val="accent1"/>
          </a:effectRef>
          <a:fontRef idx="minor">
            <a:schemeClr val="dk1"/>
          </a:fontRef>
        </p:style>
        <p:txBody>
          <a:bodyPr lIns="180000" tIns="180000" rIns="180000" bIns="180000" rtlCol="0" anchor="ctr"/>
          <a:lstStyle/>
          <a:p>
            <a:pPr algn="ctr"/>
            <a:endParaRPr kumimoji="1" lang="ja-JP" altLang="en-US"/>
          </a:p>
        </p:txBody>
      </p:sp>
      <p:sp>
        <p:nvSpPr>
          <p:cNvPr id="34" name="吹き出し: 角を丸めた四角形 33">
            <a:extLst>
              <a:ext uri="{FF2B5EF4-FFF2-40B4-BE49-F238E27FC236}">
                <a16:creationId xmlns:a16="http://schemas.microsoft.com/office/drawing/2014/main" id="{92E784BC-C5A7-491A-930C-1CFFEDCE1D95}"/>
              </a:ext>
            </a:extLst>
          </p:cNvPr>
          <p:cNvSpPr/>
          <p:nvPr/>
        </p:nvSpPr>
        <p:spPr>
          <a:xfrm>
            <a:off x="8810225" y="4783709"/>
            <a:ext cx="1756174" cy="576490"/>
          </a:xfrm>
          <a:prstGeom prst="wedgeRoundRectCallout">
            <a:avLst>
              <a:gd name="adj1" fmla="val -32151"/>
              <a:gd name="adj2" fmla="val -100676"/>
              <a:gd name="adj3" fmla="val 16667"/>
            </a:avLst>
          </a:prstGeom>
          <a:ln/>
        </p:spPr>
        <p:style>
          <a:lnRef idx="2">
            <a:schemeClr val="accent2"/>
          </a:lnRef>
          <a:fillRef idx="1">
            <a:schemeClr val="lt1"/>
          </a:fillRef>
          <a:effectRef idx="0">
            <a:schemeClr val="accent2"/>
          </a:effectRef>
          <a:fontRef idx="minor">
            <a:schemeClr val="dk1"/>
          </a:fontRef>
        </p:style>
        <p:txBody>
          <a:bodyPr lIns="180000" tIns="180000" rIns="180000" bIns="180000" rtlCol="0" anchor="ctr"/>
          <a:lstStyle/>
          <a:p>
            <a:pPr algn="ctr"/>
            <a:r>
              <a:rPr kumimoji="1" lang="ja-JP" altLang="en-US" sz="1050"/>
              <a:t>少しずつ広げていく</a:t>
            </a:r>
            <a:endParaRPr kumimoji="1" lang="en-US" altLang="ja-JP" sz="1050"/>
          </a:p>
          <a:p>
            <a:pPr algn="ctr"/>
            <a:r>
              <a:rPr kumimoji="1" lang="ja-JP" altLang="en-US" sz="1050"/>
              <a:t>ことができる</a:t>
            </a:r>
          </a:p>
        </p:txBody>
      </p:sp>
    </p:spTree>
    <p:extLst>
      <p:ext uri="{BB962C8B-B14F-4D97-AF65-F5344CB8AC3E}">
        <p14:creationId xmlns:p14="http://schemas.microsoft.com/office/powerpoint/2010/main" val="1159437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638312-8348-4F8A-9D39-ACC109A7C25B}"/>
              </a:ext>
            </a:extLst>
          </p:cNvPr>
          <p:cNvSpPr>
            <a:spLocks noGrp="1"/>
          </p:cNvSpPr>
          <p:nvPr>
            <p:ph type="title"/>
          </p:nvPr>
        </p:nvSpPr>
        <p:spPr/>
        <p:txBody>
          <a:bodyPr>
            <a:normAutofit fontScale="90000"/>
          </a:bodyPr>
          <a:lstStyle/>
          <a:p>
            <a:r>
              <a:rPr kumimoji="1" lang="ja-JP" altLang="en-US"/>
              <a:t>道徳経営とは</a:t>
            </a:r>
          </a:p>
        </p:txBody>
      </p:sp>
      <p:sp>
        <p:nvSpPr>
          <p:cNvPr id="3" name="フッター プレースホルダー 2">
            <a:extLst>
              <a:ext uri="{FF2B5EF4-FFF2-40B4-BE49-F238E27FC236}">
                <a16:creationId xmlns:a16="http://schemas.microsoft.com/office/drawing/2014/main" id="{DAADEEAA-3A98-412C-A142-4778C73F5CC3}"/>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A5566F7-90C3-41A0-BB3E-8D108FE878C3}"/>
              </a:ext>
            </a:extLst>
          </p:cNvPr>
          <p:cNvSpPr>
            <a:spLocks noGrp="1"/>
          </p:cNvSpPr>
          <p:nvPr>
            <p:ph type="sldNum" sz="quarter" idx="11"/>
          </p:nvPr>
        </p:nvSpPr>
        <p:spPr/>
        <p:txBody>
          <a:bodyPr/>
          <a:lstStyle/>
          <a:p>
            <a:fld id="{D9AE47F2-95C2-4286-997D-4843A9A6AD0C}" type="slidenum">
              <a:rPr lang="ja-JP" altLang="en-US" smtClean="0"/>
              <a:pPr/>
              <a:t>3</a:t>
            </a:fld>
            <a:endParaRPr lang="ja-JP" altLang="en-US"/>
          </a:p>
        </p:txBody>
      </p:sp>
      <p:sp>
        <p:nvSpPr>
          <p:cNvPr id="5" name="コンテンツ プレースホルダー 4">
            <a:extLst>
              <a:ext uri="{FF2B5EF4-FFF2-40B4-BE49-F238E27FC236}">
                <a16:creationId xmlns:a16="http://schemas.microsoft.com/office/drawing/2014/main" id="{CDB427DF-37FC-445D-B880-C8FF6FAFC517}"/>
              </a:ext>
            </a:extLst>
          </p:cNvPr>
          <p:cNvSpPr>
            <a:spLocks noGrp="1"/>
          </p:cNvSpPr>
          <p:nvPr>
            <p:ph sz="quarter" idx="12"/>
          </p:nvPr>
        </p:nvSpPr>
        <p:spPr/>
        <p:txBody>
          <a:bodyPr>
            <a:normAutofit/>
          </a:bodyPr>
          <a:lstStyle/>
          <a:p>
            <a:r>
              <a:rPr lang="ja-JP" altLang="en-US"/>
              <a:t>道徳経営とは、事業を通じて社会貢献につながる活動をするための経営手法</a:t>
            </a:r>
            <a:endParaRPr lang="en-US" altLang="ja-JP"/>
          </a:p>
          <a:p>
            <a:pPr lvl="1"/>
            <a:r>
              <a:rPr lang="ja-JP" altLang="en-US"/>
              <a:t>社会貢献とは、世のため人のためになること</a:t>
            </a:r>
            <a:endParaRPr lang="en-US" altLang="ja-JP"/>
          </a:p>
          <a:p>
            <a:r>
              <a:rPr lang="ja-JP" altLang="en-US"/>
              <a:t>「道徳なくして経済なし」</a:t>
            </a:r>
            <a:endParaRPr lang="en-US" altLang="ja-JP"/>
          </a:p>
          <a:p>
            <a:pPr lvl="1"/>
            <a:r>
              <a:rPr lang="ja-JP" altLang="en-US"/>
              <a:t>誠実さが経済活動には不可欠である</a:t>
            </a:r>
            <a:endParaRPr lang="en-US" altLang="ja-JP"/>
          </a:p>
          <a:p>
            <a:pPr lvl="1"/>
            <a:r>
              <a:rPr lang="ja-JP" altLang="en-US"/>
              <a:t>道徳に欠けた経営をしていたら、企業は永続しない</a:t>
            </a:r>
            <a:endParaRPr lang="en-US" altLang="ja-JP"/>
          </a:p>
        </p:txBody>
      </p:sp>
    </p:spTree>
    <p:extLst>
      <p:ext uri="{BB962C8B-B14F-4D97-AF65-F5344CB8AC3E}">
        <p14:creationId xmlns:p14="http://schemas.microsoft.com/office/powerpoint/2010/main" val="3528087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A69B44-6B39-4A80-9672-C90A053090F8}"/>
              </a:ext>
            </a:extLst>
          </p:cNvPr>
          <p:cNvSpPr>
            <a:spLocks noGrp="1"/>
          </p:cNvSpPr>
          <p:nvPr>
            <p:ph type="title"/>
          </p:nvPr>
        </p:nvSpPr>
        <p:spPr/>
        <p:txBody>
          <a:bodyPr>
            <a:normAutofit fontScale="90000"/>
          </a:bodyPr>
          <a:lstStyle/>
          <a:p>
            <a:r>
              <a:rPr lang="en-US" altLang="ja-JP"/>
              <a:t>【</a:t>
            </a:r>
            <a:r>
              <a:rPr lang="ja-JP" altLang="en-US"/>
              <a:t>実践</a:t>
            </a:r>
            <a:r>
              <a:rPr lang="en-US" altLang="ja-JP"/>
              <a:t>】</a:t>
            </a:r>
            <a:r>
              <a:rPr lang="ja-JP" altLang="en-US"/>
              <a:t>自分や周りの主体性に気づく</a:t>
            </a:r>
            <a:endParaRPr kumimoji="1" lang="ja-JP" altLang="en-US"/>
          </a:p>
        </p:txBody>
      </p:sp>
      <p:sp>
        <p:nvSpPr>
          <p:cNvPr id="3" name="フッター プレースホルダー 2">
            <a:extLst>
              <a:ext uri="{FF2B5EF4-FFF2-40B4-BE49-F238E27FC236}">
                <a16:creationId xmlns:a16="http://schemas.microsoft.com/office/drawing/2014/main" id="{AE92DBF1-07B6-4B31-8833-035352A89921}"/>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A39605-FB84-49FB-B139-4905B5CE77AE}"/>
              </a:ext>
            </a:extLst>
          </p:cNvPr>
          <p:cNvSpPr>
            <a:spLocks noGrp="1"/>
          </p:cNvSpPr>
          <p:nvPr>
            <p:ph type="sldNum" sz="quarter" idx="11"/>
          </p:nvPr>
        </p:nvSpPr>
        <p:spPr/>
        <p:txBody>
          <a:bodyPr/>
          <a:lstStyle/>
          <a:p>
            <a:fld id="{D9AE47F2-95C2-4286-997D-4843A9A6AD0C}" type="slidenum">
              <a:rPr lang="ja-JP" altLang="en-US" smtClean="0"/>
              <a:pPr/>
              <a:t>30</a:t>
            </a:fld>
            <a:endParaRPr lang="ja-JP" altLang="en-US"/>
          </a:p>
        </p:txBody>
      </p:sp>
      <p:graphicFrame>
        <p:nvGraphicFramePr>
          <p:cNvPr id="6" name="表 6">
            <a:extLst>
              <a:ext uri="{FF2B5EF4-FFF2-40B4-BE49-F238E27FC236}">
                <a16:creationId xmlns:a16="http://schemas.microsoft.com/office/drawing/2014/main" id="{4D56FA44-440F-4DF4-BE3D-3B21B0B7BF6F}"/>
              </a:ext>
            </a:extLst>
          </p:cNvPr>
          <p:cNvGraphicFramePr>
            <a:graphicFrameLocks noGrp="1"/>
          </p:cNvGraphicFramePr>
          <p:nvPr>
            <p:ph sz="quarter" idx="12"/>
            <p:extLst>
              <p:ext uri="{D42A27DB-BD31-4B8C-83A1-F6EECF244321}">
                <p14:modId xmlns:p14="http://schemas.microsoft.com/office/powerpoint/2010/main" val="2301794487"/>
              </p:ext>
            </p:extLst>
          </p:nvPr>
        </p:nvGraphicFramePr>
        <p:xfrm>
          <a:off x="397933" y="1395664"/>
          <a:ext cx="11455398" cy="4297756"/>
        </p:xfrm>
        <a:graphic>
          <a:graphicData uri="http://schemas.openxmlformats.org/drawingml/2006/table">
            <a:tbl>
              <a:tblPr bandRow="1">
                <a:tableStyleId>{5C22544A-7EE6-4342-B048-85BDC9FD1C3A}</a:tableStyleId>
              </a:tblPr>
              <a:tblGrid>
                <a:gridCol w="691035">
                  <a:extLst>
                    <a:ext uri="{9D8B030D-6E8A-4147-A177-3AD203B41FA5}">
                      <a16:colId xmlns:a16="http://schemas.microsoft.com/office/drawing/2014/main" val="3830707504"/>
                    </a:ext>
                  </a:extLst>
                </a:gridCol>
                <a:gridCol w="3252026">
                  <a:extLst>
                    <a:ext uri="{9D8B030D-6E8A-4147-A177-3AD203B41FA5}">
                      <a16:colId xmlns:a16="http://schemas.microsoft.com/office/drawing/2014/main" val="3255444820"/>
                    </a:ext>
                  </a:extLst>
                </a:gridCol>
                <a:gridCol w="7512337">
                  <a:extLst>
                    <a:ext uri="{9D8B030D-6E8A-4147-A177-3AD203B41FA5}">
                      <a16:colId xmlns:a16="http://schemas.microsoft.com/office/drawing/2014/main" val="747918477"/>
                    </a:ext>
                  </a:extLst>
                </a:gridCol>
              </a:tblGrid>
              <a:tr h="1219276">
                <a:tc>
                  <a:txBody>
                    <a:bodyPr/>
                    <a:lstStyle/>
                    <a:p>
                      <a:pPr algn="ctr"/>
                      <a:r>
                        <a:rPr kumimoji="1" lang="en-US" altLang="ja-JP"/>
                        <a:t>1</a:t>
                      </a:r>
                      <a:endParaRPr kumimoji="1" lang="ja-JP" altLang="en-US"/>
                    </a:p>
                  </a:txBody>
                  <a:tcPr anchor="ctr"/>
                </a:tc>
                <a:tc>
                  <a:txBody>
                    <a:bodyPr/>
                    <a:lstStyle/>
                    <a:p>
                      <a:r>
                        <a:rPr kumimoji="1" lang="ja-JP" altLang="en-US"/>
                        <a:t>丸一日、自分が話す言葉に注意して、周りに人々の言葉も注意して聞いてみる</a:t>
                      </a:r>
                    </a:p>
                  </a:txBody>
                  <a:tcPr/>
                </a:tc>
                <a:tc>
                  <a:txBody>
                    <a:bodyPr/>
                    <a:lstStyle/>
                    <a:p>
                      <a:pPr marL="285750" indent="-285750">
                        <a:buFont typeface="Arial" panose="020B0604020202020204" pitchFamily="34" charset="0"/>
                        <a:buChar char="•"/>
                      </a:pPr>
                      <a:r>
                        <a:rPr kumimoji="1" lang="ja-JP" altLang="en-US"/>
                        <a:t>「～でさえあったらなぁ」「あの人は頭にくる」「私にできることはない」というような反応的な言葉を何回使っているか、具体的に書き出してみる</a:t>
                      </a:r>
                      <a:endParaRPr kumimoji="1" lang="en-US" altLang="ja-JP"/>
                    </a:p>
                    <a:p>
                      <a:pPr marL="285750" indent="-285750">
                        <a:buFont typeface="Arial" panose="020B0604020202020204" pitchFamily="34" charset="0"/>
                        <a:buChar char="•"/>
                      </a:pPr>
                      <a:r>
                        <a:rPr kumimoji="1" lang="ja-JP" altLang="en-US"/>
                        <a:t>それを、主体的な言葉に言い換えてみる</a:t>
                      </a:r>
                    </a:p>
                  </a:txBody>
                  <a:tcPr/>
                </a:tc>
                <a:extLst>
                  <a:ext uri="{0D108BD9-81ED-4DB2-BD59-A6C34878D82A}">
                    <a16:rowId xmlns:a16="http://schemas.microsoft.com/office/drawing/2014/main" val="968904266"/>
                  </a:ext>
                </a:extLst>
              </a:tr>
              <a:tr h="1069325">
                <a:tc>
                  <a:txBody>
                    <a:bodyPr/>
                    <a:lstStyle/>
                    <a:p>
                      <a:pPr algn="ctr"/>
                      <a:r>
                        <a:rPr kumimoji="1" lang="en-US" altLang="ja-JP"/>
                        <a:t>2</a:t>
                      </a:r>
                      <a:endParaRPr kumimoji="1" lang="ja-JP" altLang="en-US"/>
                    </a:p>
                  </a:txBody>
                  <a:tcPr anchor="ctr"/>
                </a:tc>
                <a:tc>
                  <a:txBody>
                    <a:bodyPr/>
                    <a:lstStyle/>
                    <a:p>
                      <a:r>
                        <a:rPr kumimoji="1" lang="ja-JP" altLang="en-US"/>
                        <a:t>仕事や私生活で抱えている問題を一つ選ぶ</a:t>
                      </a:r>
                    </a:p>
                  </a:txBody>
                  <a:tcPr/>
                </a:tc>
                <a:tc>
                  <a:txBody>
                    <a:bodyPr/>
                    <a:lstStyle/>
                    <a:p>
                      <a:pPr marL="285750" indent="-285750">
                        <a:buFont typeface="Arial" panose="020B0604020202020204" pitchFamily="34" charset="0"/>
                        <a:buChar char="•"/>
                      </a:pPr>
                      <a:r>
                        <a:rPr kumimoji="1" lang="ja-JP" altLang="en-US"/>
                        <a:t>自分が直接コントロールできる問題なのか、間接的なのか、あるいはコントロールできないのかを見極める</a:t>
                      </a:r>
                      <a:endParaRPr kumimoji="1" lang="en-US" altLang="ja-JP"/>
                    </a:p>
                    <a:p>
                      <a:pPr marL="285750" indent="-285750">
                        <a:buFont typeface="Arial" panose="020B0604020202020204" pitchFamily="34" charset="0"/>
                        <a:buChar char="•"/>
                      </a:pPr>
                      <a:r>
                        <a:rPr kumimoji="1" lang="ja-JP" altLang="en-US"/>
                        <a:t>それを解決するため、影響の輪の中でできることを１つ決め、実行する</a:t>
                      </a:r>
                    </a:p>
                  </a:txBody>
                  <a:tcPr/>
                </a:tc>
                <a:extLst>
                  <a:ext uri="{0D108BD9-81ED-4DB2-BD59-A6C34878D82A}">
                    <a16:rowId xmlns:a16="http://schemas.microsoft.com/office/drawing/2014/main" val="649584280"/>
                  </a:ext>
                </a:extLst>
              </a:tr>
              <a:tr h="1583061">
                <a:tc>
                  <a:txBody>
                    <a:bodyPr/>
                    <a:lstStyle/>
                    <a:p>
                      <a:pPr algn="ctr"/>
                      <a:r>
                        <a:rPr kumimoji="1" lang="en-US" altLang="ja-JP"/>
                        <a:t>3</a:t>
                      </a:r>
                      <a:endParaRPr kumimoji="1" lang="ja-JP" altLang="en-US"/>
                    </a:p>
                  </a:txBody>
                  <a:tcPr anchor="ctr"/>
                </a:tc>
                <a:tc>
                  <a:txBody>
                    <a:bodyPr/>
                    <a:lstStyle/>
                    <a:p>
                      <a:r>
                        <a:rPr kumimoji="1" lang="ja-JP" altLang="en-US"/>
                        <a:t>「</a:t>
                      </a:r>
                      <a:r>
                        <a:rPr kumimoji="1" lang="en-US" altLang="ja-JP"/>
                        <a:t>30</a:t>
                      </a:r>
                      <a:r>
                        <a:rPr kumimoji="1" lang="ja-JP" altLang="en-US"/>
                        <a:t>日間テスト」で、自分の主体性を試す</a:t>
                      </a:r>
                    </a:p>
                  </a:txBody>
                  <a:tcPr/>
                </a:tc>
                <a:tc>
                  <a:txBody>
                    <a:bodyPr/>
                    <a:lstStyle/>
                    <a:p>
                      <a:pPr marL="285750" indent="-285750">
                        <a:buFont typeface="Arial" panose="020B0604020202020204" pitchFamily="34" charset="0"/>
                        <a:buChar char="•"/>
                      </a:pPr>
                      <a:r>
                        <a:rPr kumimoji="1" lang="ja-JP" altLang="en-US"/>
                        <a:t>３０日間毎日、影響の輪の中（自分がコントロールできること）だけに取り組んでみる</a:t>
                      </a:r>
                      <a:endParaRPr kumimoji="1" lang="en-US" altLang="ja-JP"/>
                    </a:p>
                    <a:p>
                      <a:pPr marL="285750" indent="-285750">
                        <a:buFont typeface="Arial" panose="020B0604020202020204" pitchFamily="34" charset="0"/>
                        <a:buChar char="•"/>
                      </a:pPr>
                      <a:r>
                        <a:rPr kumimoji="1" lang="ja-JP" altLang="en-US"/>
                        <a:t>例えば</a:t>
                      </a:r>
                      <a:r>
                        <a:rPr kumimoji="1" lang="ja-JP" altLang="en-US" sz="1400"/>
                        <a:t>（小さな約束を作りそれを守る、満員電車にどう対処するか？、怒っている人にどんな反応を示すか？裁く人ではなく与える人になる、批判者ではなく模範者になる、間違いを他者のせいにしない、自分のミスを正当化しない</a:t>
                      </a:r>
                      <a:r>
                        <a:rPr kumimoji="1" lang="en-US" altLang="ja-JP" sz="1400"/>
                        <a:t>…</a:t>
                      </a:r>
                      <a:r>
                        <a:rPr kumimoji="1" lang="ja-JP" altLang="en-US" sz="1400"/>
                        <a:t>）</a:t>
                      </a:r>
                      <a:endParaRPr kumimoji="1" lang="en-US" altLang="ja-JP" sz="1400"/>
                    </a:p>
                    <a:p>
                      <a:pPr marL="285750" indent="-285750">
                        <a:buFont typeface="Arial" panose="020B0604020202020204" pitchFamily="34" charset="0"/>
                        <a:buChar char="•"/>
                      </a:pPr>
                      <a:r>
                        <a:rPr kumimoji="1" lang="ja-JP" altLang="en-US"/>
                        <a:t>自分自身がどんな反応を選択し、何をすべきかを考える</a:t>
                      </a:r>
                      <a:endParaRPr kumimoji="1" lang="en-US" altLang="ja-JP"/>
                    </a:p>
                    <a:p>
                      <a:pPr marL="285750" indent="-285750">
                        <a:buFont typeface="Arial" panose="020B0604020202020204" pitchFamily="34" charset="0"/>
                        <a:buChar char="•"/>
                      </a:pPr>
                      <a:r>
                        <a:rPr kumimoji="1" lang="ja-JP" altLang="en-US"/>
                        <a:t>実際にやってみて、影響の輪がどのように変化するか確認する</a:t>
                      </a:r>
                      <a:endParaRPr kumimoji="1" lang="en-US" altLang="ja-JP"/>
                    </a:p>
                  </a:txBody>
                  <a:tcPr/>
                </a:tc>
                <a:extLst>
                  <a:ext uri="{0D108BD9-81ED-4DB2-BD59-A6C34878D82A}">
                    <a16:rowId xmlns:a16="http://schemas.microsoft.com/office/drawing/2014/main" val="3097406592"/>
                  </a:ext>
                </a:extLst>
              </a:tr>
            </a:tbl>
          </a:graphicData>
        </a:graphic>
      </p:graphicFrame>
    </p:spTree>
    <p:extLst>
      <p:ext uri="{BB962C8B-B14F-4D97-AF65-F5344CB8AC3E}">
        <p14:creationId xmlns:p14="http://schemas.microsoft.com/office/powerpoint/2010/main" val="35284301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E8150B-E52C-4B37-A3D0-4E40B4F2C451}"/>
              </a:ext>
            </a:extLst>
          </p:cNvPr>
          <p:cNvSpPr>
            <a:spLocks noGrp="1"/>
          </p:cNvSpPr>
          <p:nvPr>
            <p:ph type="title"/>
          </p:nvPr>
        </p:nvSpPr>
        <p:spPr/>
        <p:txBody>
          <a:bodyPr>
            <a:normAutofit fontScale="90000"/>
          </a:bodyPr>
          <a:lstStyle/>
          <a:p>
            <a:r>
              <a:rPr kumimoji="1" lang="en-US" altLang="ja-JP"/>
              <a:t>【</a:t>
            </a:r>
            <a:r>
              <a:rPr kumimoji="1" lang="ja-JP" altLang="en-US"/>
              <a:t>第</a:t>
            </a:r>
            <a:r>
              <a:rPr kumimoji="1" lang="en-US" altLang="ja-JP"/>
              <a:t>2</a:t>
            </a:r>
            <a:r>
              <a:rPr kumimoji="1" lang="ja-JP" altLang="en-US"/>
              <a:t>の習慣</a:t>
            </a:r>
            <a:r>
              <a:rPr kumimoji="1" lang="en-US" altLang="ja-JP"/>
              <a:t>】</a:t>
            </a:r>
            <a:r>
              <a:rPr kumimoji="1" lang="ja-JP" altLang="en-US"/>
              <a:t>終わりを思い描くことから始める</a:t>
            </a:r>
          </a:p>
        </p:txBody>
      </p:sp>
      <p:sp>
        <p:nvSpPr>
          <p:cNvPr id="3" name="フッター プレースホルダー 2">
            <a:extLst>
              <a:ext uri="{FF2B5EF4-FFF2-40B4-BE49-F238E27FC236}">
                <a16:creationId xmlns:a16="http://schemas.microsoft.com/office/drawing/2014/main" id="{B22170FB-895C-4603-87DF-5F1E989E42B4}"/>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525A013-0D20-42F0-9FA5-A91C0CEEBF44}"/>
              </a:ext>
            </a:extLst>
          </p:cNvPr>
          <p:cNvSpPr>
            <a:spLocks noGrp="1"/>
          </p:cNvSpPr>
          <p:nvPr>
            <p:ph type="sldNum" sz="quarter" idx="11"/>
          </p:nvPr>
        </p:nvSpPr>
        <p:spPr/>
        <p:txBody>
          <a:bodyPr/>
          <a:lstStyle/>
          <a:p>
            <a:fld id="{D9AE47F2-95C2-4286-997D-4843A9A6AD0C}" type="slidenum">
              <a:rPr lang="ja-JP" altLang="en-US" smtClean="0"/>
              <a:pPr/>
              <a:t>31</a:t>
            </a:fld>
            <a:endParaRPr lang="ja-JP" altLang="en-US"/>
          </a:p>
        </p:txBody>
      </p:sp>
      <p:sp>
        <p:nvSpPr>
          <p:cNvPr id="5" name="コンテンツ プレースホルダー 4">
            <a:extLst>
              <a:ext uri="{FF2B5EF4-FFF2-40B4-BE49-F238E27FC236}">
                <a16:creationId xmlns:a16="http://schemas.microsoft.com/office/drawing/2014/main" id="{E5FF2E3A-D963-47ED-8A55-ED798EE1F0BA}"/>
              </a:ext>
            </a:extLst>
          </p:cNvPr>
          <p:cNvSpPr>
            <a:spLocks noGrp="1"/>
          </p:cNvSpPr>
          <p:nvPr>
            <p:ph sz="quarter" idx="12"/>
          </p:nvPr>
        </p:nvSpPr>
        <p:spPr>
          <a:xfrm>
            <a:off x="397933" y="1264357"/>
            <a:ext cx="11455398" cy="4794698"/>
          </a:xfrm>
        </p:spPr>
        <p:txBody>
          <a:bodyPr>
            <a:normAutofit/>
          </a:bodyPr>
          <a:lstStyle/>
          <a:p>
            <a:r>
              <a:rPr lang="ja-JP" altLang="en-US"/>
              <a:t>２－１．人生の終わりを思い描く</a:t>
            </a:r>
            <a:endParaRPr kumimoji="1" lang="ja-JP" altLang="en-US"/>
          </a:p>
          <a:p>
            <a:r>
              <a:rPr kumimoji="1" lang="ja-JP" altLang="en-US"/>
              <a:t>２－２．ミッション・ステートメント</a:t>
            </a:r>
            <a:endParaRPr kumimoji="1" lang="en-US" altLang="ja-JP"/>
          </a:p>
          <a:p>
            <a:r>
              <a:rPr lang="en-US" altLang="ja-JP"/>
              <a:t>【</a:t>
            </a:r>
            <a:r>
              <a:rPr lang="ja-JP" altLang="en-US"/>
              <a:t>実践</a:t>
            </a:r>
            <a:r>
              <a:rPr lang="en-US" altLang="ja-JP"/>
              <a:t>】</a:t>
            </a:r>
            <a:r>
              <a:rPr lang="ja-JP" altLang="en-US"/>
              <a:t>ミッション・ステートメントを作る</a:t>
            </a:r>
            <a:endParaRPr kumimoji="1" lang="ja-JP" altLang="en-US"/>
          </a:p>
        </p:txBody>
      </p:sp>
    </p:spTree>
    <p:extLst>
      <p:ext uri="{BB962C8B-B14F-4D97-AF65-F5344CB8AC3E}">
        <p14:creationId xmlns:p14="http://schemas.microsoft.com/office/powerpoint/2010/main" val="240718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E8150B-E52C-4B37-A3D0-4E40B4F2C451}"/>
              </a:ext>
            </a:extLst>
          </p:cNvPr>
          <p:cNvSpPr>
            <a:spLocks noGrp="1"/>
          </p:cNvSpPr>
          <p:nvPr>
            <p:ph type="title"/>
          </p:nvPr>
        </p:nvSpPr>
        <p:spPr/>
        <p:txBody>
          <a:bodyPr>
            <a:normAutofit fontScale="90000"/>
          </a:bodyPr>
          <a:lstStyle/>
          <a:p>
            <a:r>
              <a:rPr lang="ja-JP" altLang="en-US"/>
              <a:t>２－１．人生の終わりを思い描く</a:t>
            </a:r>
          </a:p>
        </p:txBody>
      </p:sp>
      <p:sp>
        <p:nvSpPr>
          <p:cNvPr id="3" name="フッター プレースホルダー 2">
            <a:extLst>
              <a:ext uri="{FF2B5EF4-FFF2-40B4-BE49-F238E27FC236}">
                <a16:creationId xmlns:a16="http://schemas.microsoft.com/office/drawing/2014/main" id="{B22170FB-895C-4603-87DF-5F1E989E42B4}"/>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525A013-0D20-42F0-9FA5-A91C0CEEBF44}"/>
              </a:ext>
            </a:extLst>
          </p:cNvPr>
          <p:cNvSpPr>
            <a:spLocks noGrp="1"/>
          </p:cNvSpPr>
          <p:nvPr>
            <p:ph type="sldNum" sz="quarter" idx="11"/>
          </p:nvPr>
        </p:nvSpPr>
        <p:spPr/>
        <p:txBody>
          <a:bodyPr/>
          <a:lstStyle/>
          <a:p>
            <a:fld id="{D9AE47F2-95C2-4286-997D-4843A9A6AD0C}" type="slidenum">
              <a:rPr lang="ja-JP" altLang="en-US" smtClean="0"/>
              <a:pPr/>
              <a:t>32</a:t>
            </a:fld>
            <a:endParaRPr lang="ja-JP" altLang="en-US"/>
          </a:p>
        </p:txBody>
      </p:sp>
      <p:sp>
        <p:nvSpPr>
          <p:cNvPr id="5" name="コンテンツ プレースホルダー 4">
            <a:extLst>
              <a:ext uri="{FF2B5EF4-FFF2-40B4-BE49-F238E27FC236}">
                <a16:creationId xmlns:a16="http://schemas.microsoft.com/office/drawing/2014/main" id="{E5FF2E3A-D963-47ED-8A55-ED798EE1F0BA}"/>
              </a:ext>
            </a:extLst>
          </p:cNvPr>
          <p:cNvSpPr>
            <a:spLocks noGrp="1"/>
          </p:cNvSpPr>
          <p:nvPr>
            <p:ph sz="quarter" idx="12"/>
          </p:nvPr>
        </p:nvSpPr>
        <p:spPr>
          <a:xfrm>
            <a:off x="397933" y="1264356"/>
            <a:ext cx="11455398" cy="5017153"/>
          </a:xfrm>
        </p:spPr>
        <p:txBody>
          <a:bodyPr>
            <a:normAutofit/>
          </a:bodyPr>
          <a:lstStyle/>
          <a:p>
            <a:r>
              <a:rPr lang="ja-JP" altLang="en-US"/>
              <a:t>人生の終わりを思い描いてみる</a:t>
            </a:r>
            <a:endParaRPr lang="en-US" altLang="ja-JP"/>
          </a:p>
          <a:p>
            <a:pPr lvl="1"/>
            <a:r>
              <a:rPr lang="ja-JP" altLang="en-US"/>
              <a:t>自分の葬式を思い浮かべる。そこで読まれる弔辞にどんなことが書かれていたら嬉しいか？（そこに書かれていてほしいことを実現することがゴール）</a:t>
            </a:r>
            <a:endParaRPr lang="en-US" altLang="ja-JP"/>
          </a:p>
          <a:p>
            <a:pPr lvl="1"/>
            <a:r>
              <a:rPr lang="ja-JP" altLang="en-US"/>
              <a:t>終わりを思い描き</a:t>
            </a:r>
            <a:r>
              <a:rPr lang="ja-JP" altLang="en-US">
                <a:solidFill>
                  <a:srgbClr val="FF0000"/>
                </a:solidFill>
              </a:rPr>
              <a:t>「自分にとっての成功とは何か？」</a:t>
            </a:r>
            <a:r>
              <a:rPr lang="ja-JP" altLang="en-US"/>
              <a:t>を考えることで、実際に“今”やるべき行動が定まっていく</a:t>
            </a:r>
            <a:endParaRPr lang="en-US" altLang="ja-JP"/>
          </a:p>
          <a:p>
            <a:pPr lvl="2"/>
            <a:r>
              <a:rPr lang="ja-JP" altLang="en-US"/>
              <a:t>妻に、子供に、同僚に、友人たちになんと言われたいか？</a:t>
            </a:r>
            <a:endParaRPr lang="en-US" altLang="ja-JP"/>
          </a:p>
          <a:p>
            <a:pPr lvl="1"/>
            <a:r>
              <a:rPr lang="ja-JP" altLang="en-US"/>
              <a:t>終わりを思い描く、とは目的地をはっきりさせてから一歩を踏み出すということ</a:t>
            </a:r>
            <a:endParaRPr lang="en-US" altLang="ja-JP"/>
          </a:p>
          <a:p>
            <a:pPr lvl="1"/>
            <a:r>
              <a:rPr lang="ja-JP" altLang="en-US"/>
              <a:t>目的地を決めないと、人生が「虚しい勝利」に終わる</a:t>
            </a:r>
            <a:endParaRPr lang="en-US" altLang="ja-JP"/>
          </a:p>
          <a:p>
            <a:pPr lvl="2"/>
            <a:r>
              <a:rPr lang="ja-JP" altLang="en-US"/>
              <a:t>成功するためと思って犠牲にしたことが、実は成功よりもはるかに大事なものかもしれない</a:t>
            </a:r>
            <a:endParaRPr lang="en-US" altLang="ja-JP"/>
          </a:p>
          <a:p>
            <a:pPr lvl="2"/>
            <a:r>
              <a:rPr lang="ja-JP" altLang="en-US"/>
              <a:t>最も高い収入を得ることがあなたの人生の目的地なのか？</a:t>
            </a:r>
            <a:endParaRPr lang="en-US" altLang="ja-JP"/>
          </a:p>
        </p:txBody>
      </p:sp>
    </p:spTree>
    <p:extLst>
      <p:ext uri="{BB962C8B-B14F-4D97-AF65-F5344CB8AC3E}">
        <p14:creationId xmlns:p14="http://schemas.microsoft.com/office/powerpoint/2010/main" val="2404879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E8150B-E52C-4B37-A3D0-4E40B4F2C451}"/>
              </a:ext>
            </a:extLst>
          </p:cNvPr>
          <p:cNvSpPr>
            <a:spLocks noGrp="1"/>
          </p:cNvSpPr>
          <p:nvPr>
            <p:ph type="title"/>
          </p:nvPr>
        </p:nvSpPr>
        <p:spPr/>
        <p:txBody>
          <a:bodyPr>
            <a:normAutofit fontScale="90000"/>
          </a:bodyPr>
          <a:lstStyle/>
          <a:p>
            <a:r>
              <a:rPr lang="ja-JP" altLang="en-US"/>
              <a:t>２－２．ミッション・ステートメント</a:t>
            </a:r>
          </a:p>
        </p:txBody>
      </p:sp>
      <p:sp>
        <p:nvSpPr>
          <p:cNvPr id="3" name="フッター プレースホルダー 2">
            <a:extLst>
              <a:ext uri="{FF2B5EF4-FFF2-40B4-BE49-F238E27FC236}">
                <a16:creationId xmlns:a16="http://schemas.microsoft.com/office/drawing/2014/main" id="{B22170FB-895C-4603-87DF-5F1E989E42B4}"/>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525A013-0D20-42F0-9FA5-A91C0CEEBF44}"/>
              </a:ext>
            </a:extLst>
          </p:cNvPr>
          <p:cNvSpPr>
            <a:spLocks noGrp="1"/>
          </p:cNvSpPr>
          <p:nvPr>
            <p:ph type="sldNum" sz="quarter" idx="11"/>
          </p:nvPr>
        </p:nvSpPr>
        <p:spPr/>
        <p:txBody>
          <a:bodyPr/>
          <a:lstStyle/>
          <a:p>
            <a:fld id="{D9AE47F2-95C2-4286-997D-4843A9A6AD0C}" type="slidenum">
              <a:rPr lang="ja-JP" altLang="en-US" smtClean="0"/>
              <a:pPr/>
              <a:t>33</a:t>
            </a:fld>
            <a:endParaRPr lang="ja-JP" altLang="en-US"/>
          </a:p>
        </p:txBody>
      </p:sp>
      <p:sp>
        <p:nvSpPr>
          <p:cNvPr id="5" name="コンテンツ プレースホルダー 4">
            <a:extLst>
              <a:ext uri="{FF2B5EF4-FFF2-40B4-BE49-F238E27FC236}">
                <a16:creationId xmlns:a16="http://schemas.microsoft.com/office/drawing/2014/main" id="{E5FF2E3A-D963-47ED-8A55-ED798EE1F0BA}"/>
              </a:ext>
            </a:extLst>
          </p:cNvPr>
          <p:cNvSpPr>
            <a:spLocks noGrp="1"/>
          </p:cNvSpPr>
          <p:nvPr>
            <p:ph sz="quarter" idx="12"/>
          </p:nvPr>
        </p:nvSpPr>
        <p:spPr>
          <a:xfrm>
            <a:off x="397933" y="1264357"/>
            <a:ext cx="11455398" cy="4943938"/>
          </a:xfrm>
        </p:spPr>
        <p:txBody>
          <a:bodyPr>
            <a:normAutofit/>
          </a:bodyPr>
          <a:lstStyle/>
          <a:p>
            <a:r>
              <a:rPr lang="ja-JP" altLang="en-US"/>
              <a:t>ミッション・ステートメント（人生の使命を宣言した、自分だけの憲法）</a:t>
            </a:r>
            <a:endParaRPr lang="en-US" altLang="ja-JP"/>
          </a:p>
          <a:p>
            <a:pPr lvl="1"/>
            <a:r>
              <a:rPr lang="ja-JP" altLang="en-US"/>
              <a:t>自分だけの価値観と原則を記すことで、</a:t>
            </a:r>
            <a:r>
              <a:rPr kumimoji="1" lang="ja-JP" altLang="en-US"/>
              <a:t>自分の中にブレない中心を持ち、環境変化のスピードに適応できるようになる</a:t>
            </a:r>
            <a:endParaRPr kumimoji="1" lang="en-US" altLang="ja-JP"/>
          </a:p>
          <a:p>
            <a:pPr lvl="1"/>
            <a:r>
              <a:rPr lang="ja-JP" altLang="en-US"/>
              <a:t>人生の重要な決断を下すときの基礎となる</a:t>
            </a:r>
            <a:endParaRPr kumimoji="1" lang="en-US" altLang="ja-JP"/>
          </a:p>
          <a:p>
            <a:pPr lvl="1"/>
            <a:r>
              <a:rPr lang="ja-JP" altLang="en-US"/>
              <a:t>大切にしたい価値観、中心に置きたい原則について考え、明記する</a:t>
            </a:r>
            <a:endParaRPr lang="en-US" altLang="ja-JP"/>
          </a:p>
          <a:p>
            <a:pPr lvl="1"/>
            <a:r>
              <a:rPr kumimoji="1" lang="ja-JP" altLang="en-US"/>
              <a:t>夫・妻、息子・娘、父・母、上司・部下など、自分の役割を書き出し、それぞれの役割での「ありたい自分の姿」を書き出す</a:t>
            </a:r>
            <a:endParaRPr kumimoji="1" lang="en-US" altLang="ja-JP"/>
          </a:p>
          <a:p>
            <a:pPr lvl="1"/>
            <a:r>
              <a:rPr lang="ja-JP" altLang="en-US"/>
              <a:t>作って終わりではなく、年に数回は見直す</a:t>
            </a:r>
            <a:endParaRPr kumimoji="1" lang="en-US" altLang="ja-JP"/>
          </a:p>
        </p:txBody>
      </p:sp>
    </p:spTree>
    <p:extLst>
      <p:ext uri="{BB962C8B-B14F-4D97-AF65-F5344CB8AC3E}">
        <p14:creationId xmlns:p14="http://schemas.microsoft.com/office/powerpoint/2010/main" val="33994597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4AD846-1451-447A-B8DC-6B1E2770C501}"/>
              </a:ext>
            </a:extLst>
          </p:cNvPr>
          <p:cNvSpPr>
            <a:spLocks noGrp="1"/>
          </p:cNvSpPr>
          <p:nvPr>
            <p:ph type="title"/>
          </p:nvPr>
        </p:nvSpPr>
        <p:spPr>
          <a:xfrm>
            <a:off x="397932" y="360538"/>
            <a:ext cx="11455399" cy="666045"/>
          </a:xfrm>
        </p:spPr>
        <p:txBody>
          <a:bodyPr>
            <a:normAutofit fontScale="90000"/>
          </a:bodyPr>
          <a:lstStyle/>
          <a:p>
            <a:r>
              <a:rPr kumimoji="1" lang="ja-JP" altLang="en-US"/>
              <a:t>ミッション・ステートメントの例</a:t>
            </a:r>
          </a:p>
        </p:txBody>
      </p:sp>
      <p:sp>
        <p:nvSpPr>
          <p:cNvPr id="3" name="フッター プレースホルダー 2">
            <a:extLst>
              <a:ext uri="{FF2B5EF4-FFF2-40B4-BE49-F238E27FC236}">
                <a16:creationId xmlns:a16="http://schemas.microsoft.com/office/drawing/2014/main" id="{4F178CD7-7BF8-4C05-AF40-9942532C7C52}"/>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B73BC61-4009-47E0-B0BA-873DDD5473AB}"/>
              </a:ext>
            </a:extLst>
          </p:cNvPr>
          <p:cNvSpPr>
            <a:spLocks noGrp="1"/>
          </p:cNvSpPr>
          <p:nvPr>
            <p:ph type="sldNum" sz="quarter" idx="11"/>
          </p:nvPr>
        </p:nvSpPr>
        <p:spPr/>
        <p:txBody>
          <a:bodyPr/>
          <a:lstStyle/>
          <a:p>
            <a:fld id="{D9AE47F2-95C2-4286-997D-4843A9A6AD0C}" type="slidenum">
              <a:rPr lang="ja-JP" altLang="en-US" smtClean="0"/>
              <a:pPr/>
              <a:t>34</a:t>
            </a:fld>
            <a:endParaRPr lang="ja-JP" altLang="en-US"/>
          </a:p>
        </p:txBody>
      </p:sp>
      <p:sp>
        <p:nvSpPr>
          <p:cNvPr id="5" name="正方形/長方形 4">
            <a:extLst>
              <a:ext uri="{FF2B5EF4-FFF2-40B4-BE49-F238E27FC236}">
                <a16:creationId xmlns:a16="http://schemas.microsoft.com/office/drawing/2014/main" id="{9CC5F5D8-0C66-400E-9B67-9A5482F60644}"/>
              </a:ext>
            </a:extLst>
          </p:cNvPr>
          <p:cNvSpPr/>
          <p:nvPr/>
        </p:nvSpPr>
        <p:spPr>
          <a:xfrm>
            <a:off x="823906" y="1196217"/>
            <a:ext cx="10481913" cy="576490"/>
          </a:xfrm>
          <a:prstGeom prst="rect">
            <a:avLst/>
          </a:prstGeom>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a:t>私の人生の使命は、誠実に生き、人の人生に違いをもたらすことである</a:t>
            </a:r>
          </a:p>
        </p:txBody>
      </p:sp>
      <p:sp>
        <p:nvSpPr>
          <p:cNvPr id="8" name="矢印: 下 7">
            <a:extLst>
              <a:ext uri="{FF2B5EF4-FFF2-40B4-BE49-F238E27FC236}">
                <a16:creationId xmlns:a16="http://schemas.microsoft.com/office/drawing/2014/main" id="{7F97379F-79F4-4F30-A0B7-047E2D3C363F}"/>
              </a:ext>
            </a:extLst>
          </p:cNvPr>
          <p:cNvSpPr/>
          <p:nvPr/>
        </p:nvSpPr>
        <p:spPr>
          <a:xfrm>
            <a:off x="5558167" y="1874387"/>
            <a:ext cx="715478" cy="423511"/>
          </a:xfrm>
          <a:prstGeom prst="downArrow">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a:p>
        </p:txBody>
      </p:sp>
      <p:sp>
        <p:nvSpPr>
          <p:cNvPr id="9" name="テキスト ボックス 8">
            <a:extLst>
              <a:ext uri="{FF2B5EF4-FFF2-40B4-BE49-F238E27FC236}">
                <a16:creationId xmlns:a16="http://schemas.microsoft.com/office/drawing/2014/main" id="{DA57E65F-F144-4559-8B30-1453CECCB4E5}"/>
              </a:ext>
            </a:extLst>
          </p:cNvPr>
          <p:cNvSpPr txBox="1"/>
          <p:nvPr/>
        </p:nvSpPr>
        <p:spPr>
          <a:xfrm>
            <a:off x="1701645" y="1912595"/>
            <a:ext cx="3856522" cy="369332"/>
          </a:xfrm>
          <a:prstGeom prst="rect">
            <a:avLst/>
          </a:prstGeom>
          <a:noFill/>
        </p:spPr>
        <p:txBody>
          <a:bodyPr wrap="square" rtlCol="0">
            <a:spAutoFit/>
          </a:bodyPr>
          <a:lstStyle/>
          <a:p>
            <a:r>
              <a:rPr kumimoji="1" lang="ja-JP" altLang="en-US"/>
              <a:t>このミッションを果たすために</a:t>
            </a:r>
          </a:p>
        </p:txBody>
      </p:sp>
      <p:graphicFrame>
        <p:nvGraphicFramePr>
          <p:cNvPr id="10" name="表 10">
            <a:extLst>
              <a:ext uri="{FF2B5EF4-FFF2-40B4-BE49-F238E27FC236}">
                <a16:creationId xmlns:a16="http://schemas.microsoft.com/office/drawing/2014/main" id="{094F4D93-3819-492F-954A-4BB5D8FBCD54}"/>
              </a:ext>
            </a:extLst>
          </p:cNvPr>
          <p:cNvGraphicFramePr>
            <a:graphicFrameLocks noGrp="1"/>
          </p:cNvGraphicFramePr>
          <p:nvPr>
            <p:extLst>
              <p:ext uri="{D42A27DB-BD31-4B8C-83A1-F6EECF244321}">
                <p14:modId xmlns:p14="http://schemas.microsoft.com/office/powerpoint/2010/main" val="2264875894"/>
              </p:ext>
            </p:extLst>
          </p:nvPr>
        </p:nvGraphicFramePr>
        <p:xfrm>
          <a:off x="823907" y="2374571"/>
          <a:ext cx="10481913" cy="1112520"/>
        </p:xfrm>
        <a:graphic>
          <a:graphicData uri="http://schemas.openxmlformats.org/drawingml/2006/table">
            <a:tbl>
              <a:tblPr bandRow="1">
                <a:tableStyleId>{46F890A9-2807-4EBB-B81D-B2AA78EC7F39}</a:tableStyleId>
              </a:tblPr>
              <a:tblGrid>
                <a:gridCol w="3247579">
                  <a:extLst>
                    <a:ext uri="{9D8B030D-6E8A-4147-A177-3AD203B41FA5}">
                      <a16:colId xmlns:a16="http://schemas.microsoft.com/office/drawing/2014/main" val="3163461649"/>
                    </a:ext>
                  </a:extLst>
                </a:gridCol>
                <a:gridCol w="7234334">
                  <a:extLst>
                    <a:ext uri="{9D8B030D-6E8A-4147-A177-3AD203B41FA5}">
                      <a16:colId xmlns:a16="http://schemas.microsoft.com/office/drawing/2014/main" val="2102963518"/>
                    </a:ext>
                  </a:extLst>
                </a:gridCol>
              </a:tblGrid>
              <a:tr h="370840">
                <a:tc>
                  <a:txBody>
                    <a:bodyPr/>
                    <a:lstStyle/>
                    <a:p>
                      <a:r>
                        <a:rPr kumimoji="1" lang="ja-JP" altLang="en-US"/>
                        <a:t>私は慈愛を持つ</a:t>
                      </a:r>
                    </a:p>
                  </a:txBody>
                  <a:tcPr/>
                </a:tc>
                <a:tc>
                  <a:txBody>
                    <a:bodyPr/>
                    <a:lstStyle/>
                    <a:p>
                      <a:r>
                        <a:rPr kumimoji="1" lang="ja-JP" altLang="en-US"/>
                        <a:t>どんな境遇の人も愛する</a:t>
                      </a:r>
                    </a:p>
                  </a:txBody>
                  <a:tcPr/>
                </a:tc>
                <a:extLst>
                  <a:ext uri="{0D108BD9-81ED-4DB2-BD59-A6C34878D82A}">
                    <a16:rowId xmlns:a16="http://schemas.microsoft.com/office/drawing/2014/main" val="436436828"/>
                  </a:ext>
                </a:extLst>
              </a:tr>
              <a:tr h="370840">
                <a:tc>
                  <a:txBody>
                    <a:bodyPr/>
                    <a:lstStyle/>
                    <a:p>
                      <a:r>
                        <a:rPr kumimoji="1" lang="ja-JP" altLang="en-US"/>
                        <a:t>私は自己犠牲を惜しまない</a:t>
                      </a:r>
                    </a:p>
                  </a:txBody>
                  <a:tcPr/>
                </a:tc>
                <a:tc>
                  <a:txBody>
                    <a:bodyPr/>
                    <a:lstStyle/>
                    <a:p>
                      <a:r>
                        <a:rPr kumimoji="1" lang="ja-JP" altLang="en-US"/>
                        <a:t>自分の時間、才能、持てるものをすべて人生の使命にささげる</a:t>
                      </a:r>
                    </a:p>
                  </a:txBody>
                  <a:tcPr/>
                </a:tc>
                <a:extLst>
                  <a:ext uri="{0D108BD9-81ED-4DB2-BD59-A6C34878D82A}">
                    <a16:rowId xmlns:a16="http://schemas.microsoft.com/office/drawing/2014/main" val="2243858611"/>
                  </a:ext>
                </a:extLst>
              </a:tr>
              <a:tr h="370840">
                <a:tc>
                  <a:txBody>
                    <a:bodyPr/>
                    <a:lstStyle/>
                    <a:p>
                      <a:r>
                        <a:rPr kumimoji="1" lang="ja-JP" altLang="en-US"/>
                        <a:t>私は影響力を発揮する</a:t>
                      </a:r>
                    </a:p>
                  </a:txBody>
                  <a:tcPr/>
                </a:tc>
                <a:tc>
                  <a:txBody>
                    <a:bodyPr/>
                    <a:lstStyle/>
                    <a:p>
                      <a:r>
                        <a:rPr kumimoji="1" lang="ja-JP" altLang="en-US"/>
                        <a:t>自分の行動によって、他者の人生に良い影響を与える</a:t>
                      </a:r>
                    </a:p>
                  </a:txBody>
                  <a:tcPr/>
                </a:tc>
                <a:extLst>
                  <a:ext uri="{0D108BD9-81ED-4DB2-BD59-A6C34878D82A}">
                    <a16:rowId xmlns:a16="http://schemas.microsoft.com/office/drawing/2014/main" val="1032776714"/>
                  </a:ext>
                </a:extLst>
              </a:tr>
            </a:tbl>
          </a:graphicData>
        </a:graphic>
      </p:graphicFrame>
      <p:sp>
        <p:nvSpPr>
          <p:cNvPr id="16" name="正方形/長方形 15">
            <a:extLst>
              <a:ext uri="{FF2B5EF4-FFF2-40B4-BE49-F238E27FC236}">
                <a16:creationId xmlns:a16="http://schemas.microsoft.com/office/drawing/2014/main" id="{A2E8B4A7-74F9-4B53-AABD-5AB4A2DA1FC5}"/>
              </a:ext>
            </a:extLst>
          </p:cNvPr>
          <p:cNvSpPr/>
          <p:nvPr/>
        </p:nvSpPr>
        <p:spPr>
          <a:xfrm>
            <a:off x="823906" y="3782487"/>
            <a:ext cx="10481913" cy="576490"/>
          </a:xfrm>
          <a:prstGeom prst="rect">
            <a:avLst/>
          </a:prstGeom>
          <a:ln/>
        </p:spPr>
        <p:style>
          <a:lnRef idx="1">
            <a:schemeClr val="accent6"/>
          </a:lnRef>
          <a:fillRef idx="2">
            <a:schemeClr val="accent6"/>
          </a:fillRef>
          <a:effectRef idx="1">
            <a:schemeClr val="accent6"/>
          </a:effectRef>
          <a:fontRef idx="minor">
            <a:schemeClr val="dk1"/>
          </a:fontRef>
        </p:style>
        <p:txBody>
          <a:bodyPr lIns="180000" tIns="180000" rIns="180000" bIns="180000" rtlCol="0" anchor="ctr"/>
          <a:lstStyle/>
          <a:p>
            <a:pPr algn="ctr"/>
            <a:r>
              <a:rPr kumimoji="1" lang="ja-JP" altLang="en-US"/>
              <a:t>私は人生のミッションを達成するために、次の役割を優先する</a:t>
            </a:r>
          </a:p>
        </p:txBody>
      </p:sp>
      <p:sp>
        <p:nvSpPr>
          <p:cNvPr id="17" name="矢印: 下 16">
            <a:extLst>
              <a:ext uri="{FF2B5EF4-FFF2-40B4-BE49-F238E27FC236}">
                <a16:creationId xmlns:a16="http://schemas.microsoft.com/office/drawing/2014/main" id="{F540844A-2D87-4C29-90E2-D8584444A059}"/>
              </a:ext>
            </a:extLst>
          </p:cNvPr>
          <p:cNvSpPr/>
          <p:nvPr/>
        </p:nvSpPr>
        <p:spPr>
          <a:xfrm>
            <a:off x="5558167" y="4544266"/>
            <a:ext cx="715478" cy="423511"/>
          </a:xfrm>
          <a:prstGeom prst="downArrow">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a:p>
        </p:txBody>
      </p:sp>
      <p:graphicFrame>
        <p:nvGraphicFramePr>
          <p:cNvPr id="19" name="表 10">
            <a:extLst>
              <a:ext uri="{FF2B5EF4-FFF2-40B4-BE49-F238E27FC236}">
                <a16:creationId xmlns:a16="http://schemas.microsoft.com/office/drawing/2014/main" id="{C73CBCA4-7E18-4673-BE1B-BE9B229098C5}"/>
              </a:ext>
            </a:extLst>
          </p:cNvPr>
          <p:cNvGraphicFramePr>
            <a:graphicFrameLocks noGrp="1"/>
          </p:cNvGraphicFramePr>
          <p:nvPr>
            <p:extLst>
              <p:ext uri="{D42A27DB-BD31-4B8C-83A1-F6EECF244321}">
                <p14:modId xmlns:p14="http://schemas.microsoft.com/office/powerpoint/2010/main" val="2723918531"/>
              </p:ext>
            </p:extLst>
          </p:nvPr>
        </p:nvGraphicFramePr>
        <p:xfrm>
          <a:off x="823906" y="4986216"/>
          <a:ext cx="10481913" cy="1371600"/>
        </p:xfrm>
        <a:graphic>
          <a:graphicData uri="http://schemas.openxmlformats.org/drawingml/2006/table">
            <a:tbl>
              <a:tblPr bandRow="1">
                <a:tableStyleId>{93296810-A885-4BE3-A3E7-6D5BEEA58F35}</a:tableStyleId>
              </a:tblPr>
              <a:tblGrid>
                <a:gridCol w="1938545">
                  <a:extLst>
                    <a:ext uri="{9D8B030D-6E8A-4147-A177-3AD203B41FA5}">
                      <a16:colId xmlns:a16="http://schemas.microsoft.com/office/drawing/2014/main" val="3163461649"/>
                    </a:ext>
                  </a:extLst>
                </a:gridCol>
                <a:gridCol w="8543368">
                  <a:extLst>
                    <a:ext uri="{9D8B030D-6E8A-4147-A177-3AD203B41FA5}">
                      <a16:colId xmlns:a16="http://schemas.microsoft.com/office/drawing/2014/main" val="2102963518"/>
                    </a:ext>
                  </a:extLst>
                </a:gridCol>
              </a:tblGrid>
              <a:tr h="420087">
                <a:tc>
                  <a:txBody>
                    <a:bodyPr/>
                    <a:lstStyle/>
                    <a:p>
                      <a:r>
                        <a:rPr kumimoji="1" lang="ja-JP" altLang="en-US"/>
                        <a:t>夫として</a:t>
                      </a:r>
                    </a:p>
                  </a:txBody>
                  <a:tcPr/>
                </a:tc>
                <a:tc>
                  <a:txBody>
                    <a:bodyPr/>
                    <a:lstStyle/>
                    <a:p>
                      <a:r>
                        <a:rPr kumimoji="1" lang="ja-JP" altLang="en-US"/>
                        <a:t>妻は私の人生において最も大切な人である。調和、勤勉、倹約の精神を持ち、実りある家庭を築く。</a:t>
                      </a:r>
                    </a:p>
                  </a:txBody>
                  <a:tcPr/>
                </a:tc>
                <a:extLst>
                  <a:ext uri="{0D108BD9-81ED-4DB2-BD59-A6C34878D82A}">
                    <a16:rowId xmlns:a16="http://schemas.microsoft.com/office/drawing/2014/main" val="436436828"/>
                  </a:ext>
                </a:extLst>
              </a:tr>
              <a:tr h="243384">
                <a:tc>
                  <a:txBody>
                    <a:bodyPr/>
                    <a:lstStyle/>
                    <a:p>
                      <a:r>
                        <a:rPr kumimoji="1" lang="ja-JP" altLang="en-US"/>
                        <a:t>父親として</a:t>
                      </a:r>
                    </a:p>
                  </a:txBody>
                  <a:tcPr/>
                </a:tc>
                <a:tc>
                  <a:txBody>
                    <a:bodyPr/>
                    <a:lstStyle/>
                    <a:p>
                      <a:r>
                        <a:rPr kumimoji="1" lang="ja-JP" altLang="en-US"/>
                        <a:t>子供たちが生きる喜びを深めていけるように手助けをする。</a:t>
                      </a:r>
                    </a:p>
                  </a:txBody>
                  <a:tcPr/>
                </a:tc>
                <a:extLst>
                  <a:ext uri="{0D108BD9-81ED-4DB2-BD59-A6C34878D82A}">
                    <a16:rowId xmlns:a16="http://schemas.microsoft.com/office/drawing/2014/main" val="2243858611"/>
                  </a:ext>
                </a:extLst>
              </a:tr>
              <a:tr h="243384">
                <a:tc>
                  <a:txBody>
                    <a:bodyPr/>
                    <a:lstStyle/>
                    <a:p>
                      <a:r>
                        <a:rPr kumimoji="1" lang="ja-JP" altLang="en-US"/>
                        <a:t>職場で</a:t>
                      </a:r>
                    </a:p>
                  </a:txBody>
                  <a:tcPr/>
                </a:tc>
                <a:tc>
                  <a:txBody>
                    <a:bodyPr/>
                    <a:lstStyle/>
                    <a:p>
                      <a:r>
                        <a:rPr kumimoji="1" lang="ja-JP" altLang="en-US"/>
                        <a:t>組織の中で、高い業績を生み出す触媒となる</a:t>
                      </a:r>
                    </a:p>
                  </a:txBody>
                  <a:tcPr/>
                </a:tc>
                <a:extLst>
                  <a:ext uri="{0D108BD9-81ED-4DB2-BD59-A6C34878D82A}">
                    <a16:rowId xmlns:a16="http://schemas.microsoft.com/office/drawing/2014/main" val="1032776714"/>
                  </a:ext>
                </a:extLst>
              </a:tr>
            </a:tbl>
          </a:graphicData>
        </a:graphic>
      </p:graphicFrame>
    </p:spTree>
    <p:extLst>
      <p:ext uri="{BB962C8B-B14F-4D97-AF65-F5344CB8AC3E}">
        <p14:creationId xmlns:p14="http://schemas.microsoft.com/office/powerpoint/2010/main" val="19020011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A69B44-6B39-4A80-9672-C90A053090F8}"/>
              </a:ext>
            </a:extLst>
          </p:cNvPr>
          <p:cNvSpPr>
            <a:spLocks noGrp="1"/>
          </p:cNvSpPr>
          <p:nvPr>
            <p:ph type="title"/>
          </p:nvPr>
        </p:nvSpPr>
        <p:spPr/>
        <p:txBody>
          <a:bodyPr>
            <a:normAutofit fontScale="90000"/>
          </a:bodyPr>
          <a:lstStyle/>
          <a:p>
            <a:r>
              <a:rPr lang="en-US" altLang="ja-JP"/>
              <a:t>【</a:t>
            </a:r>
            <a:r>
              <a:rPr lang="ja-JP" altLang="en-US"/>
              <a:t>実践</a:t>
            </a:r>
            <a:r>
              <a:rPr lang="en-US" altLang="ja-JP"/>
              <a:t>】</a:t>
            </a:r>
            <a:r>
              <a:rPr lang="ja-JP" altLang="en-US"/>
              <a:t>ミッション・ステートメントを作る</a:t>
            </a:r>
            <a:endParaRPr kumimoji="1" lang="ja-JP" altLang="en-US"/>
          </a:p>
        </p:txBody>
      </p:sp>
      <p:sp>
        <p:nvSpPr>
          <p:cNvPr id="3" name="フッター プレースホルダー 2">
            <a:extLst>
              <a:ext uri="{FF2B5EF4-FFF2-40B4-BE49-F238E27FC236}">
                <a16:creationId xmlns:a16="http://schemas.microsoft.com/office/drawing/2014/main" id="{AE92DBF1-07B6-4B31-8833-035352A89921}"/>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A39605-FB84-49FB-B139-4905B5CE77AE}"/>
              </a:ext>
            </a:extLst>
          </p:cNvPr>
          <p:cNvSpPr>
            <a:spLocks noGrp="1"/>
          </p:cNvSpPr>
          <p:nvPr>
            <p:ph type="sldNum" sz="quarter" idx="11"/>
          </p:nvPr>
        </p:nvSpPr>
        <p:spPr/>
        <p:txBody>
          <a:bodyPr/>
          <a:lstStyle/>
          <a:p>
            <a:fld id="{D9AE47F2-95C2-4286-997D-4843A9A6AD0C}" type="slidenum">
              <a:rPr lang="ja-JP" altLang="en-US" smtClean="0"/>
              <a:pPr/>
              <a:t>35</a:t>
            </a:fld>
            <a:endParaRPr lang="ja-JP" altLang="en-US"/>
          </a:p>
        </p:txBody>
      </p:sp>
      <p:graphicFrame>
        <p:nvGraphicFramePr>
          <p:cNvPr id="6" name="表 6">
            <a:extLst>
              <a:ext uri="{FF2B5EF4-FFF2-40B4-BE49-F238E27FC236}">
                <a16:creationId xmlns:a16="http://schemas.microsoft.com/office/drawing/2014/main" id="{4D56FA44-440F-4DF4-BE3D-3B21B0B7BF6F}"/>
              </a:ext>
            </a:extLst>
          </p:cNvPr>
          <p:cNvGraphicFramePr>
            <a:graphicFrameLocks noGrp="1"/>
          </p:cNvGraphicFramePr>
          <p:nvPr>
            <p:ph sz="quarter" idx="12"/>
            <p:extLst>
              <p:ext uri="{D42A27DB-BD31-4B8C-83A1-F6EECF244321}">
                <p14:modId xmlns:p14="http://schemas.microsoft.com/office/powerpoint/2010/main" val="1440385551"/>
              </p:ext>
            </p:extLst>
          </p:nvPr>
        </p:nvGraphicFramePr>
        <p:xfrm>
          <a:off x="397933" y="1395665"/>
          <a:ext cx="11455398" cy="4334593"/>
        </p:xfrm>
        <a:graphic>
          <a:graphicData uri="http://schemas.openxmlformats.org/drawingml/2006/table">
            <a:tbl>
              <a:tblPr bandRow="1">
                <a:tableStyleId>{5C22544A-7EE6-4342-B048-85BDC9FD1C3A}</a:tableStyleId>
              </a:tblPr>
              <a:tblGrid>
                <a:gridCol w="691035">
                  <a:extLst>
                    <a:ext uri="{9D8B030D-6E8A-4147-A177-3AD203B41FA5}">
                      <a16:colId xmlns:a16="http://schemas.microsoft.com/office/drawing/2014/main" val="3830707504"/>
                    </a:ext>
                  </a:extLst>
                </a:gridCol>
                <a:gridCol w="3252026">
                  <a:extLst>
                    <a:ext uri="{9D8B030D-6E8A-4147-A177-3AD203B41FA5}">
                      <a16:colId xmlns:a16="http://schemas.microsoft.com/office/drawing/2014/main" val="3255444820"/>
                    </a:ext>
                  </a:extLst>
                </a:gridCol>
                <a:gridCol w="7512337">
                  <a:extLst>
                    <a:ext uri="{9D8B030D-6E8A-4147-A177-3AD203B41FA5}">
                      <a16:colId xmlns:a16="http://schemas.microsoft.com/office/drawing/2014/main" val="747918477"/>
                    </a:ext>
                  </a:extLst>
                </a:gridCol>
              </a:tblGrid>
              <a:tr h="873557">
                <a:tc>
                  <a:txBody>
                    <a:bodyPr/>
                    <a:lstStyle/>
                    <a:p>
                      <a:pPr algn="ctr"/>
                      <a:r>
                        <a:rPr kumimoji="1" lang="en-US" altLang="ja-JP"/>
                        <a:t>1</a:t>
                      </a:r>
                      <a:endParaRPr kumimoji="1" lang="ja-JP" altLang="en-US"/>
                    </a:p>
                  </a:txBody>
                  <a:tcPr anchor="ctr"/>
                </a:tc>
                <a:tc>
                  <a:txBody>
                    <a:bodyPr/>
                    <a:lstStyle/>
                    <a:p>
                      <a:r>
                        <a:rPr kumimoji="1" lang="ja-JP" altLang="en-US"/>
                        <a:t>自分のお葬式をイメージしてみる</a:t>
                      </a:r>
                    </a:p>
                    <a:p>
                      <a:r>
                        <a:rPr kumimoji="1" lang="en-US" altLang="ja-JP"/>
                        <a:t>※</a:t>
                      </a:r>
                      <a:r>
                        <a:rPr kumimoji="1" lang="ja-JP" altLang="en-US"/>
                        <a:t>難しい場合は退職時を想像してみる</a:t>
                      </a:r>
                    </a:p>
                  </a:txBody>
                  <a:tcPr/>
                </a:tc>
                <a:tc>
                  <a:txBody>
                    <a:bodyPr/>
                    <a:lstStyle/>
                    <a:p>
                      <a:pPr marL="285750" indent="-285750">
                        <a:buFont typeface="Arial" panose="020B0604020202020204" pitchFamily="34" charset="0"/>
                        <a:buChar char="•"/>
                      </a:pPr>
                      <a:r>
                        <a:rPr kumimoji="1" lang="ja-JP" altLang="en-US"/>
                        <a:t>イメージを記録する（参列者は？弔辞を読んでくれるのは誰？）</a:t>
                      </a:r>
                    </a:p>
                  </a:txBody>
                  <a:tcPr/>
                </a:tc>
                <a:extLst>
                  <a:ext uri="{0D108BD9-81ED-4DB2-BD59-A6C34878D82A}">
                    <a16:rowId xmlns:a16="http://schemas.microsoft.com/office/drawing/2014/main" val="968904266"/>
                  </a:ext>
                </a:extLst>
              </a:tr>
              <a:tr h="1637818">
                <a:tc>
                  <a:txBody>
                    <a:bodyPr/>
                    <a:lstStyle/>
                    <a:p>
                      <a:pPr algn="ctr"/>
                      <a:r>
                        <a:rPr kumimoji="1" lang="en-US" altLang="ja-JP"/>
                        <a:t>2</a:t>
                      </a:r>
                      <a:endParaRPr kumimoji="1" lang="ja-JP" altLang="en-US"/>
                    </a:p>
                  </a:txBody>
                  <a:tcPr anchor="ctr"/>
                </a:tc>
                <a:tc>
                  <a:txBody>
                    <a:bodyPr/>
                    <a:lstStyle/>
                    <a:p>
                      <a:r>
                        <a:rPr kumimoji="1" lang="ja-JP" altLang="en-US"/>
                        <a:t>ミッション・ステートメントを書く</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a:t>自分が大切にしたい価値観を認識する（</a:t>
                      </a:r>
                      <a:r>
                        <a:rPr lang="ja-JP" altLang="en-US"/>
                        <a:t>誠実さ、貢献、正直、勇気、努力、思いやり・・・</a:t>
                      </a:r>
                      <a:r>
                        <a:rPr kumimoji="1" lang="ja-JP" altLang="en-US"/>
                        <a:t>など、次代を超えて通用する不変的な価値観である“原則”をキーワードとする）</a:t>
                      </a:r>
                      <a:endParaRPr kumimoji="1" lang="en-US" altLang="ja-JP"/>
                    </a:p>
                    <a:p>
                      <a:pPr marL="285750" indent="-285750">
                        <a:buFont typeface="Arial" panose="020B0604020202020204" pitchFamily="34" charset="0"/>
                        <a:buChar char="•"/>
                      </a:pPr>
                      <a:r>
                        <a:rPr kumimoji="1" lang="ja-JP" altLang="en-US"/>
                        <a:t>自分の役割を整理する（夫、父親、息子、兄弟、上司、部下、専門職、生徒、友人・・・）</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ja-JP" altLang="en-US"/>
                        <a:t>それぞれの役割で、実現したいあり方を書き出す（組織での役割を決める場合、組織の理念や価値観と一致させる）</a:t>
                      </a:r>
                      <a:endParaRPr lang="en-US" altLang="ja-JP"/>
                    </a:p>
                  </a:txBody>
                  <a:tcPr/>
                </a:tc>
                <a:extLst>
                  <a:ext uri="{0D108BD9-81ED-4DB2-BD59-A6C34878D82A}">
                    <a16:rowId xmlns:a16="http://schemas.microsoft.com/office/drawing/2014/main" val="649584280"/>
                  </a:ext>
                </a:extLst>
              </a:tr>
              <a:tr h="1134193">
                <a:tc>
                  <a:txBody>
                    <a:bodyPr/>
                    <a:lstStyle/>
                    <a:p>
                      <a:pPr algn="ctr"/>
                      <a:r>
                        <a:rPr kumimoji="1" lang="en-US" altLang="ja-JP"/>
                        <a:t>3</a:t>
                      </a:r>
                      <a:endParaRPr kumimoji="1" lang="ja-JP" altLang="en-US"/>
                    </a:p>
                  </a:txBody>
                  <a:tcPr anchor="ctr"/>
                </a:tc>
                <a:tc>
                  <a:txBody>
                    <a:bodyPr/>
                    <a:lstStyle/>
                    <a:p>
                      <a:r>
                        <a:rPr kumimoji="1" lang="ja-JP" altLang="en-US"/>
                        <a:t>職場や家庭で共有する</a:t>
                      </a:r>
                    </a:p>
                  </a:txBody>
                  <a:tcPr/>
                </a:tc>
                <a:tc>
                  <a:txBody>
                    <a:bodyPr/>
                    <a:lstStyle/>
                    <a:p>
                      <a:pPr marL="285750" indent="-285750">
                        <a:buFont typeface="Arial" panose="020B0604020202020204" pitchFamily="34" charset="0"/>
                        <a:buChar char="•"/>
                      </a:pPr>
                      <a:r>
                        <a:rPr kumimoji="1" lang="ja-JP" altLang="en-US"/>
                        <a:t>レビューし合い、意見をもらう</a:t>
                      </a:r>
                      <a:endParaRPr kumimoji="1" lang="en-US" altLang="ja-JP"/>
                    </a:p>
                    <a:p>
                      <a:pPr marL="285750" indent="-285750">
                        <a:buFont typeface="Arial" panose="020B0604020202020204" pitchFamily="34" charset="0"/>
                        <a:buChar char="•"/>
                      </a:pPr>
                      <a:r>
                        <a:rPr kumimoji="1" lang="ja-JP" altLang="en-US"/>
                        <a:t>定期的に見直す（あるいは、職場等で役割が変わったタイミングなど）</a:t>
                      </a:r>
                      <a:endParaRPr kumimoji="1" lang="en-US" altLang="ja-JP"/>
                    </a:p>
                  </a:txBody>
                  <a:tcPr/>
                </a:tc>
                <a:extLst>
                  <a:ext uri="{0D108BD9-81ED-4DB2-BD59-A6C34878D82A}">
                    <a16:rowId xmlns:a16="http://schemas.microsoft.com/office/drawing/2014/main" val="3097406592"/>
                  </a:ext>
                </a:extLst>
              </a:tr>
            </a:tbl>
          </a:graphicData>
        </a:graphic>
      </p:graphicFrame>
    </p:spTree>
    <p:extLst>
      <p:ext uri="{BB962C8B-B14F-4D97-AF65-F5344CB8AC3E}">
        <p14:creationId xmlns:p14="http://schemas.microsoft.com/office/powerpoint/2010/main" val="9763413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E8150B-E52C-4B37-A3D0-4E40B4F2C451}"/>
              </a:ext>
            </a:extLst>
          </p:cNvPr>
          <p:cNvSpPr>
            <a:spLocks noGrp="1"/>
          </p:cNvSpPr>
          <p:nvPr>
            <p:ph type="title"/>
          </p:nvPr>
        </p:nvSpPr>
        <p:spPr/>
        <p:txBody>
          <a:bodyPr>
            <a:normAutofit fontScale="90000"/>
          </a:bodyPr>
          <a:lstStyle/>
          <a:p>
            <a:r>
              <a:rPr kumimoji="1" lang="en-US" altLang="ja-JP"/>
              <a:t>【</a:t>
            </a:r>
            <a:r>
              <a:rPr kumimoji="1" lang="ja-JP" altLang="en-US"/>
              <a:t>第</a:t>
            </a:r>
            <a:r>
              <a:rPr kumimoji="1" lang="en-US" altLang="ja-JP"/>
              <a:t>3</a:t>
            </a:r>
            <a:r>
              <a:rPr kumimoji="1" lang="ja-JP" altLang="en-US"/>
              <a:t>の習慣</a:t>
            </a:r>
            <a:r>
              <a:rPr kumimoji="1" lang="en-US" altLang="ja-JP"/>
              <a:t>】</a:t>
            </a:r>
            <a:r>
              <a:rPr lang="ja-JP" altLang="en-US"/>
              <a:t>最優先事項を優先する</a:t>
            </a:r>
            <a:endParaRPr kumimoji="1" lang="ja-JP" altLang="en-US"/>
          </a:p>
        </p:txBody>
      </p:sp>
      <p:sp>
        <p:nvSpPr>
          <p:cNvPr id="3" name="フッター プレースホルダー 2">
            <a:extLst>
              <a:ext uri="{FF2B5EF4-FFF2-40B4-BE49-F238E27FC236}">
                <a16:creationId xmlns:a16="http://schemas.microsoft.com/office/drawing/2014/main" id="{B22170FB-895C-4603-87DF-5F1E989E42B4}"/>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525A013-0D20-42F0-9FA5-A91C0CEEBF44}"/>
              </a:ext>
            </a:extLst>
          </p:cNvPr>
          <p:cNvSpPr>
            <a:spLocks noGrp="1"/>
          </p:cNvSpPr>
          <p:nvPr>
            <p:ph type="sldNum" sz="quarter" idx="11"/>
          </p:nvPr>
        </p:nvSpPr>
        <p:spPr/>
        <p:txBody>
          <a:bodyPr/>
          <a:lstStyle/>
          <a:p>
            <a:fld id="{D9AE47F2-95C2-4286-997D-4843A9A6AD0C}" type="slidenum">
              <a:rPr lang="ja-JP" altLang="en-US" smtClean="0"/>
              <a:pPr/>
              <a:t>36</a:t>
            </a:fld>
            <a:endParaRPr lang="ja-JP" altLang="en-US"/>
          </a:p>
        </p:txBody>
      </p:sp>
      <p:sp>
        <p:nvSpPr>
          <p:cNvPr id="5" name="コンテンツ プレースホルダー 4">
            <a:extLst>
              <a:ext uri="{FF2B5EF4-FFF2-40B4-BE49-F238E27FC236}">
                <a16:creationId xmlns:a16="http://schemas.microsoft.com/office/drawing/2014/main" id="{E5FF2E3A-D963-47ED-8A55-ED798EE1F0BA}"/>
              </a:ext>
            </a:extLst>
          </p:cNvPr>
          <p:cNvSpPr>
            <a:spLocks noGrp="1"/>
          </p:cNvSpPr>
          <p:nvPr>
            <p:ph sz="quarter" idx="12"/>
          </p:nvPr>
        </p:nvSpPr>
        <p:spPr/>
        <p:txBody>
          <a:bodyPr/>
          <a:lstStyle/>
          <a:p>
            <a:r>
              <a:rPr lang="ja-JP" altLang="en-US"/>
              <a:t>３－１．「緊急ではないが重要なこと」の時間を増やす</a:t>
            </a:r>
            <a:endParaRPr lang="en-US" altLang="ja-JP"/>
          </a:p>
          <a:p>
            <a:r>
              <a:rPr kumimoji="1" lang="ja-JP" altLang="en-US"/>
              <a:t>３－２．人を信頼し、任せる</a:t>
            </a:r>
            <a:endParaRPr kumimoji="1" lang="en-US" altLang="ja-JP"/>
          </a:p>
          <a:p>
            <a:r>
              <a:rPr lang="en-US" altLang="ja-JP"/>
              <a:t>【</a:t>
            </a:r>
            <a:r>
              <a:rPr lang="ja-JP" altLang="en-US"/>
              <a:t>実践</a:t>
            </a:r>
            <a:r>
              <a:rPr lang="en-US" altLang="ja-JP"/>
              <a:t>】</a:t>
            </a:r>
            <a:r>
              <a:rPr lang="ja-JP" altLang="en-US"/>
              <a:t>１週間単位で計画を立てる</a:t>
            </a:r>
            <a:endParaRPr kumimoji="1" lang="en-US" altLang="ja-JP"/>
          </a:p>
        </p:txBody>
      </p:sp>
    </p:spTree>
    <p:extLst>
      <p:ext uri="{BB962C8B-B14F-4D97-AF65-F5344CB8AC3E}">
        <p14:creationId xmlns:p14="http://schemas.microsoft.com/office/powerpoint/2010/main" val="12242129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10FA93-2A41-40ED-A06D-3D3A89CE963E}"/>
              </a:ext>
            </a:extLst>
          </p:cNvPr>
          <p:cNvSpPr>
            <a:spLocks noGrp="1"/>
          </p:cNvSpPr>
          <p:nvPr>
            <p:ph type="title"/>
          </p:nvPr>
        </p:nvSpPr>
        <p:spPr/>
        <p:txBody>
          <a:bodyPr>
            <a:noAutofit/>
          </a:bodyPr>
          <a:lstStyle/>
          <a:p>
            <a:r>
              <a:rPr lang="ja-JP" altLang="en-US" sz="3200"/>
              <a:t>３－１．「緊急ではないが重要なこと」の時間を増やす</a:t>
            </a:r>
            <a:endParaRPr kumimoji="1" lang="ja-JP" altLang="en-US" sz="3200"/>
          </a:p>
        </p:txBody>
      </p:sp>
      <p:sp>
        <p:nvSpPr>
          <p:cNvPr id="3" name="フッター プレースホルダー 2">
            <a:extLst>
              <a:ext uri="{FF2B5EF4-FFF2-40B4-BE49-F238E27FC236}">
                <a16:creationId xmlns:a16="http://schemas.microsoft.com/office/drawing/2014/main" id="{A2A1DDE9-7329-46A9-A35F-C4F82AC8C157}"/>
              </a:ext>
            </a:extLst>
          </p:cNvPr>
          <p:cNvSpPr>
            <a:spLocks noGrp="1"/>
          </p:cNvSpPr>
          <p:nvPr>
            <p:ph type="ftr" sz="quarter" idx="10"/>
          </p:nvPr>
        </p:nvSpPr>
        <p:spPr>
          <a:xfrm>
            <a:off x="6096000" y="6424612"/>
            <a:ext cx="4470399" cy="365125"/>
          </a:xfrm>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F5D607F-FC54-42F0-AFCC-CDD2FDE1E1C2}"/>
              </a:ext>
            </a:extLst>
          </p:cNvPr>
          <p:cNvSpPr>
            <a:spLocks noGrp="1"/>
          </p:cNvSpPr>
          <p:nvPr>
            <p:ph type="sldNum" sz="quarter" idx="11"/>
          </p:nvPr>
        </p:nvSpPr>
        <p:spPr/>
        <p:txBody>
          <a:bodyPr/>
          <a:lstStyle/>
          <a:p>
            <a:fld id="{D9AE47F2-95C2-4286-997D-4843A9A6AD0C}" type="slidenum">
              <a:rPr lang="ja-JP" altLang="en-US" smtClean="0"/>
              <a:pPr/>
              <a:t>37</a:t>
            </a:fld>
            <a:endParaRPr lang="ja-JP" altLang="en-US"/>
          </a:p>
        </p:txBody>
      </p:sp>
      <p:sp>
        <p:nvSpPr>
          <p:cNvPr id="10" name="正方形/長方形 9">
            <a:extLst>
              <a:ext uri="{FF2B5EF4-FFF2-40B4-BE49-F238E27FC236}">
                <a16:creationId xmlns:a16="http://schemas.microsoft.com/office/drawing/2014/main" id="{848A818D-CA6D-4E3F-85C3-BD6D3D0B567C}"/>
              </a:ext>
            </a:extLst>
          </p:cNvPr>
          <p:cNvSpPr/>
          <p:nvPr/>
        </p:nvSpPr>
        <p:spPr>
          <a:xfrm>
            <a:off x="2343650" y="1495213"/>
            <a:ext cx="2857332" cy="2240965"/>
          </a:xfrm>
          <a:prstGeom prst="rect">
            <a:avLst/>
          </a:prstGeom>
          <a:solidFill>
            <a:schemeClr val="accent5">
              <a:lumMod val="40000"/>
              <a:lumOff val="6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r>
              <a:rPr lang="ja-JP" altLang="en-US" b="1">
                <a:solidFill>
                  <a:schemeClr val="bg1"/>
                </a:solidFill>
              </a:rPr>
              <a:t>緊急</a:t>
            </a:r>
            <a:r>
              <a:rPr kumimoji="1" lang="ja-JP" altLang="en-US" b="1">
                <a:solidFill>
                  <a:schemeClr val="bg1"/>
                </a:solidFill>
              </a:rPr>
              <a:t>かつ重要</a:t>
            </a:r>
            <a:endParaRPr kumimoji="1" lang="en-US" altLang="ja-JP" b="1">
              <a:solidFill>
                <a:schemeClr val="bg1"/>
              </a:solidFill>
            </a:endParaRPr>
          </a:p>
        </p:txBody>
      </p:sp>
      <p:sp>
        <p:nvSpPr>
          <p:cNvPr id="8" name="正方形/長方形 7">
            <a:extLst>
              <a:ext uri="{FF2B5EF4-FFF2-40B4-BE49-F238E27FC236}">
                <a16:creationId xmlns:a16="http://schemas.microsoft.com/office/drawing/2014/main" id="{6B903433-7EE3-4709-8417-35861ECD7AEF}"/>
              </a:ext>
            </a:extLst>
          </p:cNvPr>
          <p:cNvSpPr/>
          <p:nvPr/>
        </p:nvSpPr>
        <p:spPr>
          <a:xfrm>
            <a:off x="5684179" y="1495213"/>
            <a:ext cx="2857332" cy="2240965"/>
          </a:xfrm>
          <a:prstGeom prst="rect">
            <a:avLst/>
          </a:prstGeom>
          <a:solidFill>
            <a:schemeClr val="accent5">
              <a:lumMod val="40000"/>
              <a:lumOff val="6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r>
              <a:rPr kumimoji="1" lang="ja-JP" altLang="en-US" b="1">
                <a:solidFill>
                  <a:schemeClr val="bg1"/>
                </a:solidFill>
              </a:rPr>
              <a:t>緊急</a:t>
            </a:r>
            <a:r>
              <a:rPr lang="ja-JP" altLang="en-US" b="1">
                <a:solidFill>
                  <a:schemeClr val="bg1"/>
                </a:solidFill>
              </a:rPr>
              <a:t>ではないが重要</a:t>
            </a:r>
            <a:endParaRPr kumimoji="1" lang="ja-JP" altLang="en-US" b="1">
              <a:solidFill>
                <a:schemeClr val="bg1"/>
              </a:solidFill>
            </a:endParaRPr>
          </a:p>
        </p:txBody>
      </p:sp>
      <p:sp>
        <p:nvSpPr>
          <p:cNvPr id="11" name="正方形/長方形 10">
            <a:extLst>
              <a:ext uri="{FF2B5EF4-FFF2-40B4-BE49-F238E27FC236}">
                <a16:creationId xmlns:a16="http://schemas.microsoft.com/office/drawing/2014/main" id="{F9BEE1BF-369F-43F9-90EC-6384B894B108}"/>
              </a:ext>
            </a:extLst>
          </p:cNvPr>
          <p:cNvSpPr/>
          <p:nvPr/>
        </p:nvSpPr>
        <p:spPr>
          <a:xfrm>
            <a:off x="2322850" y="4183647"/>
            <a:ext cx="2857332" cy="2240965"/>
          </a:xfrm>
          <a:prstGeom prst="rect">
            <a:avLst/>
          </a:prstGeom>
          <a:solidFill>
            <a:schemeClr val="accent5">
              <a:lumMod val="40000"/>
              <a:lumOff val="6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r>
              <a:rPr lang="ja-JP" altLang="en-US" b="1">
                <a:solidFill>
                  <a:schemeClr val="bg1"/>
                </a:solidFill>
              </a:rPr>
              <a:t>緊急だが</a:t>
            </a:r>
            <a:r>
              <a:rPr kumimoji="1" lang="ja-JP" altLang="en-US" b="1">
                <a:solidFill>
                  <a:schemeClr val="bg1"/>
                </a:solidFill>
              </a:rPr>
              <a:t>重要ではない</a:t>
            </a:r>
            <a:endParaRPr kumimoji="1" lang="en-US" altLang="ja-JP" b="1">
              <a:solidFill>
                <a:schemeClr val="bg1"/>
              </a:solidFill>
            </a:endParaRPr>
          </a:p>
        </p:txBody>
      </p:sp>
      <p:sp>
        <p:nvSpPr>
          <p:cNvPr id="12" name="正方形/長方形 11">
            <a:extLst>
              <a:ext uri="{FF2B5EF4-FFF2-40B4-BE49-F238E27FC236}">
                <a16:creationId xmlns:a16="http://schemas.microsoft.com/office/drawing/2014/main" id="{50BD75AB-409B-47BB-9ABE-F57BE56ACFB7}"/>
              </a:ext>
            </a:extLst>
          </p:cNvPr>
          <p:cNvSpPr/>
          <p:nvPr/>
        </p:nvSpPr>
        <p:spPr>
          <a:xfrm>
            <a:off x="5711909" y="4183647"/>
            <a:ext cx="2857332" cy="2240965"/>
          </a:xfrm>
          <a:prstGeom prst="rect">
            <a:avLst/>
          </a:prstGeom>
          <a:solidFill>
            <a:schemeClr val="accent5">
              <a:lumMod val="40000"/>
              <a:lumOff val="6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r>
              <a:rPr kumimoji="1" lang="ja-JP" altLang="en-US" b="1">
                <a:solidFill>
                  <a:schemeClr val="bg1"/>
                </a:solidFill>
              </a:rPr>
              <a:t>緊急でも重要でもない</a:t>
            </a:r>
          </a:p>
        </p:txBody>
      </p:sp>
      <p:sp>
        <p:nvSpPr>
          <p:cNvPr id="5" name="テキスト ボックス 4">
            <a:extLst>
              <a:ext uri="{FF2B5EF4-FFF2-40B4-BE49-F238E27FC236}">
                <a16:creationId xmlns:a16="http://schemas.microsoft.com/office/drawing/2014/main" id="{E43375AB-BD9D-4BC0-A60A-30C1778636CB}"/>
              </a:ext>
            </a:extLst>
          </p:cNvPr>
          <p:cNvSpPr txBox="1"/>
          <p:nvPr/>
        </p:nvSpPr>
        <p:spPr>
          <a:xfrm>
            <a:off x="2322850" y="3619049"/>
            <a:ext cx="6246391" cy="672525"/>
          </a:xfrm>
          <a:prstGeom prst="left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noAutofit/>
          </a:bodyPr>
          <a:lstStyle/>
          <a:p>
            <a:r>
              <a:rPr kumimoji="1" lang="ja-JP" altLang="en-US" sz="1600" b="1">
                <a:solidFill>
                  <a:schemeClr val="bg1"/>
                </a:solidFill>
              </a:rPr>
              <a:t>緊急</a:t>
            </a:r>
          </a:p>
        </p:txBody>
      </p:sp>
      <p:sp>
        <p:nvSpPr>
          <p:cNvPr id="13" name="テキスト ボックス 12">
            <a:extLst>
              <a:ext uri="{FF2B5EF4-FFF2-40B4-BE49-F238E27FC236}">
                <a16:creationId xmlns:a16="http://schemas.microsoft.com/office/drawing/2014/main" id="{40FDAD3A-1A6A-44F9-B52E-06A329B2B87F}"/>
              </a:ext>
            </a:extLst>
          </p:cNvPr>
          <p:cNvSpPr txBox="1"/>
          <p:nvPr/>
        </p:nvSpPr>
        <p:spPr>
          <a:xfrm>
            <a:off x="5179820" y="1495214"/>
            <a:ext cx="536958" cy="4929398"/>
          </a:xfrm>
          <a:prstGeom prst="up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wrap="square" rtlCol="0">
            <a:noAutofit/>
          </a:bodyPr>
          <a:lstStyle/>
          <a:p>
            <a:pPr algn="ctr"/>
            <a:r>
              <a:rPr lang="ja-JP" altLang="en-US" sz="1600" b="1">
                <a:solidFill>
                  <a:schemeClr val="bg1"/>
                </a:solidFill>
              </a:rPr>
              <a:t>重要</a:t>
            </a:r>
            <a:endParaRPr kumimoji="1" lang="ja-JP" altLang="en-US" sz="1600" b="1">
              <a:solidFill>
                <a:schemeClr val="bg1"/>
              </a:solidFill>
            </a:endParaRPr>
          </a:p>
        </p:txBody>
      </p:sp>
      <p:sp>
        <p:nvSpPr>
          <p:cNvPr id="14" name="テキスト ボックス 13">
            <a:extLst>
              <a:ext uri="{FF2B5EF4-FFF2-40B4-BE49-F238E27FC236}">
                <a16:creationId xmlns:a16="http://schemas.microsoft.com/office/drawing/2014/main" id="{469F7C01-A3DF-43EC-AE8E-B27F16600517}"/>
              </a:ext>
            </a:extLst>
          </p:cNvPr>
          <p:cNvSpPr txBox="1"/>
          <p:nvPr/>
        </p:nvSpPr>
        <p:spPr>
          <a:xfrm>
            <a:off x="3495508" y="1991198"/>
            <a:ext cx="583014" cy="519351"/>
          </a:xfrm>
          <a:prstGeom prst="ellipse">
            <a:avLst/>
          </a:prstGeom>
          <a:solidFill>
            <a:srgbClr val="FFFF00"/>
          </a:solidFill>
        </p:spPr>
        <p:txBody>
          <a:bodyPr wrap="square" rtlCol="0">
            <a:spAutoFit/>
          </a:bodyPr>
          <a:lstStyle/>
          <a:p>
            <a:pPr algn="ctr"/>
            <a:r>
              <a:rPr kumimoji="1" lang="ja-JP" altLang="en-US" b="1"/>
              <a:t>１</a:t>
            </a:r>
          </a:p>
        </p:txBody>
      </p:sp>
      <p:sp>
        <p:nvSpPr>
          <p:cNvPr id="17" name="テキスト ボックス 16">
            <a:extLst>
              <a:ext uri="{FF2B5EF4-FFF2-40B4-BE49-F238E27FC236}">
                <a16:creationId xmlns:a16="http://schemas.microsoft.com/office/drawing/2014/main" id="{E4DBC316-B831-42C0-AC79-E25D29330160}"/>
              </a:ext>
            </a:extLst>
          </p:cNvPr>
          <p:cNvSpPr txBox="1"/>
          <p:nvPr/>
        </p:nvSpPr>
        <p:spPr>
          <a:xfrm>
            <a:off x="6914692" y="1986196"/>
            <a:ext cx="583014" cy="519351"/>
          </a:xfrm>
          <a:prstGeom prst="ellipse">
            <a:avLst/>
          </a:prstGeom>
          <a:solidFill>
            <a:srgbClr val="FFFF00"/>
          </a:solidFill>
        </p:spPr>
        <p:txBody>
          <a:bodyPr wrap="square" rtlCol="0">
            <a:spAutoFit/>
          </a:bodyPr>
          <a:lstStyle/>
          <a:p>
            <a:pPr algn="ctr"/>
            <a:r>
              <a:rPr kumimoji="1" lang="ja-JP" altLang="en-US" b="1"/>
              <a:t>２</a:t>
            </a:r>
          </a:p>
        </p:txBody>
      </p:sp>
      <p:sp>
        <p:nvSpPr>
          <p:cNvPr id="18" name="テキスト ボックス 17">
            <a:extLst>
              <a:ext uri="{FF2B5EF4-FFF2-40B4-BE49-F238E27FC236}">
                <a16:creationId xmlns:a16="http://schemas.microsoft.com/office/drawing/2014/main" id="{AF00C978-8D5A-44A6-8674-FCBDC8AACBB5}"/>
              </a:ext>
            </a:extLst>
          </p:cNvPr>
          <p:cNvSpPr txBox="1"/>
          <p:nvPr/>
        </p:nvSpPr>
        <p:spPr>
          <a:xfrm>
            <a:off x="6914692" y="4658149"/>
            <a:ext cx="583014" cy="519351"/>
          </a:xfrm>
          <a:prstGeom prst="ellipse">
            <a:avLst/>
          </a:prstGeom>
          <a:solidFill>
            <a:srgbClr val="FFFF00"/>
          </a:solidFill>
        </p:spPr>
        <p:txBody>
          <a:bodyPr wrap="square" rtlCol="0">
            <a:spAutoFit/>
          </a:bodyPr>
          <a:lstStyle/>
          <a:p>
            <a:pPr algn="ctr"/>
            <a:r>
              <a:rPr kumimoji="1" lang="ja-JP" altLang="en-US" b="1"/>
              <a:t>４</a:t>
            </a:r>
          </a:p>
        </p:txBody>
      </p:sp>
      <p:sp>
        <p:nvSpPr>
          <p:cNvPr id="19" name="テキスト ボックス 18">
            <a:extLst>
              <a:ext uri="{FF2B5EF4-FFF2-40B4-BE49-F238E27FC236}">
                <a16:creationId xmlns:a16="http://schemas.microsoft.com/office/drawing/2014/main" id="{B4D037D0-BAF3-43DA-98C2-519DCC55F432}"/>
              </a:ext>
            </a:extLst>
          </p:cNvPr>
          <p:cNvSpPr txBox="1"/>
          <p:nvPr/>
        </p:nvSpPr>
        <p:spPr>
          <a:xfrm>
            <a:off x="3493450" y="4658149"/>
            <a:ext cx="583014" cy="519351"/>
          </a:xfrm>
          <a:prstGeom prst="ellipse">
            <a:avLst/>
          </a:prstGeom>
          <a:solidFill>
            <a:srgbClr val="FFFF00"/>
          </a:solidFill>
        </p:spPr>
        <p:txBody>
          <a:bodyPr wrap="square" rtlCol="0">
            <a:spAutoFit/>
          </a:bodyPr>
          <a:lstStyle/>
          <a:p>
            <a:pPr algn="ctr"/>
            <a:r>
              <a:rPr kumimoji="1" lang="ja-JP" altLang="en-US" b="1"/>
              <a:t>３</a:t>
            </a:r>
          </a:p>
        </p:txBody>
      </p:sp>
      <p:sp>
        <p:nvSpPr>
          <p:cNvPr id="20" name="テキスト ボックス 19">
            <a:extLst>
              <a:ext uri="{FF2B5EF4-FFF2-40B4-BE49-F238E27FC236}">
                <a16:creationId xmlns:a16="http://schemas.microsoft.com/office/drawing/2014/main" id="{98CA9A7D-3C50-4690-B914-10F966AD439B}"/>
              </a:ext>
            </a:extLst>
          </p:cNvPr>
          <p:cNvSpPr txBox="1"/>
          <p:nvPr/>
        </p:nvSpPr>
        <p:spPr>
          <a:xfrm>
            <a:off x="6600975" y="3252351"/>
            <a:ext cx="1080000" cy="360000"/>
          </a:xfrm>
          <a:prstGeom prst="roundRect">
            <a:avLst>
              <a:gd name="adj" fmla="val 39045"/>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ja-JP" altLang="en-US" sz="1400" b="1">
                <a:solidFill>
                  <a:schemeClr val="bg1"/>
                </a:solidFill>
              </a:rPr>
              <a:t>注力する</a:t>
            </a:r>
          </a:p>
        </p:txBody>
      </p:sp>
      <p:sp>
        <p:nvSpPr>
          <p:cNvPr id="21" name="吹き出し: 角を丸めた四角形 20">
            <a:extLst>
              <a:ext uri="{FF2B5EF4-FFF2-40B4-BE49-F238E27FC236}">
                <a16:creationId xmlns:a16="http://schemas.microsoft.com/office/drawing/2014/main" id="{686C9833-AF1E-417D-B6ED-CB312A0FF523}"/>
              </a:ext>
            </a:extLst>
          </p:cNvPr>
          <p:cNvSpPr/>
          <p:nvPr/>
        </p:nvSpPr>
        <p:spPr>
          <a:xfrm>
            <a:off x="8943774" y="1627363"/>
            <a:ext cx="2953694" cy="3839987"/>
          </a:xfrm>
          <a:prstGeom prst="wedgeRoundRectCallout">
            <a:avLst>
              <a:gd name="adj1" fmla="val -71457"/>
              <a:gd name="adj2" fmla="val -22378"/>
              <a:gd name="adj3" fmla="val 16667"/>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t"/>
          <a:lstStyle/>
          <a:p>
            <a:r>
              <a:rPr kumimoji="1" lang="ja-JP" altLang="en-US" sz="1400"/>
              <a:t>第</a:t>
            </a:r>
            <a:r>
              <a:rPr kumimoji="1" lang="en-US" altLang="ja-JP" sz="1400"/>
              <a:t>2</a:t>
            </a:r>
            <a:r>
              <a:rPr kumimoji="1" lang="ja-JP" altLang="en-US" sz="1400"/>
              <a:t>領域が最も重要。ここに時間を割くには？</a:t>
            </a:r>
            <a:endParaRPr kumimoji="1" lang="en-US" altLang="ja-JP" sz="1400"/>
          </a:p>
          <a:p>
            <a:endParaRPr kumimoji="1" lang="en-US" altLang="ja-JP" sz="1400"/>
          </a:p>
          <a:p>
            <a:r>
              <a:rPr kumimoji="1" lang="ja-JP" altLang="en-US" sz="1400"/>
              <a:t>①自分に本当に大切なものを知っていること</a:t>
            </a:r>
            <a:endParaRPr kumimoji="1" lang="en-US" altLang="ja-JP" sz="1400"/>
          </a:p>
          <a:p>
            <a:r>
              <a:rPr lang="ja-JP" altLang="en-US" sz="1400"/>
              <a:t>②</a:t>
            </a:r>
            <a:r>
              <a:rPr kumimoji="1" lang="ja-JP" altLang="en-US" sz="1400"/>
              <a:t>日常的に実行するには</a:t>
            </a:r>
            <a:r>
              <a:rPr lang="ja-JP" altLang="en-US" sz="1400"/>
              <a:t>「ノー」がいえる勇気を持つこと。</a:t>
            </a:r>
            <a:endParaRPr kumimoji="1" lang="en-US" altLang="ja-JP" sz="1400"/>
          </a:p>
          <a:p>
            <a:r>
              <a:rPr kumimoji="1" lang="ja-JP" altLang="en-US" sz="1400"/>
              <a:t>⇒強い「イエス」を持つ</a:t>
            </a:r>
            <a:endParaRPr kumimoji="1" lang="en-US" altLang="ja-JP" sz="1400"/>
          </a:p>
          <a:p>
            <a:endParaRPr lang="en-US" altLang="ja-JP" sz="1400"/>
          </a:p>
          <a:p>
            <a:r>
              <a:rPr lang="ja-JP" altLang="en-US" sz="1400"/>
              <a:t>⇒第</a:t>
            </a:r>
            <a:r>
              <a:rPr lang="en-US" altLang="ja-JP" sz="1400"/>
              <a:t>2</a:t>
            </a:r>
            <a:r>
              <a:rPr lang="ja-JP" altLang="en-US" sz="1400"/>
              <a:t>の習慣「終わりを思い描く」で、ミッションステートメントを定め、それに従って生きていれば、おのずと第</a:t>
            </a:r>
            <a:r>
              <a:rPr lang="en-US" altLang="ja-JP" sz="1400"/>
              <a:t>2</a:t>
            </a:r>
            <a:r>
              <a:rPr lang="ja-JP" altLang="en-US" sz="1400"/>
              <a:t>領域に時間を使っていくようになるはず。</a:t>
            </a:r>
          </a:p>
          <a:p>
            <a:endParaRPr lang="en-US" altLang="ja-JP" sz="1400"/>
          </a:p>
        </p:txBody>
      </p:sp>
      <p:sp>
        <p:nvSpPr>
          <p:cNvPr id="22" name="テキスト ボックス 21">
            <a:extLst>
              <a:ext uri="{FF2B5EF4-FFF2-40B4-BE49-F238E27FC236}">
                <a16:creationId xmlns:a16="http://schemas.microsoft.com/office/drawing/2014/main" id="{8BBC4450-5556-43CE-A1A2-A8D09A44508F}"/>
              </a:ext>
            </a:extLst>
          </p:cNvPr>
          <p:cNvSpPr txBox="1"/>
          <p:nvPr/>
        </p:nvSpPr>
        <p:spPr>
          <a:xfrm>
            <a:off x="2676394" y="2518551"/>
            <a:ext cx="2520000" cy="646331"/>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200"/>
              <a:t>締め切りのある仕事</a:t>
            </a:r>
            <a:endParaRPr kumimoji="1" lang="en-US" altLang="ja-JP" sz="1200"/>
          </a:p>
          <a:p>
            <a:pPr marL="285750" indent="-285750">
              <a:buFont typeface="Arial" panose="020B0604020202020204" pitchFamily="34" charset="0"/>
              <a:buChar char="•"/>
            </a:pPr>
            <a:r>
              <a:rPr lang="ja-JP" altLang="en-US" sz="1200"/>
              <a:t>大事な人との急な約束</a:t>
            </a:r>
            <a:endParaRPr lang="en-US" altLang="ja-JP" sz="1200"/>
          </a:p>
          <a:p>
            <a:pPr marL="285750" indent="-285750">
              <a:buFont typeface="Arial" panose="020B0604020202020204" pitchFamily="34" charset="0"/>
              <a:buChar char="•"/>
            </a:pPr>
            <a:r>
              <a:rPr kumimoji="1" lang="ja-JP" altLang="en-US" sz="1200"/>
              <a:t>病気や災害</a:t>
            </a:r>
          </a:p>
        </p:txBody>
      </p:sp>
      <p:sp>
        <p:nvSpPr>
          <p:cNvPr id="23" name="テキスト ボックス 22">
            <a:extLst>
              <a:ext uri="{FF2B5EF4-FFF2-40B4-BE49-F238E27FC236}">
                <a16:creationId xmlns:a16="http://schemas.microsoft.com/office/drawing/2014/main" id="{AFFDA9C1-5CEA-472F-B3CF-02C56450F2BA}"/>
              </a:ext>
            </a:extLst>
          </p:cNvPr>
          <p:cNvSpPr txBox="1"/>
          <p:nvPr/>
        </p:nvSpPr>
        <p:spPr>
          <a:xfrm>
            <a:off x="3189129" y="3252350"/>
            <a:ext cx="1080000" cy="360000"/>
          </a:xfrm>
          <a:prstGeom prst="roundRect">
            <a:avLst>
              <a:gd name="adj" fmla="val 39045"/>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ja-JP" altLang="en-US" sz="1400" b="1">
                <a:solidFill>
                  <a:schemeClr val="bg1"/>
                </a:solidFill>
              </a:rPr>
              <a:t>管理する</a:t>
            </a:r>
          </a:p>
        </p:txBody>
      </p:sp>
      <p:sp>
        <p:nvSpPr>
          <p:cNvPr id="24" name="テキスト ボックス 23">
            <a:extLst>
              <a:ext uri="{FF2B5EF4-FFF2-40B4-BE49-F238E27FC236}">
                <a16:creationId xmlns:a16="http://schemas.microsoft.com/office/drawing/2014/main" id="{400D2BB4-0D15-4C3E-B305-441AE0FEFB2E}"/>
              </a:ext>
            </a:extLst>
          </p:cNvPr>
          <p:cNvSpPr txBox="1"/>
          <p:nvPr/>
        </p:nvSpPr>
        <p:spPr>
          <a:xfrm>
            <a:off x="3184144" y="5884427"/>
            <a:ext cx="1080000" cy="360000"/>
          </a:xfrm>
          <a:prstGeom prst="roundRect">
            <a:avLst>
              <a:gd name="adj" fmla="val 39045"/>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ja-JP" altLang="en-US" sz="1400" b="1">
                <a:solidFill>
                  <a:schemeClr val="bg1"/>
                </a:solidFill>
              </a:rPr>
              <a:t>減らす</a:t>
            </a:r>
          </a:p>
        </p:txBody>
      </p:sp>
      <p:sp>
        <p:nvSpPr>
          <p:cNvPr id="25" name="テキスト ボックス 24">
            <a:extLst>
              <a:ext uri="{FF2B5EF4-FFF2-40B4-BE49-F238E27FC236}">
                <a16:creationId xmlns:a16="http://schemas.microsoft.com/office/drawing/2014/main" id="{FFD9DAEE-E014-4A3C-8583-F662B3B7B60A}"/>
              </a:ext>
            </a:extLst>
          </p:cNvPr>
          <p:cNvSpPr txBox="1"/>
          <p:nvPr/>
        </p:nvSpPr>
        <p:spPr>
          <a:xfrm>
            <a:off x="6598300" y="5884426"/>
            <a:ext cx="1080000" cy="360000"/>
          </a:xfrm>
          <a:prstGeom prst="roundRect">
            <a:avLst>
              <a:gd name="adj" fmla="val 39045"/>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ja-JP" altLang="en-US" sz="1400" b="1">
                <a:solidFill>
                  <a:schemeClr val="bg1"/>
                </a:solidFill>
              </a:rPr>
              <a:t>避ける</a:t>
            </a:r>
          </a:p>
        </p:txBody>
      </p:sp>
      <p:sp>
        <p:nvSpPr>
          <p:cNvPr id="26" name="テキスト ボックス 25">
            <a:extLst>
              <a:ext uri="{FF2B5EF4-FFF2-40B4-BE49-F238E27FC236}">
                <a16:creationId xmlns:a16="http://schemas.microsoft.com/office/drawing/2014/main" id="{67F6D5E4-D2FD-4A03-81C9-F484D9C89651}"/>
              </a:ext>
            </a:extLst>
          </p:cNvPr>
          <p:cNvSpPr txBox="1"/>
          <p:nvPr/>
        </p:nvSpPr>
        <p:spPr>
          <a:xfrm>
            <a:off x="6091310" y="2518551"/>
            <a:ext cx="2520000" cy="646331"/>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200"/>
              <a:t>人間関係作り</a:t>
            </a:r>
            <a:endParaRPr kumimoji="1" lang="en-US" altLang="ja-JP" sz="1200"/>
          </a:p>
          <a:p>
            <a:pPr marL="285750" indent="-285750">
              <a:buFont typeface="Arial" panose="020B0604020202020204" pitchFamily="34" charset="0"/>
              <a:buChar char="•"/>
            </a:pPr>
            <a:r>
              <a:rPr lang="ja-JP" altLang="en-US" sz="1200"/>
              <a:t>仕事や勉強の準備や計画</a:t>
            </a:r>
            <a:endParaRPr lang="en-US" altLang="ja-JP" sz="1200"/>
          </a:p>
          <a:p>
            <a:pPr marL="285750" indent="-285750">
              <a:buFont typeface="Arial" panose="020B0604020202020204" pitchFamily="34" charset="0"/>
              <a:buChar char="•"/>
            </a:pPr>
            <a:r>
              <a:rPr kumimoji="1" lang="ja-JP" altLang="en-US" sz="1200"/>
              <a:t>健康維持や自己啓発</a:t>
            </a:r>
          </a:p>
        </p:txBody>
      </p:sp>
      <p:sp>
        <p:nvSpPr>
          <p:cNvPr id="27" name="テキスト ボックス 26">
            <a:extLst>
              <a:ext uri="{FF2B5EF4-FFF2-40B4-BE49-F238E27FC236}">
                <a16:creationId xmlns:a16="http://schemas.microsoft.com/office/drawing/2014/main" id="{1DC21206-5B4B-4272-BA69-40C7853A0154}"/>
              </a:ext>
            </a:extLst>
          </p:cNvPr>
          <p:cNvSpPr txBox="1"/>
          <p:nvPr/>
        </p:nvSpPr>
        <p:spPr>
          <a:xfrm>
            <a:off x="6093981" y="5177501"/>
            <a:ext cx="2520000" cy="646331"/>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200"/>
              <a:t>待ち時間</a:t>
            </a:r>
            <a:endParaRPr kumimoji="1" lang="en-US" altLang="ja-JP" sz="1200"/>
          </a:p>
          <a:p>
            <a:pPr marL="285750" indent="-285750">
              <a:buFont typeface="Arial" panose="020B0604020202020204" pitchFamily="34" charset="0"/>
              <a:buChar char="•"/>
            </a:pPr>
            <a:r>
              <a:rPr lang="ja-JP" altLang="en-US" sz="1200"/>
              <a:t>テレビ、ネット、ゲーム</a:t>
            </a:r>
            <a:endParaRPr lang="en-US" altLang="ja-JP" sz="1200"/>
          </a:p>
          <a:p>
            <a:pPr marL="285750" indent="-285750">
              <a:buFont typeface="Arial" panose="020B0604020202020204" pitchFamily="34" charset="0"/>
              <a:buChar char="•"/>
            </a:pPr>
            <a:r>
              <a:rPr kumimoji="1" lang="ja-JP" altLang="en-US" sz="1200"/>
              <a:t>スマホをダラダラとみる</a:t>
            </a:r>
          </a:p>
        </p:txBody>
      </p:sp>
      <p:sp>
        <p:nvSpPr>
          <p:cNvPr id="28" name="テキスト ボックス 27">
            <a:extLst>
              <a:ext uri="{FF2B5EF4-FFF2-40B4-BE49-F238E27FC236}">
                <a16:creationId xmlns:a16="http://schemas.microsoft.com/office/drawing/2014/main" id="{0CCA6C44-ACF3-40A9-BA48-DB08A190CD69}"/>
              </a:ext>
            </a:extLst>
          </p:cNvPr>
          <p:cNvSpPr txBox="1"/>
          <p:nvPr/>
        </p:nvSpPr>
        <p:spPr>
          <a:xfrm>
            <a:off x="2675594" y="5177501"/>
            <a:ext cx="2520000" cy="646331"/>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200"/>
              <a:t>日々の電話や会議、報告書</a:t>
            </a:r>
            <a:endParaRPr kumimoji="1" lang="en-US" altLang="ja-JP" sz="1200"/>
          </a:p>
          <a:p>
            <a:pPr marL="285750" indent="-285750">
              <a:buFont typeface="Arial" panose="020B0604020202020204" pitchFamily="34" charset="0"/>
              <a:buChar char="•"/>
            </a:pPr>
            <a:r>
              <a:rPr kumimoji="1" lang="ja-JP" altLang="en-US" sz="1200"/>
              <a:t>重要でないメールへの返信</a:t>
            </a:r>
            <a:endParaRPr kumimoji="1" lang="en-US" altLang="ja-JP" sz="1200"/>
          </a:p>
          <a:p>
            <a:pPr marL="285750" indent="-285750">
              <a:buFont typeface="Arial" panose="020B0604020202020204" pitchFamily="34" charset="0"/>
              <a:buChar char="•"/>
            </a:pPr>
            <a:r>
              <a:rPr lang="ja-JP" altLang="en-US" sz="1200"/>
              <a:t>突然の来客対応</a:t>
            </a:r>
            <a:endParaRPr kumimoji="1" lang="en-US" altLang="ja-JP" sz="1200"/>
          </a:p>
        </p:txBody>
      </p:sp>
      <p:sp>
        <p:nvSpPr>
          <p:cNvPr id="6" name="テキスト ボックス 5">
            <a:extLst>
              <a:ext uri="{FF2B5EF4-FFF2-40B4-BE49-F238E27FC236}">
                <a16:creationId xmlns:a16="http://schemas.microsoft.com/office/drawing/2014/main" id="{23AF5302-009A-4275-AB9B-D07080AFF9B3}"/>
              </a:ext>
            </a:extLst>
          </p:cNvPr>
          <p:cNvSpPr txBox="1"/>
          <p:nvPr/>
        </p:nvSpPr>
        <p:spPr>
          <a:xfrm>
            <a:off x="397932" y="1131334"/>
            <a:ext cx="11499536" cy="369332"/>
          </a:xfrm>
          <a:prstGeom prst="rect">
            <a:avLst/>
          </a:prstGeom>
          <a:noFill/>
        </p:spPr>
        <p:txBody>
          <a:bodyPr wrap="square" rtlCol="0">
            <a:spAutoFit/>
          </a:bodyPr>
          <a:lstStyle/>
          <a:p>
            <a:r>
              <a:rPr kumimoji="1" lang="ja-JP" altLang="en-US"/>
              <a:t>人間の活動は重要度と緊急度を軸とした場合、次の４つに分けられる。（</a:t>
            </a:r>
            <a:r>
              <a:rPr lang="ja-JP" altLang="en-US" b="1"/>
              <a:t>時間管理のマトリックス</a:t>
            </a:r>
            <a:r>
              <a:rPr kumimoji="1" lang="ja-JP" altLang="en-US"/>
              <a:t>）</a:t>
            </a:r>
            <a:endParaRPr kumimoji="1" lang="en-US" altLang="ja-JP"/>
          </a:p>
        </p:txBody>
      </p:sp>
    </p:spTree>
    <p:extLst>
      <p:ext uri="{BB962C8B-B14F-4D97-AF65-F5344CB8AC3E}">
        <p14:creationId xmlns:p14="http://schemas.microsoft.com/office/powerpoint/2010/main" val="42913683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903BBB-525C-468D-B74D-52C4414B2D27}"/>
              </a:ext>
            </a:extLst>
          </p:cNvPr>
          <p:cNvSpPr>
            <a:spLocks noGrp="1"/>
          </p:cNvSpPr>
          <p:nvPr>
            <p:ph type="title"/>
          </p:nvPr>
        </p:nvSpPr>
        <p:spPr/>
        <p:txBody>
          <a:bodyPr>
            <a:normAutofit fontScale="90000"/>
          </a:bodyPr>
          <a:lstStyle/>
          <a:p>
            <a:r>
              <a:rPr lang="ja-JP" altLang="en-US"/>
              <a:t>３－２．人を信頼し、任せる</a:t>
            </a:r>
            <a:endParaRPr kumimoji="1" lang="ja-JP" altLang="en-US"/>
          </a:p>
        </p:txBody>
      </p:sp>
      <p:sp>
        <p:nvSpPr>
          <p:cNvPr id="3" name="フッター プレースホルダー 2">
            <a:extLst>
              <a:ext uri="{FF2B5EF4-FFF2-40B4-BE49-F238E27FC236}">
                <a16:creationId xmlns:a16="http://schemas.microsoft.com/office/drawing/2014/main" id="{3127F95E-41C5-4EA6-980B-02C7B6DA7A7D}"/>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28067D4-CCA0-4DB2-9775-45D9483CF965}"/>
              </a:ext>
            </a:extLst>
          </p:cNvPr>
          <p:cNvSpPr>
            <a:spLocks noGrp="1"/>
          </p:cNvSpPr>
          <p:nvPr>
            <p:ph type="sldNum" sz="quarter" idx="11"/>
          </p:nvPr>
        </p:nvSpPr>
        <p:spPr/>
        <p:txBody>
          <a:bodyPr/>
          <a:lstStyle/>
          <a:p>
            <a:fld id="{D9AE47F2-95C2-4286-997D-4843A9A6AD0C}" type="slidenum">
              <a:rPr lang="ja-JP" altLang="en-US" smtClean="0"/>
              <a:pPr/>
              <a:t>38</a:t>
            </a:fld>
            <a:endParaRPr lang="ja-JP" altLang="en-US"/>
          </a:p>
        </p:txBody>
      </p:sp>
      <p:sp>
        <p:nvSpPr>
          <p:cNvPr id="5" name="コンテンツ プレースホルダー 4">
            <a:extLst>
              <a:ext uri="{FF2B5EF4-FFF2-40B4-BE49-F238E27FC236}">
                <a16:creationId xmlns:a16="http://schemas.microsoft.com/office/drawing/2014/main" id="{8DF7BE0A-0472-442C-80F8-1E69555DB908}"/>
              </a:ext>
            </a:extLst>
          </p:cNvPr>
          <p:cNvSpPr>
            <a:spLocks noGrp="1"/>
          </p:cNvSpPr>
          <p:nvPr>
            <p:ph sz="quarter" idx="12"/>
          </p:nvPr>
        </p:nvSpPr>
        <p:spPr/>
        <p:txBody>
          <a:bodyPr>
            <a:normAutofit fontScale="85000" lnSpcReduction="20000"/>
          </a:bodyPr>
          <a:lstStyle/>
          <a:p>
            <a:r>
              <a:rPr lang="ja-JP" altLang="en-US"/>
              <a:t>デリゲーション（他人に仕事を任せること）を使う</a:t>
            </a:r>
            <a:endParaRPr lang="en-US" altLang="ja-JP"/>
          </a:p>
          <a:p>
            <a:pPr lvl="1"/>
            <a:r>
              <a:rPr lang="ja-JP" altLang="en-US"/>
              <a:t>第</a:t>
            </a:r>
            <a:r>
              <a:rPr lang="en-US" altLang="ja-JP"/>
              <a:t>2</a:t>
            </a:r>
            <a:r>
              <a:rPr lang="ja-JP" altLang="en-US"/>
              <a:t>領域に時間を使うには上手にデリゲーションできなければならない</a:t>
            </a:r>
            <a:endParaRPr lang="en-US" altLang="ja-JP"/>
          </a:p>
          <a:p>
            <a:pPr lvl="2"/>
            <a:r>
              <a:rPr lang="ja-JP" altLang="en-US"/>
              <a:t>（✕）使い走りのデリゲーション⇒自分の時間が確保できない</a:t>
            </a:r>
            <a:endParaRPr lang="en-US" altLang="ja-JP"/>
          </a:p>
          <a:p>
            <a:pPr lvl="2"/>
            <a:r>
              <a:rPr lang="ja-JP" altLang="en-US"/>
              <a:t>（◎）全面的なデリゲーション⇒手段は任せ、結果を重視する。ルールは最小限を定める</a:t>
            </a:r>
            <a:endParaRPr lang="en-US" altLang="ja-JP"/>
          </a:p>
          <a:p>
            <a:r>
              <a:rPr lang="ja-JP" altLang="en-US"/>
              <a:t>任せるときは以下を明確化する</a:t>
            </a:r>
            <a:endParaRPr lang="en-US" altLang="ja-JP"/>
          </a:p>
          <a:p>
            <a:pPr lvl="1"/>
            <a:r>
              <a:rPr lang="ja-JP" altLang="en-US"/>
              <a:t>望む成果</a:t>
            </a:r>
            <a:endParaRPr lang="en-US" altLang="ja-JP"/>
          </a:p>
          <a:p>
            <a:pPr lvl="2"/>
            <a:r>
              <a:rPr lang="ja-JP" altLang="en-US"/>
              <a:t>何を達成してほしいかを明確に。手段ではなく結果についてお互いが納得すること</a:t>
            </a:r>
            <a:endParaRPr lang="en-US" altLang="ja-JP"/>
          </a:p>
          <a:p>
            <a:pPr lvl="2"/>
            <a:r>
              <a:rPr lang="ja-JP" altLang="en-US"/>
              <a:t>期限も明確に</a:t>
            </a:r>
            <a:endParaRPr lang="en-US" altLang="ja-JP"/>
          </a:p>
          <a:p>
            <a:pPr lvl="2"/>
            <a:r>
              <a:rPr lang="ja-JP" altLang="en-US"/>
              <a:t>達成したときの報酬、達成できなかった時の報酬も明確に</a:t>
            </a:r>
            <a:endParaRPr lang="en-US" altLang="ja-JP"/>
          </a:p>
          <a:p>
            <a:pPr lvl="1"/>
            <a:r>
              <a:rPr lang="ja-JP" altLang="en-US"/>
              <a:t>ガイドライン</a:t>
            </a:r>
            <a:endParaRPr lang="en-US" altLang="ja-JP"/>
          </a:p>
          <a:p>
            <a:pPr lvl="2"/>
            <a:r>
              <a:rPr lang="ja-JP" altLang="en-US"/>
              <a:t>守るべきルールがあれば、明確に</a:t>
            </a:r>
            <a:endParaRPr lang="en-US" altLang="ja-JP"/>
          </a:p>
          <a:p>
            <a:pPr lvl="1"/>
            <a:r>
              <a:rPr lang="ja-JP" altLang="en-US"/>
              <a:t>リソース</a:t>
            </a:r>
            <a:endParaRPr lang="en-US" altLang="ja-JP"/>
          </a:p>
          <a:p>
            <a:pPr lvl="2"/>
            <a:r>
              <a:rPr lang="ja-JP" altLang="en-US"/>
              <a:t>望む結果を得るために使える人や物や金を明確に</a:t>
            </a:r>
          </a:p>
        </p:txBody>
      </p:sp>
    </p:spTree>
    <p:extLst>
      <p:ext uri="{BB962C8B-B14F-4D97-AF65-F5344CB8AC3E}">
        <p14:creationId xmlns:p14="http://schemas.microsoft.com/office/powerpoint/2010/main" val="37622949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3E751A-81E4-488C-A65A-60E9DEE2AA37}"/>
              </a:ext>
            </a:extLst>
          </p:cNvPr>
          <p:cNvSpPr>
            <a:spLocks noGrp="1"/>
          </p:cNvSpPr>
          <p:nvPr>
            <p:ph type="title"/>
          </p:nvPr>
        </p:nvSpPr>
        <p:spPr/>
        <p:txBody>
          <a:bodyPr>
            <a:normAutofit fontScale="90000"/>
          </a:bodyPr>
          <a:lstStyle/>
          <a:p>
            <a:r>
              <a:rPr kumimoji="1" lang="en-US" altLang="ja-JP"/>
              <a:t>【</a:t>
            </a:r>
            <a:r>
              <a:rPr kumimoji="1" lang="ja-JP" altLang="en-US"/>
              <a:t>実践</a:t>
            </a:r>
            <a:r>
              <a:rPr kumimoji="1" lang="en-US" altLang="ja-JP"/>
              <a:t>】</a:t>
            </a:r>
            <a:r>
              <a:rPr kumimoji="1" lang="ja-JP" altLang="en-US"/>
              <a:t>１週間単位で計画を立てる</a:t>
            </a:r>
          </a:p>
        </p:txBody>
      </p:sp>
      <p:sp>
        <p:nvSpPr>
          <p:cNvPr id="3" name="フッター プレースホルダー 2">
            <a:extLst>
              <a:ext uri="{FF2B5EF4-FFF2-40B4-BE49-F238E27FC236}">
                <a16:creationId xmlns:a16="http://schemas.microsoft.com/office/drawing/2014/main" id="{BB45A6BF-F74E-408C-B196-FB4B0511309A}"/>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324B859-3AB0-4F9E-8B22-03A65E51E725}"/>
              </a:ext>
            </a:extLst>
          </p:cNvPr>
          <p:cNvSpPr>
            <a:spLocks noGrp="1"/>
          </p:cNvSpPr>
          <p:nvPr>
            <p:ph type="sldNum" sz="quarter" idx="11"/>
          </p:nvPr>
        </p:nvSpPr>
        <p:spPr/>
        <p:txBody>
          <a:bodyPr/>
          <a:lstStyle/>
          <a:p>
            <a:fld id="{D9AE47F2-95C2-4286-997D-4843A9A6AD0C}" type="slidenum">
              <a:rPr lang="ja-JP" altLang="en-US" smtClean="0"/>
              <a:pPr/>
              <a:t>39</a:t>
            </a:fld>
            <a:endParaRPr lang="ja-JP" altLang="en-US"/>
          </a:p>
        </p:txBody>
      </p:sp>
      <p:graphicFrame>
        <p:nvGraphicFramePr>
          <p:cNvPr id="8" name="表 6">
            <a:extLst>
              <a:ext uri="{FF2B5EF4-FFF2-40B4-BE49-F238E27FC236}">
                <a16:creationId xmlns:a16="http://schemas.microsoft.com/office/drawing/2014/main" id="{C35D0459-DCE3-4980-BF29-3AAB607CEE29}"/>
              </a:ext>
            </a:extLst>
          </p:cNvPr>
          <p:cNvGraphicFramePr>
            <a:graphicFrameLocks/>
          </p:cNvGraphicFramePr>
          <p:nvPr>
            <p:extLst>
              <p:ext uri="{D42A27DB-BD31-4B8C-83A1-F6EECF244321}">
                <p14:modId xmlns:p14="http://schemas.microsoft.com/office/powerpoint/2010/main" val="317073035"/>
              </p:ext>
            </p:extLst>
          </p:nvPr>
        </p:nvGraphicFramePr>
        <p:xfrm>
          <a:off x="397933" y="1338246"/>
          <a:ext cx="11455398" cy="3566160"/>
        </p:xfrm>
        <a:graphic>
          <a:graphicData uri="http://schemas.openxmlformats.org/drawingml/2006/table">
            <a:tbl>
              <a:tblPr bandRow="1">
                <a:tableStyleId>{5C22544A-7EE6-4342-B048-85BDC9FD1C3A}</a:tableStyleId>
              </a:tblPr>
              <a:tblGrid>
                <a:gridCol w="691035">
                  <a:extLst>
                    <a:ext uri="{9D8B030D-6E8A-4147-A177-3AD203B41FA5}">
                      <a16:colId xmlns:a16="http://schemas.microsoft.com/office/drawing/2014/main" val="3830707504"/>
                    </a:ext>
                  </a:extLst>
                </a:gridCol>
                <a:gridCol w="3949430">
                  <a:extLst>
                    <a:ext uri="{9D8B030D-6E8A-4147-A177-3AD203B41FA5}">
                      <a16:colId xmlns:a16="http://schemas.microsoft.com/office/drawing/2014/main" val="3255444820"/>
                    </a:ext>
                  </a:extLst>
                </a:gridCol>
                <a:gridCol w="6814933">
                  <a:extLst>
                    <a:ext uri="{9D8B030D-6E8A-4147-A177-3AD203B41FA5}">
                      <a16:colId xmlns:a16="http://schemas.microsoft.com/office/drawing/2014/main" val="747918477"/>
                    </a:ext>
                  </a:extLst>
                </a:gridCol>
              </a:tblGrid>
              <a:tr h="1110875">
                <a:tc>
                  <a:txBody>
                    <a:bodyPr/>
                    <a:lstStyle/>
                    <a:p>
                      <a:pPr algn="ctr"/>
                      <a:r>
                        <a:rPr kumimoji="1" lang="en-US" altLang="ja-JP"/>
                        <a:t>1</a:t>
                      </a:r>
                      <a:endParaRPr kumimoji="1" lang="ja-JP" altLang="en-US"/>
                    </a:p>
                  </a:txBody>
                  <a:tcPr anchor="ctr"/>
                </a:tc>
                <a:tc>
                  <a:txBody>
                    <a:bodyPr/>
                    <a:lstStyle/>
                    <a:p>
                      <a:r>
                        <a:rPr kumimoji="1" lang="ja-JP" altLang="en-US"/>
                        <a:t>時間管理のマトリックスを描いてみる</a:t>
                      </a:r>
                    </a:p>
                  </a:txBody>
                  <a:tcPr/>
                </a:tc>
                <a:tc>
                  <a:txBody>
                    <a:bodyPr/>
                    <a:lstStyle/>
                    <a:p>
                      <a:pPr marL="285750" indent="-285750">
                        <a:buFont typeface="Arial" panose="020B0604020202020204" pitchFamily="34" charset="0"/>
                        <a:buChar char="•"/>
                      </a:pPr>
                      <a:r>
                        <a:rPr kumimoji="1" lang="ja-JP" altLang="en-US"/>
                        <a:t>それぞれの領域にどれくらいの時間を使っているかを推測して書き出す</a:t>
                      </a:r>
                      <a:endParaRPr kumimoji="1" lang="en-US" altLang="ja-JP"/>
                    </a:p>
                    <a:p>
                      <a:pPr marL="285750" indent="-285750">
                        <a:buFont typeface="Arial" panose="020B0604020202020204" pitchFamily="34" charset="0"/>
                        <a:buChar char="•"/>
                      </a:pPr>
                      <a:r>
                        <a:rPr kumimoji="1" lang="ja-JP" altLang="en-US"/>
                        <a:t>３日間、実際に何に時間を使ったか１５分単位で記録する</a:t>
                      </a:r>
                      <a:endParaRPr kumimoji="1" lang="en-US" altLang="ja-JP"/>
                    </a:p>
                    <a:p>
                      <a:pPr marL="285750" indent="-285750">
                        <a:buFont typeface="Arial" panose="020B0604020202020204" pitchFamily="34" charset="0"/>
                        <a:buChar char="•"/>
                      </a:pPr>
                      <a:r>
                        <a:rPr kumimoji="1" lang="ja-JP" altLang="en-US"/>
                        <a:t>推測とのギャップを確認し、変えたほうが良いものがあるかを考える</a:t>
                      </a:r>
                    </a:p>
                  </a:txBody>
                  <a:tcPr/>
                </a:tc>
                <a:extLst>
                  <a:ext uri="{0D108BD9-81ED-4DB2-BD59-A6C34878D82A}">
                    <a16:rowId xmlns:a16="http://schemas.microsoft.com/office/drawing/2014/main" val="968904266"/>
                  </a:ext>
                </a:extLst>
              </a:tr>
              <a:tr h="891068">
                <a:tc>
                  <a:txBody>
                    <a:bodyPr/>
                    <a:lstStyle/>
                    <a:p>
                      <a:pPr algn="ctr"/>
                      <a:r>
                        <a:rPr kumimoji="1" lang="en-US" altLang="ja-JP"/>
                        <a:t>2</a:t>
                      </a:r>
                      <a:endParaRPr kumimoji="1" lang="ja-JP" altLang="en-US"/>
                    </a:p>
                  </a:txBody>
                  <a:tcPr anchor="ctr"/>
                </a:tc>
                <a:tc>
                  <a:txBody>
                    <a:bodyPr/>
                    <a:lstStyle/>
                    <a:p>
                      <a:r>
                        <a:rPr kumimoji="1" lang="ja-JP" altLang="en-US"/>
                        <a:t>デリゲーションが必要かを考える</a:t>
                      </a:r>
                    </a:p>
                  </a:txBody>
                  <a:tcPr/>
                </a:tc>
                <a:tc>
                  <a:txBody>
                    <a:bodyPr/>
                    <a:lstStyle/>
                    <a:p>
                      <a:pPr marL="285750" indent="-285750">
                        <a:buFont typeface="Arial" panose="020B0604020202020204" pitchFamily="34" charset="0"/>
                        <a:buChar char="•"/>
                      </a:pPr>
                      <a:r>
                        <a:rPr kumimoji="1" lang="ja-JP" altLang="en-US"/>
                        <a:t>人に任せられそうな仕事をリストアップし、任せられそうな人の名前も書く</a:t>
                      </a:r>
                      <a:endParaRPr kumimoji="1" lang="en-US" altLang="ja-JP"/>
                    </a:p>
                    <a:p>
                      <a:pPr marL="285750" indent="-285750">
                        <a:buFont typeface="Arial" panose="020B0604020202020204" pitchFamily="34" charset="0"/>
                        <a:buChar char="•"/>
                      </a:pPr>
                      <a:r>
                        <a:rPr kumimoji="1" lang="ja-JP" altLang="en-US"/>
                        <a:t>任せるにあたり、訓練が必要そうなことを書く</a:t>
                      </a:r>
                      <a:endParaRPr kumimoji="1" lang="en-US" altLang="ja-JP"/>
                    </a:p>
                  </a:txBody>
                  <a:tcPr/>
                </a:tc>
                <a:extLst>
                  <a:ext uri="{0D108BD9-81ED-4DB2-BD59-A6C34878D82A}">
                    <a16:rowId xmlns:a16="http://schemas.microsoft.com/office/drawing/2014/main" val="649584280"/>
                  </a:ext>
                </a:extLst>
              </a:tr>
              <a:tr h="994391">
                <a:tc>
                  <a:txBody>
                    <a:bodyPr/>
                    <a:lstStyle/>
                    <a:p>
                      <a:pPr algn="ctr"/>
                      <a:r>
                        <a:rPr kumimoji="1" lang="en-US" altLang="ja-JP"/>
                        <a:t>3</a:t>
                      </a:r>
                      <a:endParaRPr kumimoji="1" lang="ja-JP" altLang="en-US"/>
                    </a:p>
                  </a:txBody>
                  <a:tcPr anchor="ctr"/>
                </a:tc>
                <a:tc>
                  <a:txBody>
                    <a:bodyPr/>
                    <a:lstStyle/>
                    <a:p>
                      <a:r>
                        <a:rPr kumimoji="1" lang="ja-JP" altLang="en-US"/>
                        <a:t>スケジュールを作る</a:t>
                      </a:r>
                    </a:p>
                  </a:txBody>
                  <a:tcPr/>
                </a:tc>
                <a:tc>
                  <a:txBody>
                    <a:bodyPr/>
                    <a:lstStyle/>
                    <a:p>
                      <a:pPr marL="285750" indent="-285750">
                        <a:buFont typeface="Arial" panose="020B0604020202020204" pitchFamily="34" charset="0"/>
                        <a:buChar char="•"/>
                      </a:pPr>
                      <a:r>
                        <a:rPr kumimoji="1" lang="ja-JP" altLang="en-US"/>
                        <a:t>１週間単位で計画を立てる</a:t>
                      </a:r>
                      <a:endParaRPr kumimoji="1" lang="en-US" altLang="ja-JP"/>
                    </a:p>
                    <a:p>
                      <a:pPr marL="285750" indent="-285750">
                        <a:buFont typeface="Arial" panose="020B0604020202020204" pitchFamily="34" charset="0"/>
                        <a:buChar char="•"/>
                      </a:pPr>
                      <a:r>
                        <a:rPr kumimoji="1" lang="ja-JP" altLang="en-US"/>
                        <a:t>次週の自分の役割と目標を描き、それらの目標の具体的な行動計画を決める</a:t>
                      </a:r>
                      <a:endParaRPr kumimoji="1" lang="en-US" altLang="ja-JP"/>
                    </a:p>
                    <a:p>
                      <a:pPr marL="285750" indent="-285750">
                        <a:buFont typeface="Arial" panose="020B0604020202020204" pitchFamily="34" charset="0"/>
                        <a:buChar char="•"/>
                      </a:pPr>
                      <a:r>
                        <a:rPr kumimoji="1" lang="ja-JP" altLang="en-US"/>
                        <a:t>１週間が終わったタイミングで評価する</a:t>
                      </a:r>
                      <a:endParaRPr kumimoji="1" lang="en-US" altLang="ja-JP"/>
                    </a:p>
                  </a:txBody>
                  <a:tcPr/>
                </a:tc>
                <a:extLst>
                  <a:ext uri="{0D108BD9-81ED-4DB2-BD59-A6C34878D82A}">
                    <a16:rowId xmlns:a16="http://schemas.microsoft.com/office/drawing/2014/main" val="3097406592"/>
                  </a:ext>
                </a:extLst>
              </a:tr>
            </a:tbl>
          </a:graphicData>
        </a:graphic>
      </p:graphicFrame>
    </p:spTree>
    <p:extLst>
      <p:ext uri="{BB962C8B-B14F-4D97-AF65-F5344CB8AC3E}">
        <p14:creationId xmlns:p14="http://schemas.microsoft.com/office/powerpoint/2010/main" val="4281721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FE37AA-A2B1-4E0F-82AB-4AE7D0983F00}"/>
              </a:ext>
            </a:extLst>
          </p:cNvPr>
          <p:cNvSpPr>
            <a:spLocks noGrp="1"/>
          </p:cNvSpPr>
          <p:nvPr>
            <p:ph type="title"/>
          </p:nvPr>
        </p:nvSpPr>
        <p:spPr/>
        <p:txBody>
          <a:bodyPr>
            <a:normAutofit fontScale="90000"/>
          </a:bodyPr>
          <a:lstStyle/>
          <a:p>
            <a:r>
              <a:rPr kumimoji="1" lang="ja-JP" altLang="en-US"/>
              <a:t>背景</a:t>
            </a:r>
          </a:p>
        </p:txBody>
      </p:sp>
      <p:sp>
        <p:nvSpPr>
          <p:cNvPr id="3" name="フッター プレースホルダー 2">
            <a:extLst>
              <a:ext uri="{FF2B5EF4-FFF2-40B4-BE49-F238E27FC236}">
                <a16:creationId xmlns:a16="http://schemas.microsoft.com/office/drawing/2014/main" id="{0A4D88AF-955F-491F-BF4B-133AF28AD758}"/>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08EA7EF-E710-4D63-91C9-8790666BDADC}"/>
              </a:ext>
            </a:extLst>
          </p:cNvPr>
          <p:cNvSpPr>
            <a:spLocks noGrp="1"/>
          </p:cNvSpPr>
          <p:nvPr>
            <p:ph type="sldNum" sz="quarter" idx="11"/>
          </p:nvPr>
        </p:nvSpPr>
        <p:spPr/>
        <p:txBody>
          <a:bodyPr/>
          <a:lstStyle/>
          <a:p>
            <a:fld id="{D9AE47F2-95C2-4286-997D-4843A9A6AD0C}" type="slidenum">
              <a:rPr lang="ja-JP" altLang="en-US" smtClean="0"/>
              <a:pPr/>
              <a:t>4</a:t>
            </a:fld>
            <a:endParaRPr lang="ja-JP" altLang="en-US"/>
          </a:p>
        </p:txBody>
      </p:sp>
      <p:sp>
        <p:nvSpPr>
          <p:cNvPr id="5" name="コンテンツ プレースホルダー 4">
            <a:extLst>
              <a:ext uri="{FF2B5EF4-FFF2-40B4-BE49-F238E27FC236}">
                <a16:creationId xmlns:a16="http://schemas.microsoft.com/office/drawing/2014/main" id="{404AAB97-4A53-433B-B1DE-7E35C582F0D8}"/>
              </a:ext>
            </a:extLst>
          </p:cNvPr>
          <p:cNvSpPr>
            <a:spLocks noGrp="1"/>
          </p:cNvSpPr>
          <p:nvPr>
            <p:ph sz="quarter" idx="12"/>
          </p:nvPr>
        </p:nvSpPr>
        <p:spPr/>
        <p:txBody>
          <a:bodyPr>
            <a:normAutofit/>
          </a:bodyPr>
          <a:lstStyle/>
          <a:p>
            <a:r>
              <a:rPr lang="ja-JP" altLang="en-US"/>
              <a:t>企業の社会貢献への機運が固まっている</a:t>
            </a:r>
            <a:endParaRPr kumimoji="1" lang="en-US" altLang="ja-JP"/>
          </a:p>
          <a:p>
            <a:pPr lvl="1"/>
            <a:r>
              <a:rPr lang="ja-JP" altLang="en-US"/>
              <a:t>企業は事業を通じて社会貢献することが求められるように</a:t>
            </a:r>
            <a:endParaRPr lang="en-US" altLang="ja-JP"/>
          </a:p>
          <a:p>
            <a:pPr lvl="1"/>
            <a:r>
              <a:rPr kumimoji="1" lang="ja-JP" altLang="en-US"/>
              <a:t>社会貢献できる企業になるために必要な考え方を整理できないか</a:t>
            </a:r>
            <a:endParaRPr kumimoji="1" lang="en-US" altLang="ja-JP"/>
          </a:p>
          <a:p>
            <a:r>
              <a:rPr kumimoji="1" lang="ja-JP" altLang="en-US"/>
              <a:t>時代の変化に対応できる組織力が求められる</a:t>
            </a:r>
            <a:endParaRPr kumimoji="1" lang="en-US" altLang="ja-JP"/>
          </a:p>
          <a:p>
            <a:pPr lvl="1"/>
            <a:r>
              <a:rPr lang="ja-JP" altLang="en-US"/>
              <a:t>今後、</a:t>
            </a:r>
            <a:r>
              <a:rPr kumimoji="1" lang="ja-JP" altLang="en-US"/>
              <a:t>優秀な人材の確保がより難しくなっていく</a:t>
            </a:r>
            <a:endParaRPr kumimoji="1" lang="en-US" altLang="ja-JP"/>
          </a:p>
          <a:p>
            <a:pPr lvl="1"/>
            <a:r>
              <a:rPr lang="ja-JP" altLang="en-US"/>
              <a:t>時代の変化に対応できる人材が組織内に必要</a:t>
            </a:r>
          </a:p>
        </p:txBody>
      </p:sp>
      <p:sp>
        <p:nvSpPr>
          <p:cNvPr id="6" name="正方形/長方形 5">
            <a:extLst>
              <a:ext uri="{FF2B5EF4-FFF2-40B4-BE49-F238E27FC236}">
                <a16:creationId xmlns:a16="http://schemas.microsoft.com/office/drawing/2014/main" id="{24998219-5F4F-4424-90B8-B4CEE79BF7E8}"/>
              </a:ext>
            </a:extLst>
          </p:cNvPr>
          <p:cNvSpPr/>
          <p:nvPr/>
        </p:nvSpPr>
        <p:spPr>
          <a:xfrm>
            <a:off x="1123835" y="5548361"/>
            <a:ext cx="9520555" cy="52322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ja-JP" altLang="en-US" sz="2800"/>
              <a:t>会社は「人格者を育てる」機能を有することが求められる</a:t>
            </a:r>
          </a:p>
        </p:txBody>
      </p:sp>
    </p:spTree>
    <p:extLst>
      <p:ext uri="{BB962C8B-B14F-4D97-AF65-F5344CB8AC3E}">
        <p14:creationId xmlns:p14="http://schemas.microsoft.com/office/powerpoint/2010/main" val="785725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CD048F-8788-42C7-85EF-7B914F2D29AA}"/>
              </a:ext>
            </a:extLst>
          </p:cNvPr>
          <p:cNvSpPr>
            <a:spLocks noGrp="1"/>
          </p:cNvSpPr>
          <p:nvPr>
            <p:ph type="title"/>
          </p:nvPr>
        </p:nvSpPr>
        <p:spPr/>
        <p:txBody>
          <a:bodyPr>
            <a:normAutofit/>
          </a:bodyPr>
          <a:lstStyle/>
          <a:p>
            <a:r>
              <a:rPr lang="ja-JP" altLang="en-US"/>
              <a:t>７つの習慣</a:t>
            </a:r>
            <a:br>
              <a:rPr lang="en-US" altLang="ja-JP"/>
            </a:br>
            <a:r>
              <a:rPr lang="ja-JP" altLang="en-US"/>
              <a:t>第三部：公的成功</a:t>
            </a:r>
            <a:endParaRPr kumimoji="1" lang="ja-JP" altLang="en-US"/>
          </a:p>
        </p:txBody>
      </p:sp>
      <p:sp>
        <p:nvSpPr>
          <p:cNvPr id="3" name="四角形: 角を丸くする 2">
            <a:extLst>
              <a:ext uri="{FF2B5EF4-FFF2-40B4-BE49-F238E27FC236}">
                <a16:creationId xmlns:a16="http://schemas.microsoft.com/office/drawing/2014/main" id="{6A3E9C4E-BDA4-4C30-B4D1-9CC01A2AD86C}"/>
              </a:ext>
            </a:extLst>
          </p:cNvPr>
          <p:cNvSpPr/>
          <p:nvPr/>
        </p:nvSpPr>
        <p:spPr>
          <a:xfrm>
            <a:off x="3474035" y="3936447"/>
            <a:ext cx="5001180" cy="569999"/>
          </a:xfrm>
          <a:prstGeom prst="round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ctr"/>
          <a:lstStyle/>
          <a:p>
            <a:pPr algn="just"/>
            <a:r>
              <a:rPr lang="ja-JP" altLang="en-US">
                <a:solidFill>
                  <a:schemeClr val="tx1"/>
                </a:solidFill>
              </a:rPr>
              <a:t>④</a:t>
            </a:r>
            <a:r>
              <a:rPr lang="en-US" altLang="ja-JP">
                <a:solidFill>
                  <a:schemeClr val="tx1"/>
                </a:solidFill>
              </a:rPr>
              <a:t>Win-Win</a:t>
            </a:r>
            <a:r>
              <a:rPr lang="ja-JP" altLang="en-US">
                <a:solidFill>
                  <a:schemeClr val="tx1"/>
                </a:solidFill>
              </a:rPr>
              <a:t>を考える</a:t>
            </a:r>
            <a:endParaRPr lang="en-US" altLang="ja-JP">
              <a:solidFill>
                <a:schemeClr val="tx1"/>
              </a:solidFill>
            </a:endParaRPr>
          </a:p>
        </p:txBody>
      </p:sp>
      <p:sp>
        <p:nvSpPr>
          <p:cNvPr id="4" name="四角形: 角を丸くする 3">
            <a:extLst>
              <a:ext uri="{FF2B5EF4-FFF2-40B4-BE49-F238E27FC236}">
                <a16:creationId xmlns:a16="http://schemas.microsoft.com/office/drawing/2014/main" id="{61C71D59-B22F-4C0E-B24B-130C3848CCE4}"/>
              </a:ext>
            </a:extLst>
          </p:cNvPr>
          <p:cNvSpPr/>
          <p:nvPr/>
        </p:nvSpPr>
        <p:spPr>
          <a:xfrm>
            <a:off x="3474035" y="4663246"/>
            <a:ext cx="5001180" cy="569999"/>
          </a:xfrm>
          <a:prstGeom prst="round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ctr"/>
          <a:lstStyle/>
          <a:p>
            <a:pPr algn="just"/>
            <a:r>
              <a:rPr lang="ja-JP" altLang="en-US">
                <a:solidFill>
                  <a:schemeClr val="tx1"/>
                </a:solidFill>
              </a:rPr>
              <a:t>⑤</a:t>
            </a:r>
            <a:r>
              <a:rPr lang="ja-JP" altLang="en-US"/>
              <a:t>まず理解に徹し、そして理解される</a:t>
            </a:r>
            <a:endParaRPr lang="en-US" altLang="ja-JP">
              <a:solidFill>
                <a:schemeClr val="tx1"/>
              </a:solidFill>
            </a:endParaRPr>
          </a:p>
        </p:txBody>
      </p:sp>
      <p:sp>
        <p:nvSpPr>
          <p:cNvPr id="5" name="四角形: 角を丸くする 4">
            <a:extLst>
              <a:ext uri="{FF2B5EF4-FFF2-40B4-BE49-F238E27FC236}">
                <a16:creationId xmlns:a16="http://schemas.microsoft.com/office/drawing/2014/main" id="{55202089-8D0A-4847-A604-BDAAFBDDA4D2}"/>
              </a:ext>
            </a:extLst>
          </p:cNvPr>
          <p:cNvSpPr/>
          <p:nvPr/>
        </p:nvSpPr>
        <p:spPr>
          <a:xfrm>
            <a:off x="3474035" y="5390045"/>
            <a:ext cx="5001180" cy="569999"/>
          </a:xfrm>
          <a:prstGeom prst="round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ctr"/>
          <a:lstStyle/>
          <a:p>
            <a:pPr algn="just"/>
            <a:r>
              <a:rPr lang="ja-JP" altLang="en-US">
                <a:solidFill>
                  <a:schemeClr val="tx1"/>
                </a:solidFill>
              </a:rPr>
              <a:t>⑥シナジーを創りだす</a:t>
            </a:r>
            <a:endParaRPr lang="en-US" altLang="ja-JP">
              <a:solidFill>
                <a:schemeClr val="tx1"/>
              </a:solidFill>
            </a:endParaRPr>
          </a:p>
        </p:txBody>
      </p:sp>
    </p:spTree>
    <p:extLst>
      <p:ext uri="{BB962C8B-B14F-4D97-AF65-F5344CB8AC3E}">
        <p14:creationId xmlns:p14="http://schemas.microsoft.com/office/powerpoint/2010/main" val="6406206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8A1E46-57C4-4508-A0CD-2031558D4E0C}"/>
              </a:ext>
            </a:extLst>
          </p:cNvPr>
          <p:cNvSpPr>
            <a:spLocks noGrp="1"/>
          </p:cNvSpPr>
          <p:nvPr>
            <p:ph type="title"/>
          </p:nvPr>
        </p:nvSpPr>
        <p:spPr/>
        <p:txBody>
          <a:bodyPr>
            <a:normAutofit fontScale="90000"/>
          </a:bodyPr>
          <a:lstStyle/>
          <a:p>
            <a:r>
              <a:rPr lang="en-US" altLang="ja-JP"/>
              <a:t>【</a:t>
            </a:r>
            <a:r>
              <a:rPr lang="ja-JP" altLang="en-US"/>
              <a:t>公的成功</a:t>
            </a:r>
            <a:r>
              <a:rPr lang="en-US" altLang="ja-JP"/>
              <a:t>】</a:t>
            </a:r>
            <a:r>
              <a:rPr kumimoji="1" lang="ja-JP" altLang="en-US"/>
              <a:t>相互依存</a:t>
            </a:r>
          </a:p>
        </p:txBody>
      </p:sp>
      <p:sp>
        <p:nvSpPr>
          <p:cNvPr id="3" name="フッター プレースホルダー 2">
            <a:extLst>
              <a:ext uri="{FF2B5EF4-FFF2-40B4-BE49-F238E27FC236}">
                <a16:creationId xmlns:a16="http://schemas.microsoft.com/office/drawing/2014/main" id="{773EC6E4-38CB-45A2-96FC-39988F177532}"/>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7C5726B-C363-442F-A985-BD6AC14C7A2A}"/>
              </a:ext>
            </a:extLst>
          </p:cNvPr>
          <p:cNvSpPr>
            <a:spLocks noGrp="1"/>
          </p:cNvSpPr>
          <p:nvPr>
            <p:ph type="sldNum" sz="quarter" idx="11"/>
          </p:nvPr>
        </p:nvSpPr>
        <p:spPr/>
        <p:txBody>
          <a:bodyPr/>
          <a:lstStyle/>
          <a:p>
            <a:fld id="{D9AE47F2-95C2-4286-997D-4843A9A6AD0C}" type="slidenum">
              <a:rPr lang="ja-JP" altLang="en-US" smtClean="0"/>
              <a:pPr/>
              <a:t>41</a:t>
            </a:fld>
            <a:endParaRPr lang="ja-JP" altLang="en-US"/>
          </a:p>
        </p:txBody>
      </p:sp>
      <p:sp>
        <p:nvSpPr>
          <p:cNvPr id="5" name="コンテンツ プレースホルダー 4">
            <a:extLst>
              <a:ext uri="{FF2B5EF4-FFF2-40B4-BE49-F238E27FC236}">
                <a16:creationId xmlns:a16="http://schemas.microsoft.com/office/drawing/2014/main" id="{073D0FF5-ABEA-4C27-AB28-A1F55140601E}"/>
              </a:ext>
            </a:extLst>
          </p:cNvPr>
          <p:cNvSpPr>
            <a:spLocks noGrp="1"/>
          </p:cNvSpPr>
          <p:nvPr>
            <p:ph sz="quarter" idx="12"/>
          </p:nvPr>
        </p:nvSpPr>
        <p:spPr/>
        <p:txBody>
          <a:bodyPr>
            <a:normAutofit/>
          </a:bodyPr>
          <a:lstStyle/>
          <a:p>
            <a:r>
              <a:rPr lang="ja-JP" altLang="en-US"/>
              <a:t>第４～６の習慣は「相互依存」を獲得する習慣である</a:t>
            </a:r>
            <a:endParaRPr lang="en-US" altLang="ja-JP"/>
          </a:p>
          <a:p>
            <a:pPr lvl="1"/>
            <a:r>
              <a:rPr kumimoji="1" lang="ja-JP" altLang="en-US"/>
              <a:t>私的成功：第</a:t>
            </a:r>
            <a:r>
              <a:rPr kumimoji="1" lang="en-US" altLang="ja-JP"/>
              <a:t>1</a:t>
            </a:r>
            <a:r>
              <a:rPr kumimoji="1" lang="ja-JP" altLang="en-US"/>
              <a:t>～</a:t>
            </a:r>
            <a:r>
              <a:rPr kumimoji="1" lang="en-US" altLang="ja-JP"/>
              <a:t>3</a:t>
            </a:r>
            <a:r>
              <a:rPr kumimoji="1" lang="ja-JP" altLang="en-US"/>
              <a:t>の習慣⇒自立・人格を獲得するプロセス</a:t>
            </a:r>
            <a:endParaRPr kumimoji="1" lang="en-US" altLang="ja-JP"/>
          </a:p>
          <a:p>
            <a:pPr lvl="1"/>
            <a:r>
              <a:rPr lang="ja-JP" altLang="en-US"/>
              <a:t>公的成功：第</a:t>
            </a:r>
            <a:r>
              <a:rPr lang="en-US" altLang="ja-JP"/>
              <a:t>4</a:t>
            </a:r>
            <a:r>
              <a:rPr lang="ja-JP" altLang="en-US"/>
              <a:t>～</a:t>
            </a:r>
            <a:r>
              <a:rPr lang="en-US" altLang="ja-JP"/>
              <a:t>6</a:t>
            </a:r>
            <a:r>
              <a:rPr lang="ja-JP" altLang="en-US"/>
              <a:t>の習慣⇒相互依存を獲得するプロセス</a:t>
            </a:r>
            <a:endParaRPr lang="en-US" altLang="ja-JP"/>
          </a:p>
          <a:p>
            <a:r>
              <a:rPr kumimoji="1" lang="ja-JP" altLang="en-US"/>
              <a:t>相互依存とは</a:t>
            </a:r>
            <a:endParaRPr kumimoji="1" lang="en-US" altLang="ja-JP"/>
          </a:p>
          <a:p>
            <a:pPr lvl="1"/>
            <a:r>
              <a:rPr lang="ja-JP" altLang="en-US"/>
              <a:t>他者と協業することで、一人よりも大きな成果を得る活動のこと</a:t>
            </a:r>
            <a:endParaRPr lang="en-US" altLang="ja-JP"/>
          </a:p>
          <a:p>
            <a:pPr lvl="1"/>
            <a:r>
              <a:rPr lang="ja-JP" altLang="en-US"/>
              <a:t>第１～３の習慣で私的</a:t>
            </a:r>
            <a:r>
              <a:rPr kumimoji="1" lang="ja-JP" altLang="en-US"/>
              <a:t>成功（自立・人格の獲得）したら、より大きな仕事をやってのけるため、他者と協力するプロセスに入る</a:t>
            </a:r>
            <a:endParaRPr kumimoji="1" lang="en-US" altLang="ja-JP"/>
          </a:p>
          <a:p>
            <a:pPr lvl="1"/>
            <a:r>
              <a:rPr lang="ja-JP" altLang="en-US"/>
              <a:t>第４～６の習慣で</a:t>
            </a:r>
            <a:r>
              <a:rPr lang="ja-JP" altLang="en-US" u="sng"/>
              <a:t>相互依存できるための人格</a:t>
            </a:r>
            <a:r>
              <a:rPr lang="ja-JP" altLang="en-US"/>
              <a:t>を獲得する（公的成功につながる）</a:t>
            </a:r>
            <a:endParaRPr kumimoji="1" lang="ja-JP" altLang="en-US"/>
          </a:p>
        </p:txBody>
      </p:sp>
    </p:spTree>
    <p:extLst>
      <p:ext uri="{BB962C8B-B14F-4D97-AF65-F5344CB8AC3E}">
        <p14:creationId xmlns:p14="http://schemas.microsoft.com/office/powerpoint/2010/main" val="29262234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E8150B-E52C-4B37-A3D0-4E40B4F2C451}"/>
              </a:ext>
            </a:extLst>
          </p:cNvPr>
          <p:cNvSpPr>
            <a:spLocks noGrp="1"/>
          </p:cNvSpPr>
          <p:nvPr>
            <p:ph type="title"/>
          </p:nvPr>
        </p:nvSpPr>
        <p:spPr/>
        <p:txBody>
          <a:bodyPr>
            <a:normAutofit fontScale="90000"/>
          </a:bodyPr>
          <a:lstStyle/>
          <a:p>
            <a:r>
              <a:rPr lang="en-US" altLang="ja-JP"/>
              <a:t>【</a:t>
            </a:r>
            <a:r>
              <a:rPr lang="ja-JP" altLang="en-US"/>
              <a:t>公的成功</a:t>
            </a:r>
            <a:r>
              <a:rPr lang="en-US" altLang="ja-JP"/>
              <a:t>】</a:t>
            </a:r>
            <a:r>
              <a:rPr lang="ja-JP" altLang="en-US"/>
              <a:t>信頼残高</a:t>
            </a:r>
            <a:endParaRPr kumimoji="1" lang="ja-JP" altLang="en-US"/>
          </a:p>
        </p:txBody>
      </p:sp>
      <p:sp>
        <p:nvSpPr>
          <p:cNvPr id="3" name="フッター プレースホルダー 2">
            <a:extLst>
              <a:ext uri="{FF2B5EF4-FFF2-40B4-BE49-F238E27FC236}">
                <a16:creationId xmlns:a16="http://schemas.microsoft.com/office/drawing/2014/main" id="{B22170FB-895C-4603-87DF-5F1E989E42B4}"/>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525A013-0D20-42F0-9FA5-A91C0CEEBF44}"/>
              </a:ext>
            </a:extLst>
          </p:cNvPr>
          <p:cNvSpPr>
            <a:spLocks noGrp="1"/>
          </p:cNvSpPr>
          <p:nvPr>
            <p:ph type="sldNum" sz="quarter" idx="11"/>
          </p:nvPr>
        </p:nvSpPr>
        <p:spPr/>
        <p:txBody>
          <a:bodyPr/>
          <a:lstStyle/>
          <a:p>
            <a:fld id="{D9AE47F2-95C2-4286-997D-4843A9A6AD0C}" type="slidenum">
              <a:rPr lang="ja-JP" altLang="en-US" smtClean="0"/>
              <a:pPr/>
              <a:t>42</a:t>
            </a:fld>
            <a:endParaRPr lang="ja-JP" altLang="en-US"/>
          </a:p>
        </p:txBody>
      </p:sp>
      <p:sp>
        <p:nvSpPr>
          <p:cNvPr id="5" name="コンテンツ プレースホルダー 4">
            <a:extLst>
              <a:ext uri="{FF2B5EF4-FFF2-40B4-BE49-F238E27FC236}">
                <a16:creationId xmlns:a16="http://schemas.microsoft.com/office/drawing/2014/main" id="{E5FF2E3A-D963-47ED-8A55-ED798EE1F0BA}"/>
              </a:ext>
            </a:extLst>
          </p:cNvPr>
          <p:cNvSpPr>
            <a:spLocks noGrp="1"/>
          </p:cNvSpPr>
          <p:nvPr>
            <p:ph sz="quarter" idx="12"/>
          </p:nvPr>
        </p:nvSpPr>
        <p:spPr/>
        <p:txBody>
          <a:bodyPr>
            <a:normAutofit fontScale="85000" lnSpcReduction="20000"/>
          </a:bodyPr>
          <a:lstStyle/>
          <a:p>
            <a:r>
              <a:rPr kumimoji="1" lang="ja-JP" altLang="en-US"/>
              <a:t>公的成功には他者との信頼関係が</a:t>
            </a:r>
            <a:r>
              <a:rPr lang="ja-JP" altLang="en-US"/>
              <a:t>不可欠</a:t>
            </a:r>
            <a:endParaRPr kumimoji="1" lang="en-US" altLang="ja-JP"/>
          </a:p>
          <a:p>
            <a:pPr lvl="1"/>
            <a:r>
              <a:rPr lang="ja-JP" altLang="en-US"/>
              <a:t>他者と大きな仕事を成す（公的成功）には、第１～３の習慣で培った“誠実な人格”を土台として、相手からの信頼を獲得し蓄積する必要がある（信頼の残高を増やす）</a:t>
            </a:r>
            <a:endParaRPr lang="en-US" altLang="ja-JP"/>
          </a:p>
          <a:p>
            <a:pPr lvl="1"/>
            <a:r>
              <a:rPr lang="ja-JP" altLang="en-US"/>
              <a:t>信頼</a:t>
            </a:r>
            <a:r>
              <a:rPr kumimoji="1" lang="ja-JP" altLang="en-US"/>
              <a:t>関係の本質は、銀行口座に似ている</a:t>
            </a:r>
            <a:endParaRPr kumimoji="1" lang="en-US" altLang="ja-JP"/>
          </a:p>
          <a:p>
            <a:pPr lvl="1"/>
            <a:r>
              <a:rPr kumimoji="1" lang="ja-JP" altLang="en-US"/>
              <a:t>「人から信頼される」とは、相手が持つ“自分の信頼口座”から、自分が預け入れておいた信頼を引き出すこと</a:t>
            </a:r>
            <a:endParaRPr kumimoji="1" lang="en-US" altLang="ja-JP"/>
          </a:p>
          <a:p>
            <a:r>
              <a:rPr lang="ja-JP" altLang="en-US"/>
              <a:t>相手からの信頼残高を貯める方法（原則・道徳）</a:t>
            </a:r>
            <a:endParaRPr lang="en-US" altLang="ja-JP"/>
          </a:p>
          <a:p>
            <a:pPr lvl="1"/>
            <a:r>
              <a:rPr kumimoji="1" lang="ja-JP" altLang="en-US"/>
              <a:t>相手の価値観・重視していることを理解する</a:t>
            </a:r>
            <a:endParaRPr kumimoji="1" lang="en-US" altLang="ja-JP"/>
          </a:p>
          <a:p>
            <a:pPr lvl="1"/>
            <a:r>
              <a:rPr lang="ja-JP" altLang="en-US"/>
              <a:t>小さな心遣いや礼儀を大切にする</a:t>
            </a:r>
            <a:endParaRPr lang="en-US" altLang="ja-JP"/>
          </a:p>
          <a:p>
            <a:pPr lvl="1"/>
            <a:r>
              <a:rPr kumimoji="1" lang="ja-JP" altLang="en-US"/>
              <a:t>約束を守る</a:t>
            </a:r>
            <a:endParaRPr kumimoji="1" lang="en-US" altLang="ja-JP"/>
          </a:p>
          <a:p>
            <a:pPr lvl="1"/>
            <a:r>
              <a:rPr lang="ja-JP" altLang="en-US"/>
              <a:t>お互いが期待することを明確にする</a:t>
            </a:r>
            <a:endParaRPr lang="en-US" altLang="ja-JP"/>
          </a:p>
          <a:p>
            <a:pPr lvl="1"/>
            <a:r>
              <a:rPr kumimoji="1" lang="ja-JP" altLang="en-US"/>
              <a:t>誠実さを示す</a:t>
            </a:r>
            <a:endParaRPr kumimoji="1" lang="en-US" altLang="ja-JP"/>
          </a:p>
          <a:p>
            <a:pPr lvl="1"/>
            <a:r>
              <a:rPr lang="ja-JP" altLang="en-US"/>
              <a:t>あやまちは誠意を持って謝る</a:t>
            </a:r>
            <a:endParaRPr kumimoji="1" lang="ja-JP" altLang="en-US"/>
          </a:p>
        </p:txBody>
      </p:sp>
    </p:spTree>
    <p:extLst>
      <p:ext uri="{BB962C8B-B14F-4D97-AF65-F5344CB8AC3E}">
        <p14:creationId xmlns:p14="http://schemas.microsoft.com/office/powerpoint/2010/main" val="12078435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E8150B-E52C-4B37-A3D0-4E40B4F2C451}"/>
              </a:ext>
            </a:extLst>
          </p:cNvPr>
          <p:cNvSpPr>
            <a:spLocks noGrp="1"/>
          </p:cNvSpPr>
          <p:nvPr>
            <p:ph type="title"/>
          </p:nvPr>
        </p:nvSpPr>
        <p:spPr/>
        <p:txBody>
          <a:bodyPr>
            <a:normAutofit fontScale="90000"/>
          </a:bodyPr>
          <a:lstStyle/>
          <a:p>
            <a:r>
              <a:rPr kumimoji="1" lang="en-US" altLang="ja-JP"/>
              <a:t>【</a:t>
            </a:r>
            <a:r>
              <a:rPr kumimoji="1" lang="ja-JP" altLang="en-US"/>
              <a:t>第</a:t>
            </a:r>
            <a:r>
              <a:rPr kumimoji="1" lang="en-US" altLang="ja-JP"/>
              <a:t>4</a:t>
            </a:r>
            <a:r>
              <a:rPr kumimoji="1" lang="ja-JP" altLang="en-US"/>
              <a:t>の習慣</a:t>
            </a:r>
            <a:r>
              <a:rPr kumimoji="1" lang="en-US" altLang="ja-JP"/>
              <a:t>】Win-Win</a:t>
            </a:r>
            <a:r>
              <a:rPr kumimoji="1" lang="ja-JP" altLang="en-US"/>
              <a:t>を考える</a:t>
            </a:r>
          </a:p>
        </p:txBody>
      </p:sp>
      <p:sp>
        <p:nvSpPr>
          <p:cNvPr id="3" name="フッター プレースホルダー 2">
            <a:extLst>
              <a:ext uri="{FF2B5EF4-FFF2-40B4-BE49-F238E27FC236}">
                <a16:creationId xmlns:a16="http://schemas.microsoft.com/office/drawing/2014/main" id="{B22170FB-895C-4603-87DF-5F1E989E42B4}"/>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525A013-0D20-42F0-9FA5-A91C0CEEBF44}"/>
              </a:ext>
            </a:extLst>
          </p:cNvPr>
          <p:cNvSpPr>
            <a:spLocks noGrp="1"/>
          </p:cNvSpPr>
          <p:nvPr>
            <p:ph type="sldNum" sz="quarter" idx="11"/>
          </p:nvPr>
        </p:nvSpPr>
        <p:spPr/>
        <p:txBody>
          <a:bodyPr/>
          <a:lstStyle/>
          <a:p>
            <a:fld id="{D9AE47F2-95C2-4286-997D-4843A9A6AD0C}" type="slidenum">
              <a:rPr lang="ja-JP" altLang="en-US" smtClean="0"/>
              <a:pPr/>
              <a:t>43</a:t>
            </a:fld>
            <a:endParaRPr lang="ja-JP" altLang="en-US"/>
          </a:p>
        </p:txBody>
      </p:sp>
      <p:sp>
        <p:nvSpPr>
          <p:cNvPr id="5" name="コンテンツ プレースホルダー 4">
            <a:extLst>
              <a:ext uri="{FF2B5EF4-FFF2-40B4-BE49-F238E27FC236}">
                <a16:creationId xmlns:a16="http://schemas.microsoft.com/office/drawing/2014/main" id="{E5FF2E3A-D963-47ED-8A55-ED798EE1F0BA}"/>
              </a:ext>
            </a:extLst>
          </p:cNvPr>
          <p:cNvSpPr>
            <a:spLocks noGrp="1"/>
          </p:cNvSpPr>
          <p:nvPr>
            <p:ph sz="quarter" idx="12"/>
          </p:nvPr>
        </p:nvSpPr>
        <p:spPr/>
        <p:txBody>
          <a:bodyPr/>
          <a:lstStyle/>
          <a:p>
            <a:r>
              <a:rPr lang="ja-JP" altLang="en-US"/>
              <a:t>４－１．双方にメリットをもたらす道を探る</a:t>
            </a:r>
            <a:endParaRPr lang="en-US" altLang="ja-JP"/>
          </a:p>
          <a:p>
            <a:r>
              <a:rPr lang="ja-JP" altLang="en-US"/>
              <a:t>４－２．豊かさマインドを持つ</a:t>
            </a:r>
            <a:endParaRPr lang="en-US" altLang="ja-JP"/>
          </a:p>
          <a:p>
            <a:r>
              <a:rPr lang="en-US" altLang="ja-JP"/>
              <a:t>【</a:t>
            </a:r>
            <a:r>
              <a:rPr lang="ja-JP" altLang="en-US"/>
              <a:t>実践</a:t>
            </a:r>
            <a:r>
              <a:rPr lang="en-US" altLang="ja-JP"/>
              <a:t>】Win-Win</a:t>
            </a:r>
            <a:r>
              <a:rPr lang="ja-JP" altLang="en-US"/>
              <a:t>を実践してみる</a:t>
            </a:r>
            <a:endParaRPr kumimoji="1" lang="ja-JP" altLang="en-US"/>
          </a:p>
        </p:txBody>
      </p:sp>
    </p:spTree>
    <p:extLst>
      <p:ext uri="{BB962C8B-B14F-4D97-AF65-F5344CB8AC3E}">
        <p14:creationId xmlns:p14="http://schemas.microsoft.com/office/powerpoint/2010/main" val="19281232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E8150B-E52C-4B37-A3D0-4E40B4F2C451}"/>
              </a:ext>
            </a:extLst>
          </p:cNvPr>
          <p:cNvSpPr>
            <a:spLocks noGrp="1"/>
          </p:cNvSpPr>
          <p:nvPr>
            <p:ph type="title"/>
          </p:nvPr>
        </p:nvSpPr>
        <p:spPr/>
        <p:txBody>
          <a:bodyPr>
            <a:normAutofit fontScale="90000"/>
          </a:bodyPr>
          <a:lstStyle/>
          <a:p>
            <a:r>
              <a:rPr lang="ja-JP" altLang="en-US"/>
              <a:t>４－１．双方にメリットをもたらす道を探る</a:t>
            </a:r>
            <a:endParaRPr lang="en-US" altLang="ja-JP"/>
          </a:p>
        </p:txBody>
      </p:sp>
      <p:sp>
        <p:nvSpPr>
          <p:cNvPr id="3" name="フッター プレースホルダー 2">
            <a:extLst>
              <a:ext uri="{FF2B5EF4-FFF2-40B4-BE49-F238E27FC236}">
                <a16:creationId xmlns:a16="http://schemas.microsoft.com/office/drawing/2014/main" id="{B22170FB-895C-4603-87DF-5F1E989E42B4}"/>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525A013-0D20-42F0-9FA5-A91C0CEEBF44}"/>
              </a:ext>
            </a:extLst>
          </p:cNvPr>
          <p:cNvSpPr>
            <a:spLocks noGrp="1"/>
          </p:cNvSpPr>
          <p:nvPr>
            <p:ph type="sldNum" sz="quarter" idx="11"/>
          </p:nvPr>
        </p:nvSpPr>
        <p:spPr/>
        <p:txBody>
          <a:bodyPr/>
          <a:lstStyle/>
          <a:p>
            <a:fld id="{D9AE47F2-95C2-4286-997D-4843A9A6AD0C}" type="slidenum">
              <a:rPr lang="ja-JP" altLang="en-US" smtClean="0"/>
              <a:pPr/>
              <a:t>44</a:t>
            </a:fld>
            <a:endParaRPr lang="ja-JP" altLang="en-US"/>
          </a:p>
        </p:txBody>
      </p:sp>
      <p:sp>
        <p:nvSpPr>
          <p:cNvPr id="5" name="コンテンツ プレースホルダー 4">
            <a:extLst>
              <a:ext uri="{FF2B5EF4-FFF2-40B4-BE49-F238E27FC236}">
                <a16:creationId xmlns:a16="http://schemas.microsoft.com/office/drawing/2014/main" id="{E5FF2E3A-D963-47ED-8A55-ED798EE1F0BA}"/>
              </a:ext>
            </a:extLst>
          </p:cNvPr>
          <p:cNvSpPr>
            <a:spLocks noGrp="1"/>
          </p:cNvSpPr>
          <p:nvPr>
            <p:ph sz="quarter" idx="12"/>
          </p:nvPr>
        </p:nvSpPr>
        <p:spPr>
          <a:xfrm>
            <a:off x="397932" y="1264356"/>
            <a:ext cx="11455399" cy="5017154"/>
          </a:xfrm>
        </p:spPr>
        <p:txBody>
          <a:bodyPr>
            <a:normAutofit fontScale="77500" lnSpcReduction="20000"/>
          </a:bodyPr>
          <a:lstStyle/>
          <a:p>
            <a:r>
              <a:rPr lang="ja-JP" altLang="en-US"/>
              <a:t>人間関係には</a:t>
            </a:r>
            <a:r>
              <a:rPr lang="en-US" altLang="ja-JP"/>
              <a:t>6</a:t>
            </a:r>
            <a:r>
              <a:rPr lang="ja-JP" altLang="en-US"/>
              <a:t>つのパターンがある</a:t>
            </a:r>
            <a:endParaRPr lang="en-US" altLang="ja-JP"/>
          </a:p>
          <a:p>
            <a:pPr marL="914400" lvl="1" indent="-457200">
              <a:buFont typeface="+mj-lt"/>
              <a:buAutoNum type="arabicPeriod"/>
            </a:pPr>
            <a:r>
              <a:rPr lang="en-US" altLang="ja-JP"/>
              <a:t>Win-Win 		</a:t>
            </a:r>
            <a:r>
              <a:rPr lang="ja-JP" altLang="en-US"/>
              <a:t>双方にメリットをもたらせる</a:t>
            </a:r>
            <a:endParaRPr lang="en-US" altLang="ja-JP"/>
          </a:p>
          <a:p>
            <a:pPr marL="914400" lvl="1" indent="-457200">
              <a:buFont typeface="+mj-lt"/>
              <a:buAutoNum type="arabicPeriod"/>
            </a:pPr>
            <a:r>
              <a:rPr lang="en-US" altLang="ja-JP"/>
              <a:t>Win-Lose		</a:t>
            </a:r>
            <a:r>
              <a:rPr lang="ja-JP" altLang="en-US"/>
              <a:t>自分が勝ち、相手が負ける（自分のやり方を押し通す）</a:t>
            </a:r>
          </a:p>
          <a:p>
            <a:pPr marL="914400" lvl="1" indent="-457200">
              <a:buFont typeface="+mj-lt"/>
              <a:buAutoNum type="arabicPeriod"/>
            </a:pPr>
            <a:r>
              <a:rPr lang="en-US" altLang="ja-JP"/>
              <a:t>Lose-Win 		</a:t>
            </a:r>
            <a:r>
              <a:rPr lang="ja-JP" altLang="en-US"/>
              <a:t>自分がまけて、相手が勝つ（いい人と思われたい）</a:t>
            </a:r>
          </a:p>
          <a:p>
            <a:pPr marL="914400" lvl="1" indent="-457200">
              <a:buFont typeface="+mj-lt"/>
              <a:buAutoNum type="arabicPeriod"/>
            </a:pPr>
            <a:r>
              <a:rPr lang="en-US" altLang="ja-JP"/>
              <a:t>Lose-Lose 		</a:t>
            </a:r>
            <a:r>
              <a:rPr lang="ja-JP" altLang="en-US"/>
              <a:t>自分も相手も損をする（相手に損をさせたい）</a:t>
            </a:r>
          </a:p>
          <a:p>
            <a:pPr marL="914400" lvl="1" indent="-457200">
              <a:buFont typeface="+mj-lt"/>
              <a:buAutoNum type="arabicPeriod"/>
            </a:pPr>
            <a:r>
              <a:rPr lang="en-US" altLang="ja-JP"/>
              <a:t>Win 			</a:t>
            </a:r>
            <a:r>
              <a:rPr lang="ja-JP" altLang="en-US"/>
              <a:t>自分が勝つことだけを考える（相手の利益には無関心）</a:t>
            </a:r>
            <a:endParaRPr lang="en-US" altLang="ja-JP"/>
          </a:p>
          <a:p>
            <a:pPr marL="914400" lvl="1" indent="-457200">
              <a:buFont typeface="+mj-lt"/>
              <a:buAutoNum type="arabicPeriod"/>
            </a:pPr>
            <a:r>
              <a:rPr lang="en-US" altLang="ja-JP"/>
              <a:t>Win-Win</a:t>
            </a:r>
            <a:r>
              <a:rPr lang="ja-JP" altLang="en-US"/>
              <a:t> </a:t>
            </a:r>
            <a:r>
              <a:rPr lang="en-US" altLang="ja-JP"/>
              <a:t>or</a:t>
            </a:r>
            <a:r>
              <a:rPr lang="ja-JP" altLang="en-US"/>
              <a:t> </a:t>
            </a:r>
            <a:r>
              <a:rPr lang="en-US" altLang="ja-JP"/>
              <a:t>No deal	</a:t>
            </a:r>
            <a:r>
              <a:rPr lang="ja-JP" altLang="en-US"/>
              <a:t>双方にメリットがない場合、取引しないことに</a:t>
            </a:r>
            <a:r>
              <a:rPr lang="ja-JP" altLang="en-US">
                <a:solidFill>
                  <a:srgbClr val="FF0000"/>
                </a:solidFill>
              </a:rPr>
              <a:t>お互いが合意</a:t>
            </a:r>
            <a:r>
              <a:rPr lang="ja-JP" altLang="en-US"/>
              <a:t>する</a:t>
            </a:r>
            <a:endParaRPr lang="en-US" altLang="ja-JP"/>
          </a:p>
          <a:p>
            <a:r>
              <a:rPr lang="ja-JP" altLang="en-US"/>
              <a:t>双方に利益をもたらす方法（</a:t>
            </a:r>
            <a:r>
              <a:rPr lang="en-US" altLang="ja-JP"/>
              <a:t>Win-Win</a:t>
            </a:r>
            <a:r>
              <a:rPr lang="ja-JP" altLang="en-US"/>
              <a:t>）が真の解決策である</a:t>
            </a:r>
            <a:endParaRPr lang="en-US" altLang="ja-JP"/>
          </a:p>
          <a:p>
            <a:pPr lvl="1"/>
            <a:r>
              <a:rPr lang="en-US" altLang="ja-JP"/>
              <a:t>Win-Win</a:t>
            </a:r>
            <a:r>
              <a:rPr lang="ja-JP" altLang="en-US"/>
              <a:t>実現には、成熟している必要がある</a:t>
            </a:r>
            <a:endParaRPr lang="en-US" altLang="ja-JP"/>
          </a:p>
          <a:p>
            <a:pPr lvl="2"/>
            <a:r>
              <a:rPr lang="ja-JP" altLang="en-US"/>
              <a:t>成熟とは、勇気と思いやりのバランスがとれていること</a:t>
            </a:r>
            <a:endParaRPr lang="en-US" altLang="ja-JP"/>
          </a:p>
          <a:p>
            <a:pPr lvl="2"/>
            <a:r>
              <a:rPr lang="ja-JP" altLang="en-US"/>
              <a:t>思いやりだけではだめ。勇気をもって自分の考えを主張することも必要</a:t>
            </a:r>
            <a:endParaRPr lang="en-US" altLang="ja-JP"/>
          </a:p>
          <a:p>
            <a:pPr lvl="2"/>
            <a:r>
              <a:rPr lang="ja-JP" altLang="en-US"/>
              <a:t>自分の</a:t>
            </a:r>
            <a:r>
              <a:rPr lang="en-US" altLang="ja-JP"/>
              <a:t>Win</a:t>
            </a:r>
            <a:r>
              <a:rPr lang="ja-JP" altLang="en-US"/>
              <a:t>を得るには相手に主張する勇気を持ち、相手に</a:t>
            </a:r>
            <a:r>
              <a:rPr lang="en-US" altLang="ja-JP"/>
              <a:t>Win</a:t>
            </a:r>
            <a:r>
              <a:rPr lang="ja-JP" altLang="en-US"/>
              <a:t>を与えるには相手に譲る思いやりを持つことが必要</a:t>
            </a:r>
            <a:endParaRPr lang="en-US" altLang="ja-JP"/>
          </a:p>
          <a:p>
            <a:pPr lvl="1"/>
            <a:r>
              <a:rPr lang="ja-JP" altLang="en-US"/>
              <a:t>どうしても</a:t>
            </a:r>
            <a:r>
              <a:rPr lang="en-US" altLang="ja-JP"/>
              <a:t>Win-Win</a:t>
            </a:r>
            <a:r>
              <a:rPr lang="ja-JP" altLang="en-US"/>
              <a:t>が見込めないなら</a:t>
            </a:r>
            <a:r>
              <a:rPr lang="en-US" altLang="ja-JP">
                <a:solidFill>
                  <a:srgbClr val="FF0000"/>
                </a:solidFill>
              </a:rPr>
              <a:t>No deal</a:t>
            </a:r>
            <a:r>
              <a:rPr lang="ja-JP" altLang="en-US">
                <a:solidFill>
                  <a:srgbClr val="FF0000"/>
                </a:solidFill>
              </a:rPr>
              <a:t>（取引をしない）</a:t>
            </a:r>
            <a:r>
              <a:rPr lang="ja-JP" altLang="en-US"/>
              <a:t>を選ぶ勇気が必要</a:t>
            </a:r>
            <a:endParaRPr lang="en-US" altLang="ja-JP"/>
          </a:p>
          <a:p>
            <a:pPr lvl="2"/>
            <a:r>
              <a:rPr lang="en-US" altLang="ja-JP"/>
              <a:t>No deal</a:t>
            </a:r>
            <a:r>
              <a:rPr lang="ja-JP" altLang="en-US"/>
              <a:t>を選択肢に持っておくことで、心に余裕を持つことができる</a:t>
            </a:r>
            <a:endParaRPr lang="en-US" altLang="ja-JP"/>
          </a:p>
        </p:txBody>
      </p:sp>
    </p:spTree>
    <p:extLst>
      <p:ext uri="{BB962C8B-B14F-4D97-AF65-F5344CB8AC3E}">
        <p14:creationId xmlns:p14="http://schemas.microsoft.com/office/powerpoint/2010/main" val="12061900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E8150B-E52C-4B37-A3D0-4E40B4F2C451}"/>
              </a:ext>
            </a:extLst>
          </p:cNvPr>
          <p:cNvSpPr>
            <a:spLocks noGrp="1"/>
          </p:cNvSpPr>
          <p:nvPr>
            <p:ph type="title"/>
          </p:nvPr>
        </p:nvSpPr>
        <p:spPr/>
        <p:txBody>
          <a:bodyPr>
            <a:normAutofit fontScale="90000"/>
          </a:bodyPr>
          <a:lstStyle/>
          <a:p>
            <a:r>
              <a:rPr lang="ja-JP" altLang="en-US"/>
              <a:t>４－２．豊かさマインドを持つ</a:t>
            </a:r>
          </a:p>
        </p:txBody>
      </p:sp>
      <p:sp>
        <p:nvSpPr>
          <p:cNvPr id="3" name="フッター プレースホルダー 2">
            <a:extLst>
              <a:ext uri="{FF2B5EF4-FFF2-40B4-BE49-F238E27FC236}">
                <a16:creationId xmlns:a16="http://schemas.microsoft.com/office/drawing/2014/main" id="{B22170FB-895C-4603-87DF-5F1E989E42B4}"/>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525A013-0D20-42F0-9FA5-A91C0CEEBF44}"/>
              </a:ext>
            </a:extLst>
          </p:cNvPr>
          <p:cNvSpPr>
            <a:spLocks noGrp="1"/>
          </p:cNvSpPr>
          <p:nvPr>
            <p:ph type="sldNum" sz="quarter" idx="11"/>
          </p:nvPr>
        </p:nvSpPr>
        <p:spPr/>
        <p:txBody>
          <a:bodyPr/>
          <a:lstStyle/>
          <a:p>
            <a:fld id="{D9AE47F2-95C2-4286-997D-4843A9A6AD0C}" type="slidenum">
              <a:rPr lang="ja-JP" altLang="en-US" smtClean="0"/>
              <a:pPr/>
              <a:t>45</a:t>
            </a:fld>
            <a:endParaRPr lang="ja-JP" altLang="en-US"/>
          </a:p>
        </p:txBody>
      </p:sp>
      <p:sp>
        <p:nvSpPr>
          <p:cNvPr id="5" name="コンテンツ プレースホルダー 4">
            <a:extLst>
              <a:ext uri="{FF2B5EF4-FFF2-40B4-BE49-F238E27FC236}">
                <a16:creationId xmlns:a16="http://schemas.microsoft.com/office/drawing/2014/main" id="{E5FF2E3A-D963-47ED-8A55-ED798EE1F0BA}"/>
              </a:ext>
            </a:extLst>
          </p:cNvPr>
          <p:cNvSpPr>
            <a:spLocks noGrp="1"/>
          </p:cNvSpPr>
          <p:nvPr>
            <p:ph sz="quarter" idx="12"/>
          </p:nvPr>
        </p:nvSpPr>
        <p:spPr/>
        <p:txBody>
          <a:bodyPr>
            <a:normAutofit/>
          </a:bodyPr>
          <a:lstStyle/>
          <a:p>
            <a:r>
              <a:rPr lang="ja-JP" altLang="en-US"/>
              <a:t>“豊かさマインド”を持つ</a:t>
            </a:r>
            <a:endParaRPr lang="en-US" altLang="ja-JP"/>
          </a:p>
          <a:p>
            <a:pPr lvl="1"/>
            <a:r>
              <a:rPr lang="ja-JP" altLang="en-US"/>
              <a:t>「すべての人が満足することができる」という発想</a:t>
            </a:r>
            <a:endParaRPr lang="en-US" altLang="ja-JP"/>
          </a:p>
          <a:p>
            <a:pPr lvl="1"/>
            <a:r>
              <a:rPr kumimoji="1" lang="ja-JP" altLang="en-US"/>
              <a:t>逆に「自分以外の成功を喜べない」考え方を欠乏マインドという</a:t>
            </a:r>
            <a:endParaRPr kumimoji="1" lang="en-US" altLang="ja-JP"/>
          </a:p>
          <a:p>
            <a:pPr lvl="1"/>
            <a:r>
              <a:rPr kumimoji="1" lang="ja-JP" altLang="en-US"/>
              <a:t>相手に嫉妬を感じたら、それは欠乏マインドに取りつかれてしまっている</a:t>
            </a:r>
            <a:endParaRPr kumimoji="1" lang="en-US" altLang="ja-JP"/>
          </a:p>
          <a:p>
            <a:pPr lvl="1"/>
            <a:r>
              <a:rPr lang="ja-JP" altLang="en-US"/>
              <a:t>相手の成功を、心から祝福できるか？</a:t>
            </a:r>
            <a:endParaRPr kumimoji="1" lang="en-US" altLang="ja-JP"/>
          </a:p>
          <a:p>
            <a:r>
              <a:rPr lang="en-US" altLang="ja-JP"/>
              <a:t>Win-Win</a:t>
            </a:r>
            <a:r>
              <a:rPr lang="ja-JP" altLang="en-US"/>
              <a:t>の精神は、勝ち負けの環境では絶対に育たない</a:t>
            </a:r>
            <a:endParaRPr lang="en-US" altLang="ja-JP"/>
          </a:p>
          <a:p>
            <a:pPr lvl="1"/>
            <a:r>
              <a:rPr lang="ja-JP" altLang="en-US"/>
              <a:t>第１～３の習慣で私的成功（人格の獲得）をおさめ、豊かさマインド</a:t>
            </a:r>
            <a:endParaRPr lang="en-US" altLang="ja-JP"/>
          </a:p>
        </p:txBody>
      </p:sp>
    </p:spTree>
    <p:extLst>
      <p:ext uri="{BB962C8B-B14F-4D97-AF65-F5344CB8AC3E}">
        <p14:creationId xmlns:p14="http://schemas.microsoft.com/office/powerpoint/2010/main" val="29427547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737482-E0EB-4C5C-9C2C-FB0202E64527}"/>
              </a:ext>
            </a:extLst>
          </p:cNvPr>
          <p:cNvSpPr>
            <a:spLocks noGrp="1"/>
          </p:cNvSpPr>
          <p:nvPr>
            <p:ph type="title"/>
          </p:nvPr>
        </p:nvSpPr>
        <p:spPr/>
        <p:txBody>
          <a:bodyPr>
            <a:normAutofit fontScale="90000"/>
          </a:bodyPr>
          <a:lstStyle/>
          <a:p>
            <a:r>
              <a:rPr kumimoji="1" lang="en-US" altLang="ja-JP"/>
              <a:t>【</a:t>
            </a:r>
            <a:r>
              <a:rPr kumimoji="1" lang="ja-JP" altLang="en-US"/>
              <a:t>実践</a:t>
            </a:r>
            <a:r>
              <a:rPr lang="en-US" altLang="ja-JP"/>
              <a:t>】Win-Win</a:t>
            </a:r>
            <a:r>
              <a:rPr lang="ja-JP" altLang="en-US"/>
              <a:t>の考え方を身につける</a:t>
            </a:r>
            <a:endParaRPr kumimoji="1" lang="ja-JP" altLang="en-US"/>
          </a:p>
        </p:txBody>
      </p:sp>
      <p:sp>
        <p:nvSpPr>
          <p:cNvPr id="3" name="フッター プレースホルダー 2">
            <a:extLst>
              <a:ext uri="{FF2B5EF4-FFF2-40B4-BE49-F238E27FC236}">
                <a16:creationId xmlns:a16="http://schemas.microsoft.com/office/drawing/2014/main" id="{6DF4BDE8-1475-462E-A26A-483B9023D579}"/>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7522087-AB0A-4B6F-A667-D856100CDABD}"/>
              </a:ext>
            </a:extLst>
          </p:cNvPr>
          <p:cNvSpPr>
            <a:spLocks noGrp="1"/>
          </p:cNvSpPr>
          <p:nvPr>
            <p:ph type="sldNum" sz="quarter" idx="11"/>
          </p:nvPr>
        </p:nvSpPr>
        <p:spPr/>
        <p:txBody>
          <a:bodyPr/>
          <a:lstStyle/>
          <a:p>
            <a:fld id="{D9AE47F2-95C2-4286-997D-4843A9A6AD0C}" type="slidenum">
              <a:rPr lang="ja-JP" altLang="en-US" smtClean="0"/>
              <a:pPr/>
              <a:t>46</a:t>
            </a:fld>
            <a:endParaRPr lang="ja-JP" altLang="en-US"/>
          </a:p>
        </p:txBody>
      </p:sp>
      <p:graphicFrame>
        <p:nvGraphicFramePr>
          <p:cNvPr id="7" name="表 6">
            <a:extLst>
              <a:ext uri="{FF2B5EF4-FFF2-40B4-BE49-F238E27FC236}">
                <a16:creationId xmlns:a16="http://schemas.microsoft.com/office/drawing/2014/main" id="{77332044-E957-40F6-A92E-8A4A5B93C8EC}"/>
              </a:ext>
            </a:extLst>
          </p:cNvPr>
          <p:cNvGraphicFramePr>
            <a:graphicFrameLocks/>
          </p:cNvGraphicFramePr>
          <p:nvPr>
            <p:extLst>
              <p:ext uri="{D42A27DB-BD31-4B8C-83A1-F6EECF244321}">
                <p14:modId xmlns:p14="http://schemas.microsoft.com/office/powerpoint/2010/main" val="762402332"/>
              </p:ext>
            </p:extLst>
          </p:nvPr>
        </p:nvGraphicFramePr>
        <p:xfrm>
          <a:off x="494184" y="1371600"/>
          <a:ext cx="11455398" cy="4168825"/>
        </p:xfrm>
        <a:graphic>
          <a:graphicData uri="http://schemas.openxmlformats.org/drawingml/2006/table">
            <a:tbl>
              <a:tblPr bandRow="1">
                <a:tableStyleId>{5C22544A-7EE6-4342-B048-85BDC9FD1C3A}</a:tableStyleId>
              </a:tblPr>
              <a:tblGrid>
                <a:gridCol w="691035">
                  <a:extLst>
                    <a:ext uri="{9D8B030D-6E8A-4147-A177-3AD203B41FA5}">
                      <a16:colId xmlns:a16="http://schemas.microsoft.com/office/drawing/2014/main" val="3830707504"/>
                    </a:ext>
                  </a:extLst>
                </a:gridCol>
                <a:gridCol w="2950846">
                  <a:extLst>
                    <a:ext uri="{9D8B030D-6E8A-4147-A177-3AD203B41FA5}">
                      <a16:colId xmlns:a16="http://schemas.microsoft.com/office/drawing/2014/main" val="3255444820"/>
                    </a:ext>
                  </a:extLst>
                </a:gridCol>
                <a:gridCol w="7813517">
                  <a:extLst>
                    <a:ext uri="{9D8B030D-6E8A-4147-A177-3AD203B41FA5}">
                      <a16:colId xmlns:a16="http://schemas.microsoft.com/office/drawing/2014/main" val="747918477"/>
                    </a:ext>
                  </a:extLst>
                </a:gridCol>
              </a:tblGrid>
              <a:tr h="1952483">
                <a:tc>
                  <a:txBody>
                    <a:bodyPr/>
                    <a:lstStyle/>
                    <a:p>
                      <a:pPr algn="ctr"/>
                      <a:r>
                        <a:rPr kumimoji="1" lang="en-US" altLang="ja-JP"/>
                        <a:t>1</a:t>
                      </a:r>
                      <a:endParaRPr kumimoji="1" lang="ja-JP" altLang="en-US"/>
                    </a:p>
                  </a:txBody>
                  <a:tcPr anchor="ctr"/>
                </a:tc>
                <a:tc>
                  <a:txBody>
                    <a:bodyPr/>
                    <a:lstStyle/>
                    <a:p>
                      <a:r>
                        <a:rPr kumimoji="1" lang="en-US" altLang="ja-JP"/>
                        <a:t>Win-Win</a:t>
                      </a:r>
                      <a:r>
                        <a:rPr kumimoji="1" lang="ja-JP" altLang="en-US"/>
                        <a:t>を実践してみる</a:t>
                      </a:r>
                    </a:p>
                  </a:txBody>
                  <a:tcPr/>
                </a:tc>
                <a:tc>
                  <a:txBody>
                    <a:bodyPr/>
                    <a:lstStyle/>
                    <a:p>
                      <a:pPr marL="285750" indent="-285750">
                        <a:buFont typeface="Arial" panose="020B0604020202020204" pitchFamily="34" charset="0"/>
                        <a:buChar char="•"/>
                      </a:pPr>
                      <a:r>
                        <a:rPr kumimoji="1" lang="ja-JP" altLang="en-US"/>
                        <a:t>近い将来、誰かと何かを決めなければならない状況や、解決のための交渉などになりそうな状況を思い浮かべる</a:t>
                      </a:r>
                      <a:endParaRPr kumimoji="1" lang="en-US" altLang="ja-JP"/>
                    </a:p>
                    <a:p>
                      <a:pPr marL="285750" indent="-285750">
                        <a:buFont typeface="Arial" panose="020B0604020202020204" pitchFamily="34" charset="0"/>
                        <a:buChar char="•"/>
                      </a:pPr>
                      <a:r>
                        <a:rPr kumimoji="1" lang="ja-JP" altLang="en-US"/>
                        <a:t>勇気と思いやりをもって、お互いがハッピーになる結果とは何か、を考える</a:t>
                      </a:r>
                      <a:endParaRPr kumimoji="1" lang="en-US" altLang="ja-JP"/>
                    </a:p>
                    <a:p>
                      <a:pPr marL="285750" indent="-285750">
                        <a:buFont typeface="Arial" panose="020B0604020202020204" pitchFamily="34" charset="0"/>
                        <a:buChar char="•"/>
                      </a:pPr>
                      <a:r>
                        <a:rPr kumimoji="1" lang="en-US" altLang="ja-JP"/>
                        <a:t>Win-Win</a:t>
                      </a:r>
                      <a:r>
                        <a:rPr kumimoji="1" lang="ja-JP" altLang="en-US"/>
                        <a:t>になるために取り除くべき障害があれば、自分の影響の輪の中で解決できることを考える</a:t>
                      </a:r>
                    </a:p>
                  </a:txBody>
                  <a:tcPr/>
                </a:tc>
                <a:extLst>
                  <a:ext uri="{0D108BD9-81ED-4DB2-BD59-A6C34878D82A}">
                    <a16:rowId xmlns:a16="http://schemas.microsoft.com/office/drawing/2014/main" val="968904266"/>
                  </a:ext>
                </a:extLst>
              </a:tr>
              <a:tr h="1027622">
                <a:tc>
                  <a:txBody>
                    <a:bodyPr/>
                    <a:lstStyle/>
                    <a:p>
                      <a:pPr algn="ctr"/>
                      <a:r>
                        <a:rPr kumimoji="1" lang="en-US" altLang="ja-JP"/>
                        <a:t>2</a:t>
                      </a:r>
                      <a:endParaRPr kumimoji="1" lang="ja-JP" altLang="en-US"/>
                    </a:p>
                  </a:txBody>
                  <a:tcPr anchor="ctr"/>
                </a:tc>
                <a:tc>
                  <a:txBody>
                    <a:bodyPr/>
                    <a:lstStyle/>
                    <a:p>
                      <a:r>
                        <a:rPr kumimoji="1" lang="ja-JP" altLang="en-US"/>
                        <a:t>信頼口座を確認する</a:t>
                      </a:r>
                    </a:p>
                  </a:txBody>
                  <a:tcPr/>
                </a:tc>
                <a:tc>
                  <a:txBody>
                    <a:bodyPr/>
                    <a:lstStyle/>
                    <a:p>
                      <a:pPr marL="285750" indent="-285750">
                        <a:buFont typeface="Arial" panose="020B0604020202020204" pitchFamily="34" charset="0"/>
                        <a:buChar char="•"/>
                      </a:pPr>
                      <a:r>
                        <a:rPr kumimoji="1" lang="ja-JP" altLang="en-US"/>
                        <a:t>人生において大切な人間関係を３つ選ぶ</a:t>
                      </a:r>
                      <a:endParaRPr kumimoji="1" lang="en-US" altLang="ja-JP"/>
                    </a:p>
                    <a:p>
                      <a:pPr marL="285750" indent="-285750">
                        <a:buFont typeface="Arial" panose="020B0604020202020204" pitchFamily="34" charset="0"/>
                        <a:buChar char="•"/>
                      </a:pPr>
                      <a:r>
                        <a:rPr kumimoji="1" lang="ja-JP" altLang="en-US"/>
                        <a:t>彼らとの信頼口座にどのくらいの信頼残高があるか。増やすにはどのような預け入れをすればいいか、アイデアを書き出してみる</a:t>
                      </a:r>
                      <a:endParaRPr kumimoji="1" lang="en-US" altLang="ja-JP"/>
                    </a:p>
                  </a:txBody>
                  <a:tcPr/>
                </a:tc>
                <a:extLst>
                  <a:ext uri="{0D108BD9-81ED-4DB2-BD59-A6C34878D82A}">
                    <a16:rowId xmlns:a16="http://schemas.microsoft.com/office/drawing/2014/main" val="649584280"/>
                  </a:ext>
                </a:extLst>
              </a:tr>
              <a:tr h="1049635">
                <a:tc>
                  <a:txBody>
                    <a:bodyPr/>
                    <a:lstStyle/>
                    <a:p>
                      <a:pPr algn="ctr"/>
                      <a:r>
                        <a:rPr kumimoji="1" lang="en-US" altLang="ja-JP"/>
                        <a:t>3</a:t>
                      </a:r>
                      <a:endParaRPr kumimoji="1" lang="ja-JP" altLang="en-US"/>
                    </a:p>
                  </a:txBody>
                  <a:tcPr anchor="ctr"/>
                </a:tc>
                <a:tc>
                  <a:txBody>
                    <a:bodyPr/>
                    <a:lstStyle/>
                    <a:p>
                      <a:r>
                        <a:rPr kumimoji="1" lang="ja-JP" altLang="en-US"/>
                        <a:t>自分の脚本を見直す</a:t>
                      </a:r>
                    </a:p>
                  </a:txBody>
                  <a:tcPr/>
                </a:tc>
                <a:tc>
                  <a:txBody>
                    <a:bodyPr/>
                    <a:lstStyle/>
                    <a:p>
                      <a:pPr marL="285750" indent="-285750">
                        <a:buFont typeface="Arial" panose="020B0604020202020204" pitchFamily="34" charset="0"/>
                        <a:buChar char="•"/>
                      </a:pPr>
                      <a:r>
                        <a:rPr kumimoji="1" lang="ja-JP" altLang="en-US"/>
                        <a:t>自分がこれまで持っていた脚本が</a:t>
                      </a:r>
                      <a:r>
                        <a:rPr kumimoji="1" lang="en-US" altLang="ja-JP"/>
                        <a:t>Win-Lose</a:t>
                      </a:r>
                      <a:r>
                        <a:rPr kumimoji="1" lang="ja-JP" altLang="en-US"/>
                        <a:t>型ではないかを確認し、それが今の人間関係にどのような影響を与えているかを考える</a:t>
                      </a:r>
                      <a:endParaRPr kumimoji="1" lang="en-US" altLang="ja-JP"/>
                    </a:p>
                    <a:p>
                      <a:pPr marL="285750" indent="-285750">
                        <a:buFont typeface="Arial" panose="020B0604020202020204" pitchFamily="34" charset="0"/>
                        <a:buChar char="•"/>
                      </a:pPr>
                      <a:r>
                        <a:rPr kumimoji="1" lang="ja-JP" altLang="en-US"/>
                        <a:t>なぜそのような脚本を持つに至ったのか、今置かれている状況にふさわしい脚本なのかを考えてみる</a:t>
                      </a:r>
                      <a:endParaRPr kumimoji="1" lang="en-US" altLang="ja-JP"/>
                    </a:p>
                  </a:txBody>
                  <a:tcPr/>
                </a:tc>
                <a:extLst>
                  <a:ext uri="{0D108BD9-81ED-4DB2-BD59-A6C34878D82A}">
                    <a16:rowId xmlns:a16="http://schemas.microsoft.com/office/drawing/2014/main" val="3097406592"/>
                  </a:ext>
                </a:extLst>
              </a:tr>
            </a:tbl>
          </a:graphicData>
        </a:graphic>
      </p:graphicFrame>
    </p:spTree>
    <p:extLst>
      <p:ext uri="{BB962C8B-B14F-4D97-AF65-F5344CB8AC3E}">
        <p14:creationId xmlns:p14="http://schemas.microsoft.com/office/powerpoint/2010/main" val="32529671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E8150B-E52C-4B37-A3D0-4E40B4F2C451}"/>
              </a:ext>
            </a:extLst>
          </p:cNvPr>
          <p:cNvSpPr>
            <a:spLocks noGrp="1"/>
          </p:cNvSpPr>
          <p:nvPr>
            <p:ph type="title"/>
          </p:nvPr>
        </p:nvSpPr>
        <p:spPr/>
        <p:txBody>
          <a:bodyPr>
            <a:normAutofit fontScale="90000"/>
          </a:bodyPr>
          <a:lstStyle/>
          <a:p>
            <a:r>
              <a:rPr kumimoji="1" lang="en-US" altLang="ja-JP"/>
              <a:t>【</a:t>
            </a:r>
            <a:r>
              <a:rPr kumimoji="1" lang="ja-JP" altLang="en-US"/>
              <a:t>第</a:t>
            </a:r>
            <a:r>
              <a:rPr kumimoji="1" lang="en-US" altLang="ja-JP"/>
              <a:t>5</a:t>
            </a:r>
            <a:r>
              <a:rPr kumimoji="1" lang="ja-JP" altLang="en-US"/>
              <a:t>の習慣</a:t>
            </a:r>
            <a:r>
              <a:rPr kumimoji="1" lang="en-US" altLang="ja-JP"/>
              <a:t>】</a:t>
            </a:r>
            <a:r>
              <a:rPr kumimoji="1" lang="ja-JP" altLang="en-US"/>
              <a:t>まず理解し、そして理解される</a:t>
            </a:r>
          </a:p>
        </p:txBody>
      </p:sp>
      <p:sp>
        <p:nvSpPr>
          <p:cNvPr id="3" name="フッター プレースホルダー 2">
            <a:extLst>
              <a:ext uri="{FF2B5EF4-FFF2-40B4-BE49-F238E27FC236}">
                <a16:creationId xmlns:a16="http://schemas.microsoft.com/office/drawing/2014/main" id="{B22170FB-895C-4603-87DF-5F1E989E42B4}"/>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525A013-0D20-42F0-9FA5-A91C0CEEBF44}"/>
              </a:ext>
            </a:extLst>
          </p:cNvPr>
          <p:cNvSpPr>
            <a:spLocks noGrp="1"/>
          </p:cNvSpPr>
          <p:nvPr>
            <p:ph type="sldNum" sz="quarter" idx="11"/>
          </p:nvPr>
        </p:nvSpPr>
        <p:spPr/>
        <p:txBody>
          <a:bodyPr/>
          <a:lstStyle/>
          <a:p>
            <a:fld id="{D9AE47F2-95C2-4286-997D-4843A9A6AD0C}" type="slidenum">
              <a:rPr lang="ja-JP" altLang="en-US" smtClean="0"/>
              <a:pPr/>
              <a:t>47</a:t>
            </a:fld>
            <a:endParaRPr lang="ja-JP" altLang="en-US"/>
          </a:p>
        </p:txBody>
      </p:sp>
      <p:sp>
        <p:nvSpPr>
          <p:cNvPr id="5" name="コンテンツ プレースホルダー 4">
            <a:extLst>
              <a:ext uri="{FF2B5EF4-FFF2-40B4-BE49-F238E27FC236}">
                <a16:creationId xmlns:a16="http://schemas.microsoft.com/office/drawing/2014/main" id="{E5FF2E3A-D963-47ED-8A55-ED798EE1F0BA}"/>
              </a:ext>
            </a:extLst>
          </p:cNvPr>
          <p:cNvSpPr>
            <a:spLocks noGrp="1"/>
          </p:cNvSpPr>
          <p:nvPr>
            <p:ph sz="quarter" idx="12"/>
          </p:nvPr>
        </p:nvSpPr>
        <p:spPr/>
        <p:txBody>
          <a:bodyPr/>
          <a:lstStyle/>
          <a:p>
            <a:r>
              <a:rPr lang="ja-JP" altLang="en-US"/>
              <a:t>５－１．まず「聞く」</a:t>
            </a:r>
            <a:endParaRPr lang="en-US" altLang="ja-JP"/>
          </a:p>
          <a:p>
            <a:r>
              <a:rPr lang="ja-JP" altLang="en-US"/>
              <a:t>５－２．感情移入して聞き、傾聴スキルを使う</a:t>
            </a:r>
            <a:endParaRPr lang="en-US" altLang="ja-JP"/>
          </a:p>
          <a:p>
            <a:r>
              <a:rPr lang="en-US" altLang="ja-JP"/>
              <a:t>【</a:t>
            </a:r>
            <a:r>
              <a:rPr lang="ja-JP" altLang="en-US"/>
              <a:t>実践</a:t>
            </a:r>
            <a:r>
              <a:rPr lang="en-US" altLang="ja-JP"/>
              <a:t>】</a:t>
            </a:r>
            <a:r>
              <a:rPr lang="ja-JP" altLang="en-US"/>
              <a:t>相手を理解することに徹する</a:t>
            </a:r>
            <a:endParaRPr kumimoji="1" lang="ja-JP" altLang="en-US"/>
          </a:p>
        </p:txBody>
      </p:sp>
    </p:spTree>
    <p:extLst>
      <p:ext uri="{BB962C8B-B14F-4D97-AF65-F5344CB8AC3E}">
        <p14:creationId xmlns:p14="http://schemas.microsoft.com/office/powerpoint/2010/main" val="10623392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E8150B-E52C-4B37-A3D0-4E40B4F2C451}"/>
              </a:ext>
            </a:extLst>
          </p:cNvPr>
          <p:cNvSpPr>
            <a:spLocks noGrp="1"/>
          </p:cNvSpPr>
          <p:nvPr>
            <p:ph type="title"/>
          </p:nvPr>
        </p:nvSpPr>
        <p:spPr/>
        <p:txBody>
          <a:bodyPr>
            <a:normAutofit fontScale="90000"/>
          </a:bodyPr>
          <a:lstStyle/>
          <a:p>
            <a:r>
              <a:rPr lang="ja-JP" altLang="en-US"/>
              <a:t>５－１．まず「聞く」</a:t>
            </a:r>
            <a:endParaRPr lang="en-US" altLang="ja-JP"/>
          </a:p>
        </p:txBody>
      </p:sp>
      <p:sp>
        <p:nvSpPr>
          <p:cNvPr id="3" name="フッター プレースホルダー 2">
            <a:extLst>
              <a:ext uri="{FF2B5EF4-FFF2-40B4-BE49-F238E27FC236}">
                <a16:creationId xmlns:a16="http://schemas.microsoft.com/office/drawing/2014/main" id="{B22170FB-895C-4603-87DF-5F1E989E42B4}"/>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525A013-0D20-42F0-9FA5-A91C0CEEBF44}"/>
              </a:ext>
            </a:extLst>
          </p:cNvPr>
          <p:cNvSpPr>
            <a:spLocks noGrp="1"/>
          </p:cNvSpPr>
          <p:nvPr>
            <p:ph type="sldNum" sz="quarter" idx="11"/>
          </p:nvPr>
        </p:nvSpPr>
        <p:spPr/>
        <p:txBody>
          <a:bodyPr/>
          <a:lstStyle/>
          <a:p>
            <a:fld id="{D9AE47F2-95C2-4286-997D-4843A9A6AD0C}" type="slidenum">
              <a:rPr lang="ja-JP" altLang="en-US" smtClean="0"/>
              <a:pPr/>
              <a:t>48</a:t>
            </a:fld>
            <a:endParaRPr lang="ja-JP" altLang="en-US"/>
          </a:p>
        </p:txBody>
      </p:sp>
      <p:sp>
        <p:nvSpPr>
          <p:cNvPr id="5" name="コンテンツ プレースホルダー 4">
            <a:extLst>
              <a:ext uri="{FF2B5EF4-FFF2-40B4-BE49-F238E27FC236}">
                <a16:creationId xmlns:a16="http://schemas.microsoft.com/office/drawing/2014/main" id="{E5FF2E3A-D963-47ED-8A55-ED798EE1F0BA}"/>
              </a:ext>
            </a:extLst>
          </p:cNvPr>
          <p:cNvSpPr>
            <a:spLocks noGrp="1"/>
          </p:cNvSpPr>
          <p:nvPr>
            <p:ph sz="quarter" idx="12"/>
          </p:nvPr>
        </p:nvSpPr>
        <p:spPr/>
        <p:txBody>
          <a:bodyPr>
            <a:normAutofit fontScale="92500" lnSpcReduction="20000"/>
          </a:bodyPr>
          <a:lstStyle/>
          <a:p>
            <a:r>
              <a:rPr lang="ja-JP" altLang="en-US"/>
              <a:t>理解されたいなら、まず相手の話を聞く</a:t>
            </a:r>
            <a:endParaRPr lang="en-US" altLang="ja-JP"/>
          </a:p>
          <a:p>
            <a:pPr lvl="1"/>
            <a:r>
              <a:rPr lang="ja-JP" altLang="en-US"/>
              <a:t>人は、理解されたいがために、自分の話しばかりしてしまう</a:t>
            </a:r>
            <a:endParaRPr lang="en-US" altLang="ja-JP"/>
          </a:p>
          <a:p>
            <a:pPr lvl="1"/>
            <a:r>
              <a:rPr lang="ja-JP" altLang="en-US"/>
              <a:t>人は、会話していても「次に何を話そうか」と考えながら聞いている</a:t>
            </a:r>
            <a:endParaRPr lang="en-US" altLang="ja-JP"/>
          </a:p>
          <a:p>
            <a:pPr lvl="1"/>
            <a:r>
              <a:rPr lang="ja-JP" altLang="en-US"/>
              <a:t>話したい気持ちをぶつけ合うだけでは、互いの理解は深まらない</a:t>
            </a:r>
            <a:endParaRPr lang="en-US" altLang="ja-JP"/>
          </a:p>
          <a:p>
            <a:r>
              <a:rPr lang="ja-JP" altLang="en-US"/>
              <a:t>“自分語り“をしない</a:t>
            </a:r>
            <a:endParaRPr lang="en-US" altLang="ja-JP"/>
          </a:p>
          <a:p>
            <a:pPr lvl="1"/>
            <a:r>
              <a:rPr lang="ja-JP" altLang="en-US"/>
              <a:t>人は、相手の話をたいしてして聞かずに「評価する、探りを入れる、助言する、解釈する」という反応をしがち（自分のパラダイムに当てはめる）</a:t>
            </a:r>
            <a:endParaRPr lang="en-US" altLang="ja-JP"/>
          </a:p>
          <a:p>
            <a:pPr lvl="2"/>
            <a:r>
              <a:rPr lang="ja-JP" altLang="en-US"/>
              <a:t>診断（理解）もせずに処方箋を出す医者に、また診てもらいたいと思うだろうか？</a:t>
            </a:r>
            <a:endParaRPr lang="en-US" altLang="ja-JP"/>
          </a:p>
          <a:p>
            <a:pPr lvl="2"/>
            <a:r>
              <a:rPr lang="ja-JP" altLang="en-US"/>
              <a:t>このような反応では、</a:t>
            </a:r>
            <a:r>
              <a:rPr lang="ja-JP" altLang="en-US" u="sng"/>
              <a:t>相手からの信頼を得ることができない</a:t>
            </a:r>
            <a:endParaRPr lang="en-US" altLang="ja-JP" u="sng"/>
          </a:p>
          <a:p>
            <a:pPr lvl="1"/>
            <a:r>
              <a:rPr lang="ja-JP" altLang="en-US"/>
              <a:t>人は、自分のパラダイムに当てはめながら相手の話を聞き、相手を理解したつもりになっている</a:t>
            </a:r>
            <a:endParaRPr lang="en-US" altLang="ja-JP"/>
          </a:p>
          <a:p>
            <a:pPr lvl="2"/>
            <a:r>
              <a:rPr lang="ja-JP" altLang="en-US"/>
              <a:t>相手のパラダイムを受け入れ、相手のメガネでものを見ようと努力すること</a:t>
            </a:r>
            <a:endParaRPr lang="en-US" altLang="ja-JP"/>
          </a:p>
        </p:txBody>
      </p:sp>
    </p:spTree>
    <p:extLst>
      <p:ext uri="{BB962C8B-B14F-4D97-AF65-F5344CB8AC3E}">
        <p14:creationId xmlns:p14="http://schemas.microsoft.com/office/powerpoint/2010/main" val="12798325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E8150B-E52C-4B37-A3D0-4E40B4F2C451}"/>
              </a:ext>
            </a:extLst>
          </p:cNvPr>
          <p:cNvSpPr>
            <a:spLocks noGrp="1"/>
          </p:cNvSpPr>
          <p:nvPr>
            <p:ph type="title"/>
          </p:nvPr>
        </p:nvSpPr>
        <p:spPr/>
        <p:txBody>
          <a:bodyPr>
            <a:normAutofit fontScale="90000"/>
          </a:bodyPr>
          <a:lstStyle/>
          <a:p>
            <a:r>
              <a:rPr lang="ja-JP" altLang="en-US"/>
              <a:t>５－２．感情移入して聞き、傾聴スキルを使う</a:t>
            </a:r>
          </a:p>
        </p:txBody>
      </p:sp>
      <p:sp>
        <p:nvSpPr>
          <p:cNvPr id="3" name="フッター プレースホルダー 2">
            <a:extLst>
              <a:ext uri="{FF2B5EF4-FFF2-40B4-BE49-F238E27FC236}">
                <a16:creationId xmlns:a16="http://schemas.microsoft.com/office/drawing/2014/main" id="{B22170FB-895C-4603-87DF-5F1E989E42B4}"/>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525A013-0D20-42F0-9FA5-A91C0CEEBF44}"/>
              </a:ext>
            </a:extLst>
          </p:cNvPr>
          <p:cNvSpPr>
            <a:spLocks noGrp="1"/>
          </p:cNvSpPr>
          <p:nvPr>
            <p:ph type="sldNum" sz="quarter" idx="11"/>
          </p:nvPr>
        </p:nvSpPr>
        <p:spPr/>
        <p:txBody>
          <a:bodyPr/>
          <a:lstStyle/>
          <a:p>
            <a:fld id="{D9AE47F2-95C2-4286-997D-4843A9A6AD0C}" type="slidenum">
              <a:rPr lang="ja-JP" altLang="en-US" smtClean="0"/>
              <a:pPr/>
              <a:t>49</a:t>
            </a:fld>
            <a:endParaRPr lang="ja-JP" altLang="en-US"/>
          </a:p>
        </p:txBody>
      </p:sp>
      <p:sp>
        <p:nvSpPr>
          <p:cNvPr id="5" name="コンテンツ プレースホルダー 4">
            <a:extLst>
              <a:ext uri="{FF2B5EF4-FFF2-40B4-BE49-F238E27FC236}">
                <a16:creationId xmlns:a16="http://schemas.microsoft.com/office/drawing/2014/main" id="{E5FF2E3A-D963-47ED-8A55-ED798EE1F0BA}"/>
              </a:ext>
            </a:extLst>
          </p:cNvPr>
          <p:cNvSpPr>
            <a:spLocks noGrp="1"/>
          </p:cNvSpPr>
          <p:nvPr>
            <p:ph sz="quarter" idx="12"/>
          </p:nvPr>
        </p:nvSpPr>
        <p:spPr>
          <a:xfrm>
            <a:off x="397932" y="1264356"/>
            <a:ext cx="11455399" cy="5017153"/>
          </a:xfrm>
        </p:spPr>
        <p:txBody>
          <a:bodyPr>
            <a:normAutofit fontScale="70000" lnSpcReduction="20000"/>
          </a:bodyPr>
          <a:lstStyle/>
          <a:p>
            <a:r>
              <a:rPr lang="ja-JP" altLang="en-US"/>
              <a:t>５段階の感情移入</a:t>
            </a:r>
            <a:endParaRPr lang="en-US" altLang="ja-JP"/>
          </a:p>
          <a:p>
            <a:pPr lvl="1"/>
            <a:r>
              <a:rPr lang="ja-JP" altLang="en-US"/>
              <a:t>レベル０：無視する（返事もしない）</a:t>
            </a:r>
            <a:endParaRPr lang="en-US" altLang="ja-JP"/>
          </a:p>
          <a:p>
            <a:pPr lvl="1"/>
            <a:r>
              <a:rPr lang="ja-JP" altLang="en-US"/>
              <a:t>レベル１：聞くふりをする（別のことを考えている）</a:t>
            </a:r>
            <a:endParaRPr lang="en-US" altLang="ja-JP"/>
          </a:p>
          <a:p>
            <a:pPr lvl="1"/>
            <a:r>
              <a:rPr lang="ja-JP" altLang="en-US"/>
              <a:t>レベル２：選択的に聞く（自分の関心があるところだけ聞く）</a:t>
            </a:r>
            <a:endParaRPr lang="en-US" altLang="ja-JP"/>
          </a:p>
          <a:p>
            <a:pPr lvl="1"/>
            <a:r>
              <a:rPr lang="ja-JP" altLang="en-US"/>
              <a:t>レベル３：注意して聞く（関心をもって深く聞く）</a:t>
            </a:r>
            <a:endParaRPr lang="en-US" altLang="ja-JP"/>
          </a:p>
          <a:p>
            <a:pPr lvl="1"/>
            <a:r>
              <a:rPr lang="ja-JP" altLang="en-US"/>
              <a:t>レベル４：感情移入して聞く（相手の目線で聞く）⇒</a:t>
            </a:r>
            <a:r>
              <a:rPr lang="en-US" altLang="ja-JP">
                <a:solidFill>
                  <a:srgbClr val="FF0000"/>
                </a:solidFill>
              </a:rPr>
              <a:t>Win-Win</a:t>
            </a:r>
            <a:r>
              <a:rPr lang="ja-JP" altLang="en-US">
                <a:solidFill>
                  <a:srgbClr val="FF0000"/>
                </a:solidFill>
              </a:rPr>
              <a:t>の関係につながる</a:t>
            </a:r>
            <a:endParaRPr lang="en-US" altLang="ja-JP">
              <a:solidFill>
                <a:srgbClr val="FF0000"/>
              </a:solidFill>
            </a:endParaRPr>
          </a:p>
          <a:p>
            <a:r>
              <a:rPr lang="ja-JP" altLang="en-US"/>
              <a:t>相手の目線になるには傾聴スキルが必要</a:t>
            </a:r>
            <a:endParaRPr lang="en-US" altLang="ja-JP"/>
          </a:p>
          <a:p>
            <a:pPr lvl="1"/>
            <a:r>
              <a:rPr lang="ja-JP" altLang="en-US"/>
              <a:t>第１段階：話の中身を繰り返す</a:t>
            </a:r>
            <a:endParaRPr lang="en-US" altLang="ja-JP"/>
          </a:p>
          <a:p>
            <a:pPr marL="914400" lvl="2" indent="0">
              <a:buNone/>
            </a:pPr>
            <a:r>
              <a:rPr lang="ja-JP" altLang="en-US"/>
              <a:t>父さん、学校なんてもう嫌だよ⇒学校が嫌なんだね</a:t>
            </a:r>
            <a:endParaRPr lang="en-US" altLang="ja-JP"/>
          </a:p>
          <a:p>
            <a:pPr lvl="1"/>
            <a:r>
              <a:rPr lang="ja-JP" altLang="en-US"/>
              <a:t>第２段階：話の中身を自分の言葉に置き換える</a:t>
            </a:r>
            <a:endParaRPr lang="en-US" altLang="ja-JP"/>
          </a:p>
          <a:p>
            <a:pPr marL="914400" lvl="2" indent="0">
              <a:buNone/>
            </a:pPr>
            <a:r>
              <a:rPr lang="ja-JP" altLang="en-US"/>
              <a:t>父さん、学校なんてもう嫌だよ⇒そうか、学校に行きたくないんだね</a:t>
            </a:r>
            <a:endParaRPr lang="en-US" altLang="ja-JP"/>
          </a:p>
          <a:p>
            <a:pPr lvl="1"/>
            <a:r>
              <a:rPr lang="ja-JP" altLang="en-US"/>
              <a:t>第３段階：相手の感情を反映する</a:t>
            </a:r>
            <a:endParaRPr lang="en-US" altLang="ja-JP"/>
          </a:p>
          <a:p>
            <a:pPr marL="914400" lvl="2" indent="0">
              <a:buNone/>
            </a:pPr>
            <a:r>
              <a:rPr lang="ja-JP" altLang="en-US"/>
              <a:t>父さん、学校なんてもう嫌だよ⇒なんだかイライラしているようだね</a:t>
            </a:r>
            <a:endParaRPr lang="en-US" altLang="ja-JP"/>
          </a:p>
          <a:p>
            <a:pPr lvl="1"/>
            <a:r>
              <a:rPr lang="ja-JP" altLang="en-US"/>
              <a:t>第４段階：２と３の組合わせ（自分の言葉に置き換えつつ、相手の感情を反映する）</a:t>
            </a:r>
            <a:endParaRPr lang="en-US" altLang="ja-JP"/>
          </a:p>
          <a:p>
            <a:pPr marL="914400" lvl="2" indent="0">
              <a:buNone/>
            </a:pPr>
            <a:r>
              <a:rPr lang="ja-JP" altLang="en-US"/>
              <a:t>父さん、学校なんてもう嫌だよ⇒学校に行きたくなくて、なんだかイライラしているようだね</a:t>
            </a:r>
            <a:endParaRPr lang="en-US" altLang="ja-JP"/>
          </a:p>
        </p:txBody>
      </p:sp>
    </p:spTree>
    <p:extLst>
      <p:ext uri="{BB962C8B-B14F-4D97-AF65-F5344CB8AC3E}">
        <p14:creationId xmlns:p14="http://schemas.microsoft.com/office/powerpoint/2010/main" val="3963313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E8210-961E-4059-BD97-3DE8EB0859D8}"/>
              </a:ext>
            </a:extLst>
          </p:cNvPr>
          <p:cNvSpPr>
            <a:spLocks noGrp="1"/>
          </p:cNvSpPr>
          <p:nvPr>
            <p:ph type="title"/>
          </p:nvPr>
        </p:nvSpPr>
        <p:spPr/>
        <p:txBody>
          <a:bodyPr>
            <a:normAutofit fontScale="90000"/>
          </a:bodyPr>
          <a:lstStyle/>
          <a:p>
            <a:r>
              <a:rPr lang="ja-JP" altLang="en-US"/>
              <a:t>本講座について</a:t>
            </a:r>
            <a:endParaRPr kumimoji="1" lang="ja-JP" altLang="en-US"/>
          </a:p>
        </p:txBody>
      </p:sp>
      <p:sp>
        <p:nvSpPr>
          <p:cNvPr id="3" name="フッター プレースホルダー 2">
            <a:extLst>
              <a:ext uri="{FF2B5EF4-FFF2-40B4-BE49-F238E27FC236}">
                <a16:creationId xmlns:a16="http://schemas.microsoft.com/office/drawing/2014/main" id="{602F8414-9070-427B-ACF9-42113A1C7BD9}"/>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5229A7F-254B-460B-8386-E8B744AEBFE1}"/>
              </a:ext>
            </a:extLst>
          </p:cNvPr>
          <p:cNvSpPr>
            <a:spLocks noGrp="1"/>
          </p:cNvSpPr>
          <p:nvPr>
            <p:ph type="sldNum" sz="quarter" idx="11"/>
          </p:nvPr>
        </p:nvSpPr>
        <p:spPr/>
        <p:txBody>
          <a:bodyPr/>
          <a:lstStyle/>
          <a:p>
            <a:fld id="{D9AE47F2-95C2-4286-997D-4843A9A6AD0C}" type="slidenum">
              <a:rPr lang="ja-JP" altLang="en-US" smtClean="0"/>
              <a:pPr/>
              <a:t>5</a:t>
            </a:fld>
            <a:endParaRPr lang="ja-JP" altLang="en-US"/>
          </a:p>
        </p:txBody>
      </p:sp>
      <p:sp>
        <p:nvSpPr>
          <p:cNvPr id="5" name="コンテンツ プレースホルダー 4">
            <a:extLst>
              <a:ext uri="{FF2B5EF4-FFF2-40B4-BE49-F238E27FC236}">
                <a16:creationId xmlns:a16="http://schemas.microsoft.com/office/drawing/2014/main" id="{9A918092-EFE4-44F6-9849-7F8BE3C6E312}"/>
              </a:ext>
            </a:extLst>
          </p:cNvPr>
          <p:cNvSpPr>
            <a:spLocks noGrp="1"/>
          </p:cNvSpPr>
          <p:nvPr>
            <p:ph sz="quarter" idx="12"/>
          </p:nvPr>
        </p:nvSpPr>
        <p:spPr>
          <a:xfrm>
            <a:off x="397933" y="1264357"/>
            <a:ext cx="11265332" cy="4888794"/>
          </a:xfrm>
        </p:spPr>
        <p:txBody>
          <a:bodyPr>
            <a:normAutofit fontScale="92500" lnSpcReduction="10000"/>
          </a:bodyPr>
          <a:lstStyle/>
          <a:p>
            <a:r>
              <a:rPr lang="ja-JP" altLang="en-US"/>
              <a:t>目的</a:t>
            </a:r>
            <a:endParaRPr lang="en-US" altLang="ja-JP"/>
          </a:p>
          <a:p>
            <a:pPr lvl="1"/>
            <a:r>
              <a:rPr lang="en-US" altLang="ja-JP"/>
              <a:t>『</a:t>
            </a:r>
            <a:r>
              <a:rPr lang="ja-JP" altLang="en-US"/>
              <a:t>論語と算盤</a:t>
            </a:r>
            <a:r>
              <a:rPr lang="en-US" altLang="ja-JP"/>
              <a:t>』</a:t>
            </a:r>
            <a:r>
              <a:rPr lang="ja-JP" altLang="en-US"/>
              <a:t>の考え方を取り入れ、道徳経営の重要性を理解する</a:t>
            </a:r>
            <a:endParaRPr lang="en-US" altLang="ja-JP"/>
          </a:p>
          <a:p>
            <a:pPr lvl="1"/>
            <a:r>
              <a:rPr lang="ja-JP" altLang="en-US"/>
              <a:t>実践を通じて組織に「人格者を育てる」機能を取り入れる</a:t>
            </a:r>
          </a:p>
          <a:p>
            <a:r>
              <a:rPr kumimoji="1" lang="ja-JP" altLang="en-US"/>
              <a:t>主な対象者</a:t>
            </a:r>
            <a:endParaRPr kumimoji="1" lang="en-US" altLang="ja-JP"/>
          </a:p>
          <a:p>
            <a:pPr lvl="1"/>
            <a:r>
              <a:rPr lang="ja-JP" altLang="en-US"/>
              <a:t>社会貢献企業を目指す経営者や組織の構成員（会社員、団体職員等）</a:t>
            </a:r>
            <a:endParaRPr kumimoji="1" lang="en-US" altLang="ja-JP"/>
          </a:p>
          <a:p>
            <a:r>
              <a:rPr kumimoji="1" lang="ja-JP" altLang="en-US"/>
              <a:t>効果とねらい</a:t>
            </a:r>
            <a:endParaRPr kumimoji="1" lang="en-US" altLang="ja-JP"/>
          </a:p>
          <a:p>
            <a:pPr lvl="1"/>
            <a:r>
              <a:rPr lang="ja-JP" altLang="en-US"/>
              <a:t>事業を通じて社会貢献を実現する、</a:t>
            </a:r>
            <a:r>
              <a:rPr kumimoji="1" lang="ja-JP" altLang="en-US">
                <a:solidFill>
                  <a:srgbClr val="FF0000"/>
                </a:solidFill>
              </a:rPr>
              <a:t>社会貢献企業</a:t>
            </a:r>
            <a:r>
              <a:rPr kumimoji="1" lang="ja-JP" altLang="en-US"/>
              <a:t>になる</a:t>
            </a:r>
            <a:endParaRPr kumimoji="1" lang="en-US" altLang="ja-JP"/>
          </a:p>
          <a:p>
            <a:pPr lvl="1"/>
            <a:r>
              <a:rPr lang="ja-JP" altLang="en-US"/>
              <a:t>社会に必要とされ続ける、</a:t>
            </a:r>
            <a:r>
              <a:rPr lang="ja-JP" altLang="en-US">
                <a:solidFill>
                  <a:srgbClr val="FF0000"/>
                </a:solidFill>
              </a:rPr>
              <a:t>永続企業</a:t>
            </a:r>
            <a:r>
              <a:rPr lang="ja-JP" altLang="en-US"/>
              <a:t>になる</a:t>
            </a:r>
            <a:endParaRPr kumimoji="1" lang="en-US" altLang="ja-JP"/>
          </a:p>
        </p:txBody>
      </p:sp>
    </p:spTree>
    <p:extLst>
      <p:ext uri="{BB962C8B-B14F-4D97-AF65-F5344CB8AC3E}">
        <p14:creationId xmlns:p14="http://schemas.microsoft.com/office/powerpoint/2010/main" val="21487707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737482-E0EB-4C5C-9C2C-FB0202E64527}"/>
              </a:ext>
            </a:extLst>
          </p:cNvPr>
          <p:cNvSpPr>
            <a:spLocks noGrp="1"/>
          </p:cNvSpPr>
          <p:nvPr>
            <p:ph type="title"/>
          </p:nvPr>
        </p:nvSpPr>
        <p:spPr/>
        <p:txBody>
          <a:bodyPr>
            <a:normAutofit fontScale="90000"/>
          </a:bodyPr>
          <a:lstStyle/>
          <a:p>
            <a:r>
              <a:rPr kumimoji="1" lang="en-US" altLang="ja-JP"/>
              <a:t>【</a:t>
            </a:r>
            <a:r>
              <a:rPr kumimoji="1" lang="ja-JP" altLang="en-US"/>
              <a:t>実践</a:t>
            </a:r>
            <a:r>
              <a:rPr lang="en-US" altLang="ja-JP"/>
              <a:t>】</a:t>
            </a:r>
            <a:r>
              <a:rPr lang="ja-JP" altLang="en-US"/>
              <a:t>相手を理解することに徹する</a:t>
            </a:r>
            <a:endParaRPr kumimoji="1" lang="ja-JP" altLang="en-US"/>
          </a:p>
        </p:txBody>
      </p:sp>
      <p:sp>
        <p:nvSpPr>
          <p:cNvPr id="3" name="フッター プレースホルダー 2">
            <a:extLst>
              <a:ext uri="{FF2B5EF4-FFF2-40B4-BE49-F238E27FC236}">
                <a16:creationId xmlns:a16="http://schemas.microsoft.com/office/drawing/2014/main" id="{6DF4BDE8-1475-462E-A26A-483B9023D579}"/>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7522087-AB0A-4B6F-A667-D856100CDABD}"/>
              </a:ext>
            </a:extLst>
          </p:cNvPr>
          <p:cNvSpPr>
            <a:spLocks noGrp="1"/>
          </p:cNvSpPr>
          <p:nvPr>
            <p:ph type="sldNum" sz="quarter" idx="11"/>
          </p:nvPr>
        </p:nvSpPr>
        <p:spPr/>
        <p:txBody>
          <a:bodyPr/>
          <a:lstStyle/>
          <a:p>
            <a:fld id="{D9AE47F2-95C2-4286-997D-4843A9A6AD0C}" type="slidenum">
              <a:rPr lang="ja-JP" altLang="en-US" smtClean="0"/>
              <a:pPr/>
              <a:t>50</a:t>
            </a:fld>
            <a:endParaRPr lang="ja-JP" altLang="en-US"/>
          </a:p>
        </p:txBody>
      </p:sp>
      <p:graphicFrame>
        <p:nvGraphicFramePr>
          <p:cNvPr id="7" name="表 6">
            <a:extLst>
              <a:ext uri="{FF2B5EF4-FFF2-40B4-BE49-F238E27FC236}">
                <a16:creationId xmlns:a16="http://schemas.microsoft.com/office/drawing/2014/main" id="{77332044-E957-40F6-A92E-8A4A5B93C8EC}"/>
              </a:ext>
            </a:extLst>
          </p:cNvPr>
          <p:cNvGraphicFramePr>
            <a:graphicFrameLocks/>
          </p:cNvGraphicFramePr>
          <p:nvPr>
            <p:extLst>
              <p:ext uri="{D42A27DB-BD31-4B8C-83A1-F6EECF244321}">
                <p14:modId xmlns:p14="http://schemas.microsoft.com/office/powerpoint/2010/main" val="4098849881"/>
              </p:ext>
            </p:extLst>
          </p:nvPr>
        </p:nvGraphicFramePr>
        <p:xfrm>
          <a:off x="494184" y="1371599"/>
          <a:ext cx="11455398" cy="3769567"/>
        </p:xfrm>
        <a:graphic>
          <a:graphicData uri="http://schemas.openxmlformats.org/drawingml/2006/table">
            <a:tbl>
              <a:tblPr bandRow="1">
                <a:tableStyleId>{5C22544A-7EE6-4342-B048-85BDC9FD1C3A}</a:tableStyleId>
              </a:tblPr>
              <a:tblGrid>
                <a:gridCol w="691035">
                  <a:extLst>
                    <a:ext uri="{9D8B030D-6E8A-4147-A177-3AD203B41FA5}">
                      <a16:colId xmlns:a16="http://schemas.microsoft.com/office/drawing/2014/main" val="3830707504"/>
                    </a:ext>
                  </a:extLst>
                </a:gridCol>
                <a:gridCol w="2950846">
                  <a:extLst>
                    <a:ext uri="{9D8B030D-6E8A-4147-A177-3AD203B41FA5}">
                      <a16:colId xmlns:a16="http://schemas.microsoft.com/office/drawing/2014/main" val="3255444820"/>
                    </a:ext>
                  </a:extLst>
                </a:gridCol>
                <a:gridCol w="7813517">
                  <a:extLst>
                    <a:ext uri="{9D8B030D-6E8A-4147-A177-3AD203B41FA5}">
                      <a16:colId xmlns:a16="http://schemas.microsoft.com/office/drawing/2014/main" val="747918477"/>
                    </a:ext>
                  </a:extLst>
                </a:gridCol>
              </a:tblGrid>
              <a:tr h="1396136">
                <a:tc>
                  <a:txBody>
                    <a:bodyPr/>
                    <a:lstStyle/>
                    <a:p>
                      <a:pPr algn="ctr"/>
                      <a:r>
                        <a:rPr kumimoji="1" lang="en-US" altLang="ja-JP"/>
                        <a:t>1</a:t>
                      </a:r>
                      <a:endParaRPr kumimoji="1" lang="ja-JP" altLang="en-US"/>
                    </a:p>
                  </a:txBody>
                  <a:tcPr anchor="ctr"/>
                </a:tc>
                <a:tc>
                  <a:txBody>
                    <a:bodyPr/>
                    <a:lstStyle/>
                    <a:p>
                      <a:r>
                        <a:rPr kumimoji="1" lang="ja-JP" altLang="en-US"/>
                        <a:t>共感とはどういうことか、身近な人と共有する</a:t>
                      </a:r>
                    </a:p>
                  </a:txBody>
                  <a:tcPr/>
                </a:tc>
                <a:tc>
                  <a:txBody>
                    <a:bodyPr/>
                    <a:lstStyle/>
                    <a:p>
                      <a:pPr marL="285750" indent="-285750">
                        <a:buFont typeface="Arial" panose="020B0604020202020204" pitchFamily="34" charset="0"/>
                        <a:buChar char="•"/>
                      </a:pPr>
                      <a:r>
                        <a:rPr kumimoji="1" lang="ja-JP" altLang="en-US"/>
                        <a:t>身近な人に「共感して話を聞く練習をしたいから、私の様子を１週間観察して、フィードバックしてくれないか」と頼む</a:t>
                      </a:r>
                      <a:endParaRPr kumimoji="1" lang="en-US" altLang="ja-JP"/>
                    </a:p>
                    <a:p>
                      <a:pPr marL="285750" indent="-285750">
                        <a:buFont typeface="Arial" panose="020B0604020202020204" pitchFamily="34" charset="0"/>
                        <a:buChar char="•"/>
                      </a:pPr>
                      <a:r>
                        <a:rPr kumimoji="1" lang="ja-JP" altLang="en-US"/>
                        <a:t>その人からのフィードバックをチェックする</a:t>
                      </a:r>
                      <a:endParaRPr kumimoji="1" lang="en-US" altLang="ja-JP"/>
                    </a:p>
                  </a:txBody>
                  <a:tcPr/>
                </a:tc>
                <a:extLst>
                  <a:ext uri="{0D108BD9-81ED-4DB2-BD59-A6C34878D82A}">
                    <a16:rowId xmlns:a16="http://schemas.microsoft.com/office/drawing/2014/main" val="968904266"/>
                  </a:ext>
                </a:extLst>
              </a:tr>
              <a:tr h="1396136">
                <a:tc>
                  <a:txBody>
                    <a:bodyPr/>
                    <a:lstStyle/>
                    <a:p>
                      <a:pPr algn="ctr"/>
                      <a:r>
                        <a:rPr kumimoji="1" lang="en-US" altLang="ja-JP"/>
                        <a:t>2</a:t>
                      </a:r>
                      <a:endParaRPr kumimoji="1" lang="ja-JP" altLang="en-US"/>
                    </a:p>
                  </a:txBody>
                  <a:tcPr anchor="ctr"/>
                </a:tc>
                <a:tc>
                  <a:txBody>
                    <a:bodyPr/>
                    <a:lstStyle/>
                    <a:p>
                      <a:r>
                        <a:rPr kumimoji="1" lang="ja-JP" altLang="en-US"/>
                        <a:t>”自分語り”をしていないかを確認する</a:t>
                      </a:r>
                    </a:p>
                  </a:txBody>
                  <a:tcPr/>
                </a:tc>
                <a:tc>
                  <a:txBody>
                    <a:bodyPr/>
                    <a:lstStyle/>
                    <a:p>
                      <a:pPr marL="285750" indent="-285750">
                        <a:buFont typeface="Arial" panose="020B0604020202020204" pitchFamily="34" charset="0"/>
                        <a:buChar char="•"/>
                      </a:pPr>
                      <a:r>
                        <a:rPr kumimoji="1" lang="ja-JP" altLang="en-US"/>
                        <a:t>会話の時、つい自分語りをしてしまっていないかを確認する（相手がしていたら、それを指摘してみる）</a:t>
                      </a:r>
                      <a:endParaRPr kumimoji="1" lang="en-US" altLang="ja-JP"/>
                    </a:p>
                    <a:p>
                      <a:pPr marL="285750" indent="-285750">
                        <a:buFont typeface="Arial" panose="020B0604020202020204" pitchFamily="34" charset="0"/>
                        <a:buChar char="•"/>
                      </a:pPr>
                      <a:r>
                        <a:rPr kumimoji="1" lang="ja-JP" altLang="en-US"/>
                        <a:t>気づき次第、相手に素直に謝る</a:t>
                      </a:r>
                      <a:endParaRPr kumimoji="1" lang="en-US" altLang="ja-JP"/>
                    </a:p>
                  </a:txBody>
                  <a:tcPr/>
                </a:tc>
                <a:extLst>
                  <a:ext uri="{0D108BD9-81ED-4DB2-BD59-A6C34878D82A}">
                    <a16:rowId xmlns:a16="http://schemas.microsoft.com/office/drawing/2014/main" val="649584280"/>
                  </a:ext>
                </a:extLst>
              </a:tr>
              <a:tr h="977295">
                <a:tc>
                  <a:txBody>
                    <a:bodyPr/>
                    <a:lstStyle/>
                    <a:p>
                      <a:pPr algn="ctr"/>
                      <a:r>
                        <a:rPr kumimoji="1" lang="en-US" altLang="ja-JP"/>
                        <a:t>3</a:t>
                      </a:r>
                      <a:endParaRPr kumimoji="1" lang="ja-JP" altLang="en-US"/>
                    </a:p>
                  </a:txBody>
                  <a:tcPr anchor="ctr"/>
                </a:tc>
                <a:tc>
                  <a:txBody>
                    <a:bodyPr/>
                    <a:lstStyle/>
                    <a:p>
                      <a:r>
                        <a:rPr kumimoji="1" lang="ja-JP" altLang="en-US"/>
                        <a:t>相手に共感できているか</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a:t>自分の意見を述べるとき、相手のパラダイムを理解し共感したうえでのコメントになっているか</a:t>
                      </a:r>
                      <a:endParaRPr kumimoji="1" lang="en-US" altLang="ja-JP"/>
                    </a:p>
                  </a:txBody>
                  <a:tcPr/>
                </a:tc>
                <a:extLst>
                  <a:ext uri="{0D108BD9-81ED-4DB2-BD59-A6C34878D82A}">
                    <a16:rowId xmlns:a16="http://schemas.microsoft.com/office/drawing/2014/main" val="3097406592"/>
                  </a:ext>
                </a:extLst>
              </a:tr>
            </a:tbl>
          </a:graphicData>
        </a:graphic>
      </p:graphicFrame>
    </p:spTree>
    <p:extLst>
      <p:ext uri="{BB962C8B-B14F-4D97-AF65-F5344CB8AC3E}">
        <p14:creationId xmlns:p14="http://schemas.microsoft.com/office/powerpoint/2010/main" val="40455227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E8150B-E52C-4B37-A3D0-4E40B4F2C451}"/>
              </a:ext>
            </a:extLst>
          </p:cNvPr>
          <p:cNvSpPr>
            <a:spLocks noGrp="1"/>
          </p:cNvSpPr>
          <p:nvPr>
            <p:ph type="title"/>
          </p:nvPr>
        </p:nvSpPr>
        <p:spPr/>
        <p:txBody>
          <a:bodyPr>
            <a:normAutofit fontScale="90000"/>
          </a:bodyPr>
          <a:lstStyle/>
          <a:p>
            <a:r>
              <a:rPr kumimoji="1" lang="en-US" altLang="ja-JP"/>
              <a:t>【</a:t>
            </a:r>
            <a:r>
              <a:rPr kumimoji="1" lang="ja-JP" altLang="en-US"/>
              <a:t>第</a:t>
            </a:r>
            <a:r>
              <a:rPr kumimoji="1" lang="en-US" altLang="ja-JP"/>
              <a:t>6</a:t>
            </a:r>
            <a:r>
              <a:rPr kumimoji="1" lang="ja-JP" altLang="en-US"/>
              <a:t>の習慣</a:t>
            </a:r>
            <a:r>
              <a:rPr kumimoji="1" lang="en-US" altLang="ja-JP"/>
              <a:t>】</a:t>
            </a:r>
            <a:r>
              <a:rPr kumimoji="1" lang="ja-JP" altLang="en-US"/>
              <a:t>シナジーを創り出す</a:t>
            </a:r>
          </a:p>
        </p:txBody>
      </p:sp>
      <p:sp>
        <p:nvSpPr>
          <p:cNvPr id="3" name="フッター プレースホルダー 2">
            <a:extLst>
              <a:ext uri="{FF2B5EF4-FFF2-40B4-BE49-F238E27FC236}">
                <a16:creationId xmlns:a16="http://schemas.microsoft.com/office/drawing/2014/main" id="{B22170FB-895C-4603-87DF-5F1E989E42B4}"/>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525A013-0D20-42F0-9FA5-A91C0CEEBF44}"/>
              </a:ext>
            </a:extLst>
          </p:cNvPr>
          <p:cNvSpPr>
            <a:spLocks noGrp="1"/>
          </p:cNvSpPr>
          <p:nvPr>
            <p:ph type="sldNum" sz="quarter" idx="11"/>
          </p:nvPr>
        </p:nvSpPr>
        <p:spPr/>
        <p:txBody>
          <a:bodyPr/>
          <a:lstStyle/>
          <a:p>
            <a:fld id="{D9AE47F2-95C2-4286-997D-4843A9A6AD0C}" type="slidenum">
              <a:rPr lang="ja-JP" altLang="en-US" smtClean="0"/>
              <a:pPr/>
              <a:t>51</a:t>
            </a:fld>
            <a:endParaRPr lang="ja-JP" altLang="en-US"/>
          </a:p>
        </p:txBody>
      </p:sp>
      <p:sp>
        <p:nvSpPr>
          <p:cNvPr id="5" name="コンテンツ プレースホルダー 4">
            <a:extLst>
              <a:ext uri="{FF2B5EF4-FFF2-40B4-BE49-F238E27FC236}">
                <a16:creationId xmlns:a16="http://schemas.microsoft.com/office/drawing/2014/main" id="{E5FF2E3A-D963-47ED-8A55-ED798EE1F0BA}"/>
              </a:ext>
            </a:extLst>
          </p:cNvPr>
          <p:cNvSpPr>
            <a:spLocks noGrp="1"/>
          </p:cNvSpPr>
          <p:nvPr>
            <p:ph sz="quarter" idx="12"/>
          </p:nvPr>
        </p:nvSpPr>
        <p:spPr/>
        <p:txBody>
          <a:bodyPr/>
          <a:lstStyle/>
          <a:p>
            <a:r>
              <a:rPr lang="ja-JP" altLang="en-US"/>
              <a:t>６－１．相手との違いを認め、尊重する</a:t>
            </a:r>
            <a:endParaRPr lang="en-US" altLang="ja-JP"/>
          </a:p>
          <a:p>
            <a:r>
              <a:rPr lang="ja-JP" altLang="en-US"/>
              <a:t>６－２．深いコミュニケーションからシナジーは生まれる</a:t>
            </a:r>
            <a:endParaRPr lang="en-US" altLang="ja-JP"/>
          </a:p>
          <a:p>
            <a:r>
              <a:rPr lang="en-US" altLang="ja-JP"/>
              <a:t>【</a:t>
            </a:r>
            <a:r>
              <a:rPr lang="ja-JP" altLang="en-US"/>
              <a:t>実践</a:t>
            </a:r>
            <a:r>
              <a:rPr lang="en-US" altLang="ja-JP"/>
              <a:t>】</a:t>
            </a:r>
            <a:r>
              <a:rPr lang="ja-JP" altLang="en-US"/>
              <a:t>シナジーを創り出す</a:t>
            </a:r>
            <a:endParaRPr kumimoji="1" lang="ja-JP" altLang="en-US"/>
          </a:p>
        </p:txBody>
      </p:sp>
    </p:spTree>
    <p:extLst>
      <p:ext uri="{BB962C8B-B14F-4D97-AF65-F5344CB8AC3E}">
        <p14:creationId xmlns:p14="http://schemas.microsoft.com/office/powerpoint/2010/main" val="5752493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934DBE-9335-4C17-A7AE-B26763E35AA2}"/>
              </a:ext>
            </a:extLst>
          </p:cNvPr>
          <p:cNvSpPr>
            <a:spLocks noGrp="1"/>
          </p:cNvSpPr>
          <p:nvPr>
            <p:ph type="title"/>
          </p:nvPr>
        </p:nvSpPr>
        <p:spPr/>
        <p:txBody>
          <a:bodyPr>
            <a:noAutofit/>
          </a:bodyPr>
          <a:lstStyle/>
          <a:p>
            <a:r>
              <a:rPr lang="ja-JP" altLang="en-US" sz="3600"/>
              <a:t>６－１．相手との違いを認め、尊重する</a:t>
            </a:r>
            <a:endParaRPr lang="en-US" altLang="ja-JP" sz="3600"/>
          </a:p>
        </p:txBody>
      </p:sp>
      <p:sp>
        <p:nvSpPr>
          <p:cNvPr id="3" name="フッター プレースホルダー 2">
            <a:extLst>
              <a:ext uri="{FF2B5EF4-FFF2-40B4-BE49-F238E27FC236}">
                <a16:creationId xmlns:a16="http://schemas.microsoft.com/office/drawing/2014/main" id="{4ECC742C-E61A-482E-B8BC-B84E40A9E8CB}"/>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F0698CE-90CA-4471-B03D-3AFF50A38BB1}"/>
              </a:ext>
            </a:extLst>
          </p:cNvPr>
          <p:cNvSpPr>
            <a:spLocks noGrp="1"/>
          </p:cNvSpPr>
          <p:nvPr>
            <p:ph type="sldNum" sz="quarter" idx="11"/>
          </p:nvPr>
        </p:nvSpPr>
        <p:spPr/>
        <p:txBody>
          <a:bodyPr/>
          <a:lstStyle/>
          <a:p>
            <a:fld id="{D9AE47F2-95C2-4286-997D-4843A9A6AD0C}" type="slidenum">
              <a:rPr lang="ja-JP" altLang="en-US" smtClean="0"/>
              <a:pPr/>
              <a:t>52</a:t>
            </a:fld>
            <a:endParaRPr lang="ja-JP" altLang="en-US"/>
          </a:p>
        </p:txBody>
      </p:sp>
      <p:sp>
        <p:nvSpPr>
          <p:cNvPr id="5" name="コンテンツ プレースホルダー 4">
            <a:extLst>
              <a:ext uri="{FF2B5EF4-FFF2-40B4-BE49-F238E27FC236}">
                <a16:creationId xmlns:a16="http://schemas.microsoft.com/office/drawing/2014/main" id="{5C9A589E-2267-4E42-9822-2385E93851A8}"/>
              </a:ext>
            </a:extLst>
          </p:cNvPr>
          <p:cNvSpPr>
            <a:spLocks noGrp="1"/>
          </p:cNvSpPr>
          <p:nvPr>
            <p:ph sz="quarter" idx="12"/>
          </p:nvPr>
        </p:nvSpPr>
        <p:spPr/>
        <p:txBody>
          <a:bodyPr>
            <a:normAutofit fontScale="92500" lnSpcReduction="10000"/>
          </a:bodyPr>
          <a:lstStyle/>
          <a:p>
            <a:r>
              <a:rPr lang="ja-JP" altLang="en-US"/>
              <a:t>あきらめないこと</a:t>
            </a:r>
            <a:endParaRPr lang="en-US" altLang="ja-JP"/>
          </a:p>
          <a:p>
            <a:pPr lvl="1"/>
            <a:r>
              <a:rPr lang="ja-JP" altLang="en-US"/>
              <a:t>シナジーは妥協よりも大きな成果をもたらす</a:t>
            </a:r>
            <a:endParaRPr lang="en-US" altLang="ja-JP"/>
          </a:p>
          <a:p>
            <a:pPr lvl="2"/>
            <a:r>
              <a:rPr lang="ja-JP" altLang="en-US"/>
              <a:t>妥協は１＋１＝１．５</a:t>
            </a:r>
            <a:endParaRPr lang="en-US" altLang="ja-JP"/>
          </a:p>
          <a:p>
            <a:pPr lvl="2"/>
            <a:r>
              <a:rPr lang="ja-JP" altLang="en-US"/>
              <a:t>シナジーは１＋１＝３以上</a:t>
            </a:r>
            <a:endParaRPr lang="en-US" altLang="ja-JP"/>
          </a:p>
          <a:p>
            <a:pPr lvl="1"/>
            <a:r>
              <a:rPr lang="ja-JP" altLang="en-US"/>
              <a:t>あきらめると妥協に終わる</a:t>
            </a:r>
            <a:endParaRPr lang="en-US" altLang="ja-JP"/>
          </a:p>
          <a:p>
            <a:pPr lvl="2"/>
            <a:r>
              <a:rPr lang="ja-JP" altLang="en-US"/>
              <a:t>お互いの力が掛け算になるような最高の答えを見つける努力をする</a:t>
            </a:r>
            <a:endParaRPr lang="en-US" altLang="ja-JP"/>
          </a:p>
          <a:p>
            <a:pPr lvl="2"/>
            <a:r>
              <a:rPr lang="ja-JP" altLang="en-US"/>
              <a:t>必ずシナジーは出せると信じること</a:t>
            </a:r>
            <a:endParaRPr lang="en-US" altLang="ja-JP"/>
          </a:p>
          <a:p>
            <a:r>
              <a:rPr kumimoji="1" lang="ja-JP" altLang="en-US"/>
              <a:t>人との違いを認め、違いから学ぶ</a:t>
            </a:r>
            <a:endParaRPr lang="en-US" altLang="ja-JP"/>
          </a:p>
          <a:p>
            <a:pPr lvl="1"/>
            <a:r>
              <a:rPr lang="ja-JP" altLang="en-US"/>
              <a:t>相手との違いを認め、尊重し、相手の長所から学ぼうとする</a:t>
            </a:r>
            <a:endParaRPr lang="en-US" altLang="ja-JP"/>
          </a:p>
          <a:p>
            <a:pPr lvl="1"/>
            <a:r>
              <a:rPr lang="ja-JP" altLang="en-US"/>
              <a:t>違いがある（異なるパラダイムを持っている）から、視野が広くなり、シナジーが創り出せる</a:t>
            </a:r>
            <a:endParaRPr lang="en-US" altLang="ja-JP"/>
          </a:p>
        </p:txBody>
      </p:sp>
    </p:spTree>
    <p:extLst>
      <p:ext uri="{BB962C8B-B14F-4D97-AF65-F5344CB8AC3E}">
        <p14:creationId xmlns:p14="http://schemas.microsoft.com/office/powerpoint/2010/main" val="39602297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934DBE-9335-4C17-A7AE-B26763E35AA2}"/>
              </a:ext>
            </a:extLst>
          </p:cNvPr>
          <p:cNvSpPr>
            <a:spLocks noGrp="1"/>
          </p:cNvSpPr>
          <p:nvPr>
            <p:ph type="title"/>
          </p:nvPr>
        </p:nvSpPr>
        <p:spPr/>
        <p:txBody>
          <a:bodyPr>
            <a:noAutofit/>
          </a:bodyPr>
          <a:lstStyle/>
          <a:p>
            <a:r>
              <a:rPr lang="ja-JP" altLang="en-US" sz="3200"/>
              <a:t>６－２．深いコミュニケーションからシナジーは生まれる</a:t>
            </a:r>
          </a:p>
        </p:txBody>
      </p:sp>
      <p:sp>
        <p:nvSpPr>
          <p:cNvPr id="3" name="フッター プレースホルダー 2">
            <a:extLst>
              <a:ext uri="{FF2B5EF4-FFF2-40B4-BE49-F238E27FC236}">
                <a16:creationId xmlns:a16="http://schemas.microsoft.com/office/drawing/2014/main" id="{4ECC742C-E61A-482E-B8BC-B84E40A9E8CB}"/>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F0698CE-90CA-4471-B03D-3AFF50A38BB1}"/>
              </a:ext>
            </a:extLst>
          </p:cNvPr>
          <p:cNvSpPr>
            <a:spLocks noGrp="1"/>
          </p:cNvSpPr>
          <p:nvPr>
            <p:ph type="sldNum" sz="quarter" idx="11"/>
          </p:nvPr>
        </p:nvSpPr>
        <p:spPr/>
        <p:txBody>
          <a:bodyPr/>
          <a:lstStyle/>
          <a:p>
            <a:fld id="{D9AE47F2-95C2-4286-997D-4843A9A6AD0C}" type="slidenum">
              <a:rPr lang="ja-JP" altLang="en-US" smtClean="0"/>
              <a:pPr/>
              <a:t>53</a:t>
            </a:fld>
            <a:endParaRPr lang="ja-JP" altLang="en-US"/>
          </a:p>
        </p:txBody>
      </p:sp>
      <p:sp>
        <p:nvSpPr>
          <p:cNvPr id="5" name="コンテンツ プレースホルダー 4">
            <a:extLst>
              <a:ext uri="{FF2B5EF4-FFF2-40B4-BE49-F238E27FC236}">
                <a16:creationId xmlns:a16="http://schemas.microsoft.com/office/drawing/2014/main" id="{5C9A589E-2267-4E42-9822-2385E93851A8}"/>
              </a:ext>
            </a:extLst>
          </p:cNvPr>
          <p:cNvSpPr>
            <a:spLocks noGrp="1"/>
          </p:cNvSpPr>
          <p:nvPr>
            <p:ph sz="quarter" idx="12"/>
          </p:nvPr>
        </p:nvSpPr>
        <p:spPr>
          <a:xfrm>
            <a:off x="397932" y="1264356"/>
            <a:ext cx="7548847" cy="5017153"/>
          </a:xfrm>
        </p:spPr>
        <p:txBody>
          <a:bodyPr>
            <a:normAutofit/>
          </a:bodyPr>
          <a:lstStyle/>
          <a:p>
            <a:r>
              <a:rPr kumimoji="1" lang="ja-JP" altLang="en-US"/>
              <a:t>コミュニケーションには３つのレベルがある</a:t>
            </a:r>
            <a:endParaRPr kumimoji="1" lang="en-US" altLang="ja-JP"/>
          </a:p>
          <a:p>
            <a:pPr lvl="1"/>
            <a:r>
              <a:rPr kumimoji="1" lang="ja-JP" altLang="en-US"/>
              <a:t>ここまで培ってきた人格と信頼残高を駆使することでシナジー的なコミュニケーションに至る</a:t>
            </a:r>
            <a:endParaRPr kumimoji="1" lang="en-US" altLang="ja-JP"/>
          </a:p>
          <a:p>
            <a:pPr lvl="1"/>
            <a:r>
              <a:rPr lang="ja-JP" altLang="en-US"/>
              <a:t>お互いの意見を活かした新しい案（第３案）はないか、と常に考える</a:t>
            </a:r>
            <a:endParaRPr lang="en-US" altLang="ja-JP"/>
          </a:p>
        </p:txBody>
      </p:sp>
      <p:sp>
        <p:nvSpPr>
          <p:cNvPr id="6" name="矢印: 右 5">
            <a:extLst>
              <a:ext uri="{FF2B5EF4-FFF2-40B4-BE49-F238E27FC236}">
                <a16:creationId xmlns:a16="http://schemas.microsoft.com/office/drawing/2014/main" id="{9E0B8249-84A5-4358-AB9C-D3820767AAB9}"/>
              </a:ext>
            </a:extLst>
          </p:cNvPr>
          <p:cNvSpPr/>
          <p:nvPr/>
        </p:nvSpPr>
        <p:spPr>
          <a:xfrm>
            <a:off x="8500187" y="4997158"/>
            <a:ext cx="3223229" cy="485192"/>
          </a:xfrm>
          <a:prstGeom prst="rightArrow">
            <a:avLst/>
          </a:prstGeom>
          <a:ln/>
        </p:spPr>
        <p:style>
          <a:lnRef idx="1">
            <a:schemeClr val="accent1"/>
          </a:lnRef>
          <a:fillRef idx="2">
            <a:schemeClr val="accent1"/>
          </a:fillRef>
          <a:effectRef idx="1">
            <a:schemeClr val="accent1"/>
          </a:effectRef>
          <a:fontRef idx="minor">
            <a:schemeClr val="dk1"/>
          </a:fontRef>
        </p:style>
        <p:txBody>
          <a:bodyPr lIns="180000" tIns="180000" rIns="180000" bIns="180000" rtlCol="0" anchor="ctr"/>
          <a:lstStyle/>
          <a:p>
            <a:pPr algn="ctr"/>
            <a:r>
              <a:rPr kumimoji="1" lang="ja-JP" altLang="en-US"/>
              <a:t>協力度</a:t>
            </a:r>
          </a:p>
        </p:txBody>
      </p:sp>
      <p:sp>
        <p:nvSpPr>
          <p:cNvPr id="7" name="矢印: 上 6">
            <a:extLst>
              <a:ext uri="{FF2B5EF4-FFF2-40B4-BE49-F238E27FC236}">
                <a16:creationId xmlns:a16="http://schemas.microsoft.com/office/drawing/2014/main" id="{CC035B60-1039-4263-A5E4-2AD97FC9C8D0}"/>
              </a:ext>
            </a:extLst>
          </p:cNvPr>
          <p:cNvSpPr/>
          <p:nvPr/>
        </p:nvSpPr>
        <p:spPr>
          <a:xfrm>
            <a:off x="8014996" y="3037729"/>
            <a:ext cx="485192" cy="2053739"/>
          </a:xfrm>
          <a:prstGeom prst="upArrow">
            <a:avLst/>
          </a:prstGeom>
          <a:ln/>
        </p:spPr>
        <p:style>
          <a:lnRef idx="1">
            <a:schemeClr val="accent1"/>
          </a:lnRef>
          <a:fillRef idx="2">
            <a:schemeClr val="accent1"/>
          </a:fillRef>
          <a:effectRef idx="1">
            <a:schemeClr val="accent1"/>
          </a:effectRef>
          <a:fontRef idx="minor">
            <a:schemeClr val="dk1"/>
          </a:fontRef>
        </p:style>
        <p:txBody>
          <a:bodyPr lIns="180000" tIns="180000" rIns="180000" bIns="180000" rtlCol="0" anchor="ctr"/>
          <a:lstStyle/>
          <a:p>
            <a:pPr algn="ctr"/>
            <a:r>
              <a:rPr kumimoji="1" lang="ja-JP" altLang="en-US"/>
              <a:t>信頼度</a:t>
            </a:r>
          </a:p>
        </p:txBody>
      </p:sp>
      <p:sp>
        <p:nvSpPr>
          <p:cNvPr id="8" name="矢印: 右 7">
            <a:extLst>
              <a:ext uri="{FF2B5EF4-FFF2-40B4-BE49-F238E27FC236}">
                <a16:creationId xmlns:a16="http://schemas.microsoft.com/office/drawing/2014/main" id="{7AC8A55A-F71D-4976-BD3F-7D19130A155C}"/>
              </a:ext>
            </a:extLst>
          </p:cNvPr>
          <p:cNvSpPr/>
          <p:nvPr/>
        </p:nvSpPr>
        <p:spPr>
          <a:xfrm rot="20332507">
            <a:off x="8628380" y="4328259"/>
            <a:ext cx="857485" cy="278915"/>
          </a:xfrm>
          <a:prstGeom prst="rightArrow">
            <a:avLst/>
          </a:prstGeom>
          <a:ln/>
        </p:spPr>
        <p:style>
          <a:lnRef idx="1">
            <a:schemeClr val="accent2"/>
          </a:lnRef>
          <a:fillRef idx="2">
            <a:schemeClr val="accent2"/>
          </a:fillRef>
          <a:effectRef idx="1">
            <a:schemeClr val="accent2"/>
          </a:effectRef>
          <a:fontRef idx="minor">
            <a:schemeClr val="dk1"/>
          </a:fontRef>
        </p:style>
        <p:txBody>
          <a:bodyPr lIns="180000" tIns="180000" rIns="180000" bIns="180000" rtlCol="0" anchor="ctr"/>
          <a:lstStyle/>
          <a:p>
            <a:pPr algn="ctr"/>
            <a:endParaRPr kumimoji="1" lang="ja-JP" altLang="en-US"/>
          </a:p>
        </p:txBody>
      </p:sp>
      <p:sp>
        <p:nvSpPr>
          <p:cNvPr id="9" name="矢印: 右 8">
            <a:extLst>
              <a:ext uri="{FF2B5EF4-FFF2-40B4-BE49-F238E27FC236}">
                <a16:creationId xmlns:a16="http://schemas.microsoft.com/office/drawing/2014/main" id="{F4209DD1-5283-44EB-B475-9F1B024F99AF}"/>
              </a:ext>
            </a:extLst>
          </p:cNvPr>
          <p:cNvSpPr/>
          <p:nvPr/>
        </p:nvSpPr>
        <p:spPr>
          <a:xfrm rot="20332507">
            <a:off x="9694283" y="3942103"/>
            <a:ext cx="857485" cy="278915"/>
          </a:xfrm>
          <a:prstGeom prst="rightArrow">
            <a:avLst/>
          </a:prstGeom>
          <a:ln/>
        </p:spPr>
        <p:style>
          <a:lnRef idx="1">
            <a:schemeClr val="accent2"/>
          </a:lnRef>
          <a:fillRef idx="2">
            <a:schemeClr val="accent2"/>
          </a:fillRef>
          <a:effectRef idx="1">
            <a:schemeClr val="accent2"/>
          </a:effectRef>
          <a:fontRef idx="minor">
            <a:schemeClr val="dk1"/>
          </a:fontRef>
        </p:style>
        <p:txBody>
          <a:bodyPr lIns="180000" tIns="180000" rIns="180000" bIns="180000" rtlCol="0" anchor="ctr"/>
          <a:lstStyle/>
          <a:p>
            <a:pPr algn="ctr"/>
            <a:endParaRPr kumimoji="1" lang="ja-JP" altLang="en-US"/>
          </a:p>
        </p:txBody>
      </p:sp>
      <p:sp>
        <p:nvSpPr>
          <p:cNvPr id="10" name="矢印: 右 9">
            <a:extLst>
              <a:ext uri="{FF2B5EF4-FFF2-40B4-BE49-F238E27FC236}">
                <a16:creationId xmlns:a16="http://schemas.microsoft.com/office/drawing/2014/main" id="{A6C3E1ED-EE69-492F-A99B-7E3FA3A4EAA4}"/>
              </a:ext>
            </a:extLst>
          </p:cNvPr>
          <p:cNvSpPr/>
          <p:nvPr/>
        </p:nvSpPr>
        <p:spPr>
          <a:xfrm rot="20332507">
            <a:off x="10732064" y="3563187"/>
            <a:ext cx="857485" cy="278915"/>
          </a:xfrm>
          <a:prstGeom prst="rightArrow">
            <a:avLst/>
          </a:prstGeom>
          <a:ln/>
        </p:spPr>
        <p:style>
          <a:lnRef idx="1">
            <a:schemeClr val="accent2"/>
          </a:lnRef>
          <a:fillRef idx="2">
            <a:schemeClr val="accent2"/>
          </a:fillRef>
          <a:effectRef idx="1">
            <a:schemeClr val="accent2"/>
          </a:effectRef>
          <a:fontRef idx="minor">
            <a:schemeClr val="dk1"/>
          </a:fontRef>
        </p:style>
        <p:txBody>
          <a:bodyPr lIns="180000" tIns="180000" rIns="180000" bIns="180000"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DB32D410-B05F-4B41-9AD1-442F52357142}"/>
              </a:ext>
            </a:extLst>
          </p:cNvPr>
          <p:cNvSpPr/>
          <p:nvPr/>
        </p:nvSpPr>
        <p:spPr>
          <a:xfrm>
            <a:off x="8620794" y="3969965"/>
            <a:ext cx="830426" cy="219703"/>
          </a:xfrm>
          <a:prstGeom prst="roundRect">
            <a:avLst/>
          </a:prstGeom>
          <a:ln/>
        </p:spPr>
        <p:style>
          <a:lnRef idx="1">
            <a:schemeClr val="accent6"/>
          </a:lnRef>
          <a:fillRef idx="2">
            <a:schemeClr val="accent6"/>
          </a:fillRef>
          <a:effectRef idx="1">
            <a:schemeClr val="accent6"/>
          </a:effectRef>
          <a:fontRef idx="minor">
            <a:schemeClr val="dk1"/>
          </a:fontRef>
        </p:style>
        <p:txBody>
          <a:bodyPr lIns="72000" tIns="72000" rIns="72000" bIns="72000" rtlCol="0" anchor="ctr"/>
          <a:lstStyle/>
          <a:p>
            <a:pPr algn="ctr"/>
            <a:r>
              <a:rPr lang="ja-JP" altLang="en-US" sz="1100"/>
              <a:t>防衛的</a:t>
            </a:r>
            <a:endParaRPr lang="en-US" altLang="ja-JP" sz="1100"/>
          </a:p>
        </p:txBody>
      </p:sp>
      <p:sp>
        <p:nvSpPr>
          <p:cNvPr id="12" name="四角形: 角を丸くする 11">
            <a:extLst>
              <a:ext uri="{FF2B5EF4-FFF2-40B4-BE49-F238E27FC236}">
                <a16:creationId xmlns:a16="http://schemas.microsoft.com/office/drawing/2014/main" id="{C3B3C5BA-D5F9-4A4E-8150-255949F03ADB}"/>
              </a:ext>
            </a:extLst>
          </p:cNvPr>
          <p:cNvSpPr/>
          <p:nvPr/>
        </p:nvSpPr>
        <p:spPr>
          <a:xfrm>
            <a:off x="9659943" y="3562652"/>
            <a:ext cx="830426" cy="235989"/>
          </a:xfrm>
          <a:prstGeom prst="roundRect">
            <a:avLst/>
          </a:prstGeom>
          <a:ln/>
        </p:spPr>
        <p:style>
          <a:lnRef idx="1">
            <a:schemeClr val="accent6"/>
          </a:lnRef>
          <a:fillRef idx="2">
            <a:schemeClr val="accent6"/>
          </a:fillRef>
          <a:effectRef idx="1">
            <a:schemeClr val="accent6"/>
          </a:effectRef>
          <a:fontRef idx="minor">
            <a:schemeClr val="dk1"/>
          </a:fontRef>
        </p:style>
        <p:txBody>
          <a:bodyPr lIns="72000" tIns="72000" rIns="72000" bIns="72000" rtlCol="0" anchor="ctr"/>
          <a:lstStyle/>
          <a:p>
            <a:pPr algn="ctr"/>
            <a:r>
              <a:rPr lang="ja-JP" altLang="en-US" sz="1100"/>
              <a:t>尊重</a:t>
            </a:r>
            <a:r>
              <a:rPr kumimoji="1" lang="ja-JP" altLang="en-US" sz="1100"/>
              <a:t>的</a:t>
            </a:r>
          </a:p>
        </p:txBody>
      </p:sp>
      <p:sp>
        <p:nvSpPr>
          <p:cNvPr id="13" name="四角形: 角を丸くする 12">
            <a:extLst>
              <a:ext uri="{FF2B5EF4-FFF2-40B4-BE49-F238E27FC236}">
                <a16:creationId xmlns:a16="http://schemas.microsoft.com/office/drawing/2014/main" id="{41E7298F-120E-4ADD-897C-D16590B13AFA}"/>
              </a:ext>
            </a:extLst>
          </p:cNvPr>
          <p:cNvSpPr/>
          <p:nvPr/>
        </p:nvSpPr>
        <p:spPr>
          <a:xfrm>
            <a:off x="10780572" y="3193011"/>
            <a:ext cx="830426" cy="235989"/>
          </a:xfrm>
          <a:prstGeom prst="roundRect">
            <a:avLst/>
          </a:prstGeom>
          <a:ln/>
        </p:spPr>
        <p:style>
          <a:lnRef idx="1">
            <a:schemeClr val="accent6"/>
          </a:lnRef>
          <a:fillRef idx="2">
            <a:schemeClr val="accent6"/>
          </a:fillRef>
          <a:effectRef idx="1">
            <a:schemeClr val="accent6"/>
          </a:effectRef>
          <a:fontRef idx="minor">
            <a:schemeClr val="dk1"/>
          </a:fontRef>
        </p:style>
        <p:txBody>
          <a:bodyPr lIns="72000" tIns="72000" rIns="72000" bIns="72000" rtlCol="0" anchor="ctr"/>
          <a:lstStyle/>
          <a:p>
            <a:pPr algn="ctr"/>
            <a:r>
              <a:rPr kumimoji="1" lang="ja-JP" altLang="en-US" sz="1000"/>
              <a:t>シナジー的</a:t>
            </a:r>
          </a:p>
        </p:txBody>
      </p:sp>
      <p:sp>
        <p:nvSpPr>
          <p:cNvPr id="14" name="吹き出し: 角を丸めた四角形 13">
            <a:extLst>
              <a:ext uri="{FF2B5EF4-FFF2-40B4-BE49-F238E27FC236}">
                <a16:creationId xmlns:a16="http://schemas.microsoft.com/office/drawing/2014/main" id="{9D3F6041-C746-43A3-B313-9356C459E129}"/>
              </a:ext>
            </a:extLst>
          </p:cNvPr>
          <p:cNvSpPr/>
          <p:nvPr/>
        </p:nvSpPr>
        <p:spPr>
          <a:xfrm>
            <a:off x="8140962" y="1860842"/>
            <a:ext cx="1296956" cy="902939"/>
          </a:xfrm>
          <a:prstGeom prst="wedgeRoundRectCallout">
            <a:avLst>
              <a:gd name="adj1" fmla="val 17683"/>
              <a:gd name="adj2" fmla="val 170799"/>
              <a:gd name="adj3" fmla="val 16667"/>
            </a:avLst>
          </a:prstGeom>
          <a:ln w="19050"/>
        </p:spPr>
        <p:style>
          <a:lnRef idx="2">
            <a:schemeClr val="accent1"/>
          </a:lnRef>
          <a:fillRef idx="1">
            <a:schemeClr val="lt1"/>
          </a:fillRef>
          <a:effectRef idx="0">
            <a:schemeClr val="accent1"/>
          </a:effectRef>
          <a:fontRef idx="minor">
            <a:schemeClr val="dk1"/>
          </a:fontRef>
        </p:style>
        <p:txBody>
          <a:bodyPr lIns="72000" tIns="72000" rIns="72000" bIns="72000" rtlCol="0" anchor="ctr"/>
          <a:lstStyle/>
          <a:p>
            <a:pPr algn="ctr"/>
            <a:r>
              <a:rPr kumimoji="1" lang="ja-JP" altLang="en-US" sz="1100"/>
              <a:t>相手を警戒し、隙を見せまいとする守りのコミュニケーション</a:t>
            </a:r>
          </a:p>
        </p:txBody>
      </p:sp>
      <p:sp>
        <p:nvSpPr>
          <p:cNvPr id="15" name="テキスト ボックス 14">
            <a:extLst>
              <a:ext uri="{FF2B5EF4-FFF2-40B4-BE49-F238E27FC236}">
                <a16:creationId xmlns:a16="http://schemas.microsoft.com/office/drawing/2014/main" id="{B2EC6054-4BE6-4247-B0A5-6800D81D34F8}"/>
              </a:ext>
            </a:extLst>
          </p:cNvPr>
          <p:cNvSpPr txBox="1"/>
          <p:nvPr/>
        </p:nvSpPr>
        <p:spPr>
          <a:xfrm>
            <a:off x="8140962" y="5529624"/>
            <a:ext cx="3582454" cy="338554"/>
          </a:xfrm>
          <a:prstGeom prst="rect">
            <a:avLst/>
          </a:prstGeom>
          <a:noFill/>
        </p:spPr>
        <p:txBody>
          <a:bodyPr wrap="square" rtlCol="0">
            <a:spAutoFit/>
          </a:bodyPr>
          <a:lstStyle/>
          <a:p>
            <a:r>
              <a:rPr kumimoji="1" lang="ja-JP" altLang="en-US" sz="1600" b="1"/>
              <a:t>コミュニケーションの３つのレベル</a:t>
            </a:r>
          </a:p>
        </p:txBody>
      </p:sp>
      <p:sp>
        <p:nvSpPr>
          <p:cNvPr id="17" name="吹き出し: 角を丸めた四角形 16">
            <a:extLst>
              <a:ext uri="{FF2B5EF4-FFF2-40B4-BE49-F238E27FC236}">
                <a16:creationId xmlns:a16="http://schemas.microsoft.com/office/drawing/2014/main" id="{A8922978-4187-4042-B588-9CBBE960F6BF}"/>
              </a:ext>
            </a:extLst>
          </p:cNvPr>
          <p:cNvSpPr/>
          <p:nvPr/>
        </p:nvSpPr>
        <p:spPr>
          <a:xfrm>
            <a:off x="9529639" y="1643607"/>
            <a:ext cx="1136951" cy="1136400"/>
          </a:xfrm>
          <a:prstGeom prst="wedgeRoundRectCallout">
            <a:avLst>
              <a:gd name="adj1" fmla="val 15612"/>
              <a:gd name="adj2" fmla="val 110183"/>
              <a:gd name="adj3" fmla="val 16667"/>
            </a:avLst>
          </a:prstGeom>
          <a:ln w="19050"/>
        </p:spPr>
        <p:style>
          <a:lnRef idx="2">
            <a:schemeClr val="accent1"/>
          </a:lnRef>
          <a:fillRef idx="1">
            <a:schemeClr val="lt1"/>
          </a:fillRef>
          <a:effectRef idx="0">
            <a:schemeClr val="accent1"/>
          </a:effectRef>
          <a:fontRef idx="minor">
            <a:schemeClr val="dk1"/>
          </a:fontRef>
        </p:style>
        <p:txBody>
          <a:bodyPr lIns="72000" tIns="72000" rIns="72000" bIns="72000" rtlCol="0" anchor="ctr"/>
          <a:lstStyle/>
          <a:p>
            <a:pPr algn="ctr"/>
            <a:r>
              <a:rPr kumimoji="1" lang="ja-JP" altLang="en-US" sz="1100"/>
              <a:t>相手を立てようとする意識が強いため深い感情移入には至らない</a:t>
            </a:r>
          </a:p>
        </p:txBody>
      </p:sp>
      <p:sp>
        <p:nvSpPr>
          <p:cNvPr id="18" name="吹き出し: 角を丸めた四角形 17">
            <a:extLst>
              <a:ext uri="{FF2B5EF4-FFF2-40B4-BE49-F238E27FC236}">
                <a16:creationId xmlns:a16="http://schemas.microsoft.com/office/drawing/2014/main" id="{700B3C9F-3A31-4806-896B-45BEE728ECE8}"/>
              </a:ext>
            </a:extLst>
          </p:cNvPr>
          <p:cNvSpPr/>
          <p:nvPr/>
        </p:nvSpPr>
        <p:spPr>
          <a:xfrm>
            <a:off x="10758311" y="1233101"/>
            <a:ext cx="1136951" cy="1136400"/>
          </a:xfrm>
          <a:prstGeom prst="wedgeRoundRectCallout">
            <a:avLst>
              <a:gd name="adj1" fmla="val 10688"/>
              <a:gd name="adj2" fmla="val 113467"/>
              <a:gd name="adj3" fmla="val 16667"/>
            </a:avLst>
          </a:prstGeom>
          <a:ln w="19050"/>
        </p:spPr>
        <p:style>
          <a:lnRef idx="2">
            <a:schemeClr val="accent1"/>
          </a:lnRef>
          <a:fillRef idx="1">
            <a:schemeClr val="lt1"/>
          </a:fillRef>
          <a:effectRef idx="0">
            <a:schemeClr val="accent1"/>
          </a:effectRef>
          <a:fontRef idx="minor">
            <a:schemeClr val="dk1"/>
          </a:fontRef>
        </p:style>
        <p:txBody>
          <a:bodyPr lIns="72000" tIns="72000" rIns="72000" bIns="72000" rtlCol="0" anchor="ctr"/>
          <a:lstStyle/>
          <a:p>
            <a:pPr algn="ctr"/>
            <a:r>
              <a:rPr kumimoji="1" lang="ja-JP" altLang="en-US" sz="1100"/>
              <a:t>互いに尊敬しあい、相違点をよく理解しているため協力し合う体制が整っている</a:t>
            </a:r>
          </a:p>
        </p:txBody>
      </p:sp>
      <p:sp>
        <p:nvSpPr>
          <p:cNvPr id="19" name="テキスト ボックス 18">
            <a:extLst>
              <a:ext uri="{FF2B5EF4-FFF2-40B4-BE49-F238E27FC236}">
                <a16:creationId xmlns:a16="http://schemas.microsoft.com/office/drawing/2014/main" id="{EC7E388C-B526-48F6-BC1F-6DBE77D71BF3}"/>
              </a:ext>
            </a:extLst>
          </p:cNvPr>
          <p:cNvSpPr txBox="1"/>
          <p:nvPr/>
        </p:nvSpPr>
        <p:spPr>
          <a:xfrm>
            <a:off x="8500186" y="4599661"/>
            <a:ext cx="1136950" cy="553998"/>
          </a:xfrm>
          <a:prstGeom prst="rect">
            <a:avLst/>
          </a:prstGeom>
          <a:noFill/>
        </p:spPr>
        <p:txBody>
          <a:bodyPr wrap="square" rtlCol="0">
            <a:spAutoFit/>
          </a:bodyPr>
          <a:lstStyle/>
          <a:p>
            <a:pPr algn="ctr"/>
            <a:r>
              <a:rPr lang="en-US" altLang="ja-JP" sz="1000"/>
              <a:t>Win-Lose</a:t>
            </a:r>
          </a:p>
          <a:p>
            <a:pPr algn="ctr"/>
            <a:r>
              <a:rPr lang="en-US" altLang="ja-JP" sz="1000"/>
              <a:t>or</a:t>
            </a:r>
          </a:p>
          <a:p>
            <a:pPr algn="ctr"/>
            <a:r>
              <a:rPr lang="en-US" altLang="ja-JP" sz="1000"/>
              <a:t>Lose-Win</a:t>
            </a:r>
          </a:p>
        </p:txBody>
      </p:sp>
      <p:sp>
        <p:nvSpPr>
          <p:cNvPr id="20" name="テキスト ボックス 19">
            <a:extLst>
              <a:ext uri="{FF2B5EF4-FFF2-40B4-BE49-F238E27FC236}">
                <a16:creationId xmlns:a16="http://schemas.microsoft.com/office/drawing/2014/main" id="{6AEBB4CC-D0C2-4791-9D71-756D08290993}"/>
              </a:ext>
            </a:extLst>
          </p:cNvPr>
          <p:cNvSpPr txBox="1"/>
          <p:nvPr/>
        </p:nvSpPr>
        <p:spPr>
          <a:xfrm>
            <a:off x="9856545" y="4323923"/>
            <a:ext cx="718324" cy="276999"/>
          </a:xfrm>
          <a:prstGeom prst="rect">
            <a:avLst/>
          </a:prstGeom>
          <a:noFill/>
        </p:spPr>
        <p:txBody>
          <a:bodyPr wrap="square" rtlCol="0">
            <a:spAutoFit/>
          </a:bodyPr>
          <a:lstStyle/>
          <a:p>
            <a:r>
              <a:rPr kumimoji="1" lang="ja-JP" altLang="en-US" sz="1200"/>
              <a:t>妥協</a:t>
            </a:r>
          </a:p>
        </p:txBody>
      </p:sp>
      <p:sp>
        <p:nvSpPr>
          <p:cNvPr id="21" name="テキスト ボックス 20">
            <a:extLst>
              <a:ext uri="{FF2B5EF4-FFF2-40B4-BE49-F238E27FC236}">
                <a16:creationId xmlns:a16="http://schemas.microsoft.com/office/drawing/2014/main" id="{A88259EC-0B1F-4756-93BD-4EBD41486B2A}"/>
              </a:ext>
            </a:extLst>
          </p:cNvPr>
          <p:cNvSpPr txBox="1"/>
          <p:nvPr/>
        </p:nvSpPr>
        <p:spPr>
          <a:xfrm>
            <a:off x="10904798" y="3962500"/>
            <a:ext cx="900383" cy="261610"/>
          </a:xfrm>
          <a:prstGeom prst="rect">
            <a:avLst/>
          </a:prstGeom>
          <a:noFill/>
        </p:spPr>
        <p:txBody>
          <a:bodyPr wrap="square" rtlCol="0">
            <a:spAutoFit/>
          </a:bodyPr>
          <a:lstStyle/>
          <a:p>
            <a:r>
              <a:rPr lang="en-US" altLang="ja-JP" sz="1100"/>
              <a:t>Win-Win</a:t>
            </a:r>
            <a:endParaRPr kumimoji="1" lang="ja-JP" altLang="en-US" sz="1100"/>
          </a:p>
        </p:txBody>
      </p:sp>
    </p:spTree>
    <p:extLst>
      <p:ext uri="{BB962C8B-B14F-4D97-AF65-F5344CB8AC3E}">
        <p14:creationId xmlns:p14="http://schemas.microsoft.com/office/powerpoint/2010/main" val="10261702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737482-E0EB-4C5C-9C2C-FB0202E64527}"/>
              </a:ext>
            </a:extLst>
          </p:cNvPr>
          <p:cNvSpPr>
            <a:spLocks noGrp="1"/>
          </p:cNvSpPr>
          <p:nvPr>
            <p:ph type="title"/>
          </p:nvPr>
        </p:nvSpPr>
        <p:spPr/>
        <p:txBody>
          <a:bodyPr>
            <a:normAutofit fontScale="90000"/>
          </a:bodyPr>
          <a:lstStyle/>
          <a:p>
            <a:r>
              <a:rPr kumimoji="1" lang="en-US" altLang="ja-JP"/>
              <a:t>【</a:t>
            </a:r>
            <a:r>
              <a:rPr kumimoji="1" lang="ja-JP" altLang="en-US"/>
              <a:t>実践</a:t>
            </a:r>
            <a:r>
              <a:rPr lang="en-US" altLang="ja-JP"/>
              <a:t>】</a:t>
            </a:r>
            <a:r>
              <a:rPr lang="ja-JP" altLang="en-US"/>
              <a:t>シナジーを創り出す</a:t>
            </a:r>
            <a:endParaRPr kumimoji="1" lang="ja-JP" altLang="en-US"/>
          </a:p>
        </p:txBody>
      </p:sp>
      <p:sp>
        <p:nvSpPr>
          <p:cNvPr id="3" name="フッター プレースホルダー 2">
            <a:extLst>
              <a:ext uri="{FF2B5EF4-FFF2-40B4-BE49-F238E27FC236}">
                <a16:creationId xmlns:a16="http://schemas.microsoft.com/office/drawing/2014/main" id="{6DF4BDE8-1475-462E-A26A-483B9023D579}"/>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7522087-AB0A-4B6F-A667-D856100CDABD}"/>
              </a:ext>
            </a:extLst>
          </p:cNvPr>
          <p:cNvSpPr>
            <a:spLocks noGrp="1"/>
          </p:cNvSpPr>
          <p:nvPr>
            <p:ph type="sldNum" sz="quarter" idx="11"/>
          </p:nvPr>
        </p:nvSpPr>
        <p:spPr/>
        <p:txBody>
          <a:bodyPr/>
          <a:lstStyle/>
          <a:p>
            <a:fld id="{D9AE47F2-95C2-4286-997D-4843A9A6AD0C}" type="slidenum">
              <a:rPr lang="ja-JP" altLang="en-US" smtClean="0"/>
              <a:pPr/>
              <a:t>54</a:t>
            </a:fld>
            <a:endParaRPr lang="ja-JP" altLang="en-US"/>
          </a:p>
        </p:txBody>
      </p:sp>
      <p:graphicFrame>
        <p:nvGraphicFramePr>
          <p:cNvPr id="7" name="表 6">
            <a:extLst>
              <a:ext uri="{FF2B5EF4-FFF2-40B4-BE49-F238E27FC236}">
                <a16:creationId xmlns:a16="http://schemas.microsoft.com/office/drawing/2014/main" id="{77332044-E957-40F6-A92E-8A4A5B93C8EC}"/>
              </a:ext>
            </a:extLst>
          </p:cNvPr>
          <p:cNvGraphicFramePr>
            <a:graphicFrameLocks/>
          </p:cNvGraphicFramePr>
          <p:nvPr>
            <p:extLst>
              <p:ext uri="{D42A27DB-BD31-4B8C-83A1-F6EECF244321}">
                <p14:modId xmlns:p14="http://schemas.microsoft.com/office/powerpoint/2010/main" val="3478386007"/>
              </p:ext>
            </p:extLst>
          </p:nvPr>
        </p:nvGraphicFramePr>
        <p:xfrm>
          <a:off x="494184" y="1371599"/>
          <a:ext cx="11455398" cy="4047896"/>
        </p:xfrm>
        <a:graphic>
          <a:graphicData uri="http://schemas.openxmlformats.org/drawingml/2006/table">
            <a:tbl>
              <a:tblPr bandRow="1">
                <a:tableStyleId>{5C22544A-7EE6-4342-B048-85BDC9FD1C3A}</a:tableStyleId>
              </a:tblPr>
              <a:tblGrid>
                <a:gridCol w="691035">
                  <a:extLst>
                    <a:ext uri="{9D8B030D-6E8A-4147-A177-3AD203B41FA5}">
                      <a16:colId xmlns:a16="http://schemas.microsoft.com/office/drawing/2014/main" val="3830707504"/>
                    </a:ext>
                  </a:extLst>
                </a:gridCol>
                <a:gridCol w="2950846">
                  <a:extLst>
                    <a:ext uri="{9D8B030D-6E8A-4147-A177-3AD203B41FA5}">
                      <a16:colId xmlns:a16="http://schemas.microsoft.com/office/drawing/2014/main" val="3255444820"/>
                    </a:ext>
                  </a:extLst>
                </a:gridCol>
                <a:gridCol w="7813517">
                  <a:extLst>
                    <a:ext uri="{9D8B030D-6E8A-4147-A177-3AD203B41FA5}">
                      <a16:colId xmlns:a16="http://schemas.microsoft.com/office/drawing/2014/main" val="747918477"/>
                    </a:ext>
                  </a:extLst>
                </a:gridCol>
              </a:tblGrid>
              <a:tr h="1396136">
                <a:tc>
                  <a:txBody>
                    <a:bodyPr/>
                    <a:lstStyle/>
                    <a:p>
                      <a:pPr algn="ctr"/>
                      <a:r>
                        <a:rPr kumimoji="1" lang="en-US" altLang="ja-JP"/>
                        <a:t>1</a:t>
                      </a:r>
                      <a:endParaRPr kumimoji="1" lang="ja-JP" altLang="en-US"/>
                    </a:p>
                  </a:txBody>
                  <a:tcPr anchor="ctr"/>
                </a:tc>
                <a:tc>
                  <a:txBody>
                    <a:bodyPr/>
                    <a:lstStyle/>
                    <a:p>
                      <a:r>
                        <a:rPr kumimoji="1" lang="ja-JP" altLang="en-US"/>
                        <a:t>第３の案をみつける</a:t>
                      </a:r>
                    </a:p>
                  </a:txBody>
                  <a:tcPr/>
                </a:tc>
                <a:tc>
                  <a:txBody>
                    <a:bodyPr/>
                    <a:lstStyle/>
                    <a:p>
                      <a:pPr marL="285750" indent="-285750">
                        <a:buFont typeface="Arial" panose="020B0604020202020204" pitchFamily="34" charset="0"/>
                        <a:buChar char="•"/>
                      </a:pPr>
                      <a:r>
                        <a:rPr kumimoji="1" lang="ja-JP" altLang="en-US"/>
                        <a:t>自分と考え方の違う人を一人、思い浮かべる</a:t>
                      </a:r>
                      <a:endParaRPr kumimoji="1" lang="en-US" altLang="ja-JP"/>
                    </a:p>
                    <a:p>
                      <a:pPr marL="285750" indent="-285750">
                        <a:buFont typeface="Arial" panose="020B0604020202020204" pitchFamily="34" charset="0"/>
                        <a:buChar char="•"/>
                      </a:pPr>
                      <a:r>
                        <a:rPr kumimoji="1" lang="ja-JP" altLang="en-US"/>
                        <a:t>その人との違いを土台にして、第３の案を見つけるにはどうしたらよいかを考える</a:t>
                      </a:r>
                      <a:endParaRPr kumimoji="1" lang="en-US" altLang="ja-JP"/>
                    </a:p>
                    <a:p>
                      <a:pPr marL="285750" indent="-285750">
                        <a:buFont typeface="Arial" panose="020B0604020202020204" pitchFamily="34" charset="0"/>
                        <a:buChar char="•"/>
                      </a:pPr>
                      <a:r>
                        <a:rPr kumimoji="1" lang="ja-JP" altLang="en-US"/>
                        <a:t>今進めているプロジェクトがあれば、直面している問題点や課題点をなどについて、その人に意見を求めてみる</a:t>
                      </a:r>
                      <a:endParaRPr kumimoji="1" lang="en-US" altLang="ja-JP"/>
                    </a:p>
                  </a:txBody>
                  <a:tcPr/>
                </a:tc>
                <a:extLst>
                  <a:ext uri="{0D108BD9-81ED-4DB2-BD59-A6C34878D82A}">
                    <a16:rowId xmlns:a16="http://schemas.microsoft.com/office/drawing/2014/main" val="968904266"/>
                  </a:ext>
                </a:extLst>
              </a:tr>
              <a:tr h="1396136">
                <a:tc>
                  <a:txBody>
                    <a:bodyPr/>
                    <a:lstStyle/>
                    <a:p>
                      <a:pPr algn="ctr"/>
                      <a:r>
                        <a:rPr kumimoji="1" lang="en-US" altLang="ja-JP"/>
                        <a:t>2</a:t>
                      </a:r>
                      <a:endParaRPr kumimoji="1" lang="ja-JP" altLang="en-US"/>
                    </a:p>
                  </a:txBody>
                  <a:tcPr anchor="ctr"/>
                </a:tc>
                <a:tc>
                  <a:txBody>
                    <a:bodyPr/>
                    <a:lstStyle/>
                    <a:p>
                      <a:r>
                        <a:rPr kumimoji="1" lang="ja-JP" altLang="en-US"/>
                        <a:t>チームでシナジーを創り出す方法を考える</a:t>
                      </a:r>
                    </a:p>
                  </a:txBody>
                  <a:tcPr/>
                </a:tc>
                <a:tc>
                  <a:txBody>
                    <a:bodyPr/>
                    <a:lstStyle/>
                    <a:p>
                      <a:pPr marL="285750" indent="-285750">
                        <a:buFont typeface="Arial" panose="020B0604020202020204" pitchFamily="34" charset="0"/>
                        <a:buChar char="•"/>
                      </a:pPr>
                      <a:r>
                        <a:rPr kumimoji="1" lang="ja-JP" altLang="en-US"/>
                        <a:t>もっとチームワークを高めてシナジーを創り出したいと思う状況を１つ挙げる</a:t>
                      </a:r>
                      <a:endParaRPr kumimoji="1" lang="en-US" altLang="ja-JP"/>
                    </a:p>
                    <a:p>
                      <a:pPr marL="285750" indent="-285750">
                        <a:buFont typeface="Arial" panose="020B0604020202020204" pitchFamily="34" charset="0"/>
                        <a:buChar char="•"/>
                      </a:pPr>
                      <a:r>
                        <a:rPr kumimoji="1" lang="ja-JP" altLang="en-US"/>
                        <a:t>シナジーを創り出すにはどのような条件が必要か、その条件を揃えるのに自分ができることは何かを考える</a:t>
                      </a:r>
                      <a:endParaRPr kumimoji="1" lang="en-US" altLang="ja-JP"/>
                    </a:p>
                  </a:txBody>
                  <a:tcPr/>
                </a:tc>
                <a:extLst>
                  <a:ext uri="{0D108BD9-81ED-4DB2-BD59-A6C34878D82A}">
                    <a16:rowId xmlns:a16="http://schemas.microsoft.com/office/drawing/2014/main" val="649584280"/>
                  </a:ext>
                </a:extLst>
              </a:tr>
              <a:tr h="977295">
                <a:tc>
                  <a:txBody>
                    <a:bodyPr/>
                    <a:lstStyle/>
                    <a:p>
                      <a:pPr algn="ctr"/>
                      <a:r>
                        <a:rPr kumimoji="1" lang="en-US" altLang="ja-JP"/>
                        <a:t>3</a:t>
                      </a:r>
                      <a:endParaRPr kumimoji="1" lang="ja-JP" altLang="en-US"/>
                    </a:p>
                  </a:txBody>
                  <a:tcPr anchor="ctr"/>
                </a:tc>
                <a:tc>
                  <a:txBody>
                    <a:bodyPr/>
                    <a:lstStyle/>
                    <a:p>
                      <a:r>
                        <a:rPr kumimoji="1" lang="ja-JP" altLang="en-US"/>
                        <a:t>相手の立場や事情を理解する</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a:t>次回、誰かと意見が違ったり、対立したときに相手の立場の裏にある事情を理解しようと努力してみる</a:t>
                      </a:r>
                      <a:endParaRPr kumimoji="1" lang="en-US" altLang="ja-JP"/>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a:t>その事情を考慮して、お互いのためになる創造的な解決策を話し合ってみる</a:t>
                      </a:r>
                      <a:endParaRPr kumimoji="1" lang="en-US" altLang="ja-JP"/>
                    </a:p>
                  </a:txBody>
                  <a:tcPr/>
                </a:tc>
                <a:extLst>
                  <a:ext uri="{0D108BD9-81ED-4DB2-BD59-A6C34878D82A}">
                    <a16:rowId xmlns:a16="http://schemas.microsoft.com/office/drawing/2014/main" val="3097406592"/>
                  </a:ext>
                </a:extLst>
              </a:tr>
            </a:tbl>
          </a:graphicData>
        </a:graphic>
      </p:graphicFrame>
    </p:spTree>
    <p:extLst>
      <p:ext uri="{BB962C8B-B14F-4D97-AF65-F5344CB8AC3E}">
        <p14:creationId xmlns:p14="http://schemas.microsoft.com/office/powerpoint/2010/main" val="14244211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CD048F-8788-42C7-85EF-7B914F2D29AA}"/>
              </a:ext>
            </a:extLst>
          </p:cNvPr>
          <p:cNvSpPr>
            <a:spLocks noGrp="1"/>
          </p:cNvSpPr>
          <p:nvPr>
            <p:ph type="title"/>
          </p:nvPr>
        </p:nvSpPr>
        <p:spPr/>
        <p:txBody>
          <a:bodyPr>
            <a:normAutofit/>
          </a:bodyPr>
          <a:lstStyle/>
          <a:p>
            <a:r>
              <a:rPr lang="ja-JP" altLang="en-US"/>
              <a:t>７つの習慣</a:t>
            </a:r>
            <a:br>
              <a:rPr lang="en-US" altLang="ja-JP"/>
            </a:br>
            <a:r>
              <a:rPr lang="ja-JP" altLang="en-US"/>
              <a:t>第四部：再新再生</a:t>
            </a:r>
            <a:endParaRPr kumimoji="1" lang="ja-JP" altLang="en-US"/>
          </a:p>
        </p:txBody>
      </p:sp>
      <p:sp>
        <p:nvSpPr>
          <p:cNvPr id="3" name="四角形: 角を丸くする 2">
            <a:extLst>
              <a:ext uri="{FF2B5EF4-FFF2-40B4-BE49-F238E27FC236}">
                <a16:creationId xmlns:a16="http://schemas.microsoft.com/office/drawing/2014/main" id="{DF7FB45D-8677-4633-9DFA-54E40805FCD8}"/>
              </a:ext>
            </a:extLst>
          </p:cNvPr>
          <p:cNvSpPr/>
          <p:nvPr/>
        </p:nvSpPr>
        <p:spPr>
          <a:xfrm>
            <a:off x="3595410" y="4675076"/>
            <a:ext cx="5001180" cy="569999"/>
          </a:xfrm>
          <a:prstGeom prst="round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ctr"/>
          <a:lstStyle/>
          <a:p>
            <a:pPr algn="just"/>
            <a:r>
              <a:rPr lang="ja-JP" altLang="en-US">
                <a:solidFill>
                  <a:schemeClr val="tx1"/>
                </a:solidFill>
              </a:rPr>
              <a:t>⑦刃を研ぐ</a:t>
            </a:r>
            <a:endParaRPr lang="en-US" altLang="ja-JP">
              <a:solidFill>
                <a:schemeClr val="tx1"/>
              </a:solidFill>
            </a:endParaRPr>
          </a:p>
        </p:txBody>
      </p:sp>
    </p:spTree>
    <p:extLst>
      <p:ext uri="{BB962C8B-B14F-4D97-AF65-F5344CB8AC3E}">
        <p14:creationId xmlns:p14="http://schemas.microsoft.com/office/powerpoint/2010/main" val="26697824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E8150B-E52C-4B37-A3D0-4E40B4F2C451}"/>
              </a:ext>
            </a:extLst>
          </p:cNvPr>
          <p:cNvSpPr>
            <a:spLocks noGrp="1"/>
          </p:cNvSpPr>
          <p:nvPr>
            <p:ph type="title"/>
          </p:nvPr>
        </p:nvSpPr>
        <p:spPr/>
        <p:txBody>
          <a:bodyPr>
            <a:normAutofit fontScale="90000"/>
          </a:bodyPr>
          <a:lstStyle/>
          <a:p>
            <a:r>
              <a:rPr kumimoji="1" lang="en-US" altLang="ja-JP"/>
              <a:t>【</a:t>
            </a:r>
            <a:r>
              <a:rPr kumimoji="1" lang="ja-JP" altLang="en-US"/>
              <a:t>第</a:t>
            </a:r>
            <a:r>
              <a:rPr kumimoji="1" lang="en-US" altLang="ja-JP"/>
              <a:t>7</a:t>
            </a:r>
            <a:r>
              <a:rPr kumimoji="1" lang="ja-JP" altLang="en-US"/>
              <a:t>の習慣</a:t>
            </a:r>
            <a:r>
              <a:rPr kumimoji="1" lang="en-US" altLang="ja-JP"/>
              <a:t>】</a:t>
            </a:r>
            <a:r>
              <a:rPr kumimoji="1" lang="ja-JP" altLang="en-US"/>
              <a:t>刃を研ぐ</a:t>
            </a:r>
          </a:p>
        </p:txBody>
      </p:sp>
      <p:sp>
        <p:nvSpPr>
          <p:cNvPr id="3" name="フッター プレースホルダー 2">
            <a:extLst>
              <a:ext uri="{FF2B5EF4-FFF2-40B4-BE49-F238E27FC236}">
                <a16:creationId xmlns:a16="http://schemas.microsoft.com/office/drawing/2014/main" id="{B22170FB-895C-4603-87DF-5F1E989E42B4}"/>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525A013-0D20-42F0-9FA5-A91C0CEEBF44}"/>
              </a:ext>
            </a:extLst>
          </p:cNvPr>
          <p:cNvSpPr>
            <a:spLocks noGrp="1"/>
          </p:cNvSpPr>
          <p:nvPr>
            <p:ph type="sldNum" sz="quarter" idx="11"/>
          </p:nvPr>
        </p:nvSpPr>
        <p:spPr/>
        <p:txBody>
          <a:bodyPr/>
          <a:lstStyle/>
          <a:p>
            <a:fld id="{D9AE47F2-95C2-4286-997D-4843A9A6AD0C}" type="slidenum">
              <a:rPr lang="ja-JP" altLang="en-US" smtClean="0"/>
              <a:pPr/>
              <a:t>56</a:t>
            </a:fld>
            <a:endParaRPr lang="ja-JP" altLang="en-US"/>
          </a:p>
        </p:txBody>
      </p:sp>
      <p:sp>
        <p:nvSpPr>
          <p:cNvPr id="5" name="コンテンツ プレースホルダー 4">
            <a:extLst>
              <a:ext uri="{FF2B5EF4-FFF2-40B4-BE49-F238E27FC236}">
                <a16:creationId xmlns:a16="http://schemas.microsoft.com/office/drawing/2014/main" id="{E5FF2E3A-D963-47ED-8A55-ED798EE1F0BA}"/>
              </a:ext>
            </a:extLst>
          </p:cNvPr>
          <p:cNvSpPr>
            <a:spLocks noGrp="1"/>
          </p:cNvSpPr>
          <p:nvPr>
            <p:ph sz="quarter" idx="12"/>
          </p:nvPr>
        </p:nvSpPr>
        <p:spPr/>
        <p:txBody>
          <a:bodyPr/>
          <a:lstStyle/>
          <a:p>
            <a:r>
              <a:rPr lang="ja-JP" altLang="en-US"/>
              <a:t>７－１．自分に投資し続ける</a:t>
            </a:r>
            <a:endParaRPr lang="en-US" altLang="ja-JP"/>
          </a:p>
          <a:p>
            <a:r>
              <a:rPr lang="ja-JP" altLang="en-US"/>
              <a:t>７－２．４つの側面で鍛える</a:t>
            </a:r>
            <a:endParaRPr lang="en-US" altLang="ja-JP"/>
          </a:p>
          <a:p>
            <a:r>
              <a:rPr lang="en-US" altLang="ja-JP"/>
              <a:t>【</a:t>
            </a:r>
            <a:r>
              <a:rPr lang="ja-JP" altLang="en-US"/>
              <a:t>実践</a:t>
            </a:r>
            <a:r>
              <a:rPr lang="en-US" altLang="ja-JP"/>
              <a:t>】</a:t>
            </a:r>
            <a:r>
              <a:rPr lang="ja-JP" altLang="en-US"/>
              <a:t>４つの側面を実践する</a:t>
            </a:r>
            <a:endParaRPr lang="en-US" altLang="ja-JP"/>
          </a:p>
        </p:txBody>
      </p:sp>
    </p:spTree>
    <p:extLst>
      <p:ext uri="{BB962C8B-B14F-4D97-AF65-F5344CB8AC3E}">
        <p14:creationId xmlns:p14="http://schemas.microsoft.com/office/powerpoint/2010/main" val="5900382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E8150B-E52C-4B37-A3D0-4E40B4F2C451}"/>
              </a:ext>
            </a:extLst>
          </p:cNvPr>
          <p:cNvSpPr>
            <a:spLocks noGrp="1"/>
          </p:cNvSpPr>
          <p:nvPr>
            <p:ph type="title"/>
          </p:nvPr>
        </p:nvSpPr>
        <p:spPr/>
        <p:txBody>
          <a:bodyPr>
            <a:normAutofit fontScale="90000"/>
          </a:bodyPr>
          <a:lstStyle/>
          <a:p>
            <a:r>
              <a:rPr lang="ja-JP" altLang="en-US"/>
              <a:t>７－１．自分に投資し続ける</a:t>
            </a:r>
          </a:p>
        </p:txBody>
      </p:sp>
      <p:sp>
        <p:nvSpPr>
          <p:cNvPr id="3" name="フッター プレースホルダー 2">
            <a:extLst>
              <a:ext uri="{FF2B5EF4-FFF2-40B4-BE49-F238E27FC236}">
                <a16:creationId xmlns:a16="http://schemas.microsoft.com/office/drawing/2014/main" id="{B22170FB-895C-4603-87DF-5F1E989E42B4}"/>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525A013-0D20-42F0-9FA5-A91C0CEEBF44}"/>
              </a:ext>
            </a:extLst>
          </p:cNvPr>
          <p:cNvSpPr>
            <a:spLocks noGrp="1"/>
          </p:cNvSpPr>
          <p:nvPr>
            <p:ph type="sldNum" sz="quarter" idx="11"/>
          </p:nvPr>
        </p:nvSpPr>
        <p:spPr/>
        <p:txBody>
          <a:bodyPr/>
          <a:lstStyle/>
          <a:p>
            <a:fld id="{D9AE47F2-95C2-4286-997D-4843A9A6AD0C}" type="slidenum">
              <a:rPr lang="ja-JP" altLang="en-US" smtClean="0"/>
              <a:pPr/>
              <a:t>57</a:t>
            </a:fld>
            <a:endParaRPr lang="ja-JP" altLang="en-US"/>
          </a:p>
        </p:txBody>
      </p:sp>
      <p:sp>
        <p:nvSpPr>
          <p:cNvPr id="5" name="コンテンツ プレースホルダー 4">
            <a:extLst>
              <a:ext uri="{FF2B5EF4-FFF2-40B4-BE49-F238E27FC236}">
                <a16:creationId xmlns:a16="http://schemas.microsoft.com/office/drawing/2014/main" id="{E5FF2E3A-D963-47ED-8A55-ED798EE1F0BA}"/>
              </a:ext>
            </a:extLst>
          </p:cNvPr>
          <p:cNvSpPr>
            <a:spLocks noGrp="1"/>
          </p:cNvSpPr>
          <p:nvPr>
            <p:ph sz="quarter" idx="12"/>
          </p:nvPr>
        </p:nvSpPr>
        <p:spPr/>
        <p:txBody>
          <a:bodyPr>
            <a:normAutofit/>
          </a:bodyPr>
          <a:lstStyle/>
          <a:p>
            <a:r>
              <a:rPr lang="ja-JP" altLang="en-US"/>
              <a:t>自分に投資をする</a:t>
            </a:r>
            <a:endParaRPr lang="en-US" altLang="ja-JP"/>
          </a:p>
          <a:p>
            <a:pPr lvl="1"/>
            <a:r>
              <a:rPr lang="ja-JP" altLang="en-US"/>
              <a:t>使える道具は結局自分自身しかない⇒自分の切れ味を高め続ける</a:t>
            </a:r>
            <a:endParaRPr lang="en-US" altLang="ja-JP"/>
          </a:p>
          <a:p>
            <a:pPr lvl="1"/>
            <a:r>
              <a:rPr lang="ja-JP" altLang="en-US"/>
              <a:t>自分の中にある４つの側面（肉体、精神、知性、社会・情緒）を磨き続ける</a:t>
            </a:r>
            <a:endParaRPr lang="en-US" altLang="ja-JP"/>
          </a:p>
          <a:p>
            <a:r>
              <a:rPr lang="ja-JP" altLang="en-US"/>
              <a:t>並行して取り組む</a:t>
            </a:r>
            <a:endParaRPr lang="en-US" altLang="ja-JP"/>
          </a:p>
          <a:p>
            <a:pPr lvl="1"/>
            <a:r>
              <a:rPr lang="ja-JP" altLang="en-US"/>
              <a:t>第３の習慣「最優先事項を優先する」の「緊急ではないが重要なこと」に入る活動なので、私的成功するためにも並行して取り組む</a:t>
            </a:r>
          </a:p>
        </p:txBody>
      </p:sp>
    </p:spTree>
    <p:extLst>
      <p:ext uri="{BB962C8B-B14F-4D97-AF65-F5344CB8AC3E}">
        <p14:creationId xmlns:p14="http://schemas.microsoft.com/office/powerpoint/2010/main" val="16702936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737482-E0EB-4C5C-9C2C-FB0202E64527}"/>
              </a:ext>
            </a:extLst>
          </p:cNvPr>
          <p:cNvSpPr>
            <a:spLocks noGrp="1"/>
          </p:cNvSpPr>
          <p:nvPr>
            <p:ph type="title"/>
          </p:nvPr>
        </p:nvSpPr>
        <p:spPr/>
        <p:txBody>
          <a:bodyPr>
            <a:normAutofit fontScale="90000"/>
          </a:bodyPr>
          <a:lstStyle/>
          <a:p>
            <a:r>
              <a:rPr lang="ja-JP" altLang="en-US"/>
              <a:t>７－２．４つの側面で鍛える</a:t>
            </a:r>
            <a:endParaRPr kumimoji="1" lang="ja-JP" altLang="en-US"/>
          </a:p>
        </p:txBody>
      </p:sp>
      <p:sp>
        <p:nvSpPr>
          <p:cNvPr id="3" name="フッター プレースホルダー 2">
            <a:extLst>
              <a:ext uri="{FF2B5EF4-FFF2-40B4-BE49-F238E27FC236}">
                <a16:creationId xmlns:a16="http://schemas.microsoft.com/office/drawing/2014/main" id="{6DF4BDE8-1475-462E-A26A-483B9023D579}"/>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7522087-AB0A-4B6F-A667-D856100CDABD}"/>
              </a:ext>
            </a:extLst>
          </p:cNvPr>
          <p:cNvSpPr>
            <a:spLocks noGrp="1"/>
          </p:cNvSpPr>
          <p:nvPr>
            <p:ph type="sldNum" sz="quarter" idx="11"/>
          </p:nvPr>
        </p:nvSpPr>
        <p:spPr/>
        <p:txBody>
          <a:bodyPr/>
          <a:lstStyle/>
          <a:p>
            <a:fld id="{D9AE47F2-95C2-4286-997D-4843A9A6AD0C}" type="slidenum">
              <a:rPr lang="ja-JP" altLang="en-US" smtClean="0"/>
              <a:pPr/>
              <a:t>58</a:t>
            </a:fld>
            <a:endParaRPr lang="ja-JP" altLang="en-US"/>
          </a:p>
        </p:txBody>
      </p:sp>
      <p:graphicFrame>
        <p:nvGraphicFramePr>
          <p:cNvPr id="7" name="表 6">
            <a:extLst>
              <a:ext uri="{FF2B5EF4-FFF2-40B4-BE49-F238E27FC236}">
                <a16:creationId xmlns:a16="http://schemas.microsoft.com/office/drawing/2014/main" id="{77332044-E957-40F6-A92E-8A4A5B93C8EC}"/>
              </a:ext>
            </a:extLst>
          </p:cNvPr>
          <p:cNvGraphicFramePr>
            <a:graphicFrameLocks/>
          </p:cNvGraphicFramePr>
          <p:nvPr>
            <p:extLst>
              <p:ext uri="{D42A27DB-BD31-4B8C-83A1-F6EECF244321}">
                <p14:modId xmlns:p14="http://schemas.microsoft.com/office/powerpoint/2010/main" val="1148593718"/>
              </p:ext>
            </p:extLst>
          </p:nvPr>
        </p:nvGraphicFramePr>
        <p:xfrm>
          <a:off x="494183" y="1585740"/>
          <a:ext cx="11359147" cy="3807877"/>
        </p:xfrm>
        <a:graphic>
          <a:graphicData uri="http://schemas.openxmlformats.org/drawingml/2006/table">
            <a:tbl>
              <a:tblPr bandRow="1">
                <a:tableStyleId>{5C22544A-7EE6-4342-B048-85BDC9FD1C3A}</a:tableStyleId>
              </a:tblPr>
              <a:tblGrid>
                <a:gridCol w="793244">
                  <a:extLst>
                    <a:ext uri="{9D8B030D-6E8A-4147-A177-3AD203B41FA5}">
                      <a16:colId xmlns:a16="http://schemas.microsoft.com/office/drawing/2014/main" val="3830707504"/>
                    </a:ext>
                  </a:extLst>
                </a:gridCol>
                <a:gridCol w="1596703">
                  <a:extLst>
                    <a:ext uri="{9D8B030D-6E8A-4147-A177-3AD203B41FA5}">
                      <a16:colId xmlns:a16="http://schemas.microsoft.com/office/drawing/2014/main" val="3255444820"/>
                    </a:ext>
                  </a:extLst>
                </a:gridCol>
                <a:gridCol w="8969200">
                  <a:extLst>
                    <a:ext uri="{9D8B030D-6E8A-4147-A177-3AD203B41FA5}">
                      <a16:colId xmlns:a16="http://schemas.microsoft.com/office/drawing/2014/main" val="747918477"/>
                    </a:ext>
                  </a:extLst>
                </a:gridCol>
              </a:tblGrid>
              <a:tr h="665423">
                <a:tc>
                  <a:txBody>
                    <a:bodyPr/>
                    <a:lstStyle/>
                    <a:p>
                      <a:pPr algn="ctr"/>
                      <a:r>
                        <a:rPr kumimoji="1" lang="en-US" altLang="ja-JP"/>
                        <a:t>1</a:t>
                      </a:r>
                      <a:endParaRPr kumimoji="1" lang="ja-JP" altLang="en-US"/>
                    </a:p>
                  </a:txBody>
                  <a:tcPr anchor="ctr"/>
                </a:tc>
                <a:tc>
                  <a:txBody>
                    <a:bodyPr/>
                    <a:lstStyle/>
                    <a:p>
                      <a:r>
                        <a:rPr kumimoji="1" lang="ja-JP" altLang="en-US" b="1"/>
                        <a:t>肉体</a:t>
                      </a:r>
                    </a:p>
                  </a:txBody>
                  <a:tcPr anchor="ctr"/>
                </a:tc>
                <a:tc>
                  <a:txBody>
                    <a:bodyPr/>
                    <a:lstStyle/>
                    <a:p>
                      <a:pPr marL="285750" indent="-285750">
                        <a:buFont typeface="Arial" panose="020B0604020202020204" pitchFamily="34" charset="0"/>
                        <a:buChar char="•"/>
                      </a:pPr>
                      <a:r>
                        <a:rPr kumimoji="1" lang="ja-JP" altLang="en-US"/>
                        <a:t>身体によいものを食べる</a:t>
                      </a:r>
                    </a:p>
                    <a:p>
                      <a:pPr marL="285750" indent="-285750">
                        <a:buFont typeface="Arial" panose="020B0604020202020204" pitchFamily="34" charset="0"/>
                        <a:buChar char="•"/>
                      </a:pPr>
                      <a:r>
                        <a:rPr kumimoji="1" lang="ja-JP" altLang="en-US"/>
                        <a:t>週に３～６時間運動する（１日おきに</a:t>
                      </a:r>
                      <a:r>
                        <a:rPr kumimoji="1" lang="en-US" altLang="ja-JP"/>
                        <a:t>30</a:t>
                      </a:r>
                      <a:r>
                        <a:rPr kumimoji="1" lang="ja-JP" altLang="en-US"/>
                        <a:t>分程度でもよい）</a:t>
                      </a:r>
                    </a:p>
                    <a:p>
                      <a:pPr marL="285750" indent="-285750">
                        <a:buFont typeface="Arial" panose="020B0604020202020204" pitchFamily="34" charset="0"/>
                        <a:buChar char="•"/>
                      </a:pPr>
                      <a:r>
                        <a:rPr kumimoji="1" lang="ja-JP" altLang="en-US"/>
                        <a:t>第</a:t>
                      </a:r>
                      <a:r>
                        <a:rPr kumimoji="1" lang="en-US" altLang="ja-JP"/>
                        <a:t>1</a:t>
                      </a:r>
                      <a:r>
                        <a:rPr kumimoji="1" lang="ja-JP" altLang="en-US"/>
                        <a:t>の習慣「主体的である」を維持しやすい</a:t>
                      </a:r>
                    </a:p>
                  </a:txBody>
                  <a:tcPr/>
                </a:tc>
                <a:extLst>
                  <a:ext uri="{0D108BD9-81ED-4DB2-BD59-A6C34878D82A}">
                    <a16:rowId xmlns:a16="http://schemas.microsoft.com/office/drawing/2014/main" val="968904266"/>
                  </a:ext>
                </a:extLst>
              </a:tr>
              <a:tr h="865050">
                <a:tc>
                  <a:txBody>
                    <a:bodyPr/>
                    <a:lstStyle/>
                    <a:p>
                      <a:pPr algn="ctr"/>
                      <a:r>
                        <a:rPr kumimoji="1" lang="en-US" altLang="ja-JP"/>
                        <a:t>2</a:t>
                      </a:r>
                      <a:endParaRPr kumimoji="1" lang="ja-JP" altLang="en-US"/>
                    </a:p>
                  </a:txBody>
                  <a:tcPr anchor="ctr"/>
                </a:tc>
                <a:tc>
                  <a:txBody>
                    <a:bodyPr/>
                    <a:lstStyle/>
                    <a:p>
                      <a:r>
                        <a:rPr kumimoji="1" lang="ja-JP" altLang="en-US" b="1"/>
                        <a:t>精神</a:t>
                      </a:r>
                    </a:p>
                  </a:txBody>
                  <a:tcPr anchor="ctr"/>
                </a:tc>
                <a:tc>
                  <a:txBody>
                    <a:bodyPr/>
                    <a:lstStyle/>
                    <a:p>
                      <a:pPr marL="285750" indent="-285750">
                        <a:buFont typeface="Arial" panose="020B0604020202020204" pitchFamily="34" charset="0"/>
                        <a:buChar char="•"/>
                      </a:pPr>
                      <a:r>
                        <a:rPr kumimoji="1" lang="ja-JP" altLang="en-US"/>
                        <a:t>自分の心と向き合うことで、精神を鍛える</a:t>
                      </a:r>
                    </a:p>
                    <a:p>
                      <a:pPr marL="285750" indent="-285750">
                        <a:buFont typeface="Arial" panose="020B0604020202020204" pitchFamily="34" charset="0"/>
                        <a:buChar char="•"/>
                      </a:pPr>
                      <a:r>
                        <a:rPr kumimoji="1" lang="ja-JP" altLang="en-US"/>
                        <a:t>読書、音楽鑑賞、瞑想、ヨガ、自然の中に身を置く等で、自らの価値観を深く見つめる</a:t>
                      </a:r>
                    </a:p>
                  </a:txBody>
                  <a:tcPr/>
                </a:tc>
                <a:extLst>
                  <a:ext uri="{0D108BD9-81ED-4DB2-BD59-A6C34878D82A}">
                    <a16:rowId xmlns:a16="http://schemas.microsoft.com/office/drawing/2014/main" val="649584280"/>
                  </a:ext>
                </a:extLst>
              </a:tr>
              <a:tr h="821257">
                <a:tc>
                  <a:txBody>
                    <a:bodyPr/>
                    <a:lstStyle/>
                    <a:p>
                      <a:pPr algn="ctr"/>
                      <a:r>
                        <a:rPr kumimoji="1" lang="en-US" altLang="ja-JP"/>
                        <a:t>3</a:t>
                      </a:r>
                      <a:endParaRPr kumimoji="1" lang="ja-JP" altLang="en-US"/>
                    </a:p>
                  </a:txBody>
                  <a:tcPr anchor="ctr"/>
                </a:tc>
                <a:tc>
                  <a:txBody>
                    <a:bodyPr/>
                    <a:lstStyle/>
                    <a:p>
                      <a:r>
                        <a:rPr kumimoji="1" lang="ja-JP" altLang="en-US" b="1"/>
                        <a:t>知性</a:t>
                      </a:r>
                    </a:p>
                  </a:txBody>
                  <a:tcPr anchor="ct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a:t>第</a:t>
                      </a:r>
                      <a:r>
                        <a:rPr kumimoji="1" lang="en-US" altLang="ja-JP"/>
                        <a:t>3</a:t>
                      </a:r>
                      <a:r>
                        <a:rPr kumimoji="1" lang="ja-JP" altLang="en-US"/>
                        <a:t>の習慣「最優先事項を優先する」に基づき、自分の目的や価値観にあったものを勉強する（読書がよい。テレビは自分の価値観にあった番組を厳選して観る）</a:t>
                      </a:r>
                      <a:endParaRPr kumimoji="1" lang="en-US" altLang="ja-JP"/>
                    </a:p>
                    <a:p>
                      <a:pPr marL="285750" indent="-285750">
                        <a:buFont typeface="Arial" panose="020B0604020202020204" pitchFamily="34" charset="0"/>
                        <a:buChar char="•"/>
                      </a:pPr>
                      <a:r>
                        <a:rPr kumimoji="1" lang="ja-JP" altLang="en-US"/>
                        <a:t>自らの考えをまとめ、日記やブログを書いてアウトプットする</a:t>
                      </a:r>
                    </a:p>
                  </a:txBody>
                  <a:tcPr/>
                </a:tc>
                <a:extLst>
                  <a:ext uri="{0D108BD9-81ED-4DB2-BD59-A6C34878D82A}">
                    <a16:rowId xmlns:a16="http://schemas.microsoft.com/office/drawing/2014/main" val="4052699374"/>
                  </a:ext>
                </a:extLst>
              </a:tr>
              <a:tr h="1064677">
                <a:tc>
                  <a:txBody>
                    <a:bodyPr/>
                    <a:lstStyle/>
                    <a:p>
                      <a:pPr algn="ctr"/>
                      <a:r>
                        <a:rPr kumimoji="1" lang="en-US" altLang="ja-JP"/>
                        <a:t>4</a:t>
                      </a:r>
                      <a:endParaRPr kumimoji="1" lang="ja-JP" altLang="en-US"/>
                    </a:p>
                  </a:txBody>
                  <a:tcPr anchor="ctr"/>
                </a:tc>
                <a:tc>
                  <a:txBody>
                    <a:bodyPr/>
                    <a:lstStyle/>
                    <a:p>
                      <a:r>
                        <a:rPr kumimoji="1" lang="ja-JP" altLang="en-US" b="1"/>
                        <a:t>社会・情緒</a:t>
                      </a:r>
                      <a:endParaRPr kumimoji="1" lang="en-US" altLang="ja-JP" b="1"/>
                    </a:p>
                    <a:p>
                      <a:r>
                        <a:rPr kumimoji="1" lang="ja-JP" altLang="en-US" sz="1100"/>
                        <a:t>（社会とのつながり）</a:t>
                      </a:r>
                      <a:endParaRPr kumimoji="1" lang="ja-JP" altLang="en-US" sz="1100" b="1"/>
                    </a:p>
                  </a:txBody>
                  <a:tcPr anchor="ctr"/>
                </a:tc>
                <a:tc>
                  <a:txBody>
                    <a:bodyPr/>
                    <a:lstStyle/>
                    <a:p>
                      <a:pPr marL="285750" indent="-285750">
                        <a:buFont typeface="Arial" panose="020B0604020202020204" pitchFamily="34" charset="0"/>
                        <a:buChar char="•"/>
                      </a:pPr>
                      <a:r>
                        <a:rPr kumimoji="1" lang="ja-JP" altLang="en-US"/>
                        <a:t>自分の価値観に忠実に生き、社会・情緒を磨く</a:t>
                      </a:r>
                    </a:p>
                    <a:p>
                      <a:pPr marL="285750" indent="-285750">
                        <a:buFont typeface="Arial" panose="020B0604020202020204" pitchFamily="34" charset="0"/>
                        <a:buChar char="•"/>
                      </a:pPr>
                      <a:r>
                        <a:rPr kumimoji="1" lang="ja-JP" altLang="en-US"/>
                        <a:t>社会とのつながり（仕事、ボランティアなど）において、他人との関係を強化しつつ（</a:t>
                      </a:r>
                      <a:r>
                        <a:rPr kumimoji="1" lang="en-US" altLang="ja-JP"/>
                        <a:t>Win-Win</a:t>
                      </a:r>
                      <a:r>
                        <a:rPr kumimoji="1" lang="ja-JP" altLang="en-US"/>
                        <a:t>を考えながら）、自分の価値観に忠実にふるまう</a:t>
                      </a:r>
                      <a:endParaRPr kumimoji="1" lang="en-US" altLang="ja-JP"/>
                    </a:p>
                  </a:txBody>
                  <a:tcPr/>
                </a:tc>
                <a:extLst>
                  <a:ext uri="{0D108BD9-81ED-4DB2-BD59-A6C34878D82A}">
                    <a16:rowId xmlns:a16="http://schemas.microsoft.com/office/drawing/2014/main" val="3097406592"/>
                  </a:ext>
                </a:extLst>
              </a:tr>
            </a:tbl>
          </a:graphicData>
        </a:graphic>
      </p:graphicFrame>
      <p:sp>
        <p:nvSpPr>
          <p:cNvPr id="5" name="テキスト ボックス 4">
            <a:extLst>
              <a:ext uri="{FF2B5EF4-FFF2-40B4-BE49-F238E27FC236}">
                <a16:creationId xmlns:a16="http://schemas.microsoft.com/office/drawing/2014/main" id="{0EE3A55A-66EC-47DC-93D0-CC12EDB41D27}"/>
              </a:ext>
            </a:extLst>
          </p:cNvPr>
          <p:cNvSpPr txBox="1"/>
          <p:nvPr/>
        </p:nvSpPr>
        <p:spPr>
          <a:xfrm>
            <a:off x="397932" y="5783497"/>
            <a:ext cx="6450737" cy="338554"/>
          </a:xfrm>
          <a:prstGeom prst="rect">
            <a:avLst/>
          </a:prstGeom>
          <a:noFill/>
        </p:spPr>
        <p:txBody>
          <a:bodyPr wrap="square" rtlCol="0">
            <a:spAutoFit/>
          </a:bodyPr>
          <a:lstStyle/>
          <a:p>
            <a:r>
              <a:rPr kumimoji="1" lang="ja-JP" altLang="en-US" sz="1600">
                <a:solidFill>
                  <a:srgbClr val="FF0000"/>
                </a:solidFill>
              </a:rPr>
              <a:t>毎日、１時間でよいので自分の内面を磨く時間を作ること</a:t>
            </a:r>
          </a:p>
        </p:txBody>
      </p:sp>
      <p:sp>
        <p:nvSpPr>
          <p:cNvPr id="8" name="テキスト ボックス 7">
            <a:extLst>
              <a:ext uri="{FF2B5EF4-FFF2-40B4-BE49-F238E27FC236}">
                <a16:creationId xmlns:a16="http://schemas.microsoft.com/office/drawing/2014/main" id="{DA92C925-6CB6-43E0-A08B-4B1EEE8E9BB3}"/>
              </a:ext>
            </a:extLst>
          </p:cNvPr>
          <p:cNvSpPr txBox="1"/>
          <p:nvPr/>
        </p:nvSpPr>
        <p:spPr>
          <a:xfrm>
            <a:off x="494183" y="1247186"/>
            <a:ext cx="6450737" cy="338554"/>
          </a:xfrm>
          <a:prstGeom prst="rect">
            <a:avLst/>
          </a:prstGeom>
          <a:noFill/>
        </p:spPr>
        <p:txBody>
          <a:bodyPr wrap="square" rtlCol="0">
            <a:spAutoFit/>
          </a:bodyPr>
          <a:lstStyle/>
          <a:p>
            <a:r>
              <a:rPr kumimoji="1" lang="ja-JP" altLang="en-US" sz="1600">
                <a:solidFill>
                  <a:srgbClr val="FF0000"/>
                </a:solidFill>
              </a:rPr>
              <a:t>４つともバランスよく磨かなければならない</a:t>
            </a:r>
          </a:p>
        </p:txBody>
      </p:sp>
    </p:spTree>
    <p:extLst>
      <p:ext uri="{BB962C8B-B14F-4D97-AF65-F5344CB8AC3E}">
        <p14:creationId xmlns:p14="http://schemas.microsoft.com/office/powerpoint/2010/main" val="22829027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737482-E0EB-4C5C-9C2C-FB0202E64527}"/>
              </a:ext>
            </a:extLst>
          </p:cNvPr>
          <p:cNvSpPr>
            <a:spLocks noGrp="1"/>
          </p:cNvSpPr>
          <p:nvPr>
            <p:ph type="title"/>
          </p:nvPr>
        </p:nvSpPr>
        <p:spPr>
          <a:xfrm>
            <a:off x="397932" y="360538"/>
            <a:ext cx="11455399" cy="666045"/>
          </a:xfrm>
        </p:spPr>
        <p:txBody>
          <a:bodyPr>
            <a:noAutofit/>
          </a:bodyPr>
          <a:lstStyle/>
          <a:p>
            <a:r>
              <a:rPr lang="en-US" altLang="ja-JP" sz="3600"/>
              <a:t>【</a:t>
            </a:r>
            <a:r>
              <a:rPr lang="ja-JP" altLang="en-US" sz="3600"/>
              <a:t>参考</a:t>
            </a:r>
            <a:r>
              <a:rPr lang="en-US" altLang="ja-JP" sz="3600"/>
              <a:t>】</a:t>
            </a:r>
            <a:r>
              <a:rPr lang="ja-JP" altLang="en-US" sz="3600"/>
              <a:t>組織も４つの側面から考えることができる</a:t>
            </a:r>
            <a:endParaRPr kumimoji="1" lang="ja-JP" altLang="en-US" sz="3600"/>
          </a:p>
        </p:txBody>
      </p:sp>
      <p:sp>
        <p:nvSpPr>
          <p:cNvPr id="3" name="フッター プレースホルダー 2">
            <a:extLst>
              <a:ext uri="{FF2B5EF4-FFF2-40B4-BE49-F238E27FC236}">
                <a16:creationId xmlns:a16="http://schemas.microsoft.com/office/drawing/2014/main" id="{6DF4BDE8-1475-462E-A26A-483B9023D579}"/>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7522087-AB0A-4B6F-A667-D856100CDABD}"/>
              </a:ext>
            </a:extLst>
          </p:cNvPr>
          <p:cNvSpPr>
            <a:spLocks noGrp="1"/>
          </p:cNvSpPr>
          <p:nvPr>
            <p:ph type="sldNum" sz="quarter" idx="11"/>
          </p:nvPr>
        </p:nvSpPr>
        <p:spPr/>
        <p:txBody>
          <a:bodyPr/>
          <a:lstStyle/>
          <a:p>
            <a:fld id="{D9AE47F2-95C2-4286-997D-4843A9A6AD0C}" type="slidenum">
              <a:rPr lang="ja-JP" altLang="en-US" smtClean="0"/>
              <a:pPr/>
              <a:t>59</a:t>
            </a:fld>
            <a:endParaRPr lang="ja-JP" altLang="en-US"/>
          </a:p>
        </p:txBody>
      </p:sp>
      <p:graphicFrame>
        <p:nvGraphicFramePr>
          <p:cNvPr id="7" name="表 6">
            <a:extLst>
              <a:ext uri="{FF2B5EF4-FFF2-40B4-BE49-F238E27FC236}">
                <a16:creationId xmlns:a16="http://schemas.microsoft.com/office/drawing/2014/main" id="{77332044-E957-40F6-A92E-8A4A5B93C8EC}"/>
              </a:ext>
            </a:extLst>
          </p:cNvPr>
          <p:cNvGraphicFramePr>
            <a:graphicFrameLocks/>
          </p:cNvGraphicFramePr>
          <p:nvPr>
            <p:extLst>
              <p:ext uri="{D42A27DB-BD31-4B8C-83A1-F6EECF244321}">
                <p14:modId xmlns:p14="http://schemas.microsoft.com/office/powerpoint/2010/main" val="4196705702"/>
              </p:ext>
            </p:extLst>
          </p:nvPr>
        </p:nvGraphicFramePr>
        <p:xfrm>
          <a:off x="494183" y="1585740"/>
          <a:ext cx="11359147" cy="3416407"/>
        </p:xfrm>
        <a:graphic>
          <a:graphicData uri="http://schemas.openxmlformats.org/drawingml/2006/table">
            <a:tbl>
              <a:tblPr bandRow="1">
                <a:tableStyleId>{5C22544A-7EE6-4342-B048-85BDC9FD1C3A}</a:tableStyleId>
              </a:tblPr>
              <a:tblGrid>
                <a:gridCol w="793244">
                  <a:extLst>
                    <a:ext uri="{9D8B030D-6E8A-4147-A177-3AD203B41FA5}">
                      <a16:colId xmlns:a16="http://schemas.microsoft.com/office/drawing/2014/main" val="3830707504"/>
                    </a:ext>
                  </a:extLst>
                </a:gridCol>
                <a:gridCol w="1596703">
                  <a:extLst>
                    <a:ext uri="{9D8B030D-6E8A-4147-A177-3AD203B41FA5}">
                      <a16:colId xmlns:a16="http://schemas.microsoft.com/office/drawing/2014/main" val="3255444820"/>
                    </a:ext>
                  </a:extLst>
                </a:gridCol>
                <a:gridCol w="8969200">
                  <a:extLst>
                    <a:ext uri="{9D8B030D-6E8A-4147-A177-3AD203B41FA5}">
                      <a16:colId xmlns:a16="http://schemas.microsoft.com/office/drawing/2014/main" val="747918477"/>
                    </a:ext>
                  </a:extLst>
                </a:gridCol>
              </a:tblGrid>
              <a:tr h="665423">
                <a:tc>
                  <a:txBody>
                    <a:bodyPr/>
                    <a:lstStyle/>
                    <a:p>
                      <a:pPr algn="ctr"/>
                      <a:r>
                        <a:rPr kumimoji="1" lang="en-US" altLang="ja-JP"/>
                        <a:t>1</a:t>
                      </a:r>
                      <a:endParaRPr kumimoji="1" lang="ja-JP" altLang="en-US"/>
                    </a:p>
                  </a:txBody>
                  <a:tcPr anchor="ctr"/>
                </a:tc>
                <a:tc>
                  <a:txBody>
                    <a:bodyPr/>
                    <a:lstStyle/>
                    <a:p>
                      <a:r>
                        <a:rPr kumimoji="1" lang="ja-JP" altLang="en-US" b="1"/>
                        <a:t>肉体</a:t>
                      </a:r>
                    </a:p>
                  </a:txBody>
                  <a:tcPr anchor="ctr"/>
                </a:tc>
                <a:tc>
                  <a:txBody>
                    <a:bodyPr/>
                    <a:lstStyle/>
                    <a:p>
                      <a:pPr marL="0" indent="0">
                        <a:buFont typeface="Arial" panose="020B0604020202020204" pitchFamily="34" charset="0"/>
                        <a:buNone/>
                      </a:pPr>
                      <a:r>
                        <a:rPr kumimoji="1" lang="ja-JP" altLang="en-US"/>
                        <a:t>経済性</a:t>
                      </a:r>
                    </a:p>
                  </a:txBody>
                  <a:tcPr/>
                </a:tc>
                <a:extLst>
                  <a:ext uri="{0D108BD9-81ED-4DB2-BD59-A6C34878D82A}">
                    <a16:rowId xmlns:a16="http://schemas.microsoft.com/office/drawing/2014/main" val="968904266"/>
                  </a:ext>
                </a:extLst>
              </a:tr>
              <a:tr h="865050">
                <a:tc>
                  <a:txBody>
                    <a:bodyPr/>
                    <a:lstStyle/>
                    <a:p>
                      <a:pPr algn="ctr"/>
                      <a:r>
                        <a:rPr kumimoji="1" lang="en-US" altLang="ja-JP"/>
                        <a:t>2</a:t>
                      </a:r>
                      <a:endParaRPr kumimoji="1" lang="ja-JP" altLang="en-US"/>
                    </a:p>
                  </a:txBody>
                  <a:tcPr anchor="ctr"/>
                </a:tc>
                <a:tc>
                  <a:txBody>
                    <a:bodyPr/>
                    <a:lstStyle/>
                    <a:p>
                      <a:r>
                        <a:rPr kumimoji="1" lang="ja-JP" altLang="en-US" b="1"/>
                        <a:t>精神</a:t>
                      </a:r>
                    </a:p>
                  </a:txBody>
                  <a:tcPr anchor="ctr"/>
                </a:tc>
                <a:tc>
                  <a:txBody>
                    <a:bodyPr/>
                    <a:lstStyle/>
                    <a:p>
                      <a:pPr marL="0" indent="0">
                        <a:buFont typeface="Arial" panose="020B0604020202020204" pitchFamily="34" charset="0"/>
                        <a:buNone/>
                      </a:pPr>
                      <a:r>
                        <a:rPr kumimoji="1" lang="ja-JP" altLang="en-US"/>
                        <a:t>経営理念</a:t>
                      </a:r>
                      <a:endParaRPr kumimoji="1" lang="en-US" altLang="ja-JP"/>
                    </a:p>
                    <a:p>
                      <a:pPr marL="0" indent="0">
                        <a:buFont typeface="Arial" panose="020B0604020202020204" pitchFamily="34" charset="0"/>
                        <a:buNone/>
                      </a:pPr>
                      <a:r>
                        <a:rPr kumimoji="1" lang="ja-JP" altLang="en-US"/>
                        <a:t>存在意義など</a:t>
                      </a:r>
                    </a:p>
                  </a:txBody>
                  <a:tcPr/>
                </a:tc>
                <a:extLst>
                  <a:ext uri="{0D108BD9-81ED-4DB2-BD59-A6C34878D82A}">
                    <a16:rowId xmlns:a16="http://schemas.microsoft.com/office/drawing/2014/main" val="649584280"/>
                  </a:ext>
                </a:extLst>
              </a:tr>
              <a:tr h="821257">
                <a:tc>
                  <a:txBody>
                    <a:bodyPr/>
                    <a:lstStyle/>
                    <a:p>
                      <a:pPr algn="ctr"/>
                      <a:r>
                        <a:rPr kumimoji="1" lang="en-US" altLang="ja-JP"/>
                        <a:t>3</a:t>
                      </a:r>
                      <a:endParaRPr kumimoji="1" lang="ja-JP" altLang="en-US"/>
                    </a:p>
                  </a:txBody>
                  <a:tcPr anchor="ctr"/>
                </a:tc>
                <a:tc>
                  <a:txBody>
                    <a:bodyPr/>
                    <a:lstStyle/>
                    <a:p>
                      <a:r>
                        <a:rPr kumimoji="1" lang="ja-JP" altLang="en-US" b="1"/>
                        <a:t>知性</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a:t>人材育成</a:t>
                      </a:r>
                      <a:endParaRPr kumimoji="1" lang="en-US" altLang="ja-JP"/>
                    </a:p>
                  </a:txBody>
                  <a:tcPr/>
                </a:tc>
                <a:extLst>
                  <a:ext uri="{0D108BD9-81ED-4DB2-BD59-A6C34878D82A}">
                    <a16:rowId xmlns:a16="http://schemas.microsoft.com/office/drawing/2014/main" val="4052699374"/>
                  </a:ext>
                </a:extLst>
              </a:tr>
              <a:tr h="1064677">
                <a:tc>
                  <a:txBody>
                    <a:bodyPr/>
                    <a:lstStyle/>
                    <a:p>
                      <a:pPr algn="ctr"/>
                      <a:r>
                        <a:rPr kumimoji="1" lang="en-US" altLang="ja-JP"/>
                        <a:t>4</a:t>
                      </a:r>
                      <a:endParaRPr kumimoji="1" lang="ja-JP" altLang="en-US"/>
                    </a:p>
                  </a:txBody>
                  <a:tcPr anchor="ctr"/>
                </a:tc>
                <a:tc>
                  <a:txBody>
                    <a:bodyPr/>
                    <a:lstStyle/>
                    <a:p>
                      <a:r>
                        <a:rPr kumimoji="1" lang="ja-JP" altLang="en-US" b="1"/>
                        <a:t>社会・情緒</a:t>
                      </a:r>
                      <a:endParaRPr kumimoji="1" lang="en-US" altLang="ja-JP" b="1"/>
                    </a:p>
                    <a:p>
                      <a:r>
                        <a:rPr kumimoji="1" lang="ja-JP" altLang="en-US" sz="1100"/>
                        <a:t>（社会とのつながり）</a:t>
                      </a:r>
                      <a:endParaRPr kumimoji="1" lang="ja-JP" altLang="en-US" sz="1100" b="1"/>
                    </a:p>
                  </a:txBody>
                  <a:tcPr anchor="ctr"/>
                </a:tc>
                <a:tc>
                  <a:txBody>
                    <a:bodyPr/>
                    <a:lstStyle/>
                    <a:p>
                      <a:pPr marL="0" indent="0">
                        <a:buFont typeface="Arial" panose="020B0604020202020204" pitchFamily="34" charset="0"/>
                        <a:buNone/>
                      </a:pPr>
                      <a:r>
                        <a:rPr kumimoji="1" lang="ja-JP" altLang="en-US"/>
                        <a:t>社員の処遇</a:t>
                      </a:r>
                    </a:p>
                  </a:txBody>
                  <a:tcPr/>
                </a:tc>
                <a:extLst>
                  <a:ext uri="{0D108BD9-81ED-4DB2-BD59-A6C34878D82A}">
                    <a16:rowId xmlns:a16="http://schemas.microsoft.com/office/drawing/2014/main" val="3097406592"/>
                  </a:ext>
                </a:extLst>
              </a:tr>
            </a:tbl>
          </a:graphicData>
        </a:graphic>
      </p:graphicFrame>
      <p:sp>
        <p:nvSpPr>
          <p:cNvPr id="8" name="テキスト ボックス 7">
            <a:extLst>
              <a:ext uri="{FF2B5EF4-FFF2-40B4-BE49-F238E27FC236}">
                <a16:creationId xmlns:a16="http://schemas.microsoft.com/office/drawing/2014/main" id="{DA92C925-6CB6-43E0-A08B-4B1EEE8E9BB3}"/>
              </a:ext>
            </a:extLst>
          </p:cNvPr>
          <p:cNvSpPr txBox="1"/>
          <p:nvPr/>
        </p:nvSpPr>
        <p:spPr>
          <a:xfrm>
            <a:off x="494183" y="1247186"/>
            <a:ext cx="6450737" cy="338554"/>
          </a:xfrm>
          <a:prstGeom prst="rect">
            <a:avLst/>
          </a:prstGeom>
          <a:noFill/>
        </p:spPr>
        <p:txBody>
          <a:bodyPr wrap="square" rtlCol="0">
            <a:spAutoFit/>
          </a:bodyPr>
          <a:lstStyle/>
          <a:p>
            <a:r>
              <a:rPr kumimoji="1" lang="ja-JP" altLang="en-US" sz="1600">
                <a:solidFill>
                  <a:srgbClr val="FF0000"/>
                </a:solidFill>
              </a:rPr>
              <a:t>４つの側面を組織に当てはめると次のようになる</a:t>
            </a:r>
          </a:p>
        </p:txBody>
      </p:sp>
      <p:sp>
        <p:nvSpPr>
          <p:cNvPr id="9" name="テキスト ボックス 8">
            <a:extLst>
              <a:ext uri="{FF2B5EF4-FFF2-40B4-BE49-F238E27FC236}">
                <a16:creationId xmlns:a16="http://schemas.microsoft.com/office/drawing/2014/main" id="{AED06143-B056-42C2-8918-99762790F120}"/>
              </a:ext>
            </a:extLst>
          </p:cNvPr>
          <p:cNvSpPr txBox="1"/>
          <p:nvPr/>
        </p:nvSpPr>
        <p:spPr>
          <a:xfrm>
            <a:off x="494182" y="5205548"/>
            <a:ext cx="9368275" cy="830997"/>
          </a:xfrm>
          <a:prstGeom prst="rect">
            <a:avLst/>
          </a:prstGeom>
          <a:noFill/>
        </p:spPr>
        <p:txBody>
          <a:bodyPr wrap="square" rtlCol="0">
            <a:spAutoFit/>
          </a:bodyPr>
          <a:lstStyle/>
          <a:p>
            <a:r>
              <a:rPr kumimoji="1" lang="ja-JP" altLang="en-US" sz="1600"/>
              <a:t>バランスが悪いと・・・</a:t>
            </a:r>
            <a:endParaRPr kumimoji="1" lang="en-US" altLang="ja-JP" sz="1600"/>
          </a:p>
          <a:p>
            <a:r>
              <a:rPr lang="ja-JP" altLang="en-US" sz="1600"/>
              <a:t>◆経済的側面しか刃を研がない組織・・・金儲けにしか関心がない</a:t>
            </a:r>
            <a:endParaRPr lang="en-US" altLang="ja-JP" sz="1600"/>
          </a:p>
          <a:p>
            <a:r>
              <a:rPr lang="ja-JP" altLang="en-US" sz="1600"/>
              <a:t>◆経営理念だけしか刃を研がない組織・・・意識は高いが金がないので実現できない（口だけ）</a:t>
            </a:r>
            <a:endParaRPr kumimoji="1" lang="ja-JP" altLang="en-US" sz="1600"/>
          </a:p>
        </p:txBody>
      </p:sp>
    </p:spTree>
    <p:extLst>
      <p:ext uri="{BB962C8B-B14F-4D97-AF65-F5344CB8AC3E}">
        <p14:creationId xmlns:p14="http://schemas.microsoft.com/office/powerpoint/2010/main" val="1787744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FCCAFF-0670-4AB5-9D19-A8FC67F6A069}"/>
              </a:ext>
            </a:extLst>
          </p:cNvPr>
          <p:cNvSpPr>
            <a:spLocks noGrp="1"/>
          </p:cNvSpPr>
          <p:nvPr>
            <p:ph type="title"/>
          </p:nvPr>
        </p:nvSpPr>
        <p:spPr/>
        <p:txBody>
          <a:bodyPr>
            <a:normAutofit fontScale="90000"/>
          </a:bodyPr>
          <a:lstStyle/>
          <a:p>
            <a:r>
              <a:rPr kumimoji="1" lang="ja-JP" altLang="en-US"/>
              <a:t>本講座の構成</a:t>
            </a:r>
          </a:p>
        </p:txBody>
      </p:sp>
      <p:sp>
        <p:nvSpPr>
          <p:cNvPr id="3" name="フッター プレースホルダー 2">
            <a:extLst>
              <a:ext uri="{FF2B5EF4-FFF2-40B4-BE49-F238E27FC236}">
                <a16:creationId xmlns:a16="http://schemas.microsoft.com/office/drawing/2014/main" id="{685893A9-0FA2-4FAF-BCC8-2AE982AD3B39}"/>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7F1E85C-CC48-467C-AA17-0766274EE53F}"/>
              </a:ext>
            </a:extLst>
          </p:cNvPr>
          <p:cNvSpPr>
            <a:spLocks noGrp="1"/>
          </p:cNvSpPr>
          <p:nvPr>
            <p:ph type="sldNum" sz="quarter" idx="11"/>
          </p:nvPr>
        </p:nvSpPr>
        <p:spPr/>
        <p:txBody>
          <a:bodyPr/>
          <a:lstStyle/>
          <a:p>
            <a:fld id="{D9AE47F2-95C2-4286-997D-4843A9A6AD0C}" type="slidenum">
              <a:rPr lang="ja-JP" altLang="en-US" smtClean="0"/>
              <a:pPr/>
              <a:t>6</a:t>
            </a:fld>
            <a:endParaRPr lang="ja-JP" altLang="en-US"/>
          </a:p>
        </p:txBody>
      </p:sp>
      <p:sp>
        <p:nvSpPr>
          <p:cNvPr id="5" name="コンテンツ プレースホルダー 4">
            <a:extLst>
              <a:ext uri="{FF2B5EF4-FFF2-40B4-BE49-F238E27FC236}">
                <a16:creationId xmlns:a16="http://schemas.microsoft.com/office/drawing/2014/main" id="{7EB06180-6BD5-46F1-AEBB-CED9B0F987FC}"/>
              </a:ext>
            </a:extLst>
          </p:cNvPr>
          <p:cNvSpPr>
            <a:spLocks noGrp="1"/>
          </p:cNvSpPr>
          <p:nvPr>
            <p:ph sz="quarter" idx="12"/>
          </p:nvPr>
        </p:nvSpPr>
        <p:spPr/>
        <p:txBody>
          <a:bodyPr>
            <a:normAutofit fontScale="92500" lnSpcReduction="10000"/>
          </a:bodyPr>
          <a:lstStyle/>
          <a:p>
            <a:r>
              <a:rPr lang="ja-JP" altLang="en-US"/>
              <a:t>論語（道徳獲得のプロセス）の解説を中心とする</a:t>
            </a:r>
            <a:endParaRPr lang="en-US" altLang="ja-JP"/>
          </a:p>
          <a:p>
            <a:pPr lvl="1"/>
            <a:r>
              <a:rPr lang="ja-JP" altLang="en-US"/>
              <a:t>論語（道徳）</a:t>
            </a:r>
            <a:endParaRPr lang="en-US" altLang="ja-JP"/>
          </a:p>
          <a:p>
            <a:pPr lvl="2"/>
            <a:r>
              <a:rPr lang="ja-JP" altLang="en-US"/>
              <a:t>業種や規模を問わず、どのような企業であっても共通する概念であることから、本編では論語、すなわち道徳に関する解説を中心とする</a:t>
            </a:r>
            <a:endParaRPr lang="en-US" altLang="ja-JP"/>
          </a:p>
          <a:p>
            <a:pPr lvl="1"/>
            <a:r>
              <a:rPr lang="ja-JP" altLang="en-US"/>
              <a:t>算盤（収益）</a:t>
            </a:r>
            <a:endParaRPr lang="en-US" altLang="ja-JP"/>
          </a:p>
          <a:p>
            <a:pPr lvl="2"/>
            <a:r>
              <a:rPr lang="ja-JP" altLang="en-US"/>
              <a:t>本講座では割愛（個社ごとにビジネスモデルや商品・サービスが異なることから共通化できる部分が限られるため）</a:t>
            </a:r>
            <a:endParaRPr lang="en-US" altLang="ja-JP"/>
          </a:p>
          <a:p>
            <a:r>
              <a:rPr lang="ja-JP" altLang="en-US"/>
              <a:t>次の３つの視点で体系化</a:t>
            </a:r>
            <a:endParaRPr lang="en-US" altLang="ja-JP"/>
          </a:p>
          <a:p>
            <a:pPr lvl="1"/>
            <a:r>
              <a:rPr lang="ja-JP" altLang="en-US"/>
              <a:t>個人マネジメント</a:t>
            </a:r>
            <a:r>
              <a:rPr lang="en-US" altLang="ja-JP"/>
              <a:t>…</a:t>
            </a:r>
            <a:r>
              <a:rPr lang="ja-JP" altLang="en-US"/>
              <a:t>人格形成のためのマネジメント</a:t>
            </a:r>
            <a:endParaRPr lang="en-US" altLang="ja-JP"/>
          </a:p>
          <a:p>
            <a:pPr lvl="1"/>
            <a:r>
              <a:rPr lang="ja-JP" altLang="en-US"/>
              <a:t>組織マネジメント</a:t>
            </a:r>
            <a:r>
              <a:rPr lang="en-US" altLang="ja-JP"/>
              <a:t>…</a:t>
            </a:r>
            <a:r>
              <a:rPr lang="ja-JP" altLang="en-US"/>
              <a:t>組織で成果を上げるために必要なマネジメント</a:t>
            </a:r>
            <a:endParaRPr lang="en-US" altLang="ja-JP"/>
          </a:p>
          <a:p>
            <a:pPr lvl="1"/>
            <a:r>
              <a:rPr lang="ja-JP" altLang="en-US"/>
              <a:t>社会マネジメント</a:t>
            </a:r>
            <a:r>
              <a:rPr lang="en-US" altLang="ja-JP"/>
              <a:t>…</a:t>
            </a:r>
            <a:r>
              <a:rPr lang="ja-JP" altLang="en-US"/>
              <a:t>社会に必要とされる企業となるためのマネジメント</a:t>
            </a:r>
            <a:endParaRPr lang="en-US" altLang="ja-JP"/>
          </a:p>
        </p:txBody>
      </p:sp>
    </p:spTree>
    <p:extLst>
      <p:ext uri="{BB962C8B-B14F-4D97-AF65-F5344CB8AC3E}">
        <p14:creationId xmlns:p14="http://schemas.microsoft.com/office/powerpoint/2010/main" val="18647355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737482-E0EB-4C5C-9C2C-FB0202E64527}"/>
              </a:ext>
            </a:extLst>
          </p:cNvPr>
          <p:cNvSpPr>
            <a:spLocks noGrp="1"/>
          </p:cNvSpPr>
          <p:nvPr>
            <p:ph type="title"/>
          </p:nvPr>
        </p:nvSpPr>
        <p:spPr/>
        <p:txBody>
          <a:bodyPr>
            <a:normAutofit fontScale="90000"/>
          </a:bodyPr>
          <a:lstStyle/>
          <a:p>
            <a:r>
              <a:rPr kumimoji="1" lang="en-US" altLang="ja-JP"/>
              <a:t>【</a:t>
            </a:r>
            <a:r>
              <a:rPr kumimoji="1" lang="ja-JP" altLang="en-US"/>
              <a:t>実践</a:t>
            </a:r>
            <a:r>
              <a:rPr lang="en-US" altLang="ja-JP"/>
              <a:t>】</a:t>
            </a:r>
            <a:r>
              <a:rPr lang="ja-JP" altLang="en-US"/>
              <a:t>４つの側面を実践する</a:t>
            </a:r>
            <a:endParaRPr kumimoji="1" lang="ja-JP" altLang="en-US"/>
          </a:p>
        </p:txBody>
      </p:sp>
      <p:sp>
        <p:nvSpPr>
          <p:cNvPr id="3" name="フッター プレースホルダー 2">
            <a:extLst>
              <a:ext uri="{FF2B5EF4-FFF2-40B4-BE49-F238E27FC236}">
                <a16:creationId xmlns:a16="http://schemas.microsoft.com/office/drawing/2014/main" id="{6DF4BDE8-1475-462E-A26A-483B9023D579}"/>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7522087-AB0A-4B6F-A667-D856100CDABD}"/>
              </a:ext>
            </a:extLst>
          </p:cNvPr>
          <p:cNvSpPr>
            <a:spLocks noGrp="1"/>
          </p:cNvSpPr>
          <p:nvPr>
            <p:ph type="sldNum" sz="quarter" idx="11"/>
          </p:nvPr>
        </p:nvSpPr>
        <p:spPr/>
        <p:txBody>
          <a:bodyPr/>
          <a:lstStyle/>
          <a:p>
            <a:fld id="{D9AE47F2-95C2-4286-997D-4843A9A6AD0C}" type="slidenum">
              <a:rPr lang="ja-JP" altLang="en-US" smtClean="0"/>
              <a:pPr/>
              <a:t>60</a:t>
            </a:fld>
            <a:endParaRPr lang="ja-JP" altLang="en-US"/>
          </a:p>
        </p:txBody>
      </p:sp>
      <p:graphicFrame>
        <p:nvGraphicFramePr>
          <p:cNvPr id="7" name="表 6">
            <a:extLst>
              <a:ext uri="{FF2B5EF4-FFF2-40B4-BE49-F238E27FC236}">
                <a16:creationId xmlns:a16="http://schemas.microsoft.com/office/drawing/2014/main" id="{77332044-E957-40F6-A92E-8A4A5B93C8EC}"/>
              </a:ext>
            </a:extLst>
          </p:cNvPr>
          <p:cNvGraphicFramePr>
            <a:graphicFrameLocks/>
          </p:cNvGraphicFramePr>
          <p:nvPr>
            <p:extLst>
              <p:ext uri="{D42A27DB-BD31-4B8C-83A1-F6EECF244321}">
                <p14:modId xmlns:p14="http://schemas.microsoft.com/office/powerpoint/2010/main" val="3327332743"/>
              </p:ext>
            </p:extLst>
          </p:nvPr>
        </p:nvGraphicFramePr>
        <p:xfrm>
          <a:off x="494184" y="1371600"/>
          <a:ext cx="11455398" cy="3154326"/>
        </p:xfrm>
        <a:graphic>
          <a:graphicData uri="http://schemas.openxmlformats.org/drawingml/2006/table">
            <a:tbl>
              <a:tblPr bandRow="1">
                <a:tableStyleId>{5C22544A-7EE6-4342-B048-85BDC9FD1C3A}</a:tableStyleId>
              </a:tblPr>
              <a:tblGrid>
                <a:gridCol w="691035">
                  <a:extLst>
                    <a:ext uri="{9D8B030D-6E8A-4147-A177-3AD203B41FA5}">
                      <a16:colId xmlns:a16="http://schemas.microsoft.com/office/drawing/2014/main" val="3830707504"/>
                    </a:ext>
                  </a:extLst>
                </a:gridCol>
                <a:gridCol w="2950846">
                  <a:extLst>
                    <a:ext uri="{9D8B030D-6E8A-4147-A177-3AD203B41FA5}">
                      <a16:colId xmlns:a16="http://schemas.microsoft.com/office/drawing/2014/main" val="3255444820"/>
                    </a:ext>
                  </a:extLst>
                </a:gridCol>
                <a:gridCol w="7813517">
                  <a:extLst>
                    <a:ext uri="{9D8B030D-6E8A-4147-A177-3AD203B41FA5}">
                      <a16:colId xmlns:a16="http://schemas.microsoft.com/office/drawing/2014/main" val="747918477"/>
                    </a:ext>
                  </a:extLst>
                </a:gridCol>
              </a:tblGrid>
              <a:tr h="1577163">
                <a:tc>
                  <a:txBody>
                    <a:bodyPr/>
                    <a:lstStyle/>
                    <a:p>
                      <a:pPr algn="ctr"/>
                      <a:r>
                        <a:rPr kumimoji="1" lang="en-US" altLang="ja-JP"/>
                        <a:t>1</a:t>
                      </a:r>
                      <a:endParaRPr kumimoji="1" lang="ja-JP" altLang="en-US"/>
                    </a:p>
                  </a:txBody>
                  <a:tcPr anchor="ctr"/>
                </a:tc>
                <a:tc>
                  <a:txBody>
                    <a:bodyPr/>
                    <a:lstStyle/>
                    <a:p>
                      <a:r>
                        <a:rPr kumimoji="1" lang="ja-JP" altLang="en-US"/>
                        <a:t>肉体、精神、知的面の改善</a:t>
                      </a:r>
                    </a:p>
                  </a:txBody>
                  <a:tcPr/>
                </a:tc>
                <a:tc>
                  <a:txBody>
                    <a:bodyPr/>
                    <a:lstStyle/>
                    <a:p>
                      <a:pPr marL="285750" indent="-285750">
                        <a:buFont typeface="Arial" panose="020B0604020202020204" pitchFamily="34" charset="0"/>
                        <a:buChar char="•"/>
                      </a:pPr>
                      <a:r>
                        <a:rPr kumimoji="1" lang="ja-JP" altLang="en-US"/>
                        <a:t>自分のライフスタイルに合っていて、楽しみながら続けられる活動をリストアップしてみる</a:t>
                      </a:r>
                      <a:endParaRPr kumimoji="1" lang="en-US" altLang="ja-JP"/>
                    </a:p>
                    <a:p>
                      <a:pPr marL="285750" indent="-285750">
                        <a:buFont typeface="Arial" panose="020B0604020202020204" pitchFamily="34" charset="0"/>
                        <a:buChar char="•"/>
                      </a:pPr>
                      <a:r>
                        <a:rPr kumimoji="1" lang="ja-JP" altLang="en-US"/>
                        <a:t>それを１つ選び、来週のスケジュール表に書き込む</a:t>
                      </a:r>
                      <a:endParaRPr kumimoji="1" lang="en-US" altLang="ja-JP"/>
                    </a:p>
                    <a:p>
                      <a:pPr marL="285750" indent="-285750">
                        <a:buFont typeface="Arial" panose="020B0604020202020204" pitchFamily="34" charset="0"/>
                        <a:buChar char="•"/>
                      </a:pPr>
                      <a:r>
                        <a:rPr kumimoji="1" lang="ja-JP" altLang="en-US"/>
                        <a:t>週末に自己評価する</a:t>
                      </a:r>
                      <a:endParaRPr kumimoji="1" lang="en-US" altLang="ja-JP"/>
                    </a:p>
                  </a:txBody>
                  <a:tcPr/>
                </a:tc>
                <a:extLst>
                  <a:ext uri="{0D108BD9-81ED-4DB2-BD59-A6C34878D82A}">
                    <a16:rowId xmlns:a16="http://schemas.microsoft.com/office/drawing/2014/main" val="968904266"/>
                  </a:ext>
                </a:extLst>
              </a:tr>
              <a:tr h="1577163">
                <a:tc>
                  <a:txBody>
                    <a:bodyPr/>
                    <a:lstStyle/>
                    <a:p>
                      <a:pPr algn="ctr"/>
                      <a:r>
                        <a:rPr kumimoji="1" lang="en-US" altLang="ja-JP"/>
                        <a:t>2</a:t>
                      </a:r>
                      <a:endParaRPr kumimoji="1" lang="ja-JP" altLang="en-US"/>
                    </a:p>
                  </a:txBody>
                  <a:tcPr anchor="ctr"/>
                </a:tc>
                <a:tc>
                  <a:txBody>
                    <a:bodyPr/>
                    <a:lstStyle/>
                    <a:p>
                      <a:r>
                        <a:rPr kumimoji="1" lang="ja-JP" altLang="en-US"/>
                        <a:t>社会・情緒面の改善</a:t>
                      </a:r>
                    </a:p>
                  </a:txBody>
                  <a:tcPr/>
                </a:tc>
                <a:tc>
                  <a:txBody>
                    <a:bodyPr/>
                    <a:lstStyle/>
                    <a:p>
                      <a:pPr marL="285750" indent="-285750">
                        <a:buFont typeface="Arial" panose="020B0604020202020204" pitchFamily="34" charset="0"/>
                        <a:buChar char="•"/>
                      </a:pPr>
                      <a:r>
                        <a:rPr kumimoji="1" lang="ja-JP" altLang="en-US"/>
                        <a:t>改善したい人間関係や、公的成功においてより大きな効果をもたらす具体的な状況をリストアップしてみる</a:t>
                      </a:r>
                      <a:endParaRPr kumimoji="1" lang="en-US" altLang="ja-JP"/>
                    </a:p>
                    <a:p>
                      <a:pPr marL="285750" indent="-285750">
                        <a:buFont typeface="Arial" panose="020B0604020202020204" pitchFamily="34" charset="0"/>
                        <a:buChar char="•"/>
                      </a:pPr>
                      <a:r>
                        <a:rPr kumimoji="1" lang="ja-JP" altLang="en-US"/>
                        <a:t>それを１つ選び、来週のスケジュール表に書き込む</a:t>
                      </a:r>
                      <a:endParaRPr kumimoji="1" lang="en-US" altLang="ja-JP"/>
                    </a:p>
                    <a:p>
                      <a:pPr marL="285750" indent="-285750">
                        <a:buFont typeface="Arial" panose="020B0604020202020204" pitchFamily="34" charset="0"/>
                        <a:buChar char="•"/>
                      </a:pPr>
                      <a:r>
                        <a:rPr kumimoji="1" lang="ja-JP" altLang="en-US"/>
                        <a:t>週末に自己評価する</a:t>
                      </a:r>
                      <a:endParaRPr kumimoji="1" lang="en-US" altLang="ja-JP"/>
                    </a:p>
                  </a:txBody>
                  <a:tcPr/>
                </a:tc>
                <a:extLst>
                  <a:ext uri="{0D108BD9-81ED-4DB2-BD59-A6C34878D82A}">
                    <a16:rowId xmlns:a16="http://schemas.microsoft.com/office/drawing/2014/main" val="649584280"/>
                  </a:ext>
                </a:extLst>
              </a:tr>
            </a:tbl>
          </a:graphicData>
        </a:graphic>
      </p:graphicFrame>
    </p:spTree>
    <p:extLst>
      <p:ext uri="{BB962C8B-B14F-4D97-AF65-F5344CB8AC3E}">
        <p14:creationId xmlns:p14="http://schemas.microsoft.com/office/powerpoint/2010/main" val="35153708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C46C31-1BAB-413C-815F-473506D833D1}"/>
              </a:ext>
            </a:extLst>
          </p:cNvPr>
          <p:cNvSpPr>
            <a:spLocks noGrp="1"/>
          </p:cNvSpPr>
          <p:nvPr>
            <p:ph type="title"/>
          </p:nvPr>
        </p:nvSpPr>
        <p:spPr/>
        <p:txBody>
          <a:bodyPr>
            <a:normAutofit fontScale="90000"/>
          </a:bodyPr>
          <a:lstStyle/>
          <a:p>
            <a:r>
              <a:rPr kumimoji="1" lang="ja-JP" altLang="en-US"/>
              <a:t>７つの習慣を企業経営に組み込むには</a:t>
            </a:r>
          </a:p>
        </p:txBody>
      </p:sp>
      <p:sp>
        <p:nvSpPr>
          <p:cNvPr id="3" name="フッター プレースホルダー 2">
            <a:extLst>
              <a:ext uri="{FF2B5EF4-FFF2-40B4-BE49-F238E27FC236}">
                <a16:creationId xmlns:a16="http://schemas.microsoft.com/office/drawing/2014/main" id="{0B8FA483-8F85-4162-996B-E90C85CBAD45}"/>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9DEBEE2-5BDD-454E-BF14-F8C006D17E0E}"/>
              </a:ext>
            </a:extLst>
          </p:cNvPr>
          <p:cNvSpPr>
            <a:spLocks noGrp="1"/>
          </p:cNvSpPr>
          <p:nvPr>
            <p:ph type="sldNum" sz="quarter" idx="11"/>
          </p:nvPr>
        </p:nvSpPr>
        <p:spPr/>
        <p:txBody>
          <a:bodyPr/>
          <a:lstStyle/>
          <a:p>
            <a:fld id="{D9AE47F2-95C2-4286-997D-4843A9A6AD0C}" type="slidenum">
              <a:rPr lang="ja-JP" altLang="en-US" smtClean="0"/>
              <a:pPr/>
              <a:t>61</a:t>
            </a:fld>
            <a:endParaRPr lang="ja-JP" altLang="en-US"/>
          </a:p>
        </p:txBody>
      </p:sp>
      <p:sp>
        <p:nvSpPr>
          <p:cNvPr id="5" name="コンテンツ プレースホルダー 4">
            <a:extLst>
              <a:ext uri="{FF2B5EF4-FFF2-40B4-BE49-F238E27FC236}">
                <a16:creationId xmlns:a16="http://schemas.microsoft.com/office/drawing/2014/main" id="{0FA7C2EB-2E5E-4DC7-A5C5-05DBC20F579D}"/>
              </a:ext>
            </a:extLst>
          </p:cNvPr>
          <p:cNvSpPr>
            <a:spLocks noGrp="1"/>
          </p:cNvSpPr>
          <p:nvPr>
            <p:ph sz="quarter" idx="12"/>
          </p:nvPr>
        </p:nvSpPr>
        <p:spPr>
          <a:xfrm>
            <a:off x="327260" y="3580597"/>
            <a:ext cx="11526072" cy="2572553"/>
          </a:xfrm>
        </p:spPr>
        <p:txBody>
          <a:bodyPr>
            <a:normAutofit lnSpcReduction="10000"/>
          </a:bodyPr>
          <a:lstStyle/>
          <a:p>
            <a:r>
              <a:rPr kumimoji="1" lang="ja-JP" altLang="en-US"/>
              <a:t>第１の習慣「主体的である」を獲得するためのワークを開催する</a:t>
            </a:r>
            <a:endParaRPr kumimoji="1" lang="en-US" altLang="ja-JP"/>
          </a:p>
          <a:p>
            <a:r>
              <a:rPr lang="ja-JP" altLang="en-US"/>
              <a:t>第２の習慣「ミッション・ステートメント」を作成する</a:t>
            </a:r>
            <a:endParaRPr lang="en-US" altLang="ja-JP"/>
          </a:p>
        </p:txBody>
      </p:sp>
      <p:sp>
        <p:nvSpPr>
          <p:cNvPr id="6" name="四角形: 角を丸くする 5">
            <a:extLst>
              <a:ext uri="{FF2B5EF4-FFF2-40B4-BE49-F238E27FC236}">
                <a16:creationId xmlns:a16="http://schemas.microsoft.com/office/drawing/2014/main" id="{8CAD3FA1-5603-4D3F-8B81-5FF1381EB63D}"/>
              </a:ext>
            </a:extLst>
          </p:cNvPr>
          <p:cNvSpPr/>
          <p:nvPr/>
        </p:nvSpPr>
        <p:spPr>
          <a:xfrm>
            <a:off x="1796020" y="1392217"/>
            <a:ext cx="3600000" cy="408623"/>
          </a:xfrm>
          <a:prstGeom prst="round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pPr algn="ctr"/>
            <a:r>
              <a:rPr lang="ja-JP" altLang="en-US"/>
              <a:t>まずは小規模チームで結果を出す</a:t>
            </a:r>
          </a:p>
        </p:txBody>
      </p:sp>
      <p:sp>
        <p:nvSpPr>
          <p:cNvPr id="7" name="四角形: 角を丸くする 6">
            <a:extLst>
              <a:ext uri="{FF2B5EF4-FFF2-40B4-BE49-F238E27FC236}">
                <a16:creationId xmlns:a16="http://schemas.microsoft.com/office/drawing/2014/main" id="{4A9A23F7-028B-4F6A-8E87-2A8AF705C3F1}"/>
              </a:ext>
            </a:extLst>
          </p:cNvPr>
          <p:cNvSpPr/>
          <p:nvPr/>
        </p:nvSpPr>
        <p:spPr>
          <a:xfrm>
            <a:off x="7485033" y="1392217"/>
            <a:ext cx="3600000" cy="408623"/>
          </a:xfrm>
          <a:prstGeom prst="round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pPr algn="ctr"/>
            <a:r>
              <a:rPr lang="ja-JP" altLang="en-US"/>
              <a:t>全社展開</a:t>
            </a:r>
          </a:p>
        </p:txBody>
      </p:sp>
      <p:sp>
        <p:nvSpPr>
          <p:cNvPr id="8" name="矢印: 右 7">
            <a:extLst>
              <a:ext uri="{FF2B5EF4-FFF2-40B4-BE49-F238E27FC236}">
                <a16:creationId xmlns:a16="http://schemas.microsoft.com/office/drawing/2014/main" id="{299D9D01-D7C5-490A-8732-0ED6753A0289}"/>
              </a:ext>
            </a:extLst>
          </p:cNvPr>
          <p:cNvSpPr/>
          <p:nvPr/>
        </p:nvSpPr>
        <p:spPr>
          <a:xfrm>
            <a:off x="5871411" y="1392217"/>
            <a:ext cx="924571" cy="463505"/>
          </a:xfrm>
          <a:prstGeom prst="rightArrow">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a:p>
        </p:txBody>
      </p:sp>
      <p:sp>
        <p:nvSpPr>
          <p:cNvPr id="9" name="正方形/長方形 8">
            <a:extLst>
              <a:ext uri="{FF2B5EF4-FFF2-40B4-BE49-F238E27FC236}">
                <a16:creationId xmlns:a16="http://schemas.microsoft.com/office/drawing/2014/main" id="{0E50094B-ED2C-41E7-A78C-6F6B6EBB10CB}"/>
              </a:ext>
            </a:extLst>
          </p:cNvPr>
          <p:cNvSpPr/>
          <p:nvPr/>
        </p:nvSpPr>
        <p:spPr>
          <a:xfrm>
            <a:off x="863064" y="2362530"/>
            <a:ext cx="7472413" cy="646331"/>
          </a:xfrm>
          <a:prstGeom prst="rect">
            <a:avLst/>
          </a:prstGeom>
        </p:spPr>
        <p:txBody>
          <a:bodyPr wrap="square">
            <a:spAutoFit/>
          </a:bodyPr>
          <a:lstStyle/>
          <a:p>
            <a:pPr marL="285750" indent="-285750">
              <a:buFont typeface="Arial" panose="020B0604020202020204" pitchFamily="34" charset="0"/>
              <a:buChar char="•"/>
            </a:pPr>
            <a:r>
              <a:rPr lang="ja-JP" altLang="en-US"/>
              <a:t>本取り組みに理解を示してくれそうな精鋭チームを選ぶ</a:t>
            </a:r>
          </a:p>
          <a:p>
            <a:pPr marL="285750" indent="-285750">
              <a:buFont typeface="Arial" panose="020B0604020202020204" pitchFamily="34" charset="0"/>
              <a:buChar char="•"/>
            </a:pPr>
            <a:r>
              <a:rPr lang="ja-JP" altLang="en-US"/>
              <a:t>説明会を開催</a:t>
            </a:r>
          </a:p>
        </p:txBody>
      </p:sp>
    </p:spTree>
    <p:extLst>
      <p:ext uri="{BB962C8B-B14F-4D97-AF65-F5344CB8AC3E}">
        <p14:creationId xmlns:p14="http://schemas.microsoft.com/office/powerpoint/2010/main" val="17035073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7104B3-CCC3-4BE3-A1BA-F01740A00F0C}"/>
              </a:ext>
            </a:extLst>
          </p:cNvPr>
          <p:cNvSpPr>
            <a:spLocks noGrp="1"/>
          </p:cNvSpPr>
          <p:nvPr>
            <p:ph type="title"/>
          </p:nvPr>
        </p:nvSpPr>
        <p:spPr/>
        <p:txBody>
          <a:bodyPr/>
          <a:lstStyle/>
          <a:p>
            <a:r>
              <a:rPr kumimoji="1" lang="ja-JP" altLang="en-US"/>
              <a:t>７つの方</a:t>
            </a:r>
          </a:p>
        </p:txBody>
      </p:sp>
      <p:sp>
        <p:nvSpPr>
          <p:cNvPr id="3" name="正方形/長方形 2">
            <a:extLst>
              <a:ext uri="{FF2B5EF4-FFF2-40B4-BE49-F238E27FC236}">
                <a16:creationId xmlns:a16="http://schemas.microsoft.com/office/drawing/2014/main" id="{84673A04-93E4-4311-BAF0-B602B9745F5D}"/>
              </a:ext>
            </a:extLst>
          </p:cNvPr>
          <p:cNvSpPr/>
          <p:nvPr/>
        </p:nvSpPr>
        <p:spPr>
          <a:xfrm>
            <a:off x="2384079" y="3753292"/>
            <a:ext cx="7423841" cy="2031325"/>
          </a:xfrm>
          <a:prstGeom prst="rect">
            <a:avLst/>
          </a:prstGeom>
        </p:spPr>
        <p:txBody>
          <a:bodyPr wrap="square">
            <a:spAutoFit/>
          </a:bodyPr>
          <a:lstStyle/>
          <a:p>
            <a:pPr marL="285750" indent="-285750" algn="ctr">
              <a:buFont typeface="Arial" panose="020B0604020202020204" pitchFamily="34" charset="0"/>
              <a:buChar char="•"/>
            </a:pPr>
            <a:r>
              <a:rPr lang="ja-JP" altLang="en-US"/>
              <a:t>伝え方</a:t>
            </a:r>
            <a:endParaRPr lang="en-US" altLang="ja-JP"/>
          </a:p>
          <a:p>
            <a:pPr marL="285750" indent="-285750" algn="ctr">
              <a:buFont typeface="Arial" panose="020B0604020202020204" pitchFamily="34" charset="0"/>
              <a:buChar char="•"/>
            </a:pPr>
            <a:r>
              <a:rPr lang="ja-JP" altLang="en-US"/>
              <a:t>整え方</a:t>
            </a:r>
            <a:endParaRPr lang="en-US" altLang="ja-JP"/>
          </a:p>
          <a:p>
            <a:pPr marL="285750" indent="-285750" algn="ctr">
              <a:buFont typeface="Arial" panose="020B0604020202020204" pitchFamily="34" charset="0"/>
              <a:buChar char="•"/>
            </a:pPr>
            <a:r>
              <a:rPr lang="ja-JP" altLang="en-US"/>
              <a:t>学び方</a:t>
            </a:r>
            <a:endParaRPr lang="en-US" altLang="ja-JP"/>
          </a:p>
          <a:p>
            <a:pPr marL="285750" indent="-285750" algn="ctr">
              <a:buFont typeface="Arial" panose="020B0604020202020204" pitchFamily="34" charset="0"/>
              <a:buChar char="•"/>
            </a:pPr>
            <a:r>
              <a:rPr lang="ja-JP" altLang="en-US"/>
              <a:t>考え方</a:t>
            </a:r>
            <a:endParaRPr lang="en-US" altLang="ja-JP"/>
          </a:p>
          <a:p>
            <a:pPr marL="285750" indent="-285750" algn="ctr">
              <a:buFont typeface="Arial" panose="020B0604020202020204" pitchFamily="34" charset="0"/>
              <a:buChar char="•"/>
            </a:pPr>
            <a:r>
              <a:rPr lang="ja-JP" altLang="en-US"/>
              <a:t>稼ぎ方</a:t>
            </a:r>
            <a:endParaRPr lang="en-US" altLang="ja-JP"/>
          </a:p>
          <a:p>
            <a:pPr marL="285750" indent="-285750" algn="ctr">
              <a:buFont typeface="Arial" panose="020B0604020202020204" pitchFamily="34" charset="0"/>
              <a:buChar char="•"/>
            </a:pPr>
            <a:r>
              <a:rPr lang="ja-JP" altLang="en-US"/>
              <a:t>進め方</a:t>
            </a:r>
            <a:endParaRPr lang="en-US" altLang="ja-JP"/>
          </a:p>
          <a:p>
            <a:pPr marL="285750" indent="-285750" algn="ctr">
              <a:buFont typeface="Arial" panose="020B0604020202020204" pitchFamily="34" charset="0"/>
              <a:buChar char="•"/>
            </a:pPr>
            <a:r>
              <a:rPr lang="ja-JP" altLang="en-US"/>
              <a:t>生き方</a:t>
            </a:r>
          </a:p>
        </p:txBody>
      </p:sp>
    </p:spTree>
    <p:extLst>
      <p:ext uri="{BB962C8B-B14F-4D97-AF65-F5344CB8AC3E}">
        <p14:creationId xmlns:p14="http://schemas.microsoft.com/office/powerpoint/2010/main" val="7330124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375FE7E-AC5D-4D47-B703-4D1D95C4D9A3}"/>
              </a:ext>
            </a:extLst>
          </p:cNvPr>
          <p:cNvSpPr/>
          <p:nvPr/>
        </p:nvSpPr>
        <p:spPr>
          <a:xfrm>
            <a:off x="173099" y="930946"/>
            <a:ext cx="5904000" cy="5894965"/>
          </a:xfrm>
          <a:prstGeom prst="rect">
            <a:avLst/>
          </a:prstGeom>
          <a:solidFill>
            <a:schemeClr val="accent5">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lIns="180000" tIns="180000" rIns="180000" bIns="180000" rtlCol="0" anchor="t"/>
          <a:lstStyle/>
          <a:p>
            <a:pPr algn="ctr"/>
            <a:endParaRPr lang="ja-JP" altLang="en-US" sz="3200" b="1"/>
          </a:p>
        </p:txBody>
      </p:sp>
      <p:sp>
        <p:nvSpPr>
          <p:cNvPr id="120" name="四角形: 角を丸くする 119">
            <a:extLst>
              <a:ext uri="{FF2B5EF4-FFF2-40B4-BE49-F238E27FC236}">
                <a16:creationId xmlns:a16="http://schemas.microsoft.com/office/drawing/2014/main" id="{D35F2712-55D4-4BA2-A9EC-87D98EC22D97}"/>
              </a:ext>
            </a:extLst>
          </p:cNvPr>
          <p:cNvSpPr/>
          <p:nvPr/>
        </p:nvSpPr>
        <p:spPr>
          <a:xfrm>
            <a:off x="357693" y="1423310"/>
            <a:ext cx="5523893" cy="4385082"/>
          </a:xfrm>
          <a:prstGeom prst="roundRect">
            <a:avLst/>
          </a:prstGeom>
          <a:solidFill>
            <a:schemeClr val="accent4">
              <a:lumMod val="20000"/>
              <a:lumOff val="8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endParaRPr kumimoji="1" lang="ja-JP" altLang="en-US"/>
          </a:p>
        </p:txBody>
      </p:sp>
      <p:sp>
        <p:nvSpPr>
          <p:cNvPr id="111" name="四角形: 角を丸くする 110">
            <a:extLst>
              <a:ext uri="{FF2B5EF4-FFF2-40B4-BE49-F238E27FC236}">
                <a16:creationId xmlns:a16="http://schemas.microsoft.com/office/drawing/2014/main" id="{DBF91BC0-E92E-44A1-9E1B-13F55C57BB31}"/>
              </a:ext>
            </a:extLst>
          </p:cNvPr>
          <p:cNvSpPr/>
          <p:nvPr/>
        </p:nvSpPr>
        <p:spPr>
          <a:xfrm>
            <a:off x="345622" y="2488599"/>
            <a:ext cx="5533171" cy="4059231"/>
          </a:xfrm>
          <a:prstGeom prst="roundRect">
            <a:avLst/>
          </a:prstGeom>
          <a:solidFill>
            <a:schemeClr val="accent6">
              <a:lumMod val="20000"/>
              <a:lumOff val="8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endParaRPr kumimoji="1" lang="ja-JP" altLang="en-US"/>
          </a:p>
        </p:txBody>
      </p:sp>
      <p:sp>
        <p:nvSpPr>
          <p:cNvPr id="10" name="正方形/長方形 9">
            <a:extLst>
              <a:ext uri="{FF2B5EF4-FFF2-40B4-BE49-F238E27FC236}">
                <a16:creationId xmlns:a16="http://schemas.microsoft.com/office/drawing/2014/main" id="{2E12B3E5-7095-4834-8F32-14D1D9294915}"/>
              </a:ext>
            </a:extLst>
          </p:cNvPr>
          <p:cNvSpPr/>
          <p:nvPr/>
        </p:nvSpPr>
        <p:spPr>
          <a:xfrm>
            <a:off x="6084592" y="930941"/>
            <a:ext cx="5904000" cy="5894964"/>
          </a:xfrm>
          <a:prstGeom prst="rect">
            <a:avLst/>
          </a:prstGeom>
          <a:solidFill>
            <a:srgbClr val="FFEFEF"/>
          </a:solidFill>
          <a:ln>
            <a:noFill/>
          </a:ln>
        </p:spPr>
        <p:style>
          <a:lnRef idx="1">
            <a:schemeClr val="accent1"/>
          </a:lnRef>
          <a:fillRef idx="2">
            <a:schemeClr val="accent1"/>
          </a:fillRef>
          <a:effectRef idx="1">
            <a:schemeClr val="accent1"/>
          </a:effectRef>
          <a:fontRef idx="minor">
            <a:schemeClr val="dk1"/>
          </a:fontRef>
        </p:style>
        <p:txBody>
          <a:bodyPr lIns="180000" tIns="180000" rIns="180000" bIns="180000" rtlCol="0" anchor="t"/>
          <a:lstStyle/>
          <a:p>
            <a:pPr algn="ctr"/>
            <a:endParaRPr lang="ja-JP" altLang="en-US" b="1"/>
          </a:p>
        </p:txBody>
      </p:sp>
      <p:sp>
        <p:nvSpPr>
          <p:cNvPr id="12" name="四角形: 角を丸くする 11">
            <a:extLst>
              <a:ext uri="{FF2B5EF4-FFF2-40B4-BE49-F238E27FC236}">
                <a16:creationId xmlns:a16="http://schemas.microsoft.com/office/drawing/2014/main" id="{87261F89-398A-415D-8563-57FCC114A4CB}"/>
              </a:ext>
            </a:extLst>
          </p:cNvPr>
          <p:cNvSpPr/>
          <p:nvPr/>
        </p:nvSpPr>
        <p:spPr>
          <a:xfrm>
            <a:off x="173861" y="703947"/>
            <a:ext cx="5890960" cy="227556"/>
          </a:xfrm>
          <a:prstGeom prst="round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ctr"/>
          <a:lstStyle/>
          <a:p>
            <a:pPr algn="ctr"/>
            <a:r>
              <a:rPr kumimoji="1" lang="ja-JP" altLang="en-US" sz="1400" b="1">
                <a:solidFill>
                  <a:schemeClr val="bg1"/>
                </a:solidFill>
              </a:rPr>
              <a:t>正しい道理をもって社会に貢献する</a:t>
            </a:r>
            <a:endParaRPr kumimoji="1" lang="en-US" altLang="ja-JP" sz="1400" b="1">
              <a:solidFill>
                <a:schemeClr val="bg1"/>
              </a:solidFill>
            </a:endParaRPr>
          </a:p>
        </p:txBody>
      </p:sp>
      <p:sp>
        <p:nvSpPr>
          <p:cNvPr id="24" name="四角形: 角を丸くする 23">
            <a:extLst>
              <a:ext uri="{FF2B5EF4-FFF2-40B4-BE49-F238E27FC236}">
                <a16:creationId xmlns:a16="http://schemas.microsoft.com/office/drawing/2014/main" id="{85337DFC-0671-4391-AB45-BB08B2F9E8AB}"/>
              </a:ext>
            </a:extLst>
          </p:cNvPr>
          <p:cNvSpPr/>
          <p:nvPr/>
        </p:nvSpPr>
        <p:spPr>
          <a:xfrm>
            <a:off x="6136963" y="3540349"/>
            <a:ext cx="5760000" cy="3285556"/>
          </a:xfrm>
          <a:prstGeom prst="roundRect">
            <a:avLst/>
          </a:prstGeom>
          <a:solidFill>
            <a:schemeClr val="accent4">
              <a:lumMod val="20000"/>
              <a:lumOff val="80000"/>
            </a:schemeClr>
          </a:solidFill>
          <a:ln/>
        </p:spPr>
        <p:style>
          <a:lnRef idx="1">
            <a:schemeClr val="accent4"/>
          </a:lnRef>
          <a:fillRef idx="2">
            <a:schemeClr val="accent4"/>
          </a:fillRef>
          <a:effectRef idx="1">
            <a:schemeClr val="accent4"/>
          </a:effectRef>
          <a:fontRef idx="minor">
            <a:schemeClr val="dk1"/>
          </a:fontRef>
        </p:style>
        <p:txBody>
          <a:bodyPr lIns="180000" tIns="180000" rIns="180000" bIns="180000" rtlCol="0" anchor="t"/>
          <a:lstStyle/>
          <a:p>
            <a:pPr algn="ctr"/>
            <a:endParaRPr kumimoji="1" lang="ja-JP" altLang="en-US" sz="1400"/>
          </a:p>
        </p:txBody>
      </p:sp>
      <p:sp>
        <p:nvSpPr>
          <p:cNvPr id="33" name="正方形/長方形 32">
            <a:extLst>
              <a:ext uri="{FF2B5EF4-FFF2-40B4-BE49-F238E27FC236}">
                <a16:creationId xmlns:a16="http://schemas.microsoft.com/office/drawing/2014/main" id="{A1E6149E-7F21-486D-A858-082646A396BD}"/>
              </a:ext>
            </a:extLst>
          </p:cNvPr>
          <p:cNvSpPr/>
          <p:nvPr/>
        </p:nvSpPr>
        <p:spPr>
          <a:xfrm>
            <a:off x="8277727" y="3574032"/>
            <a:ext cx="1620957" cy="338554"/>
          </a:xfrm>
          <a:prstGeom prst="rect">
            <a:avLst/>
          </a:prstGeom>
        </p:spPr>
        <p:txBody>
          <a:bodyPr wrap="none">
            <a:spAutoFit/>
          </a:bodyPr>
          <a:lstStyle/>
          <a:p>
            <a:pPr algn="ctr"/>
            <a:r>
              <a:rPr lang="ja-JP" altLang="en-US" sz="1600" b="1"/>
              <a:t>売り手（自社）</a:t>
            </a:r>
          </a:p>
        </p:txBody>
      </p:sp>
      <p:sp>
        <p:nvSpPr>
          <p:cNvPr id="35" name="四角形: 角を丸くする 34">
            <a:extLst>
              <a:ext uri="{FF2B5EF4-FFF2-40B4-BE49-F238E27FC236}">
                <a16:creationId xmlns:a16="http://schemas.microsoft.com/office/drawing/2014/main" id="{CBDFAD11-8D95-431D-B788-9B071680C382}"/>
              </a:ext>
            </a:extLst>
          </p:cNvPr>
          <p:cNvSpPr/>
          <p:nvPr/>
        </p:nvSpPr>
        <p:spPr>
          <a:xfrm>
            <a:off x="9672840" y="1416631"/>
            <a:ext cx="1376714" cy="1204254"/>
          </a:xfrm>
          <a:prstGeom prst="roundRect">
            <a:avLst/>
          </a:prstGeom>
          <a:ln/>
        </p:spPr>
        <p:style>
          <a:lnRef idx="1">
            <a:schemeClr val="accent6"/>
          </a:lnRef>
          <a:fillRef idx="2">
            <a:schemeClr val="accent6"/>
          </a:fillRef>
          <a:effectRef idx="1">
            <a:schemeClr val="accent6"/>
          </a:effectRef>
          <a:fontRef idx="minor">
            <a:schemeClr val="dk1"/>
          </a:fontRef>
        </p:style>
        <p:txBody>
          <a:bodyPr lIns="180000" tIns="180000" rIns="180000" bIns="180000" rtlCol="0" anchor="t"/>
          <a:lstStyle/>
          <a:p>
            <a:pPr algn="ctr"/>
            <a:endParaRPr lang="ja-JP" altLang="en-US" sz="1400"/>
          </a:p>
        </p:txBody>
      </p:sp>
      <p:sp>
        <p:nvSpPr>
          <p:cNvPr id="36" name="正方形/長方形 35">
            <a:extLst>
              <a:ext uri="{FF2B5EF4-FFF2-40B4-BE49-F238E27FC236}">
                <a16:creationId xmlns:a16="http://schemas.microsoft.com/office/drawing/2014/main" id="{E9EEC53F-F9AD-4CEA-BBCD-B55CC525F29C}"/>
              </a:ext>
            </a:extLst>
          </p:cNvPr>
          <p:cNvSpPr/>
          <p:nvPr/>
        </p:nvSpPr>
        <p:spPr>
          <a:xfrm>
            <a:off x="9776342" y="1701606"/>
            <a:ext cx="1210589" cy="584775"/>
          </a:xfrm>
          <a:prstGeom prst="rect">
            <a:avLst/>
          </a:prstGeom>
        </p:spPr>
        <p:txBody>
          <a:bodyPr wrap="none">
            <a:spAutoFit/>
          </a:bodyPr>
          <a:lstStyle/>
          <a:p>
            <a:pPr algn="ctr"/>
            <a:r>
              <a:rPr lang="ja-JP" altLang="en-US" sz="1600" b="1"/>
              <a:t>買い手</a:t>
            </a:r>
            <a:endParaRPr lang="en-US" altLang="ja-JP" sz="1600" b="1"/>
          </a:p>
          <a:p>
            <a:pPr algn="ctr"/>
            <a:r>
              <a:rPr lang="ja-JP" altLang="en-US" sz="1600" b="1"/>
              <a:t>（取引先）</a:t>
            </a:r>
          </a:p>
        </p:txBody>
      </p:sp>
      <p:sp>
        <p:nvSpPr>
          <p:cNvPr id="37" name="四角形: 角を丸くする 36">
            <a:extLst>
              <a:ext uri="{FF2B5EF4-FFF2-40B4-BE49-F238E27FC236}">
                <a16:creationId xmlns:a16="http://schemas.microsoft.com/office/drawing/2014/main" id="{1B74C658-4FF7-4EAE-8FB4-704078C69375}"/>
              </a:ext>
            </a:extLst>
          </p:cNvPr>
          <p:cNvSpPr/>
          <p:nvPr/>
        </p:nvSpPr>
        <p:spPr>
          <a:xfrm>
            <a:off x="6771814" y="1420198"/>
            <a:ext cx="1376714" cy="1204254"/>
          </a:xfrm>
          <a:prstGeom prst="roundRect">
            <a:avLst/>
          </a:prstGeom>
          <a:ln/>
        </p:spPr>
        <p:style>
          <a:lnRef idx="1">
            <a:schemeClr val="accent5"/>
          </a:lnRef>
          <a:fillRef idx="2">
            <a:schemeClr val="accent5"/>
          </a:fillRef>
          <a:effectRef idx="1">
            <a:schemeClr val="accent5"/>
          </a:effectRef>
          <a:fontRef idx="minor">
            <a:schemeClr val="dk1"/>
          </a:fontRef>
        </p:style>
        <p:txBody>
          <a:bodyPr lIns="180000" tIns="180000" rIns="180000" bIns="180000" rtlCol="0" anchor="t"/>
          <a:lstStyle/>
          <a:p>
            <a:pPr algn="ctr"/>
            <a:endParaRPr lang="ja-JP" altLang="en-US" sz="1400"/>
          </a:p>
        </p:txBody>
      </p:sp>
      <p:sp>
        <p:nvSpPr>
          <p:cNvPr id="38" name="正方形/長方形 37">
            <a:extLst>
              <a:ext uri="{FF2B5EF4-FFF2-40B4-BE49-F238E27FC236}">
                <a16:creationId xmlns:a16="http://schemas.microsoft.com/office/drawing/2014/main" id="{8AC1939E-7AC4-4920-8E42-24EA7A9E5C3F}"/>
              </a:ext>
            </a:extLst>
          </p:cNvPr>
          <p:cNvSpPr/>
          <p:nvPr/>
        </p:nvSpPr>
        <p:spPr>
          <a:xfrm>
            <a:off x="6941238" y="1720815"/>
            <a:ext cx="1005404" cy="584775"/>
          </a:xfrm>
          <a:prstGeom prst="rect">
            <a:avLst/>
          </a:prstGeom>
        </p:spPr>
        <p:txBody>
          <a:bodyPr wrap="none">
            <a:spAutoFit/>
          </a:bodyPr>
          <a:lstStyle/>
          <a:p>
            <a:pPr algn="ctr"/>
            <a:r>
              <a:rPr lang="ja-JP" altLang="en-US" sz="1600" b="1"/>
              <a:t>社会</a:t>
            </a:r>
            <a:endParaRPr lang="en-US" altLang="ja-JP" sz="1600" b="1"/>
          </a:p>
          <a:p>
            <a:pPr algn="ctr"/>
            <a:r>
              <a:rPr lang="ja-JP" altLang="en-US" sz="1600" b="1"/>
              <a:t>（業界）</a:t>
            </a:r>
          </a:p>
        </p:txBody>
      </p:sp>
      <p:cxnSp>
        <p:nvCxnSpPr>
          <p:cNvPr id="40" name="直線矢印コネクタ 39">
            <a:extLst>
              <a:ext uri="{FF2B5EF4-FFF2-40B4-BE49-F238E27FC236}">
                <a16:creationId xmlns:a16="http://schemas.microsoft.com/office/drawing/2014/main" id="{73B43910-762D-4FC5-A67F-96844A360097}"/>
              </a:ext>
            </a:extLst>
          </p:cNvPr>
          <p:cNvCxnSpPr>
            <a:cxnSpLocks/>
          </p:cNvCxnSpPr>
          <p:nvPr/>
        </p:nvCxnSpPr>
        <p:spPr>
          <a:xfrm flipH="1" flipV="1">
            <a:off x="7522344" y="2624452"/>
            <a:ext cx="588912" cy="9092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52F3CDF6-3A41-47BE-A382-5E04C3C0C2A1}"/>
              </a:ext>
            </a:extLst>
          </p:cNvPr>
          <p:cNvSpPr txBox="1"/>
          <p:nvPr/>
        </p:nvSpPr>
        <p:spPr>
          <a:xfrm>
            <a:off x="10028000" y="3274784"/>
            <a:ext cx="1449964" cy="230832"/>
          </a:xfrm>
          <a:prstGeom prst="rect">
            <a:avLst/>
          </a:prstGeom>
          <a:noFill/>
        </p:spPr>
        <p:txBody>
          <a:bodyPr wrap="square" rtlCol="0">
            <a:spAutoFit/>
          </a:bodyPr>
          <a:lstStyle/>
          <a:p>
            <a:r>
              <a:rPr kumimoji="1" lang="ja-JP" altLang="en-US" sz="900" b="1"/>
              <a:t>商品、サービス、価値</a:t>
            </a:r>
          </a:p>
        </p:txBody>
      </p:sp>
      <p:cxnSp>
        <p:nvCxnSpPr>
          <p:cNvPr id="44" name="直線矢印コネクタ 43">
            <a:extLst>
              <a:ext uri="{FF2B5EF4-FFF2-40B4-BE49-F238E27FC236}">
                <a16:creationId xmlns:a16="http://schemas.microsoft.com/office/drawing/2014/main" id="{EF598B3C-AB2C-4A7E-985E-BC3C89359FD4}"/>
              </a:ext>
            </a:extLst>
          </p:cNvPr>
          <p:cNvCxnSpPr>
            <a:cxnSpLocks/>
          </p:cNvCxnSpPr>
          <p:nvPr/>
        </p:nvCxnSpPr>
        <p:spPr>
          <a:xfrm>
            <a:off x="7705692" y="2626241"/>
            <a:ext cx="588912" cy="8667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B5538583-E24E-4B6B-BC41-5354294F3DC1}"/>
              </a:ext>
            </a:extLst>
          </p:cNvPr>
          <p:cNvSpPr txBox="1"/>
          <p:nvPr/>
        </p:nvSpPr>
        <p:spPr>
          <a:xfrm>
            <a:off x="9422531" y="2614519"/>
            <a:ext cx="883049" cy="230832"/>
          </a:xfrm>
          <a:prstGeom prst="rect">
            <a:avLst/>
          </a:prstGeom>
          <a:noFill/>
        </p:spPr>
        <p:txBody>
          <a:bodyPr wrap="square" rtlCol="0">
            <a:spAutoFit/>
          </a:bodyPr>
          <a:lstStyle/>
          <a:p>
            <a:r>
              <a:rPr kumimoji="1" lang="ja-JP" altLang="en-US" sz="900" b="1"/>
              <a:t>収益、信用</a:t>
            </a:r>
          </a:p>
        </p:txBody>
      </p:sp>
      <p:cxnSp>
        <p:nvCxnSpPr>
          <p:cNvPr id="47" name="直線矢印コネクタ 46">
            <a:extLst>
              <a:ext uri="{FF2B5EF4-FFF2-40B4-BE49-F238E27FC236}">
                <a16:creationId xmlns:a16="http://schemas.microsoft.com/office/drawing/2014/main" id="{D75E0EFB-AA02-436B-B552-C4EB5BE57ABF}"/>
              </a:ext>
            </a:extLst>
          </p:cNvPr>
          <p:cNvCxnSpPr>
            <a:cxnSpLocks/>
          </p:cNvCxnSpPr>
          <p:nvPr/>
        </p:nvCxnSpPr>
        <p:spPr>
          <a:xfrm flipV="1">
            <a:off x="9994613" y="2599471"/>
            <a:ext cx="461796" cy="8880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480212C-5813-4589-8591-61A2CE348ABA}"/>
              </a:ext>
            </a:extLst>
          </p:cNvPr>
          <p:cNvSpPr txBox="1"/>
          <p:nvPr/>
        </p:nvSpPr>
        <p:spPr>
          <a:xfrm>
            <a:off x="6911484" y="3270761"/>
            <a:ext cx="1188333" cy="230832"/>
          </a:xfrm>
          <a:prstGeom prst="rect">
            <a:avLst/>
          </a:prstGeom>
          <a:noFill/>
        </p:spPr>
        <p:txBody>
          <a:bodyPr wrap="square" rtlCol="0">
            <a:spAutoFit/>
          </a:bodyPr>
          <a:lstStyle/>
          <a:p>
            <a:r>
              <a:rPr kumimoji="1" lang="ja-JP" altLang="en-US" sz="900"/>
              <a:t>実績、使命、理念</a:t>
            </a:r>
          </a:p>
        </p:txBody>
      </p:sp>
      <p:cxnSp>
        <p:nvCxnSpPr>
          <p:cNvPr id="51" name="直線矢印コネクタ 50">
            <a:extLst>
              <a:ext uri="{FF2B5EF4-FFF2-40B4-BE49-F238E27FC236}">
                <a16:creationId xmlns:a16="http://schemas.microsoft.com/office/drawing/2014/main" id="{8E9B3844-9B91-417F-BEB0-D9AD20861F8B}"/>
              </a:ext>
            </a:extLst>
          </p:cNvPr>
          <p:cNvCxnSpPr>
            <a:cxnSpLocks/>
          </p:cNvCxnSpPr>
          <p:nvPr/>
        </p:nvCxnSpPr>
        <p:spPr>
          <a:xfrm flipH="1">
            <a:off x="9811204" y="2619919"/>
            <a:ext cx="455066" cy="8667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BAA1D5DC-5AE5-4CC4-9611-74365AE67BDE}"/>
              </a:ext>
            </a:extLst>
          </p:cNvPr>
          <p:cNvSpPr txBox="1"/>
          <p:nvPr/>
        </p:nvSpPr>
        <p:spPr>
          <a:xfrm>
            <a:off x="7776096" y="2613027"/>
            <a:ext cx="1191661" cy="230832"/>
          </a:xfrm>
          <a:prstGeom prst="rect">
            <a:avLst/>
          </a:prstGeom>
          <a:noFill/>
        </p:spPr>
        <p:txBody>
          <a:bodyPr wrap="square" rtlCol="0">
            <a:spAutoFit/>
          </a:bodyPr>
          <a:lstStyle/>
          <a:p>
            <a:r>
              <a:rPr kumimoji="1" lang="ja-JP" altLang="en-US" sz="900"/>
              <a:t>信用、機会の創出</a:t>
            </a:r>
          </a:p>
        </p:txBody>
      </p:sp>
      <p:cxnSp>
        <p:nvCxnSpPr>
          <p:cNvPr id="55" name="直線矢印コネクタ 54">
            <a:extLst>
              <a:ext uri="{FF2B5EF4-FFF2-40B4-BE49-F238E27FC236}">
                <a16:creationId xmlns:a16="http://schemas.microsoft.com/office/drawing/2014/main" id="{84E879F6-8230-40D3-B827-E70E2B4BEB75}"/>
              </a:ext>
            </a:extLst>
          </p:cNvPr>
          <p:cNvCxnSpPr>
            <a:cxnSpLocks/>
          </p:cNvCxnSpPr>
          <p:nvPr/>
        </p:nvCxnSpPr>
        <p:spPr>
          <a:xfrm>
            <a:off x="8148528" y="1836977"/>
            <a:ext cx="1524312" cy="71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DC6A3F3A-A23C-4821-B62E-0F6D2909E48C}"/>
              </a:ext>
            </a:extLst>
          </p:cNvPr>
          <p:cNvSpPr txBox="1"/>
          <p:nvPr/>
        </p:nvSpPr>
        <p:spPr>
          <a:xfrm>
            <a:off x="8346171" y="1883205"/>
            <a:ext cx="1166490" cy="230832"/>
          </a:xfrm>
          <a:prstGeom prst="rect">
            <a:avLst/>
          </a:prstGeom>
          <a:noFill/>
        </p:spPr>
        <p:txBody>
          <a:bodyPr wrap="square" rtlCol="0">
            <a:spAutoFit/>
          </a:bodyPr>
          <a:lstStyle/>
          <a:p>
            <a:r>
              <a:rPr kumimoji="1" lang="ja-JP" altLang="en-US" sz="900"/>
              <a:t>発展、市場活性化</a:t>
            </a:r>
          </a:p>
        </p:txBody>
      </p:sp>
      <p:cxnSp>
        <p:nvCxnSpPr>
          <p:cNvPr id="60" name="直線矢印コネクタ 59">
            <a:extLst>
              <a:ext uri="{FF2B5EF4-FFF2-40B4-BE49-F238E27FC236}">
                <a16:creationId xmlns:a16="http://schemas.microsoft.com/office/drawing/2014/main" id="{8E5976E1-8D75-41F0-8EA5-F8D191532F45}"/>
              </a:ext>
            </a:extLst>
          </p:cNvPr>
          <p:cNvCxnSpPr>
            <a:cxnSpLocks/>
          </p:cNvCxnSpPr>
          <p:nvPr/>
        </p:nvCxnSpPr>
        <p:spPr>
          <a:xfrm flipH="1">
            <a:off x="8111257" y="2132696"/>
            <a:ext cx="1578296"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4F2CD928-DC48-40D3-946B-6F947349E1ED}"/>
              </a:ext>
            </a:extLst>
          </p:cNvPr>
          <p:cNvSpPr/>
          <p:nvPr/>
        </p:nvSpPr>
        <p:spPr>
          <a:xfrm>
            <a:off x="7089609" y="4571467"/>
            <a:ext cx="3953317" cy="965252"/>
          </a:xfrm>
          <a:prstGeom prst="rect">
            <a:avLst/>
          </a:prstGeom>
          <a:solidFill>
            <a:schemeClr val="tx1">
              <a:lumMod val="10000"/>
              <a:lumOff val="90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t"/>
          <a:lstStyle/>
          <a:p>
            <a:pPr algn="ctr"/>
            <a:endParaRPr kumimoji="1" lang="ja-JP" altLang="en-US" sz="1600"/>
          </a:p>
        </p:txBody>
      </p:sp>
      <p:sp>
        <p:nvSpPr>
          <p:cNvPr id="67" name="正方形/長方形 66">
            <a:extLst>
              <a:ext uri="{FF2B5EF4-FFF2-40B4-BE49-F238E27FC236}">
                <a16:creationId xmlns:a16="http://schemas.microsoft.com/office/drawing/2014/main" id="{F69F5CD2-4C48-43A1-904F-4F0B70B2564B}"/>
              </a:ext>
            </a:extLst>
          </p:cNvPr>
          <p:cNvSpPr/>
          <p:nvPr/>
        </p:nvSpPr>
        <p:spPr>
          <a:xfrm>
            <a:off x="6579220" y="4569407"/>
            <a:ext cx="4692313" cy="261610"/>
          </a:xfrm>
          <a:prstGeom prst="rect">
            <a:avLst/>
          </a:prstGeom>
        </p:spPr>
        <p:txBody>
          <a:bodyPr wrap="square">
            <a:spAutoFit/>
          </a:bodyPr>
          <a:lstStyle/>
          <a:p>
            <a:pPr algn="ctr"/>
            <a:r>
              <a:rPr lang="ja-JP" altLang="en-US" sz="1100" b="1"/>
              <a:t>フロントオフィス（売上創造）</a:t>
            </a:r>
          </a:p>
        </p:txBody>
      </p:sp>
      <p:sp>
        <p:nvSpPr>
          <p:cNvPr id="54" name="正方形/長方形 53">
            <a:extLst>
              <a:ext uri="{FF2B5EF4-FFF2-40B4-BE49-F238E27FC236}">
                <a16:creationId xmlns:a16="http://schemas.microsoft.com/office/drawing/2014/main" id="{E26A83B8-0423-4DB7-8FE0-C97D26C6F5D8}"/>
              </a:ext>
            </a:extLst>
          </p:cNvPr>
          <p:cNvSpPr/>
          <p:nvPr/>
        </p:nvSpPr>
        <p:spPr>
          <a:xfrm>
            <a:off x="637655" y="2524255"/>
            <a:ext cx="1415772" cy="276999"/>
          </a:xfrm>
          <a:prstGeom prst="rect">
            <a:avLst/>
          </a:prstGeom>
        </p:spPr>
        <p:txBody>
          <a:bodyPr wrap="none">
            <a:spAutoFit/>
          </a:bodyPr>
          <a:lstStyle/>
          <a:p>
            <a:pPr algn="ctr"/>
            <a:r>
              <a:rPr lang="ja-JP" altLang="en-US" sz="1200" b="1"/>
              <a:t>組織マネジメント</a:t>
            </a:r>
          </a:p>
        </p:txBody>
      </p:sp>
      <p:sp>
        <p:nvSpPr>
          <p:cNvPr id="56" name="正方形/長方形 55">
            <a:extLst>
              <a:ext uri="{FF2B5EF4-FFF2-40B4-BE49-F238E27FC236}">
                <a16:creationId xmlns:a16="http://schemas.microsoft.com/office/drawing/2014/main" id="{B11BAB95-5121-45AC-BB2D-73C8C22ECA9A}"/>
              </a:ext>
            </a:extLst>
          </p:cNvPr>
          <p:cNvSpPr/>
          <p:nvPr/>
        </p:nvSpPr>
        <p:spPr>
          <a:xfrm>
            <a:off x="637655" y="1452174"/>
            <a:ext cx="1415772" cy="276999"/>
          </a:xfrm>
          <a:prstGeom prst="rect">
            <a:avLst/>
          </a:prstGeom>
        </p:spPr>
        <p:txBody>
          <a:bodyPr wrap="none">
            <a:spAutoFit/>
          </a:bodyPr>
          <a:lstStyle/>
          <a:p>
            <a:pPr algn="ctr"/>
            <a:r>
              <a:rPr lang="ja-JP" altLang="en-US" sz="1200" b="1"/>
              <a:t>社会マネジメント</a:t>
            </a:r>
          </a:p>
        </p:txBody>
      </p:sp>
      <p:sp>
        <p:nvSpPr>
          <p:cNvPr id="30" name="四角形: 角を丸くする 29">
            <a:extLst>
              <a:ext uri="{FF2B5EF4-FFF2-40B4-BE49-F238E27FC236}">
                <a16:creationId xmlns:a16="http://schemas.microsoft.com/office/drawing/2014/main" id="{F51DA3F0-214A-478B-8EB1-D808EF336558}"/>
              </a:ext>
            </a:extLst>
          </p:cNvPr>
          <p:cNvSpPr/>
          <p:nvPr/>
        </p:nvSpPr>
        <p:spPr>
          <a:xfrm>
            <a:off x="341511" y="3534995"/>
            <a:ext cx="5533171" cy="3204000"/>
          </a:xfrm>
          <a:prstGeom prst="roundRect">
            <a:avLst/>
          </a:prstGeom>
          <a:solidFill>
            <a:schemeClr val="accent3">
              <a:lumMod val="20000"/>
              <a:lumOff val="8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endParaRPr kumimoji="1" lang="ja-JP" altLang="en-US"/>
          </a:p>
        </p:txBody>
      </p:sp>
      <p:sp>
        <p:nvSpPr>
          <p:cNvPr id="61" name="正方形/長方形 60">
            <a:extLst>
              <a:ext uri="{FF2B5EF4-FFF2-40B4-BE49-F238E27FC236}">
                <a16:creationId xmlns:a16="http://schemas.microsoft.com/office/drawing/2014/main" id="{FB7C7F32-5D68-4865-92B7-E8FF7233A3D0}"/>
              </a:ext>
            </a:extLst>
          </p:cNvPr>
          <p:cNvSpPr/>
          <p:nvPr/>
        </p:nvSpPr>
        <p:spPr>
          <a:xfrm>
            <a:off x="638982" y="3522391"/>
            <a:ext cx="1415772" cy="276999"/>
          </a:xfrm>
          <a:prstGeom prst="rect">
            <a:avLst/>
          </a:prstGeom>
        </p:spPr>
        <p:txBody>
          <a:bodyPr wrap="none">
            <a:spAutoFit/>
          </a:bodyPr>
          <a:lstStyle/>
          <a:p>
            <a:pPr algn="ctr"/>
            <a:r>
              <a:rPr lang="ja-JP" altLang="en-US" sz="1200" b="1"/>
              <a:t>個人マネジメント</a:t>
            </a:r>
          </a:p>
        </p:txBody>
      </p:sp>
      <p:sp>
        <p:nvSpPr>
          <p:cNvPr id="58" name="正方形/長方形 57">
            <a:extLst>
              <a:ext uri="{FF2B5EF4-FFF2-40B4-BE49-F238E27FC236}">
                <a16:creationId xmlns:a16="http://schemas.microsoft.com/office/drawing/2014/main" id="{6BF3A683-183F-4863-8855-340D57D968EC}"/>
              </a:ext>
            </a:extLst>
          </p:cNvPr>
          <p:cNvSpPr/>
          <p:nvPr/>
        </p:nvSpPr>
        <p:spPr>
          <a:xfrm>
            <a:off x="722159" y="4324037"/>
            <a:ext cx="2489639" cy="1858312"/>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kumimoji="1" lang="ja-JP" altLang="en-US" sz="900" b="1">
                <a:solidFill>
                  <a:schemeClr val="tx1"/>
                </a:solidFill>
              </a:rPr>
              <a:t>７つの習慣</a:t>
            </a:r>
          </a:p>
        </p:txBody>
      </p:sp>
      <p:sp>
        <p:nvSpPr>
          <p:cNvPr id="62" name="正方形/長方形 61">
            <a:extLst>
              <a:ext uri="{FF2B5EF4-FFF2-40B4-BE49-F238E27FC236}">
                <a16:creationId xmlns:a16="http://schemas.microsoft.com/office/drawing/2014/main" id="{2DA1ACFB-E618-4A39-9CD7-D6293464F5D0}"/>
              </a:ext>
            </a:extLst>
          </p:cNvPr>
          <p:cNvSpPr/>
          <p:nvPr/>
        </p:nvSpPr>
        <p:spPr>
          <a:xfrm>
            <a:off x="916423" y="5340001"/>
            <a:ext cx="2160000" cy="73145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vert="eaVert" lIns="36000" tIns="36000" rIns="36000" bIns="36000" rtlCol="0" anchor="b"/>
          <a:lstStyle/>
          <a:p>
            <a:pPr algn="dist"/>
            <a:r>
              <a:rPr kumimoji="1" lang="ja-JP" altLang="en-US" sz="1050">
                <a:solidFill>
                  <a:schemeClr val="bg1"/>
                </a:solidFill>
              </a:rPr>
              <a:t>私的成功</a:t>
            </a:r>
          </a:p>
        </p:txBody>
      </p:sp>
      <p:sp>
        <p:nvSpPr>
          <p:cNvPr id="63" name="正方形/長方形 62">
            <a:extLst>
              <a:ext uri="{FF2B5EF4-FFF2-40B4-BE49-F238E27FC236}">
                <a16:creationId xmlns:a16="http://schemas.microsoft.com/office/drawing/2014/main" id="{8DE2C809-46B3-4B2E-AE0B-2B524C4ACC66}"/>
              </a:ext>
            </a:extLst>
          </p:cNvPr>
          <p:cNvSpPr/>
          <p:nvPr/>
        </p:nvSpPr>
        <p:spPr>
          <a:xfrm>
            <a:off x="916422" y="4532001"/>
            <a:ext cx="2160000" cy="798703"/>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vert="eaVert" lIns="36000" tIns="36000" rIns="36000" bIns="36000" rtlCol="0" anchor="b"/>
          <a:lstStyle/>
          <a:p>
            <a:pPr algn="dist"/>
            <a:r>
              <a:rPr kumimoji="1" lang="ja-JP" altLang="en-US" sz="1050">
                <a:solidFill>
                  <a:schemeClr val="bg1"/>
                </a:solidFill>
              </a:rPr>
              <a:t>公的成功</a:t>
            </a:r>
          </a:p>
        </p:txBody>
      </p:sp>
      <p:sp>
        <p:nvSpPr>
          <p:cNvPr id="64" name="四角形: 角を丸くする 63">
            <a:extLst>
              <a:ext uri="{FF2B5EF4-FFF2-40B4-BE49-F238E27FC236}">
                <a16:creationId xmlns:a16="http://schemas.microsoft.com/office/drawing/2014/main" id="{D13E4E65-C7BE-4E8E-9CA1-4DBCBA6CE1C3}"/>
              </a:ext>
            </a:extLst>
          </p:cNvPr>
          <p:cNvSpPr/>
          <p:nvPr/>
        </p:nvSpPr>
        <p:spPr>
          <a:xfrm>
            <a:off x="1188749" y="5607569"/>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②終わりを思い描く</a:t>
            </a:r>
            <a:endParaRPr lang="en-US" altLang="ja-JP" sz="900">
              <a:solidFill>
                <a:schemeClr val="tx1"/>
              </a:solidFill>
            </a:endParaRPr>
          </a:p>
        </p:txBody>
      </p:sp>
      <p:sp>
        <p:nvSpPr>
          <p:cNvPr id="65" name="四角形: 角を丸くする 64">
            <a:extLst>
              <a:ext uri="{FF2B5EF4-FFF2-40B4-BE49-F238E27FC236}">
                <a16:creationId xmlns:a16="http://schemas.microsoft.com/office/drawing/2014/main" id="{B3396E38-DC79-48D4-9A76-6F27B81FF9AC}"/>
              </a:ext>
            </a:extLst>
          </p:cNvPr>
          <p:cNvSpPr/>
          <p:nvPr/>
        </p:nvSpPr>
        <p:spPr>
          <a:xfrm>
            <a:off x="1188749" y="5364396"/>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③最優先事項を優先する</a:t>
            </a:r>
            <a:endParaRPr lang="en-US" altLang="ja-JP" sz="900">
              <a:solidFill>
                <a:schemeClr val="tx1"/>
              </a:solidFill>
            </a:endParaRPr>
          </a:p>
        </p:txBody>
      </p:sp>
      <p:sp>
        <p:nvSpPr>
          <p:cNvPr id="66" name="四角形: 角を丸くする 65">
            <a:extLst>
              <a:ext uri="{FF2B5EF4-FFF2-40B4-BE49-F238E27FC236}">
                <a16:creationId xmlns:a16="http://schemas.microsoft.com/office/drawing/2014/main" id="{DA04C01E-C56C-4E24-8160-12DC3E520A29}"/>
              </a:ext>
            </a:extLst>
          </p:cNvPr>
          <p:cNvSpPr/>
          <p:nvPr/>
        </p:nvSpPr>
        <p:spPr>
          <a:xfrm>
            <a:off x="1188749" y="5067883"/>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④</a:t>
            </a:r>
            <a:r>
              <a:rPr lang="en-US" altLang="ja-JP" sz="900">
                <a:solidFill>
                  <a:schemeClr val="tx1"/>
                </a:solidFill>
              </a:rPr>
              <a:t>Win-Win</a:t>
            </a:r>
            <a:r>
              <a:rPr lang="ja-JP" altLang="en-US" sz="900">
                <a:solidFill>
                  <a:schemeClr val="tx1"/>
                </a:solidFill>
              </a:rPr>
              <a:t>を考える</a:t>
            </a:r>
            <a:endParaRPr lang="en-US" altLang="ja-JP" sz="900">
              <a:solidFill>
                <a:schemeClr val="tx1"/>
              </a:solidFill>
            </a:endParaRPr>
          </a:p>
        </p:txBody>
      </p:sp>
      <p:sp>
        <p:nvSpPr>
          <p:cNvPr id="69" name="四角形: 角を丸くする 68">
            <a:extLst>
              <a:ext uri="{FF2B5EF4-FFF2-40B4-BE49-F238E27FC236}">
                <a16:creationId xmlns:a16="http://schemas.microsoft.com/office/drawing/2014/main" id="{A5AD7D3C-4D07-44B6-98BB-09E54AD4404A}"/>
              </a:ext>
            </a:extLst>
          </p:cNvPr>
          <p:cNvSpPr/>
          <p:nvPr/>
        </p:nvSpPr>
        <p:spPr>
          <a:xfrm>
            <a:off x="1188749" y="4824710"/>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⑤理解に徹し、理解される</a:t>
            </a:r>
            <a:endParaRPr lang="en-US" altLang="ja-JP" sz="900">
              <a:solidFill>
                <a:schemeClr val="tx1"/>
              </a:solidFill>
            </a:endParaRPr>
          </a:p>
        </p:txBody>
      </p:sp>
      <p:sp>
        <p:nvSpPr>
          <p:cNvPr id="77" name="四角形: 角を丸くする 76">
            <a:extLst>
              <a:ext uri="{FF2B5EF4-FFF2-40B4-BE49-F238E27FC236}">
                <a16:creationId xmlns:a16="http://schemas.microsoft.com/office/drawing/2014/main" id="{6ECE1190-304E-427D-9EBA-B61B3E8D51F2}"/>
              </a:ext>
            </a:extLst>
          </p:cNvPr>
          <p:cNvSpPr/>
          <p:nvPr/>
        </p:nvSpPr>
        <p:spPr>
          <a:xfrm>
            <a:off x="1188749" y="4581537"/>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⑥シナジーを創り出す</a:t>
            </a:r>
            <a:endParaRPr lang="en-US" altLang="ja-JP" sz="900">
              <a:solidFill>
                <a:schemeClr val="tx1"/>
              </a:solidFill>
            </a:endParaRPr>
          </a:p>
        </p:txBody>
      </p:sp>
      <p:sp>
        <p:nvSpPr>
          <p:cNvPr id="78" name="四角形: 角を丸くする 77">
            <a:extLst>
              <a:ext uri="{FF2B5EF4-FFF2-40B4-BE49-F238E27FC236}">
                <a16:creationId xmlns:a16="http://schemas.microsoft.com/office/drawing/2014/main" id="{0E599092-F3E0-4A39-96C6-0C9F939267A7}"/>
              </a:ext>
            </a:extLst>
          </p:cNvPr>
          <p:cNvSpPr/>
          <p:nvPr/>
        </p:nvSpPr>
        <p:spPr>
          <a:xfrm>
            <a:off x="2804319" y="4575606"/>
            <a:ext cx="213196" cy="1455135"/>
          </a:xfrm>
          <a:prstGeom prst="roundRect">
            <a:avLst/>
          </a:prstGeom>
          <a:ln/>
        </p:spPr>
        <p:style>
          <a:lnRef idx="2">
            <a:schemeClr val="accent1"/>
          </a:lnRef>
          <a:fillRef idx="1">
            <a:schemeClr val="lt1"/>
          </a:fillRef>
          <a:effectRef idx="0">
            <a:schemeClr val="accent1"/>
          </a:effectRef>
          <a:fontRef idx="minor">
            <a:schemeClr val="dk1"/>
          </a:fontRef>
        </p:style>
        <p:txBody>
          <a:bodyPr vert="eaVert" lIns="36000" tIns="36000" rIns="36000" bIns="36000" rtlCol="0" anchor="ctr"/>
          <a:lstStyle/>
          <a:p>
            <a:pPr algn="dist"/>
            <a:r>
              <a:rPr lang="ja-JP" altLang="en-US" sz="900">
                <a:solidFill>
                  <a:schemeClr val="tx1"/>
                </a:solidFill>
              </a:rPr>
              <a:t>⑦刃を研ぐ</a:t>
            </a:r>
            <a:endParaRPr lang="en-US" altLang="ja-JP" sz="900">
              <a:solidFill>
                <a:schemeClr val="tx1"/>
              </a:solidFill>
            </a:endParaRPr>
          </a:p>
        </p:txBody>
      </p:sp>
      <p:sp>
        <p:nvSpPr>
          <p:cNvPr id="79" name="正方形/長方形 78">
            <a:extLst>
              <a:ext uri="{FF2B5EF4-FFF2-40B4-BE49-F238E27FC236}">
                <a16:creationId xmlns:a16="http://schemas.microsoft.com/office/drawing/2014/main" id="{5A1F70DE-7FC2-4259-AA5B-B87622D6C5FE}"/>
              </a:ext>
            </a:extLst>
          </p:cNvPr>
          <p:cNvSpPr/>
          <p:nvPr/>
        </p:nvSpPr>
        <p:spPr>
          <a:xfrm>
            <a:off x="4344709" y="4330695"/>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整え方</a:t>
            </a:r>
            <a:endParaRPr lang="en-US" altLang="ja-JP" sz="900" b="1">
              <a:solidFill>
                <a:schemeClr val="tx1"/>
              </a:solidFill>
            </a:endParaRPr>
          </a:p>
        </p:txBody>
      </p:sp>
      <p:sp>
        <p:nvSpPr>
          <p:cNvPr id="80" name="正方形/長方形 79">
            <a:extLst>
              <a:ext uri="{FF2B5EF4-FFF2-40B4-BE49-F238E27FC236}">
                <a16:creationId xmlns:a16="http://schemas.microsoft.com/office/drawing/2014/main" id="{405F0630-D323-4B4E-A04B-5142D81B80C8}"/>
              </a:ext>
            </a:extLst>
          </p:cNvPr>
          <p:cNvSpPr/>
          <p:nvPr/>
        </p:nvSpPr>
        <p:spPr>
          <a:xfrm>
            <a:off x="3248172" y="4953326"/>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学び方</a:t>
            </a:r>
            <a:endParaRPr lang="en-US" altLang="ja-JP" sz="900" b="1">
              <a:solidFill>
                <a:schemeClr val="tx1"/>
              </a:solidFill>
            </a:endParaRPr>
          </a:p>
        </p:txBody>
      </p:sp>
      <p:sp>
        <p:nvSpPr>
          <p:cNvPr id="81" name="正方形/長方形 80">
            <a:extLst>
              <a:ext uri="{FF2B5EF4-FFF2-40B4-BE49-F238E27FC236}">
                <a16:creationId xmlns:a16="http://schemas.microsoft.com/office/drawing/2014/main" id="{CCD9A363-39E5-4626-980C-9819AFD21960}"/>
              </a:ext>
            </a:extLst>
          </p:cNvPr>
          <p:cNvSpPr/>
          <p:nvPr/>
        </p:nvSpPr>
        <p:spPr>
          <a:xfrm>
            <a:off x="4350829" y="4953326"/>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考え方</a:t>
            </a:r>
            <a:endParaRPr lang="en-US" altLang="ja-JP" sz="900" b="1">
              <a:solidFill>
                <a:schemeClr val="tx1"/>
              </a:solidFill>
            </a:endParaRPr>
          </a:p>
        </p:txBody>
      </p:sp>
      <p:sp>
        <p:nvSpPr>
          <p:cNvPr id="82" name="正方形/長方形 81">
            <a:extLst>
              <a:ext uri="{FF2B5EF4-FFF2-40B4-BE49-F238E27FC236}">
                <a16:creationId xmlns:a16="http://schemas.microsoft.com/office/drawing/2014/main" id="{CA2BA4A0-E831-47BB-A6E9-41C03AF97208}"/>
              </a:ext>
            </a:extLst>
          </p:cNvPr>
          <p:cNvSpPr/>
          <p:nvPr/>
        </p:nvSpPr>
        <p:spPr>
          <a:xfrm>
            <a:off x="3249843" y="5570952"/>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稼ぎ方</a:t>
            </a:r>
            <a:endParaRPr lang="en-US" altLang="ja-JP" sz="900" b="1">
              <a:solidFill>
                <a:schemeClr val="tx1"/>
              </a:solidFill>
            </a:endParaRPr>
          </a:p>
        </p:txBody>
      </p:sp>
      <p:sp>
        <p:nvSpPr>
          <p:cNvPr id="83" name="正方形/長方形 82">
            <a:extLst>
              <a:ext uri="{FF2B5EF4-FFF2-40B4-BE49-F238E27FC236}">
                <a16:creationId xmlns:a16="http://schemas.microsoft.com/office/drawing/2014/main" id="{7798ECC8-AB92-43B0-963A-8DB26E58955D}"/>
              </a:ext>
            </a:extLst>
          </p:cNvPr>
          <p:cNvSpPr/>
          <p:nvPr/>
        </p:nvSpPr>
        <p:spPr>
          <a:xfrm>
            <a:off x="3248172" y="4330695"/>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伝え方</a:t>
            </a:r>
            <a:endParaRPr lang="en-US" altLang="ja-JP" sz="900" b="1">
              <a:solidFill>
                <a:schemeClr val="tx1"/>
              </a:solidFill>
            </a:endParaRPr>
          </a:p>
        </p:txBody>
      </p:sp>
      <p:sp>
        <p:nvSpPr>
          <p:cNvPr id="18" name="四角形: 角を丸くする 17">
            <a:extLst>
              <a:ext uri="{FF2B5EF4-FFF2-40B4-BE49-F238E27FC236}">
                <a16:creationId xmlns:a16="http://schemas.microsoft.com/office/drawing/2014/main" id="{BE4A3DCF-274E-43CB-9068-2ED4D74E2D08}"/>
              </a:ext>
            </a:extLst>
          </p:cNvPr>
          <p:cNvSpPr/>
          <p:nvPr/>
        </p:nvSpPr>
        <p:spPr>
          <a:xfrm>
            <a:off x="7568691" y="4874323"/>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商品・サービス</a:t>
            </a:r>
            <a:endParaRPr lang="en-US" altLang="ja-JP" sz="1050">
              <a:solidFill>
                <a:schemeClr val="tx1"/>
              </a:solidFill>
            </a:endParaRPr>
          </a:p>
          <a:p>
            <a:pPr algn="ctr"/>
            <a:r>
              <a:rPr lang="ja-JP" altLang="en-US" sz="1050">
                <a:solidFill>
                  <a:schemeClr val="tx1"/>
                </a:solidFill>
              </a:rPr>
              <a:t>開発</a:t>
            </a:r>
            <a:endParaRPr lang="en-US" altLang="ja-JP" sz="1050">
              <a:solidFill>
                <a:schemeClr val="tx1"/>
              </a:solidFill>
            </a:endParaRPr>
          </a:p>
        </p:txBody>
      </p:sp>
      <p:sp>
        <p:nvSpPr>
          <p:cNvPr id="70" name="正方形/長方形 69">
            <a:extLst>
              <a:ext uri="{FF2B5EF4-FFF2-40B4-BE49-F238E27FC236}">
                <a16:creationId xmlns:a16="http://schemas.microsoft.com/office/drawing/2014/main" id="{45608EC6-F7F4-4C0D-803D-3288EBA6ABAB}"/>
              </a:ext>
            </a:extLst>
          </p:cNvPr>
          <p:cNvSpPr/>
          <p:nvPr/>
        </p:nvSpPr>
        <p:spPr>
          <a:xfrm>
            <a:off x="4350829" y="5573821"/>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進め方</a:t>
            </a:r>
            <a:endParaRPr lang="en-US" altLang="ja-JP" sz="900" b="1">
              <a:solidFill>
                <a:schemeClr val="tx1"/>
              </a:solidFill>
            </a:endParaRPr>
          </a:p>
        </p:txBody>
      </p:sp>
      <p:sp>
        <p:nvSpPr>
          <p:cNvPr id="71" name="四角形: 角を丸くする 70">
            <a:extLst>
              <a:ext uri="{FF2B5EF4-FFF2-40B4-BE49-F238E27FC236}">
                <a16:creationId xmlns:a16="http://schemas.microsoft.com/office/drawing/2014/main" id="{1F75B359-1BFB-46B7-9628-3A25B383E8B5}"/>
              </a:ext>
            </a:extLst>
          </p:cNvPr>
          <p:cNvSpPr/>
          <p:nvPr/>
        </p:nvSpPr>
        <p:spPr>
          <a:xfrm>
            <a:off x="4401481" y="4527240"/>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マインドフルネス</a:t>
            </a:r>
            <a:endParaRPr lang="en-US" altLang="ja-JP" sz="700">
              <a:solidFill>
                <a:schemeClr val="tx1"/>
              </a:solidFill>
            </a:endParaRPr>
          </a:p>
        </p:txBody>
      </p:sp>
      <p:sp>
        <p:nvSpPr>
          <p:cNvPr id="72" name="四角形: 角を丸くする 71">
            <a:extLst>
              <a:ext uri="{FF2B5EF4-FFF2-40B4-BE49-F238E27FC236}">
                <a16:creationId xmlns:a16="http://schemas.microsoft.com/office/drawing/2014/main" id="{A26242E0-5466-4A42-BBE1-C75C4EC98A9D}"/>
              </a:ext>
            </a:extLst>
          </p:cNvPr>
          <p:cNvSpPr/>
          <p:nvPr/>
        </p:nvSpPr>
        <p:spPr>
          <a:xfrm>
            <a:off x="4401481" y="4658043"/>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睡眠</a:t>
            </a:r>
            <a:endParaRPr lang="en-US" altLang="ja-JP" sz="700">
              <a:solidFill>
                <a:schemeClr val="tx1"/>
              </a:solidFill>
            </a:endParaRPr>
          </a:p>
        </p:txBody>
      </p:sp>
      <p:sp>
        <p:nvSpPr>
          <p:cNvPr id="73" name="四角形: 角を丸くする 72">
            <a:extLst>
              <a:ext uri="{FF2B5EF4-FFF2-40B4-BE49-F238E27FC236}">
                <a16:creationId xmlns:a16="http://schemas.microsoft.com/office/drawing/2014/main" id="{4BB36BC5-2F66-4011-965E-BC9DFE608EA9}"/>
              </a:ext>
            </a:extLst>
          </p:cNvPr>
          <p:cNvSpPr/>
          <p:nvPr/>
        </p:nvSpPr>
        <p:spPr>
          <a:xfrm>
            <a:off x="4401481" y="4788846"/>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運動</a:t>
            </a:r>
            <a:endParaRPr lang="en-US" altLang="ja-JP" sz="700">
              <a:solidFill>
                <a:schemeClr val="tx1"/>
              </a:solidFill>
            </a:endParaRPr>
          </a:p>
        </p:txBody>
      </p:sp>
      <p:sp>
        <p:nvSpPr>
          <p:cNvPr id="85" name="四角形: 角を丸くする 84">
            <a:extLst>
              <a:ext uri="{FF2B5EF4-FFF2-40B4-BE49-F238E27FC236}">
                <a16:creationId xmlns:a16="http://schemas.microsoft.com/office/drawing/2014/main" id="{E08C12E6-5572-44CF-B20E-3D25892098D1}"/>
              </a:ext>
            </a:extLst>
          </p:cNvPr>
          <p:cNvSpPr/>
          <p:nvPr/>
        </p:nvSpPr>
        <p:spPr>
          <a:xfrm>
            <a:off x="3282329" y="4523749"/>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伝え方のルール</a:t>
            </a:r>
            <a:endParaRPr lang="en-US" altLang="ja-JP" sz="700">
              <a:solidFill>
                <a:schemeClr val="tx1"/>
              </a:solidFill>
            </a:endParaRPr>
          </a:p>
        </p:txBody>
      </p:sp>
      <p:sp>
        <p:nvSpPr>
          <p:cNvPr id="86" name="四角形: 角を丸くする 85">
            <a:extLst>
              <a:ext uri="{FF2B5EF4-FFF2-40B4-BE49-F238E27FC236}">
                <a16:creationId xmlns:a16="http://schemas.microsoft.com/office/drawing/2014/main" id="{98371402-BB18-4F96-830C-F0D2E9074890}"/>
              </a:ext>
            </a:extLst>
          </p:cNvPr>
          <p:cNvSpPr/>
          <p:nvPr/>
        </p:nvSpPr>
        <p:spPr>
          <a:xfrm>
            <a:off x="3282329" y="4654552"/>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プレゼン</a:t>
            </a:r>
            <a:endParaRPr lang="en-US" altLang="ja-JP" sz="700">
              <a:solidFill>
                <a:schemeClr val="tx1"/>
              </a:solidFill>
            </a:endParaRPr>
          </a:p>
        </p:txBody>
      </p:sp>
      <p:sp>
        <p:nvSpPr>
          <p:cNvPr id="89" name="四角形: 角を丸くする 88">
            <a:extLst>
              <a:ext uri="{FF2B5EF4-FFF2-40B4-BE49-F238E27FC236}">
                <a16:creationId xmlns:a16="http://schemas.microsoft.com/office/drawing/2014/main" id="{42FB4F17-E4D8-4F11-BB2D-29240B4D1D81}"/>
              </a:ext>
            </a:extLst>
          </p:cNvPr>
          <p:cNvSpPr/>
          <p:nvPr/>
        </p:nvSpPr>
        <p:spPr>
          <a:xfrm>
            <a:off x="3282329" y="5149353"/>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アウトプット</a:t>
            </a:r>
            <a:endParaRPr lang="en-US" altLang="ja-JP" sz="700">
              <a:solidFill>
                <a:schemeClr val="tx1"/>
              </a:solidFill>
            </a:endParaRPr>
          </a:p>
        </p:txBody>
      </p:sp>
      <p:sp>
        <p:nvSpPr>
          <p:cNvPr id="90" name="四角形: 角を丸くする 89">
            <a:extLst>
              <a:ext uri="{FF2B5EF4-FFF2-40B4-BE49-F238E27FC236}">
                <a16:creationId xmlns:a16="http://schemas.microsoft.com/office/drawing/2014/main" id="{05C07832-AA65-4BD5-874F-7C9BE37E6031}"/>
              </a:ext>
            </a:extLst>
          </p:cNvPr>
          <p:cNvSpPr/>
          <p:nvPr/>
        </p:nvSpPr>
        <p:spPr>
          <a:xfrm>
            <a:off x="3282329" y="5280156"/>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時間術</a:t>
            </a:r>
            <a:endParaRPr lang="en-US" altLang="ja-JP" sz="700">
              <a:solidFill>
                <a:schemeClr val="tx1"/>
              </a:solidFill>
            </a:endParaRPr>
          </a:p>
        </p:txBody>
      </p:sp>
      <p:sp>
        <p:nvSpPr>
          <p:cNvPr id="91" name="四角形: 角を丸くする 90">
            <a:extLst>
              <a:ext uri="{FF2B5EF4-FFF2-40B4-BE49-F238E27FC236}">
                <a16:creationId xmlns:a16="http://schemas.microsoft.com/office/drawing/2014/main" id="{DB6800DB-EE39-4D13-9CCA-CD386AC683E6}"/>
              </a:ext>
            </a:extLst>
          </p:cNvPr>
          <p:cNvSpPr/>
          <p:nvPr/>
        </p:nvSpPr>
        <p:spPr>
          <a:xfrm>
            <a:off x="4401481" y="5148044"/>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ロジカルシンキング</a:t>
            </a:r>
            <a:endParaRPr lang="en-US" altLang="ja-JP" sz="700">
              <a:solidFill>
                <a:schemeClr val="tx1"/>
              </a:solidFill>
            </a:endParaRPr>
          </a:p>
        </p:txBody>
      </p:sp>
      <p:sp>
        <p:nvSpPr>
          <p:cNvPr id="92" name="四角形: 角を丸くする 91">
            <a:extLst>
              <a:ext uri="{FF2B5EF4-FFF2-40B4-BE49-F238E27FC236}">
                <a16:creationId xmlns:a16="http://schemas.microsoft.com/office/drawing/2014/main" id="{37333067-A1D1-45BB-96A3-2DC058867DB2}"/>
              </a:ext>
            </a:extLst>
          </p:cNvPr>
          <p:cNvSpPr/>
          <p:nvPr/>
        </p:nvSpPr>
        <p:spPr>
          <a:xfrm>
            <a:off x="4401481" y="5278847"/>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エッセンシャル思考</a:t>
            </a:r>
            <a:endParaRPr lang="en-US" altLang="ja-JP" sz="700">
              <a:solidFill>
                <a:schemeClr val="tx1"/>
              </a:solidFill>
            </a:endParaRPr>
          </a:p>
        </p:txBody>
      </p:sp>
      <p:sp>
        <p:nvSpPr>
          <p:cNvPr id="93" name="四角形: 角を丸くする 92">
            <a:extLst>
              <a:ext uri="{FF2B5EF4-FFF2-40B4-BE49-F238E27FC236}">
                <a16:creationId xmlns:a16="http://schemas.microsoft.com/office/drawing/2014/main" id="{1457FB78-EA52-40CE-8267-074BA20DAF18}"/>
              </a:ext>
            </a:extLst>
          </p:cNvPr>
          <p:cNvSpPr/>
          <p:nvPr/>
        </p:nvSpPr>
        <p:spPr>
          <a:xfrm>
            <a:off x="4401481" y="5409650"/>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ファクトフルネス</a:t>
            </a:r>
            <a:endParaRPr lang="en-US" altLang="ja-JP" sz="700">
              <a:solidFill>
                <a:schemeClr val="tx1"/>
              </a:solidFill>
            </a:endParaRPr>
          </a:p>
        </p:txBody>
      </p:sp>
      <p:sp>
        <p:nvSpPr>
          <p:cNvPr id="95" name="四角形: 角を丸くする 94">
            <a:extLst>
              <a:ext uri="{FF2B5EF4-FFF2-40B4-BE49-F238E27FC236}">
                <a16:creationId xmlns:a16="http://schemas.microsoft.com/office/drawing/2014/main" id="{5237FFDE-12C8-41D3-B5B4-3EAE3F95CCAA}"/>
              </a:ext>
            </a:extLst>
          </p:cNvPr>
          <p:cNvSpPr/>
          <p:nvPr/>
        </p:nvSpPr>
        <p:spPr>
          <a:xfrm>
            <a:off x="3279881" y="5768015"/>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富を築く知恵</a:t>
            </a:r>
            <a:endParaRPr lang="en-US" altLang="ja-JP" sz="700">
              <a:solidFill>
                <a:schemeClr val="tx1"/>
              </a:solidFill>
            </a:endParaRPr>
          </a:p>
        </p:txBody>
      </p:sp>
      <p:sp>
        <p:nvSpPr>
          <p:cNvPr id="96" name="四角形: 角を丸くする 95">
            <a:extLst>
              <a:ext uri="{FF2B5EF4-FFF2-40B4-BE49-F238E27FC236}">
                <a16:creationId xmlns:a16="http://schemas.microsoft.com/office/drawing/2014/main" id="{589F53D5-FF20-4B53-9BD0-BFFE72956881}"/>
              </a:ext>
            </a:extLst>
          </p:cNvPr>
          <p:cNvSpPr/>
          <p:nvPr/>
        </p:nvSpPr>
        <p:spPr>
          <a:xfrm>
            <a:off x="3279881" y="5898818"/>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500">
                <a:solidFill>
                  <a:schemeClr val="tx1"/>
                </a:solidFill>
              </a:rPr>
              <a:t>資産運用</a:t>
            </a:r>
            <a:endParaRPr lang="en-US" altLang="ja-JP" sz="500">
              <a:solidFill>
                <a:schemeClr val="tx1"/>
              </a:solidFill>
            </a:endParaRPr>
          </a:p>
        </p:txBody>
      </p:sp>
      <p:sp>
        <p:nvSpPr>
          <p:cNvPr id="98" name="四角形: 角を丸くする 97">
            <a:extLst>
              <a:ext uri="{FF2B5EF4-FFF2-40B4-BE49-F238E27FC236}">
                <a16:creationId xmlns:a16="http://schemas.microsoft.com/office/drawing/2014/main" id="{F0ED496E-20E6-40DC-AAF5-13BA3244D034}"/>
              </a:ext>
            </a:extLst>
          </p:cNvPr>
          <p:cNvSpPr/>
          <p:nvPr/>
        </p:nvSpPr>
        <p:spPr>
          <a:xfrm>
            <a:off x="4401424" y="5768015"/>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仕事の進め方</a:t>
            </a:r>
            <a:endParaRPr lang="en-US" altLang="ja-JP" sz="700">
              <a:solidFill>
                <a:schemeClr val="tx1"/>
              </a:solidFill>
            </a:endParaRPr>
          </a:p>
        </p:txBody>
      </p:sp>
      <p:sp>
        <p:nvSpPr>
          <p:cNvPr id="99" name="四角形: 角を丸くする 98">
            <a:extLst>
              <a:ext uri="{FF2B5EF4-FFF2-40B4-BE49-F238E27FC236}">
                <a16:creationId xmlns:a16="http://schemas.microsoft.com/office/drawing/2014/main" id="{55F7ADBB-4993-474C-AFD6-89B1E2CD665B}"/>
              </a:ext>
            </a:extLst>
          </p:cNvPr>
          <p:cNvSpPr/>
          <p:nvPr/>
        </p:nvSpPr>
        <p:spPr>
          <a:xfrm>
            <a:off x="4401424" y="5898818"/>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集中力</a:t>
            </a:r>
            <a:endParaRPr lang="en-US" altLang="ja-JP" sz="700">
              <a:solidFill>
                <a:schemeClr val="tx1"/>
              </a:solidFill>
            </a:endParaRPr>
          </a:p>
        </p:txBody>
      </p:sp>
      <p:sp>
        <p:nvSpPr>
          <p:cNvPr id="100" name="正方形/長方形 99">
            <a:extLst>
              <a:ext uri="{FF2B5EF4-FFF2-40B4-BE49-F238E27FC236}">
                <a16:creationId xmlns:a16="http://schemas.microsoft.com/office/drawing/2014/main" id="{8312AC82-2ABE-4F0F-9D24-606133F73A48}"/>
              </a:ext>
            </a:extLst>
          </p:cNvPr>
          <p:cNvSpPr/>
          <p:nvPr/>
        </p:nvSpPr>
        <p:spPr>
          <a:xfrm>
            <a:off x="722159" y="4120357"/>
            <a:ext cx="2489639" cy="197638"/>
          </a:xfrm>
          <a:prstGeom prst="rect">
            <a:avLst/>
          </a:prstGeom>
          <a:solidFill>
            <a:schemeClr val="bg2">
              <a:lumMod val="90000"/>
            </a:schemeClr>
          </a:solidFill>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1050" b="1"/>
              <a:t>基本の型（人格形成）</a:t>
            </a:r>
          </a:p>
        </p:txBody>
      </p:sp>
      <p:sp>
        <p:nvSpPr>
          <p:cNvPr id="101" name="正方形/長方形 100">
            <a:extLst>
              <a:ext uri="{FF2B5EF4-FFF2-40B4-BE49-F238E27FC236}">
                <a16:creationId xmlns:a16="http://schemas.microsoft.com/office/drawing/2014/main" id="{807991C1-D982-4646-9190-E6038C92575E}"/>
              </a:ext>
            </a:extLst>
          </p:cNvPr>
          <p:cNvSpPr/>
          <p:nvPr/>
        </p:nvSpPr>
        <p:spPr>
          <a:xfrm>
            <a:off x="3243728" y="4120357"/>
            <a:ext cx="2180981" cy="197638"/>
          </a:xfrm>
          <a:prstGeom prst="rect">
            <a:avLst/>
          </a:prstGeom>
          <a:solidFill>
            <a:schemeClr val="bg2">
              <a:lumMod val="90000"/>
            </a:schemeClr>
          </a:solidFill>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900" b="1"/>
              <a:t>７つの方（知識・スキル・意欲）</a:t>
            </a:r>
          </a:p>
        </p:txBody>
      </p:sp>
      <p:sp>
        <p:nvSpPr>
          <p:cNvPr id="57" name="四角形: 角を丸くする 56">
            <a:extLst>
              <a:ext uri="{FF2B5EF4-FFF2-40B4-BE49-F238E27FC236}">
                <a16:creationId xmlns:a16="http://schemas.microsoft.com/office/drawing/2014/main" id="{EF84BD2E-5162-45E3-A207-1B2F1DA8058C}"/>
              </a:ext>
            </a:extLst>
          </p:cNvPr>
          <p:cNvSpPr/>
          <p:nvPr/>
        </p:nvSpPr>
        <p:spPr>
          <a:xfrm>
            <a:off x="1188749" y="5850741"/>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①主体的である</a:t>
            </a:r>
            <a:endParaRPr lang="en-US" altLang="ja-JP" sz="900">
              <a:solidFill>
                <a:schemeClr val="tx1"/>
              </a:solidFill>
            </a:endParaRPr>
          </a:p>
        </p:txBody>
      </p:sp>
      <p:sp>
        <p:nvSpPr>
          <p:cNvPr id="102" name="四角形: 角を丸くする 101">
            <a:extLst>
              <a:ext uri="{FF2B5EF4-FFF2-40B4-BE49-F238E27FC236}">
                <a16:creationId xmlns:a16="http://schemas.microsoft.com/office/drawing/2014/main" id="{9F550F3B-C787-4CD9-B6EF-D762A32BDD88}"/>
              </a:ext>
            </a:extLst>
          </p:cNvPr>
          <p:cNvSpPr/>
          <p:nvPr/>
        </p:nvSpPr>
        <p:spPr>
          <a:xfrm>
            <a:off x="8516952" y="3919094"/>
            <a:ext cx="1080000" cy="32477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ビジョン</a:t>
            </a:r>
            <a:endParaRPr kumimoji="1" lang="en-US" altLang="ja-JP" sz="1050" b="1">
              <a:solidFill>
                <a:schemeClr val="tx1"/>
              </a:solidFill>
            </a:endParaRPr>
          </a:p>
          <a:p>
            <a:pPr algn="ctr"/>
            <a:r>
              <a:rPr lang="ja-JP" altLang="en-US" sz="1050" b="1">
                <a:solidFill>
                  <a:schemeClr val="tx1"/>
                </a:solidFill>
              </a:rPr>
              <a:t>（あるべき姿）</a:t>
            </a:r>
            <a:endParaRPr kumimoji="1" lang="ja-JP" altLang="en-US" sz="1050" b="1">
              <a:solidFill>
                <a:schemeClr val="tx1"/>
              </a:solidFill>
            </a:endParaRPr>
          </a:p>
        </p:txBody>
      </p:sp>
      <p:sp>
        <p:nvSpPr>
          <p:cNvPr id="103" name="四角形: 角を丸くする 102">
            <a:extLst>
              <a:ext uri="{FF2B5EF4-FFF2-40B4-BE49-F238E27FC236}">
                <a16:creationId xmlns:a16="http://schemas.microsoft.com/office/drawing/2014/main" id="{193977F8-70BB-4544-9556-F4B7B6F40971}"/>
              </a:ext>
            </a:extLst>
          </p:cNvPr>
          <p:cNvSpPr/>
          <p:nvPr/>
        </p:nvSpPr>
        <p:spPr>
          <a:xfrm>
            <a:off x="7436952" y="3919251"/>
            <a:ext cx="1080000" cy="32477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ミッション</a:t>
            </a:r>
            <a:endParaRPr kumimoji="1" lang="en-US" altLang="ja-JP" sz="1050" b="1">
              <a:solidFill>
                <a:schemeClr val="tx1"/>
              </a:solidFill>
            </a:endParaRPr>
          </a:p>
          <a:p>
            <a:pPr algn="ctr"/>
            <a:r>
              <a:rPr lang="ja-JP" altLang="en-US" sz="1050" b="1">
                <a:solidFill>
                  <a:schemeClr val="tx1"/>
                </a:solidFill>
              </a:rPr>
              <a:t>（使命）</a:t>
            </a:r>
            <a:endParaRPr kumimoji="1" lang="ja-JP" altLang="en-US" sz="1050" b="1">
              <a:solidFill>
                <a:schemeClr val="tx1"/>
              </a:solidFill>
            </a:endParaRPr>
          </a:p>
        </p:txBody>
      </p:sp>
      <p:sp>
        <p:nvSpPr>
          <p:cNvPr id="104" name="四角形: 角を丸くする 103">
            <a:extLst>
              <a:ext uri="{FF2B5EF4-FFF2-40B4-BE49-F238E27FC236}">
                <a16:creationId xmlns:a16="http://schemas.microsoft.com/office/drawing/2014/main" id="{D941F755-B19B-480C-855B-053037EF42B5}"/>
              </a:ext>
            </a:extLst>
          </p:cNvPr>
          <p:cNvSpPr/>
          <p:nvPr/>
        </p:nvSpPr>
        <p:spPr>
          <a:xfrm>
            <a:off x="9587631" y="3919094"/>
            <a:ext cx="1080000" cy="32477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バリュー</a:t>
            </a:r>
            <a:endParaRPr kumimoji="1" lang="en-US" altLang="ja-JP" sz="1050" b="1">
              <a:solidFill>
                <a:schemeClr val="tx1"/>
              </a:solidFill>
            </a:endParaRPr>
          </a:p>
          <a:p>
            <a:pPr algn="ctr"/>
            <a:r>
              <a:rPr lang="ja-JP" altLang="en-US" sz="1050" b="1">
                <a:solidFill>
                  <a:schemeClr val="tx1"/>
                </a:solidFill>
              </a:rPr>
              <a:t>（価値観）</a:t>
            </a:r>
            <a:endParaRPr kumimoji="1" lang="ja-JP" altLang="en-US" sz="1050" b="1">
              <a:solidFill>
                <a:schemeClr val="tx1"/>
              </a:solidFill>
            </a:endParaRPr>
          </a:p>
        </p:txBody>
      </p:sp>
      <p:sp>
        <p:nvSpPr>
          <p:cNvPr id="105" name="四角形: 角を丸くする 104">
            <a:extLst>
              <a:ext uri="{FF2B5EF4-FFF2-40B4-BE49-F238E27FC236}">
                <a16:creationId xmlns:a16="http://schemas.microsoft.com/office/drawing/2014/main" id="{48CFB9FD-1B06-4C5D-A884-86828C770020}"/>
              </a:ext>
            </a:extLst>
          </p:cNvPr>
          <p:cNvSpPr/>
          <p:nvPr/>
        </p:nvSpPr>
        <p:spPr>
          <a:xfrm>
            <a:off x="7082404" y="4285527"/>
            <a:ext cx="1963430" cy="252000"/>
          </a:xfrm>
          <a:prstGeom prst="roundRect">
            <a:avLst/>
          </a:prstGeom>
          <a:solidFill>
            <a:srgbClr val="FFC000"/>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kumimoji="1" lang="ja-JP" altLang="en-US" sz="1050">
                <a:solidFill>
                  <a:schemeClr val="tx1"/>
                </a:solidFill>
              </a:rPr>
              <a:t>経営戦略</a:t>
            </a:r>
          </a:p>
        </p:txBody>
      </p:sp>
      <p:sp>
        <p:nvSpPr>
          <p:cNvPr id="109" name="四角形: 角を丸くする 108">
            <a:extLst>
              <a:ext uri="{FF2B5EF4-FFF2-40B4-BE49-F238E27FC236}">
                <a16:creationId xmlns:a16="http://schemas.microsoft.com/office/drawing/2014/main" id="{7EA83AFF-6319-4894-9EEC-BA2FD3C5BA1B}"/>
              </a:ext>
            </a:extLst>
          </p:cNvPr>
          <p:cNvSpPr/>
          <p:nvPr/>
        </p:nvSpPr>
        <p:spPr>
          <a:xfrm>
            <a:off x="9079497" y="4285527"/>
            <a:ext cx="1963430" cy="252000"/>
          </a:xfrm>
          <a:prstGeom prst="roundRect">
            <a:avLst/>
          </a:prstGeom>
          <a:solidFill>
            <a:srgbClr val="FFC000"/>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kumimoji="1" lang="ja-JP" altLang="en-US" sz="1050">
                <a:solidFill>
                  <a:schemeClr val="tx1"/>
                </a:solidFill>
              </a:rPr>
              <a:t>組織文化</a:t>
            </a:r>
          </a:p>
        </p:txBody>
      </p:sp>
      <p:sp>
        <p:nvSpPr>
          <p:cNvPr id="3" name="正方形/長方形 2">
            <a:extLst>
              <a:ext uri="{FF2B5EF4-FFF2-40B4-BE49-F238E27FC236}">
                <a16:creationId xmlns:a16="http://schemas.microsoft.com/office/drawing/2014/main" id="{A3398EAD-595E-4741-A8A5-30A68C38718C}"/>
              </a:ext>
            </a:extLst>
          </p:cNvPr>
          <p:cNvSpPr/>
          <p:nvPr/>
        </p:nvSpPr>
        <p:spPr>
          <a:xfrm>
            <a:off x="7110051" y="6142728"/>
            <a:ext cx="3953317" cy="558141"/>
          </a:xfrm>
          <a:prstGeom prst="rect">
            <a:avLst/>
          </a:prstGeom>
          <a:solidFill>
            <a:schemeClr val="tx1">
              <a:lumMod val="10000"/>
              <a:lumOff val="90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t"/>
          <a:lstStyle/>
          <a:p>
            <a:pPr algn="ctr"/>
            <a:endParaRPr lang="ja-JP" altLang="en-US" sz="1600">
              <a:solidFill>
                <a:schemeClr val="lt1"/>
              </a:solidFill>
            </a:endParaRPr>
          </a:p>
        </p:txBody>
      </p:sp>
      <p:sp>
        <p:nvSpPr>
          <p:cNvPr id="112" name="正方形/長方形 111">
            <a:extLst>
              <a:ext uri="{FF2B5EF4-FFF2-40B4-BE49-F238E27FC236}">
                <a16:creationId xmlns:a16="http://schemas.microsoft.com/office/drawing/2014/main" id="{4547163A-8A6D-42F1-AC72-687569761A3D}"/>
              </a:ext>
            </a:extLst>
          </p:cNvPr>
          <p:cNvSpPr/>
          <p:nvPr/>
        </p:nvSpPr>
        <p:spPr>
          <a:xfrm>
            <a:off x="8112657" y="6107865"/>
            <a:ext cx="2062670" cy="261610"/>
          </a:xfrm>
          <a:prstGeom prst="rect">
            <a:avLst/>
          </a:prstGeom>
        </p:spPr>
        <p:txBody>
          <a:bodyPr wrap="square">
            <a:spAutoFit/>
          </a:bodyPr>
          <a:lstStyle/>
          <a:p>
            <a:pPr algn="ctr"/>
            <a:r>
              <a:rPr lang="ja-JP" altLang="en-US" sz="1100" b="1"/>
              <a:t>バックオフィス（業務支援）</a:t>
            </a:r>
          </a:p>
        </p:txBody>
      </p:sp>
      <p:sp>
        <p:nvSpPr>
          <p:cNvPr id="114" name="四角形: 角を丸くする 113">
            <a:extLst>
              <a:ext uri="{FF2B5EF4-FFF2-40B4-BE49-F238E27FC236}">
                <a16:creationId xmlns:a16="http://schemas.microsoft.com/office/drawing/2014/main" id="{94F9DBE2-23D2-4D29-8EC6-7E7260EA76DE}"/>
              </a:ext>
            </a:extLst>
          </p:cNvPr>
          <p:cNvSpPr/>
          <p:nvPr/>
        </p:nvSpPr>
        <p:spPr>
          <a:xfrm>
            <a:off x="7216918"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人事</a:t>
            </a:r>
          </a:p>
        </p:txBody>
      </p:sp>
      <p:sp>
        <p:nvSpPr>
          <p:cNvPr id="115" name="四角形: 角を丸くする 114">
            <a:extLst>
              <a:ext uri="{FF2B5EF4-FFF2-40B4-BE49-F238E27FC236}">
                <a16:creationId xmlns:a16="http://schemas.microsoft.com/office/drawing/2014/main" id="{E58796D2-F0D7-41FA-B7B4-BE6FDCEE86D0}"/>
              </a:ext>
            </a:extLst>
          </p:cNvPr>
          <p:cNvSpPr/>
          <p:nvPr/>
        </p:nvSpPr>
        <p:spPr>
          <a:xfrm>
            <a:off x="7989814"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経理</a:t>
            </a:r>
          </a:p>
        </p:txBody>
      </p:sp>
      <p:sp>
        <p:nvSpPr>
          <p:cNvPr id="116" name="四角形: 角を丸くする 115">
            <a:extLst>
              <a:ext uri="{FF2B5EF4-FFF2-40B4-BE49-F238E27FC236}">
                <a16:creationId xmlns:a16="http://schemas.microsoft.com/office/drawing/2014/main" id="{59A44FAC-0E54-46AE-8803-2FD7A3AC15D3}"/>
              </a:ext>
            </a:extLst>
          </p:cNvPr>
          <p:cNvSpPr/>
          <p:nvPr/>
        </p:nvSpPr>
        <p:spPr>
          <a:xfrm>
            <a:off x="8762710"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00">
                <a:solidFill>
                  <a:schemeClr val="tx1"/>
                </a:solidFill>
              </a:rPr>
              <a:t>総務</a:t>
            </a:r>
          </a:p>
        </p:txBody>
      </p:sp>
      <p:sp>
        <p:nvSpPr>
          <p:cNvPr id="74" name="矢印: 上 73">
            <a:extLst>
              <a:ext uri="{FF2B5EF4-FFF2-40B4-BE49-F238E27FC236}">
                <a16:creationId xmlns:a16="http://schemas.microsoft.com/office/drawing/2014/main" id="{0438B503-855E-4DFB-A751-734F586DF699}"/>
              </a:ext>
            </a:extLst>
          </p:cNvPr>
          <p:cNvSpPr/>
          <p:nvPr/>
        </p:nvSpPr>
        <p:spPr>
          <a:xfrm>
            <a:off x="2840608" y="3437216"/>
            <a:ext cx="532190" cy="360415"/>
          </a:xfrm>
          <a:prstGeom prst="upArrow">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sz="1100"/>
          </a:p>
        </p:txBody>
      </p:sp>
      <p:sp>
        <p:nvSpPr>
          <p:cNvPr id="107" name="テキスト ボックス 106">
            <a:extLst>
              <a:ext uri="{FF2B5EF4-FFF2-40B4-BE49-F238E27FC236}">
                <a16:creationId xmlns:a16="http://schemas.microsoft.com/office/drawing/2014/main" id="{CA0A2504-6488-4B15-B3F2-7C19950CAC7A}"/>
              </a:ext>
            </a:extLst>
          </p:cNvPr>
          <p:cNvSpPr txBox="1"/>
          <p:nvPr/>
        </p:nvSpPr>
        <p:spPr>
          <a:xfrm>
            <a:off x="1824331" y="2763476"/>
            <a:ext cx="2951855" cy="230832"/>
          </a:xfrm>
          <a:prstGeom prst="rect">
            <a:avLst/>
          </a:prstGeom>
          <a:noFill/>
        </p:spPr>
        <p:txBody>
          <a:bodyPr wrap="square" rtlCol="0">
            <a:spAutoFit/>
          </a:bodyPr>
          <a:lstStyle/>
          <a:p>
            <a:r>
              <a:rPr kumimoji="1" lang="ja-JP" altLang="en-US" sz="900"/>
              <a:t>個人の力を結集し、成果が出せる組織になる</a:t>
            </a:r>
          </a:p>
        </p:txBody>
      </p:sp>
      <p:sp>
        <p:nvSpPr>
          <p:cNvPr id="119" name="四角形: 角を丸くする 118">
            <a:extLst>
              <a:ext uri="{FF2B5EF4-FFF2-40B4-BE49-F238E27FC236}">
                <a16:creationId xmlns:a16="http://schemas.microsoft.com/office/drawing/2014/main" id="{7A16C48E-47D1-463C-81ED-FA126EB546C1}"/>
              </a:ext>
            </a:extLst>
          </p:cNvPr>
          <p:cNvSpPr/>
          <p:nvPr/>
        </p:nvSpPr>
        <p:spPr>
          <a:xfrm>
            <a:off x="592740" y="2992986"/>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b="1">
                <a:solidFill>
                  <a:schemeClr val="tx1"/>
                </a:solidFill>
              </a:rPr>
              <a:t>健康経営</a:t>
            </a:r>
            <a:endParaRPr kumimoji="1" lang="en-US" altLang="ja-JP" sz="1050" b="1">
              <a:solidFill>
                <a:schemeClr val="tx1"/>
              </a:solidFill>
            </a:endParaRPr>
          </a:p>
        </p:txBody>
      </p:sp>
      <p:sp>
        <p:nvSpPr>
          <p:cNvPr id="121" name="矢印: 上 120">
            <a:extLst>
              <a:ext uri="{FF2B5EF4-FFF2-40B4-BE49-F238E27FC236}">
                <a16:creationId xmlns:a16="http://schemas.microsoft.com/office/drawing/2014/main" id="{6B6A9C43-9A25-4162-813E-D1D975578266}"/>
              </a:ext>
            </a:extLst>
          </p:cNvPr>
          <p:cNvSpPr/>
          <p:nvPr/>
        </p:nvSpPr>
        <p:spPr>
          <a:xfrm>
            <a:off x="2840608" y="2400074"/>
            <a:ext cx="532190" cy="341982"/>
          </a:xfrm>
          <a:prstGeom prst="upArrow">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sz="1100"/>
          </a:p>
        </p:txBody>
      </p:sp>
      <p:sp>
        <p:nvSpPr>
          <p:cNvPr id="122" name="テキスト ボックス 121">
            <a:extLst>
              <a:ext uri="{FF2B5EF4-FFF2-40B4-BE49-F238E27FC236}">
                <a16:creationId xmlns:a16="http://schemas.microsoft.com/office/drawing/2014/main" id="{7986D5E1-7949-46D3-8CBB-7D030CD5EF9F}"/>
              </a:ext>
            </a:extLst>
          </p:cNvPr>
          <p:cNvSpPr txBox="1"/>
          <p:nvPr/>
        </p:nvSpPr>
        <p:spPr>
          <a:xfrm>
            <a:off x="1860642" y="1707353"/>
            <a:ext cx="2823728" cy="230832"/>
          </a:xfrm>
          <a:prstGeom prst="rect">
            <a:avLst/>
          </a:prstGeom>
          <a:noFill/>
        </p:spPr>
        <p:txBody>
          <a:bodyPr wrap="square" rtlCol="0">
            <a:spAutoFit/>
          </a:bodyPr>
          <a:lstStyle/>
          <a:p>
            <a:r>
              <a:rPr kumimoji="1" lang="ja-JP" altLang="en-US" sz="900"/>
              <a:t>組織の力を高め、社会貢献できる</a:t>
            </a:r>
            <a:r>
              <a:rPr lang="ja-JP" altLang="en-US" sz="900"/>
              <a:t>企業になる</a:t>
            </a:r>
            <a:endParaRPr kumimoji="1" lang="ja-JP" altLang="en-US" sz="900"/>
          </a:p>
        </p:txBody>
      </p:sp>
      <p:sp>
        <p:nvSpPr>
          <p:cNvPr id="124" name="四角形: 角を丸くする 123">
            <a:extLst>
              <a:ext uri="{FF2B5EF4-FFF2-40B4-BE49-F238E27FC236}">
                <a16:creationId xmlns:a16="http://schemas.microsoft.com/office/drawing/2014/main" id="{74A6E70C-14B2-47AD-861A-5740D9839F28}"/>
              </a:ext>
            </a:extLst>
          </p:cNvPr>
          <p:cNvSpPr/>
          <p:nvPr/>
        </p:nvSpPr>
        <p:spPr>
          <a:xfrm>
            <a:off x="3106051"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en-US" altLang="ja-JP" sz="1050" b="1">
                <a:solidFill>
                  <a:schemeClr val="tx1"/>
                </a:solidFill>
              </a:rPr>
              <a:t>SDGs</a:t>
            </a:r>
            <a:endParaRPr kumimoji="1" lang="ja-JP" altLang="en-US" sz="1050" b="1">
              <a:solidFill>
                <a:schemeClr val="tx1"/>
              </a:solidFill>
            </a:endParaRPr>
          </a:p>
        </p:txBody>
      </p:sp>
      <p:sp>
        <p:nvSpPr>
          <p:cNvPr id="125" name="四角形: 角を丸くする 124">
            <a:extLst>
              <a:ext uri="{FF2B5EF4-FFF2-40B4-BE49-F238E27FC236}">
                <a16:creationId xmlns:a16="http://schemas.microsoft.com/office/drawing/2014/main" id="{2DAB4DB4-733E-406F-8A98-D50CA5737BBF}"/>
              </a:ext>
            </a:extLst>
          </p:cNvPr>
          <p:cNvSpPr/>
          <p:nvPr/>
        </p:nvSpPr>
        <p:spPr>
          <a:xfrm>
            <a:off x="4366800"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en-US" altLang="ja-JP" sz="1050" b="1">
                <a:solidFill>
                  <a:schemeClr val="tx1"/>
                </a:solidFill>
              </a:rPr>
              <a:t>CSR</a:t>
            </a:r>
            <a:endParaRPr kumimoji="1" lang="ja-JP" altLang="en-US" sz="1050" b="1">
              <a:solidFill>
                <a:schemeClr val="tx1"/>
              </a:solidFill>
            </a:endParaRPr>
          </a:p>
        </p:txBody>
      </p:sp>
      <p:sp>
        <p:nvSpPr>
          <p:cNvPr id="127" name="四角形: 角を丸くする 126">
            <a:extLst>
              <a:ext uri="{FF2B5EF4-FFF2-40B4-BE49-F238E27FC236}">
                <a16:creationId xmlns:a16="http://schemas.microsoft.com/office/drawing/2014/main" id="{39E1689D-DFFF-40B5-82F2-4ECDC40169AD}"/>
              </a:ext>
            </a:extLst>
          </p:cNvPr>
          <p:cNvSpPr/>
          <p:nvPr/>
        </p:nvSpPr>
        <p:spPr>
          <a:xfrm>
            <a:off x="7086444" y="1506820"/>
            <a:ext cx="3836260" cy="175512"/>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ステークホルダー</a:t>
            </a:r>
            <a:r>
              <a:rPr lang="ja-JP" altLang="en-US" sz="1050" b="1">
                <a:solidFill>
                  <a:schemeClr val="tx1"/>
                </a:solidFill>
              </a:rPr>
              <a:t>（株主等</a:t>
            </a:r>
            <a:r>
              <a:rPr kumimoji="1" lang="ja-JP" altLang="en-US" sz="1050" b="1">
                <a:solidFill>
                  <a:schemeClr val="tx1"/>
                </a:solidFill>
              </a:rPr>
              <a:t>）</a:t>
            </a:r>
          </a:p>
        </p:txBody>
      </p:sp>
      <p:sp>
        <p:nvSpPr>
          <p:cNvPr id="128" name="正方形/長方形 127">
            <a:extLst>
              <a:ext uri="{FF2B5EF4-FFF2-40B4-BE49-F238E27FC236}">
                <a16:creationId xmlns:a16="http://schemas.microsoft.com/office/drawing/2014/main" id="{1A60E8D7-1090-48DF-A445-DAEFCAC497FC}"/>
              </a:ext>
            </a:extLst>
          </p:cNvPr>
          <p:cNvSpPr/>
          <p:nvPr/>
        </p:nvSpPr>
        <p:spPr>
          <a:xfrm>
            <a:off x="3251348" y="6185285"/>
            <a:ext cx="2173362" cy="448981"/>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生き方</a:t>
            </a:r>
            <a:endParaRPr lang="en-US" altLang="ja-JP" sz="900" b="1">
              <a:solidFill>
                <a:schemeClr val="tx1"/>
              </a:solidFill>
            </a:endParaRPr>
          </a:p>
        </p:txBody>
      </p:sp>
      <p:sp>
        <p:nvSpPr>
          <p:cNvPr id="4" name="正方形/長方形 3">
            <a:extLst>
              <a:ext uri="{FF2B5EF4-FFF2-40B4-BE49-F238E27FC236}">
                <a16:creationId xmlns:a16="http://schemas.microsoft.com/office/drawing/2014/main" id="{0DFE1B2D-B144-40C7-844E-FEA46AA4CE0C}"/>
              </a:ext>
            </a:extLst>
          </p:cNvPr>
          <p:cNvSpPr/>
          <p:nvPr/>
        </p:nvSpPr>
        <p:spPr>
          <a:xfrm>
            <a:off x="2491984" y="950556"/>
            <a:ext cx="1518364" cy="461665"/>
          </a:xfrm>
          <a:prstGeom prst="rect">
            <a:avLst/>
          </a:prstGeom>
        </p:spPr>
        <p:txBody>
          <a:bodyPr wrap="none">
            <a:spAutoFit/>
          </a:bodyPr>
          <a:lstStyle/>
          <a:p>
            <a:pPr algn="ctr"/>
            <a:r>
              <a:rPr lang="ja-JP" altLang="en-US" sz="2400" b="1"/>
              <a:t>論語</a:t>
            </a:r>
            <a:r>
              <a:rPr lang="ja-JP" altLang="en-US" sz="1400" b="1"/>
              <a:t>（道徳）</a:t>
            </a:r>
            <a:endParaRPr lang="ja-JP" altLang="en-US" sz="2400" b="1"/>
          </a:p>
        </p:txBody>
      </p:sp>
      <p:sp>
        <p:nvSpPr>
          <p:cNvPr id="6" name="正方形/長方形 5">
            <a:extLst>
              <a:ext uri="{FF2B5EF4-FFF2-40B4-BE49-F238E27FC236}">
                <a16:creationId xmlns:a16="http://schemas.microsoft.com/office/drawing/2014/main" id="{BA44BCD3-2BB5-4C0A-878F-632F6F8CD162}"/>
              </a:ext>
            </a:extLst>
          </p:cNvPr>
          <p:cNvSpPr/>
          <p:nvPr/>
        </p:nvSpPr>
        <p:spPr>
          <a:xfrm>
            <a:off x="8271958" y="950556"/>
            <a:ext cx="1518364" cy="461665"/>
          </a:xfrm>
          <a:prstGeom prst="rect">
            <a:avLst/>
          </a:prstGeom>
        </p:spPr>
        <p:txBody>
          <a:bodyPr wrap="none">
            <a:spAutoFit/>
          </a:bodyPr>
          <a:lstStyle/>
          <a:p>
            <a:pPr algn="ctr"/>
            <a:r>
              <a:rPr lang="ja-JP" altLang="en-US" sz="2400" b="1"/>
              <a:t>算盤</a:t>
            </a:r>
            <a:r>
              <a:rPr lang="ja-JP" altLang="en-US" sz="1400" b="1"/>
              <a:t>（収益）</a:t>
            </a:r>
          </a:p>
        </p:txBody>
      </p:sp>
      <p:sp>
        <p:nvSpPr>
          <p:cNvPr id="118" name="四角形: 角を丸くする 117">
            <a:extLst>
              <a:ext uri="{FF2B5EF4-FFF2-40B4-BE49-F238E27FC236}">
                <a16:creationId xmlns:a16="http://schemas.microsoft.com/office/drawing/2014/main" id="{310D5DD4-EFC2-4DFC-88FA-234902B6C2AF}"/>
              </a:ext>
            </a:extLst>
          </p:cNvPr>
          <p:cNvSpPr/>
          <p:nvPr/>
        </p:nvSpPr>
        <p:spPr>
          <a:xfrm>
            <a:off x="6077861" y="703947"/>
            <a:ext cx="5890960" cy="227556"/>
          </a:xfrm>
          <a:prstGeom prst="round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ctr"/>
          <a:lstStyle/>
          <a:p>
            <a:pPr algn="ctr"/>
            <a:r>
              <a:rPr kumimoji="1" lang="ja-JP" altLang="en-US" sz="1400" b="1">
                <a:solidFill>
                  <a:schemeClr val="bg1"/>
                </a:solidFill>
              </a:rPr>
              <a:t>価値を創出し利益を得て“三方よし“を実現する</a:t>
            </a:r>
            <a:endParaRPr kumimoji="1" lang="en-US" altLang="ja-JP" sz="1400" b="1">
              <a:solidFill>
                <a:schemeClr val="bg1"/>
              </a:solidFill>
            </a:endParaRPr>
          </a:p>
        </p:txBody>
      </p:sp>
      <p:sp>
        <p:nvSpPr>
          <p:cNvPr id="130" name="四角形: 角を丸くする 129">
            <a:extLst>
              <a:ext uri="{FF2B5EF4-FFF2-40B4-BE49-F238E27FC236}">
                <a16:creationId xmlns:a16="http://schemas.microsoft.com/office/drawing/2014/main" id="{24D6F7B9-42A2-445B-998F-6FA4C11C9587}"/>
              </a:ext>
            </a:extLst>
          </p:cNvPr>
          <p:cNvSpPr/>
          <p:nvPr/>
        </p:nvSpPr>
        <p:spPr>
          <a:xfrm>
            <a:off x="173862" y="407588"/>
            <a:ext cx="11794959" cy="288000"/>
          </a:xfrm>
          <a:prstGeom prst="roundRect">
            <a:avLst/>
          </a:prstGeom>
          <a:solidFill>
            <a:srgbClr val="FFFF00"/>
          </a:solidFill>
          <a:ln/>
        </p:spPr>
        <p:style>
          <a:lnRef idx="2">
            <a:schemeClr val="accent2"/>
          </a:lnRef>
          <a:fillRef idx="1">
            <a:schemeClr val="lt1"/>
          </a:fillRef>
          <a:effectRef idx="0">
            <a:schemeClr val="accent2"/>
          </a:effectRef>
          <a:fontRef idx="minor">
            <a:schemeClr val="dk1"/>
          </a:fontRef>
        </p:style>
        <p:txBody>
          <a:bodyPr lIns="180000" tIns="180000" rIns="180000" bIns="180000" rtlCol="0" anchor="ctr"/>
          <a:lstStyle/>
          <a:p>
            <a:pPr algn="ctr"/>
            <a:r>
              <a:rPr kumimoji="1" lang="ja-JP" altLang="en-US" b="1">
                <a:solidFill>
                  <a:srgbClr val="FF0000"/>
                </a:solidFill>
              </a:rPr>
              <a:t>永続企業の実現</a:t>
            </a:r>
            <a:endParaRPr kumimoji="1" lang="en-US" altLang="ja-JP" b="1">
              <a:solidFill>
                <a:schemeClr val="bg1"/>
              </a:solidFill>
            </a:endParaRPr>
          </a:p>
        </p:txBody>
      </p:sp>
      <p:sp>
        <p:nvSpPr>
          <p:cNvPr id="133" name="四角形: 角を丸くする 132">
            <a:extLst>
              <a:ext uri="{FF2B5EF4-FFF2-40B4-BE49-F238E27FC236}">
                <a16:creationId xmlns:a16="http://schemas.microsoft.com/office/drawing/2014/main" id="{AE57050E-EA86-4A9D-8FC5-DF67FF70F995}"/>
              </a:ext>
            </a:extLst>
          </p:cNvPr>
          <p:cNvSpPr/>
          <p:nvPr/>
        </p:nvSpPr>
        <p:spPr>
          <a:xfrm>
            <a:off x="3106051" y="2992986"/>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1050" b="1">
                <a:solidFill>
                  <a:schemeClr val="tx1"/>
                </a:solidFill>
              </a:rPr>
              <a:t>リーダーシップ</a:t>
            </a:r>
            <a:endParaRPr kumimoji="1" lang="en-US" altLang="ja-JP" sz="1050" b="1">
              <a:solidFill>
                <a:schemeClr val="tx1"/>
              </a:solidFill>
            </a:endParaRPr>
          </a:p>
          <a:p>
            <a:pPr algn="ctr"/>
            <a:r>
              <a:rPr lang="ja-JP" altLang="en-US" sz="1050" b="1">
                <a:solidFill>
                  <a:schemeClr val="tx1"/>
                </a:solidFill>
              </a:rPr>
              <a:t>フォロワーシップ</a:t>
            </a:r>
            <a:endParaRPr kumimoji="1" lang="ja-JP" altLang="en-US" sz="1050" b="1">
              <a:solidFill>
                <a:schemeClr val="tx1"/>
              </a:solidFill>
            </a:endParaRPr>
          </a:p>
        </p:txBody>
      </p:sp>
      <p:sp>
        <p:nvSpPr>
          <p:cNvPr id="134" name="四角形: 角を丸くする 133">
            <a:extLst>
              <a:ext uri="{FF2B5EF4-FFF2-40B4-BE49-F238E27FC236}">
                <a16:creationId xmlns:a16="http://schemas.microsoft.com/office/drawing/2014/main" id="{5F86DD08-93D6-4670-9818-D7491683A9E9}"/>
              </a:ext>
            </a:extLst>
          </p:cNvPr>
          <p:cNvSpPr/>
          <p:nvPr/>
        </p:nvSpPr>
        <p:spPr>
          <a:xfrm>
            <a:off x="1846051" y="2992986"/>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ja-JP" sz="1050" b="1" err="1">
                <a:solidFill>
                  <a:schemeClr val="tx1"/>
                </a:solidFill>
              </a:rPr>
              <a:t>r</a:t>
            </a:r>
            <a:r>
              <a:rPr kumimoji="1" lang="en-US" altLang="ja-JP" sz="1050" b="1" err="1">
                <a:solidFill>
                  <a:schemeClr val="tx1"/>
                </a:solidFill>
              </a:rPr>
              <a:t>e:Work</a:t>
            </a:r>
            <a:endParaRPr kumimoji="1" lang="en-US" altLang="ja-JP" sz="1050" b="1">
              <a:solidFill>
                <a:schemeClr val="tx1"/>
              </a:solidFill>
            </a:endParaRPr>
          </a:p>
          <a:p>
            <a:pPr algn="ctr"/>
            <a:r>
              <a:rPr lang="ja-JP" altLang="en-US" sz="1050" b="1">
                <a:solidFill>
                  <a:schemeClr val="tx1"/>
                </a:solidFill>
              </a:rPr>
              <a:t>（チーム）</a:t>
            </a:r>
            <a:endParaRPr kumimoji="1" lang="ja-JP" altLang="en-US" sz="1050" b="1">
              <a:solidFill>
                <a:schemeClr val="tx1"/>
              </a:solidFill>
            </a:endParaRPr>
          </a:p>
        </p:txBody>
      </p:sp>
      <p:sp>
        <p:nvSpPr>
          <p:cNvPr id="139" name="四角形: 角を丸くする 138">
            <a:extLst>
              <a:ext uri="{FF2B5EF4-FFF2-40B4-BE49-F238E27FC236}">
                <a16:creationId xmlns:a16="http://schemas.microsoft.com/office/drawing/2014/main" id="{D7A09D89-91F9-4C8D-B5A2-A5CBCACDFEFD}"/>
              </a:ext>
            </a:extLst>
          </p:cNvPr>
          <p:cNvSpPr/>
          <p:nvPr/>
        </p:nvSpPr>
        <p:spPr>
          <a:xfrm>
            <a:off x="3282329" y="6358146"/>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ワークライフバランス</a:t>
            </a:r>
          </a:p>
        </p:txBody>
      </p:sp>
      <p:sp>
        <p:nvSpPr>
          <p:cNvPr id="140" name="四角形: 角を丸くする 139">
            <a:extLst>
              <a:ext uri="{FF2B5EF4-FFF2-40B4-BE49-F238E27FC236}">
                <a16:creationId xmlns:a16="http://schemas.microsoft.com/office/drawing/2014/main" id="{2509F07E-9B3D-4660-A6BC-7EE0CB0DD8FF}"/>
              </a:ext>
            </a:extLst>
          </p:cNvPr>
          <p:cNvSpPr/>
          <p:nvPr/>
        </p:nvSpPr>
        <p:spPr>
          <a:xfrm>
            <a:off x="4401094" y="6366505"/>
            <a:ext cx="982813"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取捨選択</a:t>
            </a:r>
            <a:endParaRPr lang="en-US" altLang="ja-JP" sz="700">
              <a:solidFill>
                <a:schemeClr val="tx1"/>
              </a:solidFill>
            </a:endParaRPr>
          </a:p>
        </p:txBody>
      </p:sp>
      <p:sp>
        <p:nvSpPr>
          <p:cNvPr id="126" name="四角形: 角を丸くする 125">
            <a:extLst>
              <a:ext uri="{FF2B5EF4-FFF2-40B4-BE49-F238E27FC236}">
                <a16:creationId xmlns:a16="http://schemas.microsoft.com/office/drawing/2014/main" id="{49166B8E-4953-47A5-ADE0-3C066E91A78B}"/>
              </a:ext>
            </a:extLst>
          </p:cNvPr>
          <p:cNvSpPr/>
          <p:nvPr/>
        </p:nvSpPr>
        <p:spPr>
          <a:xfrm>
            <a:off x="8590021" y="4874323"/>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商品・サービス</a:t>
            </a:r>
            <a:endParaRPr lang="en-US" altLang="ja-JP" sz="1050">
              <a:solidFill>
                <a:schemeClr val="tx1"/>
              </a:solidFill>
            </a:endParaRPr>
          </a:p>
          <a:p>
            <a:pPr algn="ctr"/>
            <a:r>
              <a:rPr lang="ja-JP" altLang="en-US" sz="1050">
                <a:solidFill>
                  <a:schemeClr val="tx1"/>
                </a:solidFill>
              </a:rPr>
              <a:t>運用</a:t>
            </a:r>
            <a:endParaRPr lang="en-US" altLang="ja-JP" sz="1050">
              <a:solidFill>
                <a:schemeClr val="tx1"/>
              </a:solidFill>
            </a:endParaRPr>
          </a:p>
        </p:txBody>
      </p:sp>
      <p:sp>
        <p:nvSpPr>
          <p:cNvPr id="129" name="四角形: 角を丸くする 128">
            <a:extLst>
              <a:ext uri="{FF2B5EF4-FFF2-40B4-BE49-F238E27FC236}">
                <a16:creationId xmlns:a16="http://schemas.microsoft.com/office/drawing/2014/main" id="{A92C7122-0F7B-491F-B9F0-30F83C319D2E}"/>
              </a:ext>
            </a:extLst>
          </p:cNvPr>
          <p:cNvSpPr/>
          <p:nvPr/>
        </p:nvSpPr>
        <p:spPr>
          <a:xfrm>
            <a:off x="9616802" y="4874323"/>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営業</a:t>
            </a:r>
            <a:endParaRPr lang="en-US" altLang="ja-JP" sz="1050">
              <a:solidFill>
                <a:schemeClr val="tx1"/>
              </a:solidFill>
            </a:endParaRPr>
          </a:p>
        </p:txBody>
      </p:sp>
      <p:sp>
        <p:nvSpPr>
          <p:cNvPr id="131" name="四角形: 角を丸くする 130">
            <a:extLst>
              <a:ext uri="{FF2B5EF4-FFF2-40B4-BE49-F238E27FC236}">
                <a16:creationId xmlns:a16="http://schemas.microsoft.com/office/drawing/2014/main" id="{640E2D9F-D96C-452D-94B5-BD0A0BD56893}"/>
              </a:ext>
            </a:extLst>
          </p:cNvPr>
          <p:cNvSpPr/>
          <p:nvPr/>
        </p:nvSpPr>
        <p:spPr>
          <a:xfrm>
            <a:off x="7556017" y="5208132"/>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顧客サービス</a:t>
            </a:r>
            <a:endParaRPr lang="en-US" altLang="ja-JP" sz="1050">
              <a:solidFill>
                <a:schemeClr val="tx1"/>
              </a:solidFill>
            </a:endParaRPr>
          </a:p>
        </p:txBody>
      </p:sp>
      <p:sp>
        <p:nvSpPr>
          <p:cNvPr id="132" name="四角形: 角を丸くする 131">
            <a:extLst>
              <a:ext uri="{FF2B5EF4-FFF2-40B4-BE49-F238E27FC236}">
                <a16:creationId xmlns:a16="http://schemas.microsoft.com/office/drawing/2014/main" id="{853884F2-0037-4959-BCEC-E9C451B1B85C}"/>
              </a:ext>
            </a:extLst>
          </p:cNvPr>
          <p:cNvSpPr/>
          <p:nvPr/>
        </p:nvSpPr>
        <p:spPr>
          <a:xfrm>
            <a:off x="8590020" y="5208132"/>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広報</a:t>
            </a:r>
            <a:endParaRPr lang="en-US" altLang="ja-JP" sz="1050">
              <a:solidFill>
                <a:schemeClr val="tx1"/>
              </a:solidFill>
            </a:endParaRPr>
          </a:p>
        </p:txBody>
      </p:sp>
      <p:sp>
        <p:nvSpPr>
          <p:cNvPr id="135" name="四角形: 角を丸くする 134">
            <a:extLst>
              <a:ext uri="{FF2B5EF4-FFF2-40B4-BE49-F238E27FC236}">
                <a16:creationId xmlns:a16="http://schemas.microsoft.com/office/drawing/2014/main" id="{0DBE2E1E-4EEF-4447-A8DD-CB6580CDC8A0}"/>
              </a:ext>
            </a:extLst>
          </p:cNvPr>
          <p:cNvSpPr/>
          <p:nvPr/>
        </p:nvSpPr>
        <p:spPr>
          <a:xfrm>
            <a:off x="9535606"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00">
                <a:solidFill>
                  <a:schemeClr val="tx1"/>
                </a:solidFill>
              </a:rPr>
              <a:t>法務</a:t>
            </a:r>
          </a:p>
        </p:txBody>
      </p:sp>
      <p:sp>
        <p:nvSpPr>
          <p:cNvPr id="11" name="正方形/長方形 10">
            <a:extLst>
              <a:ext uri="{FF2B5EF4-FFF2-40B4-BE49-F238E27FC236}">
                <a16:creationId xmlns:a16="http://schemas.microsoft.com/office/drawing/2014/main" id="{11DB2AED-B701-4EEF-8ECE-C2215F0F32D5}"/>
              </a:ext>
            </a:extLst>
          </p:cNvPr>
          <p:cNvSpPr/>
          <p:nvPr/>
        </p:nvSpPr>
        <p:spPr>
          <a:xfrm>
            <a:off x="1638582" y="3807594"/>
            <a:ext cx="3020754" cy="230832"/>
          </a:xfrm>
          <a:prstGeom prst="rect">
            <a:avLst/>
          </a:prstGeom>
        </p:spPr>
        <p:txBody>
          <a:bodyPr wrap="square">
            <a:spAutoFit/>
          </a:bodyPr>
          <a:lstStyle/>
          <a:p>
            <a:r>
              <a:rPr lang="ja-JP" altLang="en-US" sz="900"/>
              <a:t>人格を形成し、知情意を兼ね備えた“完き人” を目指す</a:t>
            </a:r>
          </a:p>
        </p:txBody>
      </p:sp>
      <p:sp>
        <p:nvSpPr>
          <p:cNvPr id="13" name="テキスト ボックス 12">
            <a:extLst>
              <a:ext uri="{FF2B5EF4-FFF2-40B4-BE49-F238E27FC236}">
                <a16:creationId xmlns:a16="http://schemas.microsoft.com/office/drawing/2014/main" id="{F07D462F-A05B-4718-81D8-CB78F9882137}"/>
              </a:ext>
            </a:extLst>
          </p:cNvPr>
          <p:cNvSpPr txBox="1"/>
          <p:nvPr/>
        </p:nvSpPr>
        <p:spPr>
          <a:xfrm>
            <a:off x="78719" y="21655"/>
            <a:ext cx="3133079" cy="400110"/>
          </a:xfrm>
          <a:prstGeom prst="rect">
            <a:avLst/>
          </a:prstGeom>
          <a:noFill/>
        </p:spPr>
        <p:txBody>
          <a:bodyPr wrap="square" rtlCol="0">
            <a:spAutoFit/>
          </a:bodyPr>
          <a:lstStyle/>
          <a:p>
            <a:pPr algn="dist"/>
            <a:r>
              <a:rPr kumimoji="1" lang="ja-JP" altLang="en-US" sz="2000" b="1"/>
              <a:t>企業経営の羅針図</a:t>
            </a:r>
          </a:p>
        </p:txBody>
      </p:sp>
      <p:sp>
        <p:nvSpPr>
          <p:cNvPr id="7" name="正方形/長方形 6">
            <a:extLst>
              <a:ext uri="{FF2B5EF4-FFF2-40B4-BE49-F238E27FC236}">
                <a16:creationId xmlns:a16="http://schemas.microsoft.com/office/drawing/2014/main" id="{65F0ED5C-F0F1-4413-A6BD-521BBB094CAA}"/>
              </a:ext>
            </a:extLst>
          </p:cNvPr>
          <p:cNvSpPr/>
          <p:nvPr/>
        </p:nvSpPr>
        <p:spPr>
          <a:xfrm>
            <a:off x="6847723" y="441667"/>
            <a:ext cx="5049240" cy="253916"/>
          </a:xfrm>
          <a:prstGeom prst="rect">
            <a:avLst/>
          </a:prstGeom>
        </p:spPr>
        <p:txBody>
          <a:bodyPr wrap="square">
            <a:spAutoFit/>
          </a:bodyPr>
          <a:lstStyle/>
          <a:p>
            <a:r>
              <a:rPr lang="ja-JP" altLang="en-US" sz="1050"/>
              <a:t>（道徳にもとづいた富を社会に還元し、世の中に必要とされる企業になる）</a:t>
            </a:r>
          </a:p>
        </p:txBody>
      </p:sp>
      <p:sp>
        <p:nvSpPr>
          <p:cNvPr id="106" name="四角形: 角を丸くする 105">
            <a:extLst>
              <a:ext uri="{FF2B5EF4-FFF2-40B4-BE49-F238E27FC236}">
                <a16:creationId xmlns:a16="http://schemas.microsoft.com/office/drawing/2014/main" id="{A45FA8B7-8FE3-4DCC-860B-CF141F3627AC}"/>
              </a:ext>
            </a:extLst>
          </p:cNvPr>
          <p:cNvSpPr/>
          <p:nvPr/>
        </p:nvSpPr>
        <p:spPr>
          <a:xfrm>
            <a:off x="7101076"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a:solidFill>
                  <a:schemeClr val="tx1"/>
                </a:solidFill>
              </a:rPr>
              <a:t>標準化</a:t>
            </a:r>
            <a:endParaRPr lang="en-US" altLang="ja-JP" sz="1050">
              <a:solidFill>
                <a:schemeClr val="tx1"/>
              </a:solidFill>
            </a:endParaRPr>
          </a:p>
        </p:txBody>
      </p:sp>
      <p:sp>
        <p:nvSpPr>
          <p:cNvPr id="108" name="四角形: 角を丸くする 107">
            <a:extLst>
              <a:ext uri="{FF2B5EF4-FFF2-40B4-BE49-F238E27FC236}">
                <a16:creationId xmlns:a16="http://schemas.microsoft.com/office/drawing/2014/main" id="{A2B9374B-4E7B-4AFF-9EC5-9550BC6606FA}"/>
              </a:ext>
            </a:extLst>
          </p:cNvPr>
          <p:cNvSpPr/>
          <p:nvPr/>
        </p:nvSpPr>
        <p:spPr>
          <a:xfrm>
            <a:off x="8111694"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a:solidFill>
                  <a:schemeClr val="tx1"/>
                </a:solidFill>
              </a:rPr>
              <a:t>プロジェクト</a:t>
            </a:r>
            <a:endParaRPr lang="en-US" altLang="ja-JP" sz="1050">
              <a:solidFill>
                <a:schemeClr val="tx1"/>
              </a:solidFill>
            </a:endParaRPr>
          </a:p>
          <a:p>
            <a:pPr algn="ctr"/>
            <a:r>
              <a:rPr lang="ja-JP" altLang="en-US" sz="1050">
                <a:solidFill>
                  <a:schemeClr val="tx1"/>
                </a:solidFill>
              </a:rPr>
              <a:t>マネジメント</a:t>
            </a:r>
            <a:endParaRPr lang="en-US" altLang="ja-JP" sz="1050">
              <a:solidFill>
                <a:schemeClr val="tx1"/>
              </a:solidFill>
            </a:endParaRPr>
          </a:p>
        </p:txBody>
      </p:sp>
      <p:sp>
        <p:nvSpPr>
          <p:cNvPr id="110" name="四角形: 角を丸くする 109">
            <a:extLst>
              <a:ext uri="{FF2B5EF4-FFF2-40B4-BE49-F238E27FC236}">
                <a16:creationId xmlns:a16="http://schemas.microsoft.com/office/drawing/2014/main" id="{2AB6A249-984E-4176-8A6B-5C302568A0F6}"/>
              </a:ext>
            </a:extLst>
          </p:cNvPr>
          <p:cNvSpPr/>
          <p:nvPr/>
        </p:nvSpPr>
        <p:spPr>
          <a:xfrm>
            <a:off x="9122312"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a:solidFill>
                  <a:schemeClr val="tx1"/>
                </a:solidFill>
              </a:rPr>
              <a:t>ナレッジ</a:t>
            </a:r>
            <a:endParaRPr lang="en-US" altLang="ja-JP" sz="1050">
              <a:solidFill>
                <a:schemeClr val="tx1"/>
              </a:solidFill>
            </a:endParaRPr>
          </a:p>
          <a:p>
            <a:pPr algn="ctr"/>
            <a:r>
              <a:rPr lang="ja-JP" altLang="en-US" sz="1050">
                <a:solidFill>
                  <a:schemeClr val="tx1"/>
                </a:solidFill>
              </a:rPr>
              <a:t>マネジメント</a:t>
            </a:r>
            <a:endParaRPr lang="en-US" altLang="ja-JP" sz="1050">
              <a:solidFill>
                <a:schemeClr val="tx1"/>
              </a:solidFill>
            </a:endParaRPr>
          </a:p>
        </p:txBody>
      </p:sp>
      <p:sp>
        <p:nvSpPr>
          <p:cNvPr id="20" name="矢印: 左右 19">
            <a:extLst>
              <a:ext uri="{FF2B5EF4-FFF2-40B4-BE49-F238E27FC236}">
                <a16:creationId xmlns:a16="http://schemas.microsoft.com/office/drawing/2014/main" id="{6DD26515-99B7-49EA-BD3E-8EFCCC05FDCC}"/>
              </a:ext>
            </a:extLst>
          </p:cNvPr>
          <p:cNvSpPr/>
          <p:nvPr/>
        </p:nvSpPr>
        <p:spPr>
          <a:xfrm>
            <a:off x="5240169" y="1366844"/>
            <a:ext cx="1666934" cy="530496"/>
          </a:xfrm>
          <a:prstGeom prst="leftRightArrow">
            <a:avLst/>
          </a:prstGeom>
          <a:ln/>
        </p:spPr>
        <p:style>
          <a:lnRef idx="1">
            <a:schemeClr val="accent1"/>
          </a:lnRef>
          <a:fillRef idx="2">
            <a:schemeClr val="accent1"/>
          </a:fillRef>
          <a:effectRef idx="1">
            <a:schemeClr val="accent1"/>
          </a:effectRef>
          <a:fontRef idx="minor">
            <a:schemeClr val="dk1"/>
          </a:fontRef>
        </p:style>
        <p:txBody>
          <a:bodyPr lIns="180000" tIns="180000" rIns="180000" bIns="180000" rtlCol="0" anchor="ctr"/>
          <a:lstStyle/>
          <a:p>
            <a:pPr algn="ctr"/>
            <a:r>
              <a:rPr kumimoji="1" lang="ja-JP" altLang="en-US" sz="900"/>
              <a:t>道徳と収益</a:t>
            </a:r>
            <a:r>
              <a:rPr lang="ja-JP" altLang="en-US" sz="900"/>
              <a:t>の両輪</a:t>
            </a:r>
            <a:endParaRPr lang="en-US" altLang="ja-JP" sz="900"/>
          </a:p>
          <a:p>
            <a:pPr algn="ctr"/>
            <a:r>
              <a:rPr kumimoji="1" lang="ja-JP" altLang="en-US" sz="900"/>
              <a:t>による社会貢献</a:t>
            </a:r>
          </a:p>
        </p:txBody>
      </p:sp>
      <p:sp>
        <p:nvSpPr>
          <p:cNvPr id="113" name="四角形: 角を丸くする 112">
            <a:extLst>
              <a:ext uri="{FF2B5EF4-FFF2-40B4-BE49-F238E27FC236}">
                <a16:creationId xmlns:a16="http://schemas.microsoft.com/office/drawing/2014/main" id="{6EF23CB4-8DFC-4F3B-9463-D1C6ECAA00ED}"/>
              </a:ext>
            </a:extLst>
          </p:cNvPr>
          <p:cNvSpPr/>
          <p:nvPr/>
        </p:nvSpPr>
        <p:spPr>
          <a:xfrm>
            <a:off x="585289"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900" b="1">
                <a:solidFill>
                  <a:schemeClr val="tx1"/>
                </a:solidFill>
              </a:rPr>
              <a:t>人を大切にする経営</a:t>
            </a:r>
          </a:p>
        </p:txBody>
      </p:sp>
      <p:sp>
        <p:nvSpPr>
          <p:cNvPr id="117" name="四角形: 角を丸くする 116">
            <a:extLst>
              <a:ext uri="{FF2B5EF4-FFF2-40B4-BE49-F238E27FC236}">
                <a16:creationId xmlns:a16="http://schemas.microsoft.com/office/drawing/2014/main" id="{41654B8F-6E14-4B68-A204-B73CCD8DE0A2}"/>
              </a:ext>
            </a:extLst>
          </p:cNvPr>
          <p:cNvSpPr/>
          <p:nvPr/>
        </p:nvSpPr>
        <p:spPr>
          <a:xfrm>
            <a:off x="1852020"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ja-JP" sz="1050" b="1" err="1">
                <a:solidFill>
                  <a:schemeClr val="tx1"/>
                </a:solidFill>
              </a:rPr>
              <a:t>r</a:t>
            </a:r>
            <a:r>
              <a:rPr kumimoji="1" lang="en-US" altLang="ja-JP" sz="1050" b="1" err="1">
                <a:solidFill>
                  <a:schemeClr val="tx1"/>
                </a:solidFill>
              </a:rPr>
              <a:t>e:Work</a:t>
            </a:r>
            <a:endParaRPr kumimoji="1" lang="en-US" altLang="ja-JP" sz="1050" b="1">
              <a:solidFill>
                <a:schemeClr val="tx1"/>
              </a:solidFill>
            </a:endParaRPr>
          </a:p>
          <a:p>
            <a:pPr algn="ctr"/>
            <a:r>
              <a:rPr lang="ja-JP" altLang="en-US" sz="1050" b="1">
                <a:solidFill>
                  <a:schemeClr val="tx1"/>
                </a:solidFill>
              </a:rPr>
              <a:t>（イノベーション）</a:t>
            </a:r>
            <a:endParaRPr kumimoji="1" lang="ja-JP" altLang="en-US" sz="1050" b="1">
              <a:solidFill>
                <a:schemeClr val="tx1"/>
              </a:solidFill>
            </a:endParaRPr>
          </a:p>
        </p:txBody>
      </p:sp>
      <p:sp>
        <p:nvSpPr>
          <p:cNvPr id="123" name="四角形: 角を丸くする 122">
            <a:extLst>
              <a:ext uri="{FF2B5EF4-FFF2-40B4-BE49-F238E27FC236}">
                <a16:creationId xmlns:a16="http://schemas.microsoft.com/office/drawing/2014/main" id="{99A81CD9-E448-4A25-A224-7945770253D8}"/>
              </a:ext>
            </a:extLst>
          </p:cNvPr>
          <p:cNvSpPr/>
          <p:nvPr/>
        </p:nvSpPr>
        <p:spPr>
          <a:xfrm>
            <a:off x="10132929"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800">
                <a:solidFill>
                  <a:schemeClr val="tx1"/>
                </a:solidFill>
              </a:rPr>
              <a:t>一般教養</a:t>
            </a:r>
            <a:endParaRPr lang="en-US" altLang="ja-JP" sz="800">
              <a:solidFill>
                <a:schemeClr val="tx1"/>
              </a:solidFill>
            </a:endParaRPr>
          </a:p>
          <a:p>
            <a:pPr algn="ctr"/>
            <a:r>
              <a:rPr lang="ja-JP" altLang="en-US" sz="800">
                <a:solidFill>
                  <a:schemeClr val="tx1"/>
                </a:solidFill>
              </a:rPr>
              <a:t>（情報リテラシー、ハラスメント等）</a:t>
            </a:r>
            <a:endParaRPr lang="en-US" altLang="ja-JP" sz="800">
              <a:solidFill>
                <a:schemeClr val="tx1"/>
              </a:solidFill>
            </a:endParaRPr>
          </a:p>
        </p:txBody>
      </p:sp>
      <p:sp>
        <p:nvSpPr>
          <p:cNvPr id="136" name="四角形: 角を丸くする 135">
            <a:extLst>
              <a:ext uri="{FF2B5EF4-FFF2-40B4-BE49-F238E27FC236}">
                <a16:creationId xmlns:a16="http://schemas.microsoft.com/office/drawing/2014/main" id="{ACE55431-2EE2-4800-AACB-60D9ABC42CA2}"/>
              </a:ext>
            </a:extLst>
          </p:cNvPr>
          <p:cNvSpPr/>
          <p:nvPr/>
        </p:nvSpPr>
        <p:spPr>
          <a:xfrm>
            <a:off x="10308503"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00">
                <a:solidFill>
                  <a:schemeClr val="tx1"/>
                </a:solidFill>
              </a:rPr>
              <a:t>コンプラ</a:t>
            </a:r>
          </a:p>
        </p:txBody>
      </p:sp>
      <p:sp>
        <p:nvSpPr>
          <p:cNvPr id="137" name="四角形: 角を丸くする 136">
            <a:extLst>
              <a:ext uri="{FF2B5EF4-FFF2-40B4-BE49-F238E27FC236}">
                <a16:creationId xmlns:a16="http://schemas.microsoft.com/office/drawing/2014/main" id="{4FEA9AD4-4D89-44B7-8D52-2D253398458E}"/>
              </a:ext>
            </a:extLst>
          </p:cNvPr>
          <p:cNvSpPr/>
          <p:nvPr/>
        </p:nvSpPr>
        <p:spPr>
          <a:xfrm>
            <a:off x="9621028" y="5194194"/>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マーケティング</a:t>
            </a:r>
            <a:endParaRPr lang="en-US" altLang="ja-JP" sz="1050">
              <a:solidFill>
                <a:schemeClr val="tx1"/>
              </a:solidFill>
            </a:endParaRPr>
          </a:p>
        </p:txBody>
      </p:sp>
    </p:spTree>
    <p:extLst>
      <p:ext uri="{BB962C8B-B14F-4D97-AF65-F5344CB8AC3E}">
        <p14:creationId xmlns:p14="http://schemas.microsoft.com/office/powerpoint/2010/main" val="42699785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860C65-4BFB-46C2-835B-3D4920C83627}"/>
              </a:ext>
            </a:extLst>
          </p:cNvPr>
          <p:cNvSpPr>
            <a:spLocks noGrp="1"/>
          </p:cNvSpPr>
          <p:nvPr>
            <p:ph type="title"/>
          </p:nvPr>
        </p:nvSpPr>
        <p:spPr/>
        <p:txBody>
          <a:bodyPr>
            <a:normAutofit fontScale="90000"/>
          </a:bodyPr>
          <a:lstStyle/>
          <a:p>
            <a:r>
              <a:rPr lang="en-US" altLang="ja-JP"/>
              <a:t>【</a:t>
            </a:r>
            <a:r>
              <a:rPr lang="ja-JP" altLang="en-US"/>
              <a:t>伝え方</a:t>
            </a:r>
            <a:r>
              <a:rPr lang="en-US" altLang="ja-JP"/>
              <a:t>】</a:t>
            </a:r>
            <a:r>
              <a:rPr lang="ja-JP" altLang="en-US"/>
              <a:t>伝え方のルール</a:t>
            </a:r>
            <a:endParaRPr kumimoji="1" lang="ja-JP" altLang="en-US"/>
          </a:p>
        </p:txBody>
      </p:sp>
      <p:sp>
        <p:nvSpPr>
          <p:cNvPr id="3" name="フッター プレースホルダー 2">
            <a:extLst>
              <a:ext uri="{FF2B5EF4-FFF2-40B4-BE49-F238E27FC236}">
                <a16:creationId xmlns:a16="http://schemas.microsoft.com/office/drawing/2014/main" id="{E92EA5C7-77C1-4913-A8C8-1BE5BFA04B64}"/>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BF29B20-2D6A-4975-8E8C-CBBA7346FF28}"/>
              </a:ext>
            </a:extLst>
          </p:cNvPr>
          <p:cNvSpPr>
            <a:spLocks noGrp="1"/>
          </p:cNvSpPr>
          <p:nvPr>
            <p:ph type="sldNum" sz="quarter" idx="11"/>
          </p:nvPr>
        </p:nvSpPr>
        <p:spPr/>
        <p:txBody>
          <a:bodyPr/>
          <a:lstStyle/>
          <a:p>
            <a:fld id="{D9AE47F2-95C2-4286-997D-4843A9A6AD0C}" type="slidenum">
              <a:rPr lang="ja-JP" altLang="en-US" smtClean="0"/>
              <a:pPr/>
              <a:t>64</a:t>
            </a:fld>
            <a:endParaRPr lang="ja-JP" altLang="en-US"/>
          </a:p>
        </p:txBody>
      </p:sp>
      <p:sp>
        <p:nvSpPr>
          <p:cNvPr id="5" name="コンテンツ プレースホルダー 4">
            <a:extLst>
              <a:ext uri="{FF2B5EF4-FFF2-40B4-BE49-F238E27FC236}">
                <a16:creationId xmlns:a16="http://schemas.microsoft.com/office/drawing/2014/main" id="{86705C5A-97D4-4B13-8F09-619F63BBDC29}"/>
              </a:ext>
            </a:extLst>
          </p:cNvPr>
          <p:cNvSpPr>
            <a:spLocks noGrp="1"/>
          </p:cNvSpPr>
          <p:nvPr>
            <p:ph sz="quarter" idx="12"/>
          </p:nvPr>
        </p:nvSpPr>
        <p:spPr>
          <a:xfrm>
            <a:off x="397933" y="1264356"/>
            <a:ext cx="9521823" cy="5017153"/>
          </a:xfrm>
        </p:spPr>
        <p:txBody>
          <a:bodyPr>
            <a:normAutofit lnSpcReduction="10000"/>
          </a:bodyPr>
          <a:lstStyle/>
          <a:p>
            <a:r>
              <a:rPr lang="ja-JP" altLang="en-US"/>
              <a:t>伝え方を変えるだけで成功率が高まる</a:t>
            </a:r>
            <a:endParaRPr lang="en-US" altLang="ja-JP"/>
          </a:p>
          <a:p>
            <a:pPr lvl="1"/>
            <a:r>
              <a:rPr lang="ja-JP" altLang="en-US"/>
              <a:t>「納期を遅らせてほしい」ではなく、「もっと品質を上げたいので、ちょっとだけ納期を粘らせてもらえないか」</a:t>
            </a:r>
            <a:endParaRPr lang="en-US" altLang="ja-JP"/>
          </a:p>
          <a:p>
            <a:r>
              <a:rPr lang="ja-JP" altLang="en-US"/>
              <a:t>よい伝え方の基本ルール</a:t>
            </a:r>
            <a:endParaRPr lang="en-US" altLang="ja-JP"/>
          </a:p>
          <a:p>
            <a:pPr lvl="1"/>
            <a:r>
              <a:rPr lang="ja-JP" altLang="en-US"/>
              <a:t>自分の頭の中をそのまま言葉にせず、相手の頭の中を想像して伝える</a:t>
            </a:r>
            <a:endParaRPr lang="en-US" altLang="ja-JP"/>
          </a:p>
          <a:p>
            <a:pPr lvl="2"/>
            <a:r>
              <a:rPr lang="ja-JP" altLang="en-US"/>
              <a:t>「この芝生に入らないでください」⇒「この芝生に入ると農薬が付きますよ」</a:t>
            </a:r>
            <a:endParaRPr lang="en-US" altLang="ja-JP"/>
          </a:p>
          <a:p>
            <a:pPr lvl="1"/>
            <a:r>
              <a:rPr lang="ja-JP" altLang="en-US"/>
              <a:t>強い言葉に変換する（ギャップ法）</a:t>
            </a:r>
            <a:endParaRPr lang="en-US" altLang="ja-JP"/>
          </a:p>
          <a:p>
            <a:pPr lvl="2"/>
            <a:r>
              <a:rPr lang="ja-JP" altLang="en-US"/>
              <a:t>相手のことを好きな時、“好き”とは言わずあえて逆の言葉を使う。「あなたが好きです」⇒「あなたを嫌いになりたいが、できない」</a:t>
            </a:r>
            <a:endParaRPr lang="en-US" altLang="ja-JP"/>
          </a:p>
        </p:txBody>
      </p:sp>
      <p:pic>
        <p:nvPicPr>
          <p:cNvPr id="6" name="Picture 2">
            <a:extLst>
              <a:ext uri="{FF2B5EF4-FFF2-40B4-BE49-F238E27FC236}">
                <a16:creationId xmlns:a16="http://schemas.microsoft.com/office/drawing/2014/main" id="{E8A73CC4-9810-44AA-A3B6-3942726934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9756" y="1298044"/>
            <a:ext cx="1933575" cy="279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2581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CA174DE-49A3-4919-B1A5-E644B1FC3F6B}"/>
              </a:ext>
            </a:extLst>
          </p:cNvPr>
          <p:cNvSpPr>
            <a:spLocks noGrp="1"/>
          </p:cNvSpPr>
          <p:nvPr>
            <p:ph type="title"/>
          </p:nvPr>
        </p:nvSpPr>
        <p:spPr/>
        <p:txBody>
          <a:bodyPr>
            <a:normAutofit fontScale="90000"/>
          </a:bodyPr>
          <a:lstStyle/>
          <a:p>
            <a:r>
              <a:rPr lang="en-US" altLang="ja-JP"/>
              <a:t>【</a:t>
            </a:r>
            <a:r>
              <a:rPr lang="ja-JP" altLang="en-US"/>
              <a:t>伝え方</a:t>
            </a:r>
            <a:r>
              <a:rPr lang="en-US" altLang="ja-JP"/>
              <a:t>】</a:t>
            </a:r>
            <a:r>
              <a:rPr lang="ja-JP" altLang="en-US"/>
              <a:t>プレゼン</a:t>
            </a:r>
            <a:endParaRPr kumimoji="1" lang="ja-JP" altLang="en-US"/>
          </a:p>
        </p:txBody>
      </p:sp>
      <p:sp>
        <p:nvSpPr>
          <p:cNvPr id="3" name="フッター プレースホルダー 2">
            <a:extLst>
              <a:ext uri="{FF2B5EF4-FFF2-40B4-BE49-F238E27FC236}">
                <a16:creationId xmlns:a16="http://schemas.microsoft.com/office/drawing/2014/main" id="{638A563A-AC00-4521-806F-248014094D82}"/>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08B1FEC-984B-43EC-B61E-92A71B7345E3}"/>
              </a:ext>
            </a:extLst>
          </p:cNvPr>
          <p:cNvSpPr>
            <a:spLocks noGrp="1"/>
          </p:cNvSpPr>
          <p:nvPr>
            <p:ph type="sldNum" sz="quarter" idx="11"/>
          </p:nvPr>
        </p:nvSpPr>
        <p:spPr/>
        <p:txBody>
          <a:bodyPr/>
          <a:lstStyle/>
          <a:p>
            <a:fld id="{D9AE47F2-95C2-4286-997D-4843A9A6AD0C}" type="slidenum">
              <a:rPr lang="ja-JP" altLang="en-US" smtClean="0"/>
              <a:pPr/>
              <a:t>65</a:t>
            </a:fld>
            <a:endParaRPr lang="ja-JP" altLang="en-US"/>
          </a:p>
        </p:txBody>
      </p:sp>
      <p:sp>
        <p:nvSpPr>
          <p:cNvPr id="5" name="コンテンツ プレースホルダー 4">
            <a:extLst>
              <a:ext uri="{FF2B5EF4-FFF2-40B4-BE49-F238E27FC236}">
                <a16:creationId xmlns:a16="http://schemas.microsoft.com/office/drawing/2014/main" id="{D35EFCBD-1A22-4D26-B445-D1D22523AD09}"/>
              </a:ext>
            </a:extLst>
          </p:cNvPr>
          <p:cNvSpPr>
            <a:spLocks noGrp="1"/>
          </p:cNvSpPr>
          <p:nvPr>
            <p:ph sz="quarter" idx="12"/>
          </p:nvPr>
        </p:nvSpPr>
        <p:spPr>
          <a:xfrm>
            <a:off x="397933" y="1264357"/>
            <a:ext cx="9976990" cy="4888794"/>
          </a:xfrm>
        </p:spPr>
        <p:txBody>
          <a:bodyPr>
            <a:normAutofit fontScale="62500" lnSpcReduction="20000"/>
          </a:bodyPr>
          <a:lstStyle/>
          <a:p>
            <a:r>
              <a:rPr lang="ja-JP" altLang="en-US"/>
              <a:t>プレゼンはゴールを決めてから臨む</a:t>
            </a:r>
            <a:endParaRPr lang="en-US" altLang="ja-JP"/>
          </a:p>
          <a:p>
            <a:pPr lvl="1"/>
            <a:r>
              <a:rPr lang="ja-JP" altLang="en-US"/>
              <a:t>ゴールは何かを決める（意見をもらう？賛成してもらう？動いてもらう？）</a:t>
            </a:r>
            <a:endParaRPr lang="en-US" altLang="ja-JP"/>
          </a:p>
          <a:p>
            <a:pPr lvl="1"/>
            <a:r>
              <a:rPr lang="ja-JP" altLang="en-US"/>
              <a:t>「内容を理解してもらう」はゴールではない。理解してもらったうえで、どうしてもらいたいのか</a:t>
            </a:r>
            <a:endParaRPr lang="en-US" altLang="ja-JP"/>
          </a:p>
          <a:p>
            <a:pPr lvl="1"/>
            <a:r>
              <a:rPr lang="ja-JP" altLang="en-US"/>
              <a:t>相手の立場や関心・興味をリサーチしたうえで臨む</a:t>
            </a:r>
            <a:endParaRPr lang="en-US" altLang="ja-JP"/>
          </a:p>
          <a:p>
            <a:r>
              <a:rPr lang="ja-JP" altLang="en-US"/>
              <a:t>スライドはスッキリが基本</a:t>
            </a:r>
            <a:endParaRPr lang="en-US" altLang="ja-JP"/>
          </a:p>
          <a:p>
            <a:pPr lvl="1"/>
            <a:r>
              <a:rPr lang="ja-JP" altLang="en-US"/>
              <a:t>文字は少なめで、グラフや図を使う</a:t>
            </a:r>
            <a:endParaRPr lang="en-US" altLang="ja-JP"/>
          </a:p>
          <a:p>
            <a:pPr lvl="1"/>
            <a:r>
              <a:rPr lang="ja-JP" altLang="en-US"/>
              <a:t>フォントサイズ３２以上</a:t>
            </a:r>
            <a:endParaRPr lang="en-US" altLang="ja-JP"/>
          </a:p>
          <a:p>
            <a:pPr lvl="1"/>
            <a:r>
              <a:rPr lang="ja-JP" altLang="en-US"/>
              <a:t>中学生でも理解できる言葉を使う</a:t>
            </a:r>
            <a:endParaRPr lang="en-US" altLang="ja-JP"/>
          </a:p>
          <a:p>
            <a:r>
              <a:rPr lang="en-US" altLang="ja-JP"/>
              <a:t>3</a:t>
            </a:r>
            <a:r>
              <a:rPr lang="ja-JP" altLang="en-US"/>
              <a:t>段ピラミッドで伝える</a:t>
            </a:r>
            <a:endParaRPr lang="en-US" altLang="ja-JP"/>
          </a:p>
          <a:p>
            <a:pPr lvl="1"/>
            <a:r>
              <a:rPr lang="ja-JP" altLang="en-US"/>
              <a:t>結論、根拠、具体例で構成する</a:t>
            </a:r>
            <a:endParaRPr lang="en-US" altLang="ja-JP"/>
          </a:p>
          <a:p>
            <a:pPr lvl="1"/>
            <a:r>
              <a:rPr lang="ja-JP" altLang="en-US"/>
              <a:t>意味がつながることを意識する</a:t>
            </a:r>
            <a:endParaRPr lang="en-US" altLang="ja-JP"/>
          </a:p>
          <a:p>
            <a:pPr lvl="1"/>
            <a:r>
              <a:rPr lang="ja-JP" altLang="en-US"/>
              <a:t>根拠は３つくらいあるとよい</a:t>
            </a:r>
            <a:endParaRPr lang="en-US" altLang="ja-JP"/>
          </a:p>
        </p:txBody>
      </p:sp>
      <p:pic>
        <p:nvPicPr>
          <p:cNvPr id="6" name="Picture 2">
            <a:extLst>
              <a:ext uri="{FF2B5EF4-FFF2-40B4-BE49-F238E27FC236}">
                <a16:creationId xmlns:a16="http://schemas.microsoft.com/office/drawing/2014/main" id="{212E6104-76B1-4042-B7A8-5334FE9C2C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7942" y="1264357"/>
            <a:ext cx="1715389" cy="251020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図表 7">
            <a:extLst>
              <a:ext uri="{FF2B5EF4-FFF2-40B4-BE49-F238E27FC236}">
                <a16:creationId xmlns:a16="http://schemas.microsoft.com/office/drawing/2014/main" id="{B2C4F494-80A2-43D5-AF27-A2D19CE0BBEC}"/>
              </a:ext>
            </a:extLst>
          </p:cNvPr>
          <p:cNvGraphicFramePr/>
          <p:nvPr>
            <p:extLst>
              <p:ext uri="{D42A27DB-BD31-4B8C-83A1-F6EECF244321}">
                <p14:modId xmlns:p14="http://schemas.microsoft.com/office/powerpoint/2010/main" val="2807688388"/>
              </p:ext>
            </p:extLst>
          </p:nvPr>
        </p:nvGraphicFramePr>
        <p:xfrm>
          <a:off x="6469812" y="3836833"/>
          <a:ext cx="3485072" cy="17406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テキスト ボックス 8">
            <a:extLst>
              <a:ext uri="{FF2B5EF4-FFF2-40B4-BE49-F238E27FC236}">
                <a16:creationId xmlns:a16="http://schemas.microsoft.com/office/drawing/2014/main" id="{9785F61D-12C5-4027-85AC-6D0BD8CDB8AF}"/>
              </a:ext>
            </a:extLst>
          </p:cNvPr>
          <p:cNvSpPr txBox="1"/>
          <p:nvPr/>
        </p:nvSpPr>
        <p:spPr>
          <a:xfrm>
            <a:off x="6662145" y="5173938"/>
            <a:ext cx="914400" cy="507831"/>
          </a:xfrm>
          <a:prstGeom prst="rect">
            <a:avLst/>
          </a:prstGeom>
          <a:noFill/>
        </p:spPr>
        <p:txBody>
          <a:bodyPr wrap="square" rtlCol="0">
            <a:spAutoFit/>
          </a:bodyPr>
          <a:lstStyle/>
          <a:p>
            <a:r>
              <a:rPr kumimoji="1" lang="ja-JP" altLang="en-US" sz="900"/>
              <a:t>テレビ事業からは撤退したほうがいい</a:t>
            </a:r>
          </a:p>
        </p:txBody>
      </p:sp>
      <p:sp>
        <p:nvSpPr>
          <p:cNvPr id="10" name="テキスト ボックス 9">
            <a:extLst>
              <a:ext uri="{FF2B5EF4-FFF2-40B4-BE49-F238E27FC236}">
                <a16:creationId xmlns:a16="http://schemas.microsoft.com/office/drawing/2014/main" id="{84325104-2175-424D-A6C6-681EC5C0C67F}"/>
              </a:ext>
            </a:extLst>
          </p:cNvPr>
          <p:cNvSpPr txBox="1"/>
          <p:nvPr/>
        </p:nvSpPr>
        <p:spPr>
          <a:xfrm>
            <a:off x="7769522" y="5575681"/>
            <a:ext cx="914400" cy="507831"/>
          </a:xfrm>
          <a:prstGeom prst="rect">
            <a:avLst/>
          </a:prstGeom>
          <a:noFill/>
        </p:spPr>
        <p:txBody>
          <a:bodyPr wrap="square" rtlCol="0">
            <a:spAutoFit/>
          </a:bodyPr>
          <a:lstStyle/>
          <a:p>
            <a:r>
              <a:rPr kumimoji="1" lang="ja-JP" altLang="en-US" sz="900"/>
              <a:t>家庭用テレビの市場が小さくなっている</a:t>
            </a:r>
          </a:p>
        </p:txBody>
      </p:sp>
      <p:sp>
        <p:nvSpPr>
          <p:cNvPr id="11" name="テキスト ボックス 10">
            <a:extLst>
              <a:ext uri="{FF2B5EF4-FFF2-40B4-BE49-F238E27FC236}">
                <a16:creationId xmlns:a16="http://schemas.microsoft.com/office/drawing/2014/main" id="{C302784E-36DF-471F-92AD-9A57C729E9F4}"/>
              </a:ext>
            </a:extLst>
          </p:cNvPr>
          <p:cNvSpPr txBox="1"/>
          <p:nvPr/>
        </p:nvSpPr>
        <p:spPr>
          <a:xfrm>
            <a:off x="8876899" y="5681769"/>
            <a:ext cx="914400" cy="507831"/>
          </a:xfrm>
          <a:prstGeom prst="rect">
            <a:avLst/>
          </a:prstGeom>
          <a:noFill/>
        </p:spPr>
        <p:txBody>
          <a:bodyPr wrap="square" rtlCol="0">
            <a:spAutoFit/>
          </a:bodyPr>
          <a:lstStyle/>
          <a:p>
            <a:r>
              <a:rPr kumimoji="1" lang="ja-JP" altLang="en-US" sz="900"/>
              <a:t>あの大手家電メーカーが倒産したから</a:t>
            </a:r>
          </a:p>
        </p:txBody>
      </p:sp>
    </p:spTree>
    <p:extLst>
      <p:ext uri="{BB962C8B-B14F-4D97-AF65-F5344CB8AC3E}">
        <p14:creationId xmlns:p14="http://schemas.microsoft.com/office/powerpoint/2010/main" val="15494514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E375AC-AF69-48E7-B4CD-30FB5F69AE7B}"/>
              </a:ext>
            </a:extLst>
          </p:cNvPr>
          <p:cNvSpPr>
            <a:spLocks noGrp="1"/>
          </p:cNvSpPr>
          <p:nvPr>
            <p:ph type="title"/>
          </p:nvPr>
        </p:nvSpPr>
        <p:spPr/>
        <p:txBody>
          <a:bodyPr>
            <a:normAutofit fontScale="90000"/>
          </a:bodyPr>
          <a:lstStyle/>
          <a:p>
            <a:r>
              <a:rPr kumimoji="1" lang="en-US" altLang="ja-JP"/>
              <a:t>【</a:t>
            </a:r>
            <a:r>
              <a:rPr kumimoji="1" lang="ja-JP" altLang="en-US"/>
              <a:t>整え方</a:t>
            </a:r>
            <a:r>
              <a:rPr kumimoji="1" lang="en-US" altLang="ja-JP"/>
              <a:t>】</a:t>
            </a:r>
            <a:r>
              <a:rPr kumimoji="1" lang="ja-JP" altLang="en-US"/>
              <a:t>マインドフルネス</a:t>
            </a:r>
          </a:p>
        </p:txBody>
      </p:sp>
      <p:sp>
        <p:nvSpPr>
          <p:cNvPr id="3" name="フッター プレースホルダー 2">
            <a:extLst>
              <a:ext uri="{FF2B5EF4-FFF2-40B4-BE49-F238E27FC236}">
                <a16:creationId xmlns:a16="http://schemas.microsoft.com/office/drawing/2014/main" id="{874DEF28-F0BB-4B86-8632-265812E408E2}"/>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C4F9F43-B72C-41D1-AB20-743F8B2A0CA9}"/>
              </a:ext>
            </a:extLst>
          </p:cNvPr>
          <p:cNvSpPr>
            <a:spLocks noGrp="1"/>
          </p:cNvSpPr>
          <p:nvPr>
            <p:ph type="sldNum" sz="quarter" idx="11"/>
          </p:nvPr>
        </p:nvSpPr>
        <p:spPr/>
        <p:txBody>
          <a:bodyPr/>
          <a:lstStyle/>
          <a:p>
            <a:fld id="{D9AE47F2-95C2-4286-997D-4843A9A6AD0C}" type="slidenum">
              <a:rPr lang="ja-JP" altLang="en-US" smtClean="0"/>
              <a:pPr/>
              <a:t>66</a:t>
            </a:fld>
            <a:endParaRPr lang="ja-JP" altLang="en-US"/>
          </a:p>
        </p:txBody>
      </p:sp>
      <p:sp>
        <p:nvSpPr>
          <p:cNvPr id="5" name="コンテンツ プレースホルダー 4">
            <a:extLst>
              <a:ext uri="{FF2B5EF4-FFF2-40B4-BE49-F238E27FC236}">
                <a16:creationId xmlns:a16="http://schemas.microsoft.com/office/drawing/2014/main" id="{B34AEE3D-2D71-4B45-9B33-ED642992BA3C}"/>
              </a:ext>
            </a:extLst>
          </p:cNvPr>
          <p:cNvSpPr>
            <a:spLocks noGrp="1"/>
          </p:cNvSpPr>
          <p:nvPr>
            <p:ph sz="quarter" idx="12"/>
          </p:nvPr>
        </p:nvSpPr>
        <p:spPr>
          <a:xfrm>
            <a:off x="397932" y="1264356"/>
            <a:ext cx="9448031" cy="5160255"/>
          </a:xfrm>
        </p:spPr>
        <p:txBody>
          <a:bodyPr>
            <a:normAutofit fontScale="62500" lnSpcReduction="20000"/>
          </a:bodyPr>
          <a:lstStyle/>
          <a:p>
            <a:r>
              <a:rPr kumimoji="1" lang="ja-JP" altLang="en-US"/>
              <a:t>マインドフルネスとは</a:t>
            </a:r>
            <a:endParaRPr kumimoji="1" lang="en-US" altLang="ja-JP"/>
          </a:p>
          <a:p>
            <a:pPr lvl="1"/>
            <a:r>
              <a:rPr kumimoji="1" lang="ja-JP" altLang="en-US"/>
              <a:t>自動思考（考えたくなくても雑念が勝手に浮かんでくる状態）が浮かびにくい心の状態のこと。逆に</a:t>
            </a:r>
            <a:r>
              <a:rPr lang="ja-JP" altLang="en-US"/>
              <a:t>“マインドレスネス”は自動思考が浮かびやすく気が散っている状態</a:t>
            </a:r>
            <a:endParaRPr lang="en-US" altLang="ja-JP"/>
          </a:p>
          <a:p>
            <a:pPr lvl="1"/>
            <a:r>
              <a:rPr kumimoji="1" lang="ja-JP" altLang="en-US"/>
              <a:t>通勤電車の中・・・自動思考が浮かびやすいのでマインドレスネスの状態</a:t>
            </a:r>
            <a:endParaRPr kumimoji="1" lang="en-US" altLang="ja-JP"/>
          </a:p>
          <a:p>
            <a:pPr lvl="1"/>
            <a:r>
              <a:rPr lang="ja-JP" altLang="en-US"/>
              <a:t>水泳や書道中・・・自動思考が浮かびにくいのでマインドフルネスの状態</a:t>
            </a:r>
            <a:endParaRPr lang="en-US" altLang="ja-JP"/>
          </a:p>
          <a:p>
            <a:r>
              <a:rPr kumimoji="1" lang="ja-JP" altLang="en-US"/>
              <a:t>マインドレスネスの状態は良くない</a:t>
            </a:r>
            <a:endParaRPr lang="en-US" altLang="ja-JP"/>
          </a:p>
          <a:p>
            <a:pPr lvl="1"/>
            <a:r>
              <a:rPr kumimoji="1" lang="ja-JP" altLang="en-US"/>
              <a:t>脳が疲れる</a:t>
            </a:r>
            <a:endParaRPr kumimoji="1" lang="en-US" altLang="ja-JP"/>
          </a:p>
          <a:p>
            <a:pPr lvl="1"/>
            <a:r>
              <a:rPr lang="ja-JP" altLang="en-US"/>
              <a:t>自動思考はネガティブ思考の源（</a:t>
            </a:r>
            <a:r>
              <a:rPr kumimoji="1" lang="ja-JP" altLang="en-US"/>
              <a:t>不安、心配、後悔、イライラ）</a:t>
            </a:r>
            <a:endParaRPr kumimoji="1" lang="en-US" altLang="ja-JP"/>
          </a:p>
          <a:p>
            <a:r>
              <a:rPr lang="ja-JP" altLang="en-US"/>
              <a:t>マインドフルネス瞑想</a:t>
            </a:r>
            <a:endParaRPr lang="en-US" altLang="ja-JP"/>
          </a:p>
          <a:p>
            <a:pPr lvl="1"/>
            <a:r>
              <a:rPr kumimoji="1" lang="ja-JP" altLang="en-US">
                <a:solidFill>
                  <a:srgbClr val="FF0000"/>
                </a:solidFill>
              </a:rPr>
              <a:t>「今、この瞬間を観察する」</a:t>
            </a:r>
            <a:r>
              <a:rPr kumimoji="1" lang="ja-JP" altLang="en-US"/>
              <a:t>・・・瞑想し呼吸に集中する、自然の中に身を置き風を感じる、サウナや風呂に入って温度を感じるなど。</a:t>
            </a:r>
            <a:r>
              <a:rPr lang="ja-JP" altLang="en-US"/>
              <a:t>自動思考がでてきたら、「観察」に意識を戻すことが唯一のルール</a:t>
            </a:r>
            <a:endParaRPr lang="en-US" altLang="ja-JP"/>
          </a:p>
          <a:p>
            <a:pPr lvl="1"/>
            <a:r>
              <a:rPr lang="ja-JP" altLang="en-US"/>
              <a:t>毎日つづける</a:t>
            </a:r>
            <a:endParaRPr lang="en-US" altLang="ja-JP"/>
          </a:p>
          <a:p>
            <a:pPr lvl="1"/>
            <a:r>
              <a:rPr lang="ja-JP" altLang="en-US"/>
              <a:t>マインドフルネス瞑想の効果（</a:t>
            </a:r>
            <a:r>
              <a:rPr kumimoji="1" lang="ja-JP" altLang="en-US"/>
              <a:t>リラックス効果、</a:t>
            </a:r>
            <a:r>
              <a:rPr lang="ja-JP" altLang="en-US"/>
              <a:t>ストレス軽減、集中力アップ、痛みの解消、脳が疲れにくくなる、</a:t>
            </a:r>
            <a:r>
              <a:rPr kumimoji="1" lang="ja-JP" altLang="en-US"/>
              <a:t>長生きできる、</a:t>
            </a:r>
            <a:r>
              <a:rPr lang="ja-JP" altLang="en-US"/>
              <a:t>ダイエット、</a:t>
            </a:r>
            <a:r>
              <a:rPr kumimoji="1" lang="ja-JP" altLang="en-US"/>
              <a:t>免疫力アップなど）</a:t>
            </a:r>
          </a:p>
        </p:txBody>
      </p:sp>
      <p:pic>
        <p:nvPicPr>
          <p:cNvPr id="1026" name="Picture 2">
            <a:extLst>
              <a:ext uri="{FF2B5EF4-FFF2-40B4-BE49-F238E27FC236}">
                <a16:creationId xmlns:a16="http://schemas.microsoft.com/office/drawing/2014/main" id="{67276D13-52D2-4005-814C-964404AFAF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2233" y="1426402"/>
            <a:ext cx="1821098" cy="2581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9046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8E2D92-D7E3-43DA-B780-B2E67C416EDC}"/>
              </a:ext>
            </a:extLst>
          </p:cNvPr>
          <p:cNvSpPr>
            <a:spLocks noGrp="1"/>
          </p:cNvSpPr>
          <p:nvPr>
            <p:ph type="title"/>
          </p:nvPr>
        </p:nvSpPr>
        <p:spPr/>
        <p:txBody>
          <a:bodyPr>
            <a:normAutofit fontScale="90000"/>
          </a:bodyPr>
          <a:lstStyle/>
          <a:p>
            <a:r>
              <a:rPr kumimoji="1" lang="en-US" altLang="ja-JP"/>
              <a:t>【</a:t>
            </a:r>
            <a:r>
              <a:rPr kumimoji="1" lang="ja-JP" altLang="en-US"/>
              <a:t>整え方</a:t>
            </a:r>
            <a:r>
              <a:rPr kumimoji="1" lang="en-US" altLang="ja-JP"/>
              <a:t>】</a:t>
            </a:r>
            <a:r>
              <a:rPr kumimoji="1" lang="ja-JP" altLang="en-US"/>
              <a:t>睡眠</a:t>
            </a:r>
          </a:p>
        </p:txBody>
      </p:sp>
      <p:sp>
        <p:nvSpPr>
          <p:cNvPr id="3" name="フッター プレースホルダー 2">
            <a:extLst>
              <a:ext uri="{FF2B5EF4-FFF2-40B4-BE49-F238E27FC236}">
                <a16:creationId xmlns:a16="http://schemas.microsoft.com/office/drawing/2014/main" id="{F978B046-2280-4B54-B9C9-BCFCCB026FDA}"/>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87A93A8-A26E-4477-B1C2-5BD73743231A}"/>
              </a:ext>
            </a:extLst>
          </p:cNvPr>
          <p:cNvSpPr>
            <a:spLocks noGrp="1"/>
          </p:cNvSpPr>
          <p:nvPr>
            <p:ph type="sldNum" sz="quarter" idx="11"/>
          </p:nvPr>
        </p:nvSpPr>
        <p:spPr/>
        <p:txBody>
          <a:bodyPr/>
          <a:lstStyle/>
          <a:p>
            <a:fld id="{D9AE47F2-95C2-4286-997D-4843A9A6AD0C}" type="slidenum">
              <a:rPr lang="ja-JP" altLang="en-US" smtClean="0"/>
              <a:pPr/>
              <a:t>67</a:t>
            </a:fld>
            <a:endParaRPr lang="ja-JP" altLang="en-US"/>
          </a:p>
        </p:txBody>
      </p:sp>
      <p:sp>
        <p:nvSpPr>
          <p:cNvPr id="5" name="コンテンツ プレースホルダー 4">
            <a:extLst>
              <a:ext uri="{FF2B5EF4-FFF2-40B4-BE49-F238E27FC236}">
                <a16:creationId xmlns:a16="http://schemas.microsoft.com/office/drawing/2014/main" id="{3BEA7F98-FB45-46EB-94C5-39BFB54345FC}"/>
              </a:ext>
            </a:extLst>
          </p:cNvPr>
          <p:cNvSpPr>
            <a:spLocks noGrp="1"/>
          </p:cNvSpPr>
          <p:nvPr>
            <p:ph sz="quarter" idx="12"/>
          </p:nvPr>
        </p:nvSpPr>
        <p:spPr>
          <a:xfrm>
            <a:off x="397933" y="1264357"/>
            <a:ext cx="9562496" cy="4888794"/>
          </a:xfrm>
        </p:spPr>
        <p:txBody>
          <a:bodyPr>
            <a:normAutofit fontScale="77500" lnSpcReduction="20000"/>
          </a:bodyPr>
          <a:lstStyle/>
          <a:p>
            <a:r>
              <a:rPr kumimoji="1" lang="ja-JP" altLang="en-US"/>
              <a:t>寝始めの最初の</a:t>
            </a:r>
            <a:r>
              <a:rPr kumimoji="1" lang="en-US" altLang="ja-JP"/>
              <a:t>90</a:t>
            </a:r>
            <a:r>
              <a:rPr kumimoji="1" lang="ja-JP" altLang="en-US"/>
              <a:t>分の質を高めることが大事</a:t>
            </a:r>
            <a:endParaRPr kumimoji="1" lang="en-US" altLang="ja-JP"/>
          </a:p>
          <a:p>
            <a:r>
              <a:rPr lang="ja-JP" altLang="en-US"/>
              <a:t>質を高めるには寝る</a:t>
            </a:r>
            <a:r>
              <a:rPr lang="en-US" altLang="ja-JP"/>
              <a:t>90</a:t>
            </a:r>
            <a:r>
              <a:rPr lang="ja-JP" altLang="en-US"/>
              <a:t>分前に風呂に入って“深部体温”を上げること</a:t>
            </a:r>
            <a:endParaRPr lang="en-US" altLang="ja-JP"/>
          </a:p>
          <a:p>
            <a:pPr lvl="1"/>
            <a:r>
              <a:rPr kumimoji="1" lang="en-US" altLang="ja-JP"/>
              <a:t>90</a:t>
            </a:r>
            <a:r>
              <a:rPr kumimoji="1" lang="ja-JP" altLang="en-US"/>
              <a:t>分後には湯冷めして “深部体温”が下がっている“状態となる。この状態が質の高い睡眠を生み出す</a:t>
            </a:r>
            <a:endParaRPr kumimoji="1" lang="en-US" altLang="ja-JP"/>
          </a:p>
          <a:p>
            <a:pPr lvl="1"/>
            <a:r>
              <a:rPr kumimoji="1" lang="ja-JP" altLang="en-US"/>
              <a:t>シャワーの場合、風呂ほど深部体温が上がらないので、寝る</a:t>
            </a:r>
            <a:r>
              <a:rPr kumimoji="1" lang="en-US" altLang="ja-JP"/>
              <a:t>30</a:t>
            </a:r>
            <a:r>
              <a:rPr kumimoji="1" lang="ja-JP" altLang="en-US"/>
              <a:t>～</a:t>
            </a:r>
            <a:r>
              <a:rPr kumimoji="1" lang="en-US" altLang="ja-JP"/>
              <a:t>60</a:t>
            </a:r>
            <a:r>
              <a:rPr kumimoji="1" lang="ja-JP" altLang="en-US"/>
              <a:t>分前に浴びるのが良い</a:t>
            </a:r>
            <a:endParaRPr kumimoji="1" lang="en-US" altLang="ja-JP"/>
          </a:p>
          <a:p>
            <a:r>
              <a:rPr kumimoji="1" lang="ja-JP" altLang="en-US"/>
              <a:t>睡眠時間の理想は</a:t>
            </a:r>
            <a:r>
              <a:rPr kumimoji="1" lang="en-US" altLang="ja-JP"/>
              <a:t>7</a:t>
            </a:r>
            <a:r>
              <a:rPr kumimoji="1" lang="ja-JP" altLang="en-US"/>
              <a:t>時間</a:t>
            </a:r>
            <a:endParaRPr lang="en-US" altLang="ja-JP"/>
          </a:p>
          <a:p>
            <a:pPr lvl="1"/>
            <a:r>
              <a:rPr kumimoji="1" lang="ja-JP" altLang="en-US"/>
              <a:t>最低でも</a:t>
            </a:r>
            <a:r>
              <a:rPr kumimoji="1" lang="en-US" altLang="ja-JP"/>
              <a:t>6</a:t>
            </a:r>
            <a:r>
              <a:rPr kumimoji="1" lang="ja-JP" altLang="en-US"/>
              <a:t>時間</a:t>
            </a:r>
            <a:endParaRPr kumimoji="1" lang="en-US" altLang="ja-JP"/>
          </a:p>
          <a:p>
            <a:pPr lvl="1"/>
            <a:r>
              <a:rPr lang="ja-JP" altLang="en-US"/>
              <a:t>毎日同じ時間に寝ることが大事</a:t>
            </a:r>
            <a:endParaRPr kumimoji="1" lang="en-US" altLang="ja-JP"/>
          </a:p>
        </p:txBody>
      </p:sp>
      <p:pic>
        <p:nvPicPr>
          <p:cNvPr id="1026" name="Picture 2">
            <a:extLst>
              <a:ext uri="{FF2B5EF4-FFF2-40B4-BE49-F238E27FC236}">
                <a16:creationId xmlns:a16="http://schemas.microsoft.com/office/drawing/2014/main" id="{416CB7AF-2A54-4DF7-A1E6-BACE369520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0429" y="1264358"/>
            <a:ext cx="1892903" cy="2769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8067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8E2D92-D7E3-43DA-B780-B2E67C416EDC}"/>
              </a:ext>
            </a:extLst>
          </p:cNvPr>
          <p:cNvSpPr>
            <a:spLocks noGrp="1"/>
          </p:cNvSpPr>
          <p:nvPr>
            <p:ph type="title"/>
          </p:nvPr>
        </p:nvSpPr>
        <p:spPr/>
        <p:txBody>
          <a:bodyPr>
            <a:normAutofit fontScale="90000"/>
          </a:bodyPr>
          <a:lstStyle/>
          <a:p>
            <a:r>
              <a:rPr kumimoji="1" lang="en-US" altLang="ja-JP"/>
              <a:t>【</a:t>
            </a:r>
            <a:r>
              <a:rPr kumimoji="1" lang="ja-JP" altLang="en-US"/>
              <a:t>整え方</a:t>
            </a:r>
            <a:r>
              <a:rPr kumimoji="1" lang="en-US" altLang="ja-JP"/>
              <a:t>】</a:t>
            </a:r>
            <a:r>
              <a:rPr kumimoji="1" lang="ja-JP" altLang="en-US"/>
              <a:t>食事</a:t>
            </a:r>
          </a:p>
        </p:txBody>
      </p:sp>
      <p:sp>
        <p:nvSpPr>
          <p:cNvPr id="3" name="フッター プレースホルダー 2">
            <a:extLst>
              <a:ext uri="{FF2B5EF4-FFF2-40B4-BE49-F238E27FC236}">
                <a16:creationId xmlns:a16="http://schemas.microsoft.com/office/drawing/2014/main" id="{F978B046-2280-4B54-B9C9-BCFCCB026FDA}"/>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87A93A8-A26E-4477-B1C2-5BD73743231A}"/>
              </a:ext>
            </a:extLst>
          </p:cNvPr>
          <p:cNvSpPr>
            <a:spLocks noGrp="1"/>
          </p:cNvSpPr>
          <p:nvPr>
            <p:ph type="sldNum" sz="quarter" idx="11"/>
          </p:nvPr>
        </p:nvSpPr>
        <p:spPr/>
        <p:txBody>
          <a:bodyPr/>
          <a:lstStyle/>
          <a:p>
            <a:fld id="{D9AE47F2-95C2-4286-997D-4843A9A6AD0C}" type="slidenum">
              <a:rPr lang="ja-JP" altLang="en-US" smtClean="0"/>
              <a:pPr/>
              <a:t>68</a:t>
            </a:fld>
            <a:endParaRPr lang="ja-JP" altLang="en-US"/>
          </a:p>
        </p:txBody>
      </p:sp>
      <p:sp>
        <p:nvSpPr>
          <p:cNvPr id="5" name="コンテンツ プレースホルダー 4">
            <a:extLst>
              <a:ext uri="{FF2B5EF4-FFF2-40B4-BE49-F238E27FC236}">
                <a16:creationId xmlns:a16="http://schemas.microsoft.com/office/drawing/2014/main" id="{3BEA7F98-FB45-46EB-94C5-39BFB54345FC}"/>
              </a:ext>
            </a:extLst>
          </p:cNvPr>
          <p:cNvSpPr>
            <a:spLocks noGrp="1"/>
          </p:cNvSpPr>
          <p:nvPr>
            <p:ph sz="quarter" idx="12"/>
          </p:nvPr>
        </p:nvSpPr>
        <p:spPr/>
        <p:txBody>
          <a:bodyPr>
            <a:normAutofit fontScale="92500" lnSpcReduction="10000"/>
          </a:bodyPr>
          <a:lstStyle/>
          <a:p>
            <a:r>
              <a:rPr kumimoji="1" lang="ja-JP" altLang="en-US"/>
              <a:t>食べたほうがよいもの</a:t>
            </a:r>
            <a:endParaRPr kumimoji="1" lang="en-US" altLang="ja-JP"/>
          </a:p>
          <a:p>
            <a:pPr lvl="1"/>
            <a:r>
              <a:rPr kumimoji="1" lang="ja-JP" altLang="en-US"/>
              <a:t>茶色い炭水化物（玄米、そば、全粒粉のパン）</a:t>
            </a:r>
            <a:endParaRPr kumimoji="1" lang="en-US" altLang="ja-JP"/>
          </a:p>
          <a:p>
            <a:pPr lvl="1"/>
            <a:r>
              <a:rPr lang="ja-JP" altLang="en-US"/>
              <a:t>野菜と果物</a:t>
            </a:r>
            <a:endParaRPr kumimoji="1" lang="en-US" altLang="ja-JP"/>
          </a:p>
          <a:p>
            <a:pPr lvl="1"/>
            <a:r>
              <a:rPr lang="ja-JP" altLang="en-US"/>
              <a:t>オリーブオイル</a:t>
            </a:r>
            <a:endParaRPr lang="en-US" altLang="ja-JP"/>
          </a:p>
          <a:p>
            <a:pPr lvl="1"/>
            <a:r>
              <a:rPr kumimoji="1" lang="ja-JP" altLang="en-US"/>
              <a:t>白身の肉（魚、鳥）</a:t>
            </a:r>
            <a:endParaRPr kumimoji="1" lang="en-US" altLang="ja-JP"/>
          </a:p>
          <a:p>
            <a:pPr lvl="1"/>
            <a:r>
              <a:rPr lang="ja-JP" altLang="en-US"/>
              <a:t>ナッツ類</a:t>
            </a:r>
            <a:endParaRPr lang="en-US" altLang="ja-JP"/>
          </a:p>
          <a:p>
            <a:r>
              <a:rPr kumimoji="1" lang="ja-JP" altLang="en-US"/>
              <a:t>食べないほうがよいもの</a:t>
            </a:r>
            <a:endParaRPr kumimoji="1" lang="en-US" altLang="ja-JP"/>
          </a:p>
          <a:p>
            <a:pPr lvl="1"/>
            <a:r>
              <a:rPr lang="ja-JP" altLang="en-US"/>
              <a:t>白い炭水化物（白米、小麦）</a:t>
            </a:r>
            <a:endParaRPr lang="en-US" altLang="ja-JP"/>
          </a:p>
          <a:p>
            <a:pPr lvl="1"/>
            <a:r>
              <a:rPr kumimoji="1" lang="ja-JP" altLang="en-US"/>
              <a:t>赤い肉（牛肉、豚肉、ハム、ソーセージなどの加工肉）</a:t>
            </a:r>
            <a:endParaRPr kumimoji="1" lang="en-US" altLang="ja-JP"/>
          </a:p>
          <a:p>
            <a:pPr lvl="1"/>
            <a:r>
              <a:rPr lang="ja-JP" altLang="en-US"/>
              <a:t>バターなどの飽和脂肪酸</a:t>
            </a:r>
            <a:endParaRPr kumimoji="1" lang="ja-JP" altLang="en-US"/>
          </a:p>
        </p:txBody>
      </p:sp>
      <p:pic>
        <p:nvPicPr>
          <p:cNvPr id="6" name="図 5">
            <a:extLst>
              <a:ext uri="{FF2B5EF4-FFF2-40B4-BE49-F238E27FC236}">
                <a16:creationId xmlns:a16="http://schemas.microsoft.com/office/drawing/2014/main" id="{BEA02DEC-2C5E-4EB5-80CB-D962AC559F2B}"/>
              </a:ext>
            </a:extLst>
          </p:cNvPr>
          <p:cNvPicPr>
            <a:picLocks noChangeAspect="1"/>
          </p:cNvPicPr>
          <p:nvPr/>
        </p:nvPicPr>
        <p:blipFill>
          <a:blip r:embed="rId2"/>
          <a:stretch>
            <a:fillRect/>
          </a:stretch>
        </p:blipFill>
        <p:spPr>
          <a:xfrm>
            <a:off x="9860493" y="1379525"/>
            <a:ext cx="1933575" cy="2790825"/>
          </a:xfrm>
          <a:prstGeom prst="rect">
            <a:avLst/>
          </a:prstGeom>
        </p:spPr>
      </p:pic>
    </p:spTree>
    <p:extLst>
      <p:ext uri="{BB962C8B-B14F-4D97-AF65-F5344CB8AC3E}">
        <p14:creationId xmlns:p14="http://schemas.microsoft.com/office/powerpoint/2010/main" val="16074656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D5A955-4043-4B93-8933-E6E667489313}"/>
              </a:ext>
            </a:extLst>
          </p:cNvPr>
          <p:cNvSpPr>
            <a:spLocks noGrp="1"/>
          </p:cNvSpPr>
          <p:nvPr>
            <p:ph type="title"/>
          </p:nvPr>
        </p:nvSpPr>
        <p:spPr/>
        <p:txBody>
          <a:bodyPr>
            <a:normAutofit fontScale="90000"/>
          </a:bodyPr>
          <a:lstStyle/>
          <a:p>
            <a:r>
              <a:rPr kumimoji="1" lang="en-US" altLang="ja-JP"/>
              <a:t>【</a:t>
            </a:r>
            <a:r>
              <a:rPr kumimoji="1" lang="ja-JP" altLang="en-US"/>
              <a:t>整え方</a:t>
            </a:r>
            <a:r>
              <a:rPr kumimoji="1" lang="en-US" altLang="ja-JP"/>
              <a:t>】</a:t>
            </a:r>
            <a:r>
              <a:rPr kumimoji="1" lang="ja-JP" altLang="en-US"/>
              <a:t>筋トレ</a:t>
            </a:r>
          </a:p>
        </p:txBody>
      </p:sp>
      <p:sp>
        <p:nvSpPr>
          <p:cNvPr id="3" name="フッター プレースホルダー 2">
            <a:extLst>
              <a:ext uri="{FF2B5EF4-FFF2-40B4-BE49-F238E27FC236}">
                <a16:creationId xmlns:a16="http://schemas.microsoft.com/office/drawing/2014/main" id="{5D4FEA3D-6779-4751-AD71-2F0C5E22DF4B}"/>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5D8E357-B1CF-4A92-80D2-B3ED759B42AD}"/>
              </a:ext>
            </a:extLst>
          </p:cNvPr>
          <p:cNvSpPr>
            <a:spLocks noGrp="1"/>
          </p:cNvSpPr>
          <p:nvPr>
            <p:ph type="sldNum" sz="quarter" idx="11"/>
          </p:nvPr>
        </p:nvSpPr>
        <p:spPr/>
        <p:txBody>
          <a:bodyPr/>
          <a:lstStyle/>
          <a:p>
            <a:fld id="{D9AE47F2-95C2-4286-997D-4843A9A6AD0C}" type="slidenum">
              <a:rPr lang="ja-JP" altLang="en-US" smtClean="0"/>
              <a:pPr/>
              <a:t>69</a:t>
            </a:fld>
            <a:endParaRPr lang="ja-JP" altLang="en-US"/>
          </a:p>
        </p:txBody>
      </p:sp>
      <p:sp>
        <p:nvSpPr>
          <p:cNvPr id="5" name="コンテンツ プレースホルダー 4">
            <a:extLst>
              <a:ext uri="{FF2B5EF4-FFF2-40B4-BE49-F238E27FC236}">
                <a16:creationId xmlns:a16="http://schemas.microsoft.com/office/drawing/2014/main" id="{DA76387E-DDD3-46BA-B009-08C1849571FE}"/>
              </a:ext>
            </a:extLst>
          </p:cNvPr>
          <p:cNvSpPr>
            <a:spLocks noGrp="1"/>
          </p:cNvSpPr>
          <p:nvPr>
            <p:ph sz="quarter" idx="12"/>
          </p:nvPr>
        </p:nvSpPr>
        <p:spPr>
          <a:xfrm>
            <a:off x="397933" y="1264357"/>
            <a:ext cx="9217122" cy="4888794"/>
          </a:xfrm>
        </p:spPr>
        <p:txBody>
          <a:bodyPr>
            <a:normAutofit lnSpcReduction="10000"/>
          </a:bodyPr>
          <a:lstStyle/>
          <a:p>
            <a:r>
              <a:rPr kumimoji="1" lang="ja-JP" altLang="en-US"/>
              <a:t>筋トレは“良いことづくめ“</a:t>
            </a:r>
            <a:endParaRPr kumimoji="1" lang="en-US" altLang="ja-JP"/>
          </a:p>
          <a:p>
            <a:pPr lvl="1"/>
            <a:r>
              <a:rPr lang="ja-JP" altLang="en-US"/>
              <a:t>身体面</a:t>
            </a:r>
            <a:endParaRPr lang="en-US" altLang="ja-JP"/>
          </a:p>
          <a:p>
            <a:pPr lvl="2"/>
            <a:r>
              <a:rPr lang="ja-JP" altLang="en-US"/>
              <a:t>アンチエイジング効果</a:t>
            </a:r>
            <a:endParaRPr lang="en-US" altLang="ja-JP"/>
          </a:p>
          <a:p>
            <a:pPr lvl="2"/>
            <a:r>
              <a:rPr lang="ja-JP" altLang="en-US"/>
              <a:t>見た目がよくなる（モテるようになる）</a:t>
            </a:r>
            <a:endParaRPr lang="en-US" altLang="ja-JP"/>
          </a:p>
          <a:p>
            <a:pPr lvl="1"/>
            <a:r>
              <a:rPr kumimoji="1" lang="ja-JP" altLang="en-US"/>
              <a:t>精神面</a:t>
            </a:r>
            <a:endParaRPr kumimoji="1" lang="en-US" altLang="ja-JP"/>
          </a:p>
          <a:p>
            <a:pPr lvl="2"/>
            <a:r>
              <a:rPr lang="ja-JP" altLang="en-US"/>
              <a:t>自尊心、自己肯定感が高まる</a:t>
            </a:r>
            <a:endParaRPr lang="en-US" altLang="ja-JP"/>
          </a:p>
          <a:p>
            <a:pPr lvl="2"/>
            <a:r>
              <a:rPr lang="ja-JP" altLang="en-US"/>
              <a:t>精神が安定する</a:t>
            </a:r>
            <a:endParaRPr lang="en-US" altLang="ja-JP"/>
          </a:p>
          <a:p>
            <a:r>
              <a:rPr kumimoji="1" lang="ja-JP" altLang="en-US"/>
              <a:t>継続するには</a:t>
            </a:r>
            <a:endParaRPr kumimoji="1" lang="en-US" altLang="ja-JP"/>
          </a:p>
          <a:p>
            <a:pPr lvl="1"/>
            <a:r>
              <a:rPr kumimoji="1" lang="ja-JP" altLang="en-US"/>
              <a:t>ジムは一回１時間以内、週</a:t>
            </a:r>
            <a:r>
              <a:rPr kumimoji="1" lang="en-US" altLang="ja-JP"/>
              <a:t>2</a:t>
            </a:r>
            <a:r>
              <a:rPr kumimoji="1" lang="ja-JP" altLang="en-US"/>
              <a:t>回程度</a:t>
            </a:r>
            <a:endParaRPr kumimoji="1" lang="en-US" altLang="ja-JP"/>
          </a:p>
          <a:p>
            <a:pPr lvl="1"/>
            <a:r>
              <a:rPr lang="ja-JP" altLang="en-US"/>
              <a:t>最初はパーソナルジムに通って基本を教えてもらう</a:t>
            </a:r>
            <a:endParaRPr kumimoji="1" lang="ja-JP" altLang="en-US"/>
          </a:p>
        </p:txBody>
      </p:sp>
      <p:pic>
        <p:nvPicPr>
          <p:cNvPr id="1026" name="Picture 2">
            <a:extLst>
              <a:ext uri="{FF2B5EF4-FFF2-40B4-BE49-F238E27FC236}">
                <a16:creationId xmlns:a16="http://schemas.microsoft.com/office/drawing/2014/main" id="{F5CADE55-BA41-4F0F-8BF7-30F6A51C11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1901" y="1277560"/>
            <a:ext cx="2131429" cy="3128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022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375FE7E-AC5D-4D47-B703-4D1D95C4D9A3}"/>
              </a:ext>
            </a:extLst>
          </p:cNvPr>
          <p:cNvSpPr/>
          <p:nvPr/>
        </p:nvSpPr>
        <p:spPr>
          <a:xfrm>
            <a:off x="173099" y="930946"/>
            <a:ext cx="5904000" cy="5894965"/>
          </a:xfrm>
          <a:prstGeom prst="rect">
            <a:avLst/>
          </a:prstGeom>
          <a:solidFill>
            <a:schemeClr val="accent5">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lIns="180000" tIns="180000" rIns="180000" bIns="180000" rtlCol="0" anchor="t"/>
          <a:lstStyle/>
          <a:p>
            <a:pPr algn="ctr"/>
            <a:endParaRPr lang="ja-JP" altLang="en-US" sz="3200" b="1"/>
          </a:p>
        </p:txBody>
      </p:sp>
      <p:sp>
        <p:nvSpPr>
          <p:cNvPr id="120" name="四角形: 角を丸くする 119">
            <a:extLst>
              <a:ext uri="{FF2B5EF4-FFF2-40B4-BE49-F238E27FC236}">
                <a16:creationId xmlns:a16="http://schemas.microsoft.com/office/drawing/2014/main" id="{D35F2712-55D4-4BA2-A9EC-87D98EC22D97}"/>
              </a:ext>
            </a:extLst>
          </p:cNvPr>
          <p:cNvSpPr/>
          <p:nvPr/>
        </p:nvSpPr>
        <p:spPr>
          <a:xfrm>
            <a:off x="357693" y="1423310"/>
            <a:ext cx="5523893" cy="4385082"/>
          </a:xfrm>
          <a:prstGeom prst="roundRect">
            <a:avLst/>
          </a:prstGeom>
          <a:solidFill>
            <a:schemeClr val="accent4">
              <a:lumMod val="20000"/>
              <a:lumOff val="8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endParaRPr kumimoji="1" lang="ja-JP" altLang="en-US"/>
          </a:p>
        </p:txBody>
      </p:sp>
      <p:sp>
        <p:nvSpPr>
          <p:cNvPr id="111" name="四角形: 角を丸くする 110">
            <a:extLst>
              <a:ext uri="{FF2B5EF4-FFF2-40B4-BE49-F238E27FC236}">
                <a16:creationId xmlns:a16="http://schemas.microsoft.com/office/drawing/2014/main" id="{DBF91BC0-E92E-44A1-9E1B-13F55C57BB31}"/>
              </a:ext>
            </a:extLst>
          </p:cNvPr>
          <p:cNvSpPr/>
          <p:nvPr/>
        </p:nvSpPr>
        <p:spPr>
          <a:xfrm>
            <a:off x="345622" y="2488599"/>
            <a:ext cx="5533171" cy="4059231"/>
          </a:xfrm>
          <a:prstGeom prst="roundRect">
            <a:avLst/>
          </a:prstGeom>
          <a:solidFill>
            <a:schemeClr val="accent6">
              <a:lumMod val="20000"/>
              <a:lumOff val="8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endParaRPr kumimoji="1" lang="ja-JP" altLang="en-US"/>
          </a:p>
        </p:txBody>
      </p:sp>
      <p:sp>
        <p:nvSpPr>
          <p:cNvPr id="10" name="正方形/長方形 9">
            <a:extLst>
              <a:ext uri="{FF2B5EF4-FFF2-40B4-BE49-F238E27FC236}">
                <a16:creationId xmlns:a16="http://schemas.microsoft.com/office/drawing/2014/main" id="{2E12B3E5-7095-4834-8F32-14D1D9294915}"/>
              </a:ext>
            </a:extLst>
          </p:cNvPr>
          <p:cNvSpPr/>
          <p:nvPr/>
        </p:nvSpPr>
        <p:spPr>
          <a:xfrm>
            <a:off x="6084592" y="930941"/>
            <a:ext cx="5904000" cy="5894964"/>
          </a:xfrm>
          <a:prstGeom prst="rect">
            <a:avLst/>
          </a:prstGeom>
          <a:solidFill>
            <a:srgbClr val="FFEFEF"/>
          </a:solidFill>
          <a:ln>
            <a:noFill/>
          </a:ln>
        </p:spPr>
        <p:style>
          <a:lnRef idx="1">
            <a:schemeClr val="accent1"/>
          </a:lnRef>
          <a:fillRef idx="2">
            <a:schemeClr val="accent1"/>
          </a:fillRef>
          <a:effectRef idx="1">
            <a:schemeClr val="accent1"/>
          </a:effectRef>
          <a:fontRef idx="minor">
            <a:schemeClr val="dk1"/>
          </a:fontRef>
        </p:style>
        <p:txBody>
          <a:bodyPr lIns="180000" tIns="180000" rIns="180000" bIns="180000" rtlCol="0" anchor="t"/>
          <a:lstStyle/>
          <a:p>
            <a:pPr algn="ctr"/>
            <a:endParaRPr lang="ja-JP" altLang="en-US" b="1"/>
          </a:p>
        </p:txBody>
      </p:sp>
      <p:sp>
        <p:nvSpPr>
          <p:cNvPr id="12" name="四角形: 角を丸くする 11">
            <a:extLst>
              <a:ext uri="{FF2B5EF4-FFF2-40B4-BE49-F238E27FC236}">
                <a16:creationId xmlns:a16="http://schemas.microsoft.com/office/drawing/2014/main" id="{87261F89-398A-415D-8563-57FCC114A4CB}"/>
              </a:ext>
            </a:extLst>
          </p:cNvPr>
          <p:cNvSpPr/>
          <p:nvPr/>
        </p:nvSpPr>
        <p:spPr>
          <a:xfrm>
            <a:off x="173861" y="703947"/>
            <a:ext cx="5890960" cy="227556"/>
          </a:xfrm>
          <a:prstGeom prst="round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ctr"/>
          <a:lstStyle/>
          <a:p>
            <a:pPr algn="ctr"/>
            <a:r>
              <a:rPr kumimoji="1" lang="ja-JP" altLang="en-US" sz="1400" b="1">
                <a:solidFill>
                  <a:schemeClr val="bg1"/>
                </a:solidFill>
              </a:rPr>
              <a:t>正しい道理をもって社会に貢献する</a:t>
            </a:r>
            <a:endParaRPr kumimoji="1" lang="en-US" altLang="ja-JP" sz="1400" b="1">
              <a:solidFill>
                <a:schemeClr val="bg1"/>
              </a:solidFill>
            </a:endParaRPr>
          </a:p>
        </p:txBody>
      </p:sp>
      <p:sp>
        <p:nvSpPr>
          <p:cNvPr id="24" name="四角形: 角を丸くする 23">
            <a:extLst>
              <a:ext uri="{FF2B5EF4-FFF2-40B4-BE49-F238E27FC236}">
                <a16:creationId xmlns:a16="http://schemas.microsoft.com/office/drawing/2014/main" id="{85337DFC-0671-4391-AB45-BB08B2F9E8AB}"/>
              </a:ext>
            </a:extLst>
          </p:cNvPr>
          <p:cNvSpPr/>
          <p:nvPr/>
        </p:nvSpPr>
        <p:spPr>
          <a:xfrm>
            <a:off x="6136963" y="3540349"/>
            <a:ext cx="5760000" cy="3285556"/>
          </a:xfrm>
          <a:prstGeom prst="roundRect">
            <a:avLst/>
          </a:prstGeom>
          <a:solidFill>
            <a:schemeClr val="accent4">
              <a:lumMod val="20000"/>
              <a:lumOff val="80000"/>
            </a:schemeClr>
          </a:solidFill>
          <a:ln/>
        </p:spPr>
        <p:style>
          <a:lnRef idx="1">
            <a:schemeClr val="accent4"/>
          </a:lnRef>
          <a:fillRef idx="2">
            <a:schemeClr val="accent4"/>
          </a:fillRef>
          <a:effectRef idx="1">
            <a:schemeClr val="accent4"/>
          </a:effectRef>
          <a:fontRef idx="minor">
            <a:schemeClr val="dk1"/>
          </a:fontRef>
        </p:style>
        <p:txBody>
          <a:bodyPr lIns="180000" tIns="180000" rIns="180000" bIns="180000" rtlCol="0" anchor="t"/>
          <a:lstStyle/>
          <a:p>
            <a:pPr algn="ctr"/>
            <a:endParaRPr kumimoji="1" lang="ja-JP" altLang="en-US" sz="1400"/>
          </a:p>
        </p:txBody>
      </p:sp>
      <p:sp>
        <p:nvSpPr>
          <p:cNvPr id="33" name="正方形/長方形 32">
            <a:extLst>
              <a:ext uri="{FF2B5EF4-FFF2-40B4-BE49-F238E27FC236}">
                <a16:creationId xmlns:a16="http://schemas.microsoft.com/office/drawing/2014/main" id="{A1E6149E-7F21-486D-A858-082646A396BD}"/>
              </a:ext>
            </a:extLst>
          </p:cNvPr>
          <p:cNvSpPr/>
          <p:nvPr/>
        </p:nvSpPr>
        <p:spPr>
          <a:xfrm>
            <a:off x="8277727" y="3574032"/>
            <a:ext cx="1620957" cy="338554"/>
          </a:xfrm>
          <a:prstGeom prst="rect">
            <a:avLst/>
          </a:prstGeom>
        </p:spPr>
        <p:txBody>
          <a:bodyPr wrap="none">
            <a:spAutoFit/>
          </a:bodyPr>
          <a:lstStyle/>
          <a:p>
            <a:pPr algn="ctr"/>
            <a:r>
              <a:rPr lang="ja-JP" altLang="en-US" sz="1600" b="1"/>
              <a:t>売り手（自社）</a:t>
            </a:r>
          </a:p>
        </p:txBody>
      </p:sp>
      <p:sp>
        <p:nvSpPr>
          <p:cNvPr id="35" name="四角形: 角を丸くする 34">
            <a:extLst>
              <a:ext uri="{FF2B5EF4-FFF2-40B4-BE49-F238E27FC236}">
                <a16:creationId xmlns:a16="http://schemas.microsoft.com/office/drawing/2014/main" id="{CBDFAD11-8D95-431D-B788-9B071680C382}"/>
              </a:ext>
            </a:extLst>
          </p:cNvPr>
          <p:cNvSpPr/>
          <p:nvPr/>
        </p:nvSpPr>
        <p:spPr>
          <a:xfrm>
            <a:off x="9672840" y="1416631"/>
            <a:ext cx="1376714" cy="1204254"/>
          </a:xfrm>
          <a:prstGeom prst="roundRect">
            <a:avLst/>
          </a:prstGeom>
          <a:ln/>
        </p:spPr>
        <p:style>
          <a:lnRef idx="1">
            <a:schemeClr val="accent6"/>
          </a:lnRef>
          <a:fillRef idx="2">
            <a:schemeClr val="accent6"/>
          </a:fillRef>
          <a:effectRef idx="1">
            <a:schemeClr val="accent6"/>
          </a:effectRef>
          <a:fontRef idx="minor">
            <a:schemeClr val="dk1"/>
          </a:fontRef>
        </p:style>
        <p:txBody>
          <a:bodyPr lIns="180000" tIns="180000" rIns="180000" bIns="180000" rtlCol="0" anchor="t"/>
          <a:lstStyle/>
          <a:p>
            <a:pPr algn="ctr"/>
            <a:endParaRPr lang="ja-JP" altLang="en-US" sz="1400"/>
          </a:p>
        </p:txBody>
      </p:sp>
      <p:sp>
        <p:nvSpPr>
          <p:cNvPr id="36" name="正方形/長方形 35">
            <a:extLst>
              <a:ext uri="{FF2B5EF4-FFF2-40B4-BE49-F238E27FC236}">
                <a16:creationId xmlns:a16="http://schemas.microsoft.com/office/drawing/2014/main" id="{E9EEC53F-F9AD-4CEA-BBCD-B55CC525F29C}"/>
              </a:ext>
            </a:extLst>
          </p:cNvPr>
          <p:cNvSpPr/>
          <p:nvPr/>
        </p:nvSpPr>
        <p:spPr>
          <a:xfrm>
            <a:off x="9776342" y="1701606"/>
            <a:ext cx="1210589" cy="584775"/>
          </a:xfrm>
          <a:prstGeom prst="rect">
            <a:avLst/>
          </a:prstGeom>
        </p:spPr>
        <p:txBody>
          <a:bodyPr wrap="none">
            <a:spAutoFit/>
          </a:bodyPr>
          <a:lstStyle/>
          <a:p>
            <a:pPr algn="ctr"/>
            <a:r>
              <a:rPr lang="ja-JP" altLang="en-US" sz="1600" b="1"/>
              <a:t>買い手</a:t>
            </a:r>
            <a:endParaRPr lang="en-US" altLang="ja-JP" sz="1600" b="1"/>
          </a:p>
          <a:p>
            <a:pPr algn="ctr"/>
            <a:r>
              <a:rPr lang="ja-JP" altLang="en-US" sz="1600" b="1"/>
              <a:t>（取引先）</a:t>
            </a:r>
          </a:p>
        </p:txBody>
      </p:sp>
      <p:sp>
        <p:nvSpPr>
          <p:cNvPr id="37" name="四角形: 角を丸くする 36">
            <a:extLst>
              <a:ext uri="{FF2B5EF4-FFF2-40B4-BE49-F238E27FC236}">
                <a16:creationId xmlns:a16="http://schemas.microsoft.com/office/drawing/2014/main" id="{1B74C658-4FF7-4EAE-8FB4-704078C69375}"/>
              </a:ext>
            </a:extLst>
          </p:cNvPr>
          <p:cNvSpPr/>
          <p:nvPr/>
        </p:nvSpPr>
        <p:spPr>
          <a:xfrm>
            <a:off x="6771814" y="1420198"/>
            <a:ext cx="1376714" cy="1204254"/>
          </a:xfrm>
          <a:prstGeom prst="roundRect">
            <a:avLst/>
          </a:prstGeom>
          <a:ln/>
        </p:spPr>
        <p:style>
          <a:lnRef idx="1">
            <a:schemeClr val="accent5"/>
          </a:lnRef>
          <a:fillRef idx="2">
            <a:schemeClr val="accent5"/>
          </a:fillRef>
          <a:effectRef idx="1">
            <a:schemeClr val="accent5"/>
          </a:effectRef>
          <a:fontRef idx="minor">
            <a:schemeClr val="dk1"/>
          </a:fontRef>
        </p:style>
        <p:txBody>
          <a:bodyPr lIns="180000" tIns="180000" rIns="180000" bIns="180000" rtlCol="0" anchor="t"/>
          <a:lstStyle/>
          <a:p>
            <a:pPr algn="ctr"/>
            <a:endParaRPr lang="ja-JP" altLang="en-US" sz="1400"/>
          </a:p>
        </p:txBody>
      </p:sp>
      <p:sp>
        <p:nvSpPr>
          <p:cNvPr id="38" name="正方形/長方形 37">
            <a:extLst>
              <a:ext uri="{FF2B5EF4-FFF2-40B4-BE49-F238E27FC236}">
                <a16:creationId xmlns:a16="http://schemas.microsoft.com/office/drawing/2014/main" id="{8AC1939E-7AC4-4920-8E42-24EA7A9E5C3F}"/>
              </a:ext>
            </a:extLst>
          </p:cNvPr>
          <p:cNvSpPr/>
          <p:nvPr/>
        </p:nvSpPr>
        <p:spPr>
          <a:xfrm>
            <a:off x="6941238" y="1720815"/>
            <a:ext cx="1005404" cy="584775"/>
          </a:xfrm>
          <a:prstGeom prst="rect">
            <a:avLst/>
          </a:prstGeom>
        </p:spPr>
        <p:txBody>
          <a:bodyPr wrap="none">
            <a:spAutoFit/>
          </a:bodyPr>
          <a:lstStyle/>
          <a:p>
            <a:pPr algn="ctr"/>
            <a:r>
              <a:rPr lang="ja-JP" altLang="en-US" sz="1600" b="1"/>
              <a:t>社会</a:t>
            </a:r>
            <a:endParaRPr lang="en-US" altLang="ja-JP" sz="1600" b="1"/>
          </a:p>
          <a:p>
            <a:pPr algn="ctr"/>
            <a:r>
              <a:rPr lang="ja-JP" altLang="en-US" sz="1600" b="1"/>
              <a:t>（業界）</a:t>
            </a:r>
          </a:p>
        </p:txBody>
      </p:sp>
      <p:cxnSp>
        <p:nvCxnSpPr>
          <p:cNvPr id="40" name="直線矢印コネクタ 39">
            <a:extLst>
              <a:ext uri="{FF2B5EF4-FFF2-40B4-BE49-F238E27FC236}">
                <a16:creationId xmlns:a16="http://schemas.microsoft.com/office/drawing/2014/main" id="{73B43910-762D-4FC5-A67F-96844A360097}"/>
              </a:ext>
            </a:extLst>
          </p:cNvPr>
          <p:cNvCxnSpPr>
            <a:cxnSpLocks/>
          </p:cNvCxnSpPr>
          <p:nvPr/>
        </p:nvCxnSpPr>
        <p:spPr>
          <a:xfrm flipH="1" flipV="1">
            <a:off x="7522344" y="2624452"/>
            <a:ext cx="588912" cy="9092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52F3CDF6-3A41-47BE-A382-5E04C3C0C2A1}"/>
              </a:ext>
            </a:extLst>
          </p:cNvPr>
          <p:cNvSpPr txBox="1"/>
          <p:nvPr/>
        </p:nvSpPr>
        <p:spPr>
          <a:xfrm>
            <a:off x="10028000" y="3274784"/>
            <a:ext cx="1449964" cy="230832"/>
          </a:xfrm>
          <a:prstGeom prst="rect">
            <a:avLst/>
          </a:prstGeom>
          <a:noFill/>
        </p:spPr>
        <p:txBody>
          <a:bodyPr wrap="square" rtlCol="0">
            <a:spAutoFit/>
          </a:bodyPr>
          <a:lstStyle/>
          <a:p>
            <a:r>
              <a:rPr kumimoji="1" lang="ja-JP" altLang="en-US" sz="900" b="1"/>
              <a:t>商品、サービス、価値</a:t>
            </a:r>
          </a:p>
        </p:txBody>
      </p:sp>
      <p:cxnSp>
        <p:nvCxnSpPr>
          <p:cNvPr id="44" name="直線矢印コネクタ 43">
            <a:extLst>
              <a:ext uri="{FF2B5EF4-FFF2-40B4-BE49-F238E27FC236}">
                <a16:creationId xmlns:a16="http://schemas.microsoft.com/office/drawing/2014/main" id="{EF598B3C-AB2C-4A7E-985E-BC3C89359FD4}"/>
              </a:ext>
            </a:extLst>
          </p:cNvPr>
          <p:cNvCxnSpPr>
            <a:cxnSpLocks/>
          </p:cNvCxnSpPr>
          <p:nvPr/>
        </p:nvCxnSpPr>
        <p:spPr>
          <a:xfrm>
            <a:off x="7705692" y="2626241"/>
            <a:ext cx="588912" cy="8667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B5538583-E24E-4B6B-BC41-5354294F3DC1}"/>
              </a:ext>
            </a:extLst>
          </p:cNvPr>
          <p:cNvSpPr txBox="1"/>
          <p:nvPr/>
        </p:nvSpPr>
        <p:spPr>
          <a:xfrm>
            <a:off x="9422531" y="2614519"/>
            <a:ext cx="883049" cy="230832"/>
          </a:xfrm>
          <a:prstGeom prst="rect">
            <a:avLst/>
          </a:prstGeom>
          <a:noFill/>
        </p:spPr>
        <p:txBody>
          <a:bodyPr wrap="square" rtlCol="0">
            <a:spAutoFit/>
          </a:bodyPr>
          <a:lstStyle/>
          <a:p>
            <a:r>
              <a:rPr kumimoji="1" lang="ja-JP" altLang="en-US" sz="900" b="1"/>
              <a:t>収益、信用</a:t>
            </a:r>
          </a:p>
        </p:txBody>
      </p:sp>
      <p:cxnSp>
        <p:nvCxnSpPr>
          <p:cNvPr id="47" name="直線矢印コネクタ 46">
            <a:extLst>
              <a:ext uri="{FF2B5EF4-FFF2-40B4-BE49-F238E27FC236}">
                <a16:creationId xmlns:a16="http://schemas.microsoft.com/office/drawing/2014/main" id="{D75E0EFB-AA02-436B-B552-C4EB5BE57ABF}"/>
              </a:ext>
            </a:extLst>
          </p:cNvPr>
          <p:cNvCxnSpPr>
            <a:cxnSpLocks/>
          </p:cNvCxnSpPr>
          <p:nvPr/>
        </p:nvCxnSpPr>
        <p:spPr>
          <a:xfrm flipV="1">
            <a:off x="9994613" y="2599471"/>
            <a:ext cx="461796" cy="8880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480212C-5813-4589-8591-61A2CE348ABA}"/>
              </a:ext>
            </a:extLst>
          </p:cNvPr>
          <p:cNvSpPr txBox="1"/>
          <p:nvPr/>
        </p:nvSpPr>
        <p:spPr>
          <a:xfrm>
            <a:off x="6911484" y="3270761"/>
            <a:ext cx="1188333" cy="230832"/>
          </a:xfrm>
          <a:prstGeom prst="rect">
            <a:avLst/>
          </a:prstGeom>
          <a:noFill/>
        </p:spPr>
        <p:txBody>
          <a:bodyPr wrap="square" rtlCol="0">
            <a:spAutoFit/>
          </a:bodyPr>
          <a:lstStyle/>
          <a:p>
            <a:r>
              <a:rPr kumimoji="1" lang="ja-JP" altLang="en-US" sz="900"/>
              <a:t>実績、使命、理念</a:t>
            </a:r>
          </a:p>
        </p:txBody>
      </p:sp>
      <p:cxnSp>
        <p:nvCxnSpPr>
          <p:cNvPr id="51" name="直線矢印コネクタ 50">
            <a:extLst>
              <a:ext uri="{FF2B5EF4-FFF2-40B4-BE49-F238E27FC236}">
                <a16:creationId xmlns:a16="http://schemas.microsoft.com/office/drawing/2014/main" id="{8E9B3844-9B91-417F-BEB0-D9AD20861F8B}"/>
              </a:ext>
            </a:extLst>
          </p:cNvPr>
          <p:cNvCxnSpPr>
            <a:cxnSpLocks/>
          </p:cNvCxnSpPr>
          <p:nvPr/>
        </p:nvCxnSpPr>
        <p:spPr>
          <a:xfrm flipH="1">
            <a:off x="9811204" y="2619919"/>
            <a:ext cx="455066" cy="8667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BAA1D5DC-5AE5-4CC4-9611-74365AE67BDE}"/>
              </a:ext>
            </a:extLst>
          </p:cNvPr>
          <p:cNvSpPr txBox="1"/>
          <p:nvPr/>
        </p:nvSpPr>
        <p:spPr>
          <a:xfrm>
            <a:off x="7776096" y="2613027"/>
            <a:ext cx="1191661" cy="230832"/>
          </a:xfrm>
          <a:prstGeom prst="rect">
            <a:avLst/>
          </a:prstGeom>
          <a:noFill/>
        </p:spPr>
        <p:txBody>
          <a:bodyPr wrap="square" rtlCol="0">
            <a:spAutoFit/>
          </a:bodyPr>
          <a:lstStyle/>
          <a:p>
            <a:r>
              <a:rPr kumimoji="1" lang="ja-JP" altLang="en-US" sz="900"/>
              <a:t>信用、機会の創出</a:t>
            </a:r>
          </a:p>
        </p:txBody>
      </p:sp>
      <p:cxnSp>
        <p:nvCxnSpPr>
          <p:cNvPr id="55" name="直線矢印コネクタ 54">
            <a:extLst>
              <a:ext uri="{FF2B5EF4-FFF2-40B4-BE49-F238E27FC236}">
                <a16:creationId xmlns:a16="http://schemas.microsoft.com/office/drawing/2014/main" id="{84E879F6-8230-40D3-B827-E70E2B4BEB75}"/>
              </a:ext>
            </a:extLst>
          </p:cNvPr>
          <p:cNvCxnSpPr>
            <a:cxnSpLocks/>
          </p:cNvCxnSpPr>
          <p:nvPr/>
        </p:nvCxnSpPr>
        <p:spPr>
          <a:xfrm>
            <a:off x="8148528" y="1836977"/>
            <a:ext cx="1524312" cy="71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DC6A3F3A-A23C-4821-B62E-0F6D2909E48C}"/>
              </a:ext>
            </a:extLst>
          </p:cNvPr>
          <p:cNvSpPr txBox="1"/>
          <p:nvPr/>
        </p:nvSpPr>
        <p:spPr>
          <a:xfrm>
            <a:off x="8346171" y="1883205"/>
            <a:ext cx="1166490" cy="230832"/>
          </a:xfrm>
          <a:prstGeom prst="rect">
            <a:avLst/>
          </a:prstGeom>
          <a:noFill/>
        </p:spPr>
        <p:txBody>
          <a:bodyPr wrap="square" rtlCol="0">
            <a:spAutoFit/>
          </a:bodyPr>
          <a:lstStyle/>
          <a:p>
            <a:r>
              <a:rPr kumimoji="1" lang="ja-JP" altLang="en-US" sz="900"/>
              <a:t>発展、市場活性化</a:t>
            </a:r>
          </a:p>
        </p:txBody>
      </p:sp>
      <p:cxnSp>
        <p:nvCxnSpPr>
          <p:cNvPr id="60" name="直線矢印コネクタ 59">
            <a:extLst>
              <a:ext uri="{FF2B5EF4-FFF2-40B4-BE49-F238E27FC236}">
                <a16:creationId xmlns:a16="http://schemas.microsoft.com/office/drawing/2014/main" id="{8E5976E1-8D75-41F0-8EA5-F8D191532F45}"/>
              </a:ext>
            </a:extLst>
          </p:cNvPr>
          <p:cNvCxnSpPr>
            <a:cxnSpLocks/>
          </p:cNvCxnSpPr>
          <p:nvPr/>
        </p:nvCxnSpPr>
        <p:spPr>
          <a:xfrm flipH="1">
            <a:off x="8111257" y="2132696"/>
            <a:ext cx="1578296"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4F2CD928-DC48-40D3-946B-6F947349E1ED}"/>
              </a:ext>
            </a:extLst>
          </p:cNvPr>
          <p:cNvSpPr/>
          <p:nvPr/>
        </p:nvSpPr>
        <p:spPr>
          <a:xfrm>
            <a:off x="7089609" y="4571467"/>
            <a:ext cx="3953317" cy="965252"/>
          </a:xfrm>
          <a:prstGeom prst="rect">
            <a:avLst/>
          </a:prstGeom>
          <a:solidFill>
            <a:schemeClr val="tx1">
              <a:lumMod val="10000"/>
              <a:lumOff val="90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t"/>
          <a:lstStyle/>
          <a:p>
            <a:pPr algn="ctr"/>
            <a:endParaRPr kumimoji="1" lang="ja-JP" altLang="en-US" sz="1600"/>
          </a:p>
        </p:txBody>
      </p:sp>
      <p:sp>
        <p:nvSpPr>
          <p:cNvPr id="67" name="正方形/長方形 66">
            <a:extLst>
              <a:ext uri="{FF2B5EF4-FFF2-40B4-BE49-F238E27FC236}">
                <a16:creationId xmlns:a16="http://schemas.microsoft.com/office/drawing/2014/main" id="{F69F5CD2-4C48-43A1-904F-4F0B70B2564B}"/>
              </a:ext>
            </a:extLst>
          </p:cNvPr>
          <p:cNvSpPr/>
          <p:nvPr/>
        </p:nvSpPr>
        <p:spPr>
          <a:xfrm>
            <a:off x="6579220" y="4569407"/>
            <a:ext cx="4692313" cy="261610"/>
          </a:xfrm>
          <a:prstGeom prst="rect">
            <a:avLst/>
          </a:prstGeom>
        </p:spPr>
        <p:txBody>
          <a:bodyPr wrap="square">
            <a:spAutoFit/>
          </a:bodyPr>
          <a:lstStyle/>
          <a:p>
            <a:pPr algn="ctr"/>
            <a:r>
              <a:rPr lang="ja-JP" altLang="en-US" sz="1100" b="1"/>
              <a:t>フロントオフィス（売上創造）</a:t>
            </a:r>
          </a:p>
        </p:txBody>
      </p:sp>
      <p:sp>
        <p:nvSpPr>
          <p:cNvPr id="54" name="正方形/長方形 53">
            <a:extLst>
              <a:ext uri="{FF2B5EF4-FFF2-40B4-BE49-F238E27FC236}">
                <a16:creationId xmlns:a16="http://schemas.microsoft.com/office/drawing/2014/main" id="{E26A83B8-0423-4DB7-8FE0-C97D26C6F5D8}"/>
              </a:ext>
            </a:extLst>
          </p:cNvPr>
          <p:cNvSpPr/>
          <p:nvPr/>
        </p:nvSpPr>
        <p:spPr>
          <a:xfrm>
            <a:off x="637655" y="2524255"/>
            <a:ext cx="1415772" cy="276999"/>
          </a:xfrm>
          <a:prstGeom prst="rect">
            <a:avLst/>
          </a:prstGeom>
        </p:spPr>
        <p:txBody>
          <a:bodyPr wrap="none">
            <a:spAutoFit/>
          </a:bodyPr>
          <a:lstStyle/>
          <a:p>
            <a:pPr algn="ctr"/>
            <a:r>
              <a:rPr lang="ja-JP" altLang="en-US" sz="1200" b="1"/>
              <a:t>組織マネジメント</a:t>
            </a:r>
          </a:p>
        </p:txBody>
      </p:sp>
      <p:sp>
        <p:nvSpPr>
          <p:cNvPr id="56" name="正方形/長方形 55">
            <a:extLst>
              <a:ext uri="{FF2B5EF4-FFF2-40B4-BE49-F238E27FC236}">
                <a16:creationId xmlns:a16="http://schemas.microsoft.com/office/drawing/2014/main" id="{B11BAB95-5121-45AC-BB2D-73C8C22ECA9A}"/>
              </a:ext>
            </a:extLst>
          </p:cNvPr>
          <p:cNvSpPr/>
          <p:nvPr/>
        </p:nvSpPr>
        <p:spPr>
          <a:xfrm>
            <a:off x="637655" y="1452174"/>
            <a:ext cx="1415772" cy="276999"/>
          </a:xfrm>
          <a:prstGeom prst="rect">
            <a:avLst/>
          </a:prstGeom>
        </p:spPr>
        <p:txBody>
          <a:bodyPr wrap="none">
            <a:spAutoFit/>
          </a:bodyPr>
          <a:lstStyle/>
          <a:p>
            <a:pPr algn="ctr"/>
            <a:r>
              <a:rPr lang="ja-JP" altLang="en-US" sz="1200" b="1"/>
              <a:t>社会マネジメント</a:t>
            </a:r>
          </a:p>
        </p:txBody>
      </p:sp>
      <p:sp>
        <p:nvSpPr>
          <p:cNvPr id="30" name="四角形: 角を丸くする 29">
            <a:extLst>
              <a:ext uri="{FF2B5EF4-FFF2-40B4-BE49-F238E27FC236}">
                <a16:creationId xmlns:a16="http://schemas.microsoft.com/office/drawing/2014/main" id="{F51DA3F0-214A-478B-8EB1-D808EF336558}"/>
              </a:ext>
            </a:extLst>
          </p:cNvPr>
          <p:cNvSpPr/>
          <p:nvPr/>
        </p:nvSpPr>
        <p:spPr>
          <a:xfrm>
            <a:off x="341511" y="3534995"/>
            <a:ext cx="5533171" cy="3204000"/>
          </a:xfrm>
          <a:prstGeom prst="roundRect">
            <a:avLst/>
          </a:prstGeom>
          <a:solidFill>
            <a:schemeClr val="accent3">
              <a:lumMod val="20000"/>
              <a:lumOff val="8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endParaRPr kumimoji="1" lang="ja-JP" altLang="en-US"/>
          </a:p>
        </p:txBody>
      </p:sp>
      <p:sp>
        <p:nvSpPr>
          <p:cNvPr id="61" name="正方形/長方形 60">
            <a:extLst>
              <a:ext uri="{FF2B5EF4-FFF2-40B4-BE49-F238E27FC236}">
                <a16:creationId xmlns:a16="http://schemas.microsoft.com/office/drawing/2014/main" id="{FB7C7F32-5D68-4865-92B7-E8FF7233A3D0}"/>
              </a:ext>
            </a:extLst>
          </p:cNvPr>
          <p:cNvSpPr/>
          <p:nvPr/>
        </p:nvSpPr>
        <p:spPr>
          <a:xfrm>
            <a:off x="638982" y="3522391"/>
            <a:ext cx="1415772" cy="276999"/>
          </a:xfrm>
          <a:prstGeom prst="rect">
            <a:avLst/>
          </a:prstGeom>
        </p:spPr>
        <p:txBody>
          <a:bodyPr wrap="none">
            <a:spAutoFit/>
          </a:bodyPr>
          <a:lstStyle/>
          <a:p>
            <a:pPr algn="ctr"/>
            <a:r>
              <a:rPr lang="ja-JP" altLang="en-US" sz="1200" b="1"/>
              <a:t>個人マネジメント</a:t>
            </a:r>
          </a:p>
        </p:txBody>
      </p:sp>
      <p:sp>
        <p:nvSpPr>
          <p:cNvPr id="58" name="正方形/長方形 57">
            <a:extLst>
              <a:ext uri="{FF2B5EF4-FFF2-40B4-BE49-F238E27FC236}">
                <a16:creationId xmlns:a16="http://schemas.microsoft.com/office/drawing/2014/main" id="{6BF3A683-183F-4863-8855-340D57D968EC}"/>
              </a:ext>
            </a:extLst>
          </p:cNvPr>
          <p:cNvSpPr/>
          <p:nvPr/>
        </p:nvSpPr>
        <p:spPr>
          <a:xfrm>
            <a:off x="722159" y="4324037"/>
            <a:ext cx="2489639" cy="1858312"/>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kumimoji="1" lang="ja-JP" altLang="en-US" sz="900" b="1">
                <a:solidFill>
                  <a:schemeClr val="tx1"/>
                </a:solidFill>
              </a:rPr>
              <a:t>７つの習慣</a:t>
            </a:r>
          </a:p>
        </p:txBody>
      </p:sp>
      <p:sp>
        <p:nvSpPr>
          <p:cNvPr id="62" name="正方形/長方形 61">
            <a:extLst>
              <a:ext uri="{FF2B5EF4-FFF2-40B4-BE49-F238E27FC236}">
                <a16:creationId xmlns:a16="http://schemas.microsoft.com/office/drawing/2014/main" id="{2DA1ACFB-E618-4A39-9CD7-D6293464F5D0}"/>
              </a:ext>
            </a:extLst>
          </p:cNvPr>
          <p:cNvSpPr/>
          <p:nvPr/>
        </p:nvSpPr>
        <p:spPr>
          <a:xfrm>
            <a:off x="916423" y="5340001"/>
            <a:ext cx="2160000" cy="73145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vert="eaVert" lIns="36000" tIns="36000" rIns="36000" bIns="36000" rtlCol="0" anchor="b"/>
          <a:lstStyle/>
          <a:p>
            <a:pPr algn="dist"/>
            <a:r>
              <a:rPr kumimoji="1" lang="ja-JP" altLang="en-US" sz="1050">
                <a:solidFill>
                  <a:schemeClr val="bg1"/>
                </a:solidFill>
              </a:rPr>
              <a:t>私的成功</a:t>
            </a:r>
          </a:p>
        </p:txBody>
      </p:sp>
      <p:sp>
        <p:nvSpPr>
          <p:cNvPr id="63" name="正方形/長方形 62">
            <a:extLst>
              <a:ext uri="{FF2B5EF4-FFF2-40B4-BE49-F238E27FC236}">
                <a16:creationId xmlns:a16="http://schemas.microsoft.com/office/drawing/2014/main" id="{8DE2C809-46B3-4B2E-AE0B-2B524C4ACC66}"/>
              </a:ext>
            </a:extLst>
          </p:cNvPr>
          <p:cNvSpPr/>
          <p:nvPr/>
        </p:nvSpPr>
        <p:spPr>
          <a:xfrm>
            <a:off x="916422" y="4532001"/>
            <a:ext cx="2160000" cy="798703"/>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vert="eaVert" lIns="36000" tIns="36000" rIns="36000" bIns="36000" rtlCol="0" anchor="b"/>
          <a:lstStyle/>
          <a:p>
            <a:pPr algn="dist"/>
            <a:r>
              <a:rPr kumimoji="1" lang="ja-JP" altLang="en-US" sz="1050">
                <a:solidFill>
                  <a:schemeClr val="bg1"/>
                </a:solidFill>
              </a:rPr>
              <a:t>公的成功</a:t>
            </a:r>
          </a:p>
        </p:txBody>
      </p:sp>
      <p:sp>
        <p:nvSpPr>
          <p:cNvPr id="64" name="四角形: 角を丸くする 63">
            <a:extLst>
              <a:ext uri="{FF2B5EF4-FFF2-40B4-BE49-F238E27FC236}">
                <a16:creationId xmlns:a16="http://schemas.microsoft.com/office/drawing/2014/main" id="{D13E4E65-C7BE-4E8E-9CA1-4DBCBA6CE1C3}"/>
              </a:ext>
            </a:extLst>
          </p:cNvPr>
          <p:cNvSpPr/>
          <p:nvPr/>
        </p:nvSpPr>
        <p:spPr>
          <a:xfrm>
            <a:off x="1188749" y="5607569"/>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②終わりを思い描く</a:t>
            </a:r>
            <a:endParaRPr lang="en-US" altLang="ja-JP" sz="900">
              <a:solidFill>
                <a:schemeClr val="tx1"/>
              </a:solidFill>
            </a:endParaRPr>
          </a:p>
        </p:txBody>
      </p:sp>
      <p:sp>
        <p:nvSpPr>
          <p:cNvPr id="65" name="四角形: 角を丸くする 64">
            <a:extLst>
              <a:ext uri="{FF2B5EF4-FFF2-40B4-BE49-F238E27FC236}">
                <a16:creationId xmlns:a16="http://schemas.microsoft.com/office/drawing/2014/main" id="{B3396E38-DC79-48D4-9A76-6F27B81FF9AC}"/>
              </a:ext>
            </a:extLst>
          </p:cNvPr>
          <p:cNvSpPr/>
          <p:nvPr/>
        </p:nvSpPr>
        <p:spPr>
          <a:xfrm>
            <a:off x="1188749" y="5364396"/>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③最優先事項を優先する</a:t>
            </a:r>
            <a:endParaRPr lang="en-US" altLang="ja-JP" sz="900">
              <a:solidFill>
                <a:schemeClr val="tx1"/>
              </a:solidFill>
            </a:endParaRPr>
          </a:p>
        </p:txBody>
      </p:sp>
      <p:sp>
        <p:nvSpPr>
          <p:cNvPr id="66" name="四角形: 角を丸くする 65">
            <a:extLst>
              <a:ext uri="{FF2B5EF4-FFF2-40B4-BE49-F238E27FC236}">
                <a16:creationId xmlns:a16="http://schemas.microsoft.com/office/drawing/2014/main" id="{DA04C01E-C56C-4E24-8160-12DC3E520A29}"/>
              </a:ext>
            </a:extLst>
          </p:cNvPr>
          <p:cNvSpPr/>
          <p:nvPr/>
        </p:nvSpPr>
        <p:spPr>
          <a:xfrm>
            <a:off x="1188749" y="5067883"/>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④</a:t>
            </a:r>
            <a:r>
              <a:rPr lang="en-US" altLang="ja-JP" sz="900">
                <a:solidFill>
                  <a:schemeClr val="tx1"/>
                </a:solidFill>
              </a:rPr>
              <a:t>Win-Win</a:t>
            </a:r>
            <a:r>
              <a:rPr lang="ja-JP" altLang="en-US" sz="900">
                <a:solidFill>
                  <a:schemeClr val="tx1"/>
                </a:solidFill>
              </a:rPr>
              <a:t>を考える</a:t>
            </a:r>
            <a:endParaRPr lang="en-US" altLang="ja-JP" sz="900">
              <a:solidFill>
                <a:schemeClr val="tx1"/>
              </a:solidFill>
            </a:endParaRPr>
          </a:p>
        </p:txBody>
      </p:sp>
      <p:sp>
        <p:nvSpPr>
          <p:cNvPr id="69" name="四角形: 角を丸くする 68">
            <a:extLst>
              <a:ext uri="{FF2B5EF4-FFF2-40B4-BE49-F238E27FC236}">
                <a16:creationId xmlns:a16="http://schemas.microsoft.com/office/drawing/2014/main" id="{A5AD7D3C-4D07-44B6-98BB-09E54AD4404A}"/>
              </a:ext>
            </a:extLst>
          </p:cNvPr>
          <p:cNvSpPr/>
          <p:nvPr/>
        </p:nvSpPr>
        <p:spPr>
          <a:xfrm>
            <a:off x="1188749" y="4824710"/>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⑤理解に徹し、理解される</a:t>
            </a:r>
            <a:endParaRPr lang="en-US" altLang="ja-JP" sz="900">
              <a:solidFill>
                <a:schemeClr val="tx1"/>
              </a:solidFill>
            </a:endParaRPr>
          </a:p>
        </p:txBody>
      </p:sp>
      <p:sp>
        <p:nvSpPr>
          <p:cNvPr id="77" name="四角形: 角を丸くする 76">
            <a:extLst>
              <a:ext uri="{FF2B5EF4-FFF2-40B4-BE49-F238E27FC236}">
                <a16:creationId xmlns:a16="http://schemas.microsoft.com/office/drawing/2014/main" id="{6ECE1190-304E-427D-9EBA-B61B3E8D51F2}"/>
              </a:ext>
            </a:extLst>
          </p:cNvPr>
          <p:cNvSpPr/>
          <p:nvPr/>
        </p:nvSpPr>
        <p:spPr>
          <a:xfrm>
            <a:off x="1188749" y="4581537"/>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⑥シナジーを創り出す</a:t>
            </a:r>
            <a:endParaRPr lang="en-US" altLang="ja-JP" sz="900">
              <a:solidFill>
                <a:schemeClr val="tx1"/>
              </a:solidFill>
            </a:endParaRPr>
          </a:p>
        </p:txBody>
      </p:sp>
      <p:sp>
        <p:nvSpPr>
          <p:cNvPr id="78" name="四角形: 角を丸くする 77">
            <a:extLst>
              <a:ext uri="{FF2B5EF4-FFF2-40B4-BE49-F238E27FC236}">
                <a16:creationId xmlns:a16="http://schemas.microsoft.com/office/drawing/2014/main" id="{0E599092-F3E0-4A39-96C6-0C9F939267A7}"/>
              </a:ext>
            </a:extLst>
          </p:cNvPr>
          <p:cNvSpPr/>
          <p:nvPr/>
        </p:nvSpPr>
        <p:spPr>
          <a:xfrm>
            <a:off x="2804319" y="4575606"/>
            <a:ext cx="213196" cy="1455135"/>
          </a:xfrm>
          <a:prstGeom prst="roundRect">
            <a:avLst/>
          </a:prstGeom>
          <a:ln/>
        </p:spPr>
        <p:style>
          <a:lnRef idx="2">
            <a:schemeClr val="accent1"/>
          </a:lnRef>
          <a:fillRef idx="1">
            <a:schemeClr val="lt1"/>
          </a:fillRef>
          <a:effectRef idx="0">
            <a:schemeClr val="accent1"/>
          </a:effectRef>
          <a:fontRef idx="minor">
            <a:schemeClr val="dk1"/>
          </a:fontRef>
        </p:style>
        <p:txBody>
          <a:bodyPr vert="eaVert" lIns="36000" tIns="36000" rIns="36000" bIns="36000" rtlCol="0" anchor="ctr"/>
          <a:lstStyle/>
          <a:p>
            <a:pPr algn="dist"/>
            <a:r>
              <a:rPr lang="ja-JP" altLang="en-US" sz="900">
                <a:solidFill>
                  <a:schemeClr val="tx1"/>
                </a:solidFill>
              </a:rPr>
              <a:t>⑦刃を研ぐ</a:t>
            </a:r>
            <a:endParaRPr lang="en-US" altLang="ja-JP" sz="900">
              <a:solidFill>
                <a:schemeClr val="tx1"/>
              </a:solidFill>
            </a:endParaRPr>
          </a:p>
        </p:txBody>
      </p:sp>
      <p:sp>
        <p:nvSpPr>
          <p:cNvPr id="79" name="正方形/長方形 78">
            <a:extLst>
              <a:ext uri="{FF2B5EF4-FFF2-40B4-BE49-F238E27FC236}">
                <a16:creationId xmlns:a16="http://schemas.microsoft.com/office/drawing/2014/main" id="{5A1F70DE-7FC2-4259-AA5B-B87622D6C5FE}"/>
              </a:ext>
            </a:extLst>
          </p:cNvPr>
          <p:cNvSpPr/>
          <p:nvPr/>
        </p:nvSpPr>
        <p:spPr>
          <a:xfrm>
            <a:off x="4344709" y="4330695"/>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整え方</a:t>
            </a:r>
            <a:endParaRPr lang="en-US" altLang="ja-JP" sz="900" b="1">
              <a:solidFill>
                <a:schemeClr val="tx1"/>
              </a:solidFill>
            </a:endParaRPr>
          </a:p>
        </p:txBody>
      </p:sp>
      <p:sp>
        <p:nvSpPr>
          <p:cNvPr id="80" name="正方形/長方形 79">
            <a:extLst>
              <a:ext uri="{FF2B5EF4-FFF2-40B4-BE49-F238E27FC236}">
                <a16:creationId xmlns:a16="http://schemas.microsoft.com/office/drawing/2014/main" id="{405F0630-D323-4B4E-A04B-5142D81B80C8}"/>
              </a:ext>
            </a:extLst>
          </p:cNvPr>
          <p:cNvSpPr/>
          <p:nvPr/>
        </p:nvSpPr>
        <p:spPr>
          <a:xfrm>
            <a:off x="3248172" y="4953326"/>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学び方</a:t>
            </a:r>
            <a:endParaRPr lang="en-US" altLang="ja-JP" sz="900" b="1">
              <a:solidFill>
                <a:schemeClr val="tx1"/>
              </a:solidFill>
            </a:endParaRPr>
          </a:p>
        </p:txBody>
      </p:sp>
      <p:sp>
        <p:nvSpPr>
          <p:cNvPr id="81" name="正方形/長方形 80">
            <a:extLst>
              <a:ext uri="{FF2B5EF4-FFF2-40B4-BE49-F238E27FC236}">
                <a16:creationId xmlns:a16="http://schemas.microsoft.com/office/drawing/2014/main" id="{CCD9A363-39E5-4626-980C-9819AFD21960}"/>
              </a:ext>
            </a:extLst>
          </p:cNvPr>
          <p:cNvSpPr/>
          <p:nvPr/>
        </p:nvSpPr>
        <p:spPr>
          <a:xfrm>
            <a:off x="4350829" y="4953326"/>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考え方</a:t>
            </a:r>
            <a:endParaRPr lang="en-US" altLang="ja-JP" sz="900" b="1">
              <a:solidFill>
                <a:schemeClr val="tx1"/>
              </a:solidFill>
            </a:endParaRPr>
          </a:p>
        </p:txBody>
      </p:sp>
      <p:sp>
        <p:nvSpPr>
          <p:cNvPr id="82" name="正方形/長方形 81">
            <a:extLst>
              <a:ext uri="{FF2B5EF4-FFF2-40B4-BE49-F238E27FC236}">
                <a16:creationId xmlns:a16="http://schemas.microsoft.com/office/drawing/2014/main" id="{CA2BA4A0-E831-47BB-A6E9-41C03AF97208}"/>
              </a:ext>
            </a:extLst>
          </p:cNvPr>
          <p:cNvSpPr/>
          <p:nvPr/>
        </p:nvSpPr>
        <p:spPr>
          <a:xfrm>
            <a:off x="3249843" y="5570952"/>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稼ぎ方</a:t>
            </a:r>
            <a:endParaRPr lang="en-US" altLang="ja-JP" sz="900" b="1">
              <a:solidFill>
                <a:schemeClr val="tx1"/>
              </a:solidFill>
            </a:endParaRPr>
          </a:p>
        </p:txBody>
      </p:sp>
      <p:sp>
        <p:nvSpPr>
          <p:cNvPr id="83" name="正方形/長方形 82">
            <a:extLst>
              <a:ext uri="{FF2B5EF4-FFF2-40B4-BE49-F238E27FC236}">
                <a16:creationId xmlns:a16="http://schemas.microsoft.com/office/drawing/2014/main" id="{7798ECC8-AB92-43B0-963A-8DB26E58955D}"/>
              </a:ext>
            </a:extLst>
          </p:cNvPr>
          <p:cNvSpPr/>
          <p:nvPr/>
        </p:nvSpPr>
        <p:spPr>
          <a:xfrm>
            <a:off x="3248172" y="4330695"/>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伝え方</a:t>
            </a:r>
            <a:endParaRPr lang="en-US" altLang="ja-JP" sz="900" b="1">
              <a:solidFill>
                <a:schemeClr val="tx1"/>
              </a:solidFill>
            </a:endParaRPr>
          </a:p>
        </p:txBody>
      </p:sp>
      <p:sp>
        <p:nvSpPr>
          <p:cNvPr id="18" name="四角形: 角を丸くする 17">
            <a:extLst>
              <a:ext uri="{FF2B5EF4-FFF2-40B4-BE49-F238E27FC236}">
                <a16:creationId xmlns:a16="http://schemas.microsoft.com/office/drawing/2014/main" id="{BE4A3DCF-274E-43CB-9068-2ED4D74E2D08}"/>
              </a:ext>
            </a:extLst>
          </p:cNvPr>
          <p:cNvSpPr/>
          <p:nvPr/>
        </p:nvSpPr>
        <p:spPr>
          <a:xfrm>
            <a:off x="7568691" y="4874323"/>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商品・サービス</a:t>
            </a:r>
            <a:endParaRPr lang="en-US" altLang="ja-JP" sz="1050">
              <a:solidFill>
                <a:schemeClr val="tx1"/>
              </a:solidFill>
            </a:endParaRPr>
          </a:p>
          <a:p>
            <a:pPr algn="ctr"/>
            <a:r>
              <a:rPr lang="ja-JP" altLang="en-US" sz="1050">
                <a:solidFill>
                  <a:schemeClr val="tx1"/>
                </a:solidFill>
              </a:rPr>
              <a:t>開発</a:t>
            </a:r>
            <a:endParaRPr lang="en-US" altLang="ja-JP" sz="1050">
              <a:solidFill>
                <a:schemeClr val="tx1"/>
              </a:solidFill>
            </a:endParaRPr>
          </a:p>
        </p:txBody>
      </p:sp>
      <p:sp>
        <p:nvSpPr>
          <p:cNvPr id="70" name="正方形/長方形 69">
            <a:extLst>
              <a:ext uri="{FF2B5EF4-FFF2-40B4-BE49-F238E27FC236}">
                <a16:creationId xmlns:a16="http://schemas.microsoft.com/office/drawing/2014/main" id="{45608EC6-F7F4-4C0D-803D-3288EBA6ABAB}"/>
              </a:ext>
            </a:extLst>
          </p:cNvPr>
          <p:cNvSpPr/>
          <p:nvPr/>
        </p:nvSpPr>
        <p:spPr>
          <a:xfrm>
            <a:off x="4350829" y="5573821"/>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進め方</a:t>
            </a:r>
            <a:endParaRPr lang="en-US" altLang="ja-JP" sz="900" b="1">
              <a:solidFill>
                <a:schemeClr val="tx1"/>
              </a:solidFill>
            </a:endParaRPr>
          </a:p>
        </p:txBody>
      </p:sp>
      <p:sp>
        <p:nvSpPr>
          <p:cNvPr id="71" name="四角形: 角を丸くする 70">
            <a:extLst>
              <a:ext uri="{FF2B5EF4-FFF2-40B4-BE49-F238E27FC236}">
                <a16:creationId xmlns:a16="http://schemas.microsoft.com/office/drawing/2014/main" id="{1F75B359-1BFB-46B7-9628-3A25B383E8B5}"/>
              </a:ext>
            </a:extLst>
          </p:cNvPr>
          <p:cNvSpPr/>
          <p:nvPr/>
        </p:nvSpPr>
        <p:spPr>
          <a:xfrm>
            <a:off x="4401481" y="4527240"/>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マインドフルネス</a:t>
            </a:r>
            <a:endParaRPr lang="en-US" altLang="ja-JP" sz="700">
              <a:solidFill>
                <a:schemeClr val="tx1"/>
              </a:solidFill>
            </a:endParaRPr>
          </a:p>
        </p:txBody>
      </p:sp>
      <p:sp>
        <p:nvSpPr>
          <p:cNvPr id="72" name="四角形: 角を丸くする 71">
            <a:extLst>
              <a:ext uri="{FF2B5EF4-FFF2-40B4-BE49-F238E27FC236}">
                <a16:creationId xmlns:a16="http://schemas.microsoft.com/office/drawing/2014/main" id="{A26242E0-5466-4A42-BBE1-C75C4EC98A9D}"/>
              </a:ext>
            </a:extLst>
          </p:cNvPr>
          <p:cNvSpPr/>
          <p:nvPr/>
        </p:nvSpPr>
        <p:spPr>
          <a:xfrm>
            <a:off x="4401481" y="4658043"/>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睡眠</a:t>
            </a:r>
            <a:endParaRPr lang="en-US" altLang="ja-JP" sz="700">
              <a:solidFill>
                <a:schemeClr val="tx1"/>
              </a:solidFill>
            </a:endParaRPr>
          </a:p>
        </p:txBody>
      </p:sp>
      <p:sp>
        <p:nvSpPr>
          <p:cNvPr id="73" name="四角形: 角を丸くする 72">
            <a:extLst>
              <a:ext uri="{FF2B5EF4-FFF2-40B4-BE49-F238E27FC236}">
                <a16:creationId xmlns:a16="http://schemas.microsoft.com/office/drawing/2014/main" id="{4BB36BC5-2F66-4011-965E-BC9DFE608EA9}"/>
              </a:ext>
            </a:extLst>
          </p:cNvPr>
          <p:cNvSpPr/>
          <p:nvPr/>
        </p:nvSpPr>
        <p:spPr>
          <a:xfrm>
            <a:off x="4401481" y="4788846"/>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運動</a:t>
            </a:r>
            <a:endParaRPr lang="en-US" altLang="ja-JP" sz="700">
              <a:solidFill>
                <a:schemeClr val="tx1"/>
              </a:solidFill>
            </a:endParaRPr>
          </a:p>
        </p:txBody>
      </p:sp>
      <p:sp>
        <p:nvSpPr>
          <p:cNvPr id="85" name="四角形: 角を丸くする 84">
            <a:extLst>
              <a:ext uri="{FF2B5EF4-FFF2-40B4-BE49-F238E27FC236}">
                <a16:creationId xmlns:a16="http://schemas.microsoft.com/office/drawing/2014/main" id="{E08C12E6-5572-44CF-B20E-3D25892098D1}"/>
              </a:ext>
            </a:extLst>
          </p:cNvPr>
          <p:cNvSpPr/>
          <p:nvPr/>
        </p:nvSpPr>
        <p:spPr>
          <a:xfrm>
            <a:off x="3282329" y="4523749"/>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伝え方のルール</a:t>
            </a:r>
            <a:endParaRPr lang="en-US" altLang="ja-JP" sz="700">
              <a:solidFill>
                <a:schemeClr val="tx1"/>
              </a:solidFill>
            </a:endParaRPr>
          </a:p>
        </p:txBody>
      </p:sp>
      <p:sp>
        <p:nvSpPr>
          <p:cNvPr id="86" name="四角形: 角を丸くする 85">
            <a:extLst>
              <a:ext uri="{FF2B5EF4-FFF2-40B4-BE49-F238E27FC236}">
                <a16:creationId xmlns:a16="http://schemas.microsoft.com/office/drawing/2014/main" id="{98371402-BB18-4F96-830C-F0D2E9074890}"/>
              </a:ext>
            </a:extLst>
          </p:cNvPr>
          <p:cNvSpPr/>
          <p:nvPr/>
        </p:nvSpPr>
        <p:spPr>
          <a:xfrm>
            <a:off x="3282329" y="4654552"/>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プレゼン</a:t>
            </a:r>
            <a:endParaRPr lang="en-US" altLang="ja-JP" sz="700">
              <a:solidFill>
                <a:schemeClr val="tx1"/>
              </a:solidFill>
            </a:endParaRPr>
          </a:p>
        </p:txBody>
      </p:sp>
      <p:sp>
        <p:nvSpPr>
          <p:cNvPr id="89" name="四角形: 角を丸くする 88">
            <a:extLst>
              <a:ext uri="{FF2B5EF4-FFF2-40B4-BE49-F238E27FC236}">
                <a16:creationId xmlns:a16="http://schemas.microsoft.com/office/drawing/2014/main" id="{42FB4F17-E4D8-4F11-BB2D-29240B4D1D81}"/>
              </a:ext>
            </a:extLst>
          </p:cNvPr>
          <p:cNvSpPr/>
          <p:nvPr/>
        </p:nvSpPr>
        <p:spPr>
          <a:xfrm>
            <a:off x="3282329" y="5149353"/>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アウトプット</a:t>
            </a:r>
            <a:endParaRPr lang="en-US" altLang="ja-JP" sz="700">
              <a:solidFill>
                <a:schemeClr val="tx1"/>
              </a:solidFill>
            </a:endParaRPr>
          </a:p>
        </p:txBody>
      </p:sp>
      <p:sp>
        <p:nvSpPr>
          <p:cNvPr id="90" name="四角形: 角を丸くする 89">
            <a:extLst>
              <a:ext uri="{FF2B5EF4-FFF2-40B4-BE49-F238E27FC236}">
                <a16:creationId xmlns:a16="http://schemas.microsoft.com/office/drawing/2014/main" id="{05C07832-AA65-4BD5-874F-7C9BE37E6031}"/>
              </a:ext>
            </a:extLst>
          </p:cNvPr>
          <p:cNvSpPr/>
          <p:nvPr/>
        </p:nvSpPr>
        <p:spPr>
          <a:xfrm>
            <a:off x="3282329" y="5280156"/>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時間術</a:t>
            </a:r>
            <a:endParaRPr lang="en-US" altLang="ja-JP" sz="700">
              <a:solidFill>
                <a:schemeClr val="tx1"/>
              </a:solidFill>
            </a:endParaRPr>
          </a:p>
        </p:txBody>
      </p:sp>
      <p:sp>
        <p:nvSpPr>
          <p:cNvPr id="91" name="四角形: 角を丸くする 90">
            <a:extLst>
              <a:ext uri="{FF2B5EF4-FFF2-40B4-BE49-F238E27FC236}">
                <a16:creationId xmlns:a16="http://schemas.microsoft.com/office/drawing/2014/main" id="{DB6800DB-EE39-4D13-9CCA-CD386AC683E6}"/>
              </a:ext>
            </a:extLst>
          </p:cNvPr>
          <p:cNvSpPr/>
          <p:nvPr/>
        </p:nvSpPr>
        <p:spPr>
          <a:xfrm>
            <a:off x="4401481" y="5148044"/>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ロジカルシンキング</a:t>
            </a:r>
            <a:endParaRPr lang="en-US" altLang="ja-JP" sz="700">
              <a:solidFill>
                <a:schemeClr val="tx1"/>
              </a:solidFill>
            </a:endParaRPr>
          </a:p>
        </p:txBody>
      </p:sp>
      <p:sp>
        <p:nvSpPr>
          <p:cNvPr id="92" name="四角形: 角を丸くする 91">
            <a:extLst>
              <a:ext uri="{FF2B5EF4-FFF2-40B4-BE49-F238E27FC236}">
                <a16:creationId xmlns:a16="http://schemas.microsoft.com/office/drawing/2014/main" id="{37333067-A1D1-45BB-96A3-2DC058867DB2}"/>
              </a:ext>
            </a:extLst>
          </p:cNvPr>
          <p:cNvSpPr/>
          <p:nvPr/>
        </p:nvSpPr>
        <p:spPr>
          <a:xfrm>
            <a:off x="4401481" y="5278847"/>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エッセンシャル思考</a:t>
            </a:r>
            <a:endParaRPr lang="en-US" altLang="ja-JP" sz="700">
              <a:solidFill>
                <a:schemeClr val="tx1"/>
              </a:solidFill>
            </a:endParaRPr>
          </a:p>
        </p:txBody>
      </p:sp>
      <p:sp>
        <p:nvSpPr>
          <p:cNvPr id="93" name="四角形: 角を丸くする 92">
            <a:extLst>
              <a:ext uri="{FF2B5EF4-FFF2-40B4-BE49-F238E27FC236}">
                <a16:creationId xmlns:a16="http://schemas.microsoft.com/office/drawing/2014/main" id="{1457FB78-EA52-40CE-8267-074BA20DAF18}"/>
              </a:ext>
            </a:extLst>
          </p:cNvPr>
          <p:cNvSpPr/>
          <p:nvPr/>
        </p:nvSpPr>
        <p:spPr>
          <a:xfrm>
            <a:off x="4401481" y="5409650"/>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ファクトフルネス</a:t>
            </a:r>
            <a:endParaRPr lang="en-US" altLang="ja-JP" sz="700">
              <a:solidFill>
                <a:schemeClr val="tx1"/>
              </a:solidFill>
            </a:endParaRPr>
          </a:p>
        </p:txBody>
      </p:sp>
      <p:sp>
        <p:nvSpPr>
          <p:cNvPr id="95" name="四角形: 角を丸くする 94">
            <a:extLst>
              <a:ext uri="{FF2B5EF4-FFF2-40B4-BE49-F238E27FC236}">
                <a16:creationId xmlns:a16="http://schemas.microsoft.com/office/drawing/2014/main" id="{5237FFDE-12C8-41D3-B5B4-3EAE3F95CCAA}"/>
              </a:ext>
            </a:extLst>
          </p:cNvPr>
          <p:cNvSpPr/>
          <p:nvPr/>
        </p:nvSpPr>
        <p:spPr>
          <a:xfrm>
            <a:off x="3279881" y="5768015"/>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富を築く知恵</a:t>
            </a:r>
            <a:endParaRPr lang="en-US" altLang="ja-JP" sz="700">
              <a:solidFill>
                <a:schemeClr val="tx1"/>
              </a:solidFill>
            </a:endParaRPr>
          </a:p>
        </p:txBody>
      </p:sp>
      <p:sp>
        <p:nvSpPr>
          <p:cNvPr id="96" name="四角形: 角を丸くする 95">
            <a:extLst>
              <a:ext uri="{FF2B5EF4-FFF2-40B4-BE49-F238E27FC236}">
                <a16:creationId xmlns:a16="http://schemas.microsoft.com/office/drawing/2014/main" id="{589F53D5-FF20-4B53-9BD0-BFFE72956881}"/>
              </a:ext>
            </a:extLst>
          </p:cNvPr>
          <p:cNvSpPr/>
          <p:nvPr/>
        </p:nvSpPr>
        <p:spPr>
          <a:xfrm>
            <a:off x="3279881" y="5898818"/>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500">
                <a:solidFill>
                  <a:schemeClr val="tx1"/>
                </a:solidFill>
              </a:rPr>
              <a:t>資産運用</a:t>
            </a:r>
            <a:endParaRPr lang="en-US" altLang="ja-JP" sz="500">
              <a:solidFill>
                <a:schemeClr val="tx1"/>
              </a:solidFill>
            </a:endParaRPr>
          </a:p>
        </p:txBody>
      </p:sp>
      <p:sp>
        <p:nvSpPr>
          <p:cNvPr id="98" name="四角形: 角を丸くする 97">
            <a:extLst>
              <a:ext uri="{FF2B5EF4-FFF2-40B4-BE49-F238E27FC236}">
                <a16:creationId xmlns:a16="http://schemas.microsoft.com/office/drawing/2014/main" id="{F0ED496E-20E6-40DC-AAF5-13BA3244D034}"/>
              </a:ext>
            </a:extLst>
          </p:cNvPr>
          <p:cNvSpPr/>
          <p:nvPr/>
        </p:nvSpPr>
        <p:spPr>
          <a:xfrm>
            <a:off x="4401424" y="5768015"/>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仕事の進め方</a:t>
            </a:r>
            <a:endParaRPr lang="en-US" altLang="ja-JP" sz="700">
              <a:solidFill>
                <a:schemeClr val="tx1"/>
              </a:solidFill>
            </a:endParaRPr>
          </a:p>
        </p:txBody>
      </p:sp>
      <p:sp>
        <p:nvSpPr>
          <p:cNvPr id="99" name="四角形: 角を丸くする 98">
            <a:extLst>
              <a:ext uri="{FF2B5EF4-FFF2-40B4-BE49-F238E27FC236}">
                <a16:creationId xmlns:a16="http://schemas.microsoft.com/office/drawing/2014/main" id="{55F7ADBB-4993-474C-AFD6-89B1E2CD665B}"/>
              </a:ext>
            </a:extLst>
          </p:cNvPr>
          <p:cNvSpPr/>
          <p:nvPr/>
        </p:nvSpPr>
        <p:spPr>
          <a:xfrm>
            <a:off x="4401424" y="5898818"/>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集中力</a:t>
            </a:r>
            <a:endParaRPr lang="en-US" altLang="ja-JP" sz="700">
              <a:solidFill>
                <a:schemeClr val="tx1"/>
              </a:solidFill>
            </a:endParaRPr>
          </a:p>
        </p:txBody>
      </p:sp>
      <p:sp>
        <p:nvSpPr>
          <p:cNvPr id="100" name="正方形/長方形 99">
            <a:extLst>
              <a:ext uri="{FF2B5EF4-FFF2-40B4-BE49-F238E27FC236}">
                <a16:creationId xmlns:a16="http://schemas.microsoft.com/office/drawing/2014/main" id="{8312AC82-2ABE-4F0F-9D24-606133F73A48}"/>
              </a:ext>
            </a:extLst>
          </p:cNvPr>
          <p:cNvSpPr/>
          <p:nvPr/>
        </p:nvSpPr>
        <p:spPr>
          <a:xfrm>
            <a:off x="722159" y="4120357"/>
            <a:ext cx="2489639" cy="197638"/>
          </a:xfrm>
          <a:prstGeom prst="rect">
            <a:avLst/>
          </a:prstGeom>
          <a:solidFill>
            <a:schemeClr val="bg2">
              <a:lumMod val="90000"/>
            </a:schemeClr>
          </a:solidFill>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1050" b="1"/>
              <a:t>基本の型（人格形成）</a:t>
            </a:r>
          </a:p>
        </p:txBody>
      </p:sp>
      <p:sp>
        <p:nvSpPr>
          <p:cNvPr id="101" name="正方形/長方形 100">
            <a:extLst>
              <a:ext uri="{FF2B5EF4-FFF2-40B4-BE49-F238E27FC236}">
                <a16:creationId xmlns:a16="http://schemas.microsoft.com/office/drawing/2014/main" id="{807991C1-D982-4646-9190-E6038C92575E}"/>
              </a:ext>
            </a:extLst>
          </p:cNvPr>
          <p:cNvSpPr/>
          <p:nvPr/>
        </p:nvSpPr>
        <p:spPr>
          <a:xfrm>
            <a:off x="3243728" y="4120357"/>
            <a:ext cx="2180981" cy="197638"/>
          </a:xfrm>
          <a:prstGeom prst="rect">
            <a:avLst/>
          </a:prstGeom>
          <a:solidFill>
            <a:schemeClr val="bg2">
              <a:lumMod val="90000"/>
            </a:schemeClr>
          </a:solidFill>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900" b="1"/>
              <a:t>７つの方（知識・スキル・意欲）</a:t>
            </a:r>
          </a:p>
        </p:txBody>
      </p:sp>
      <p:sp>
        <p:nvSpPr>
          <p:cNvPr id="57" name="四角形: 角を丸くする 56">
            <a:extLst>
              <a:ext uri="{FF2B5EF4-FFF2-40B4-BE49-F238E27FC236}">
                <a16:creationId xmlns:a16="http://schemas.microsoft.com/office/drawing/2014/main" id="{EF84BD2E-5162-45E3-A207-1B2F1DA8058C}"/>
              </a:ext>
            </a:extLst>
          </p:cNvPr>
          <p:cNvSpPr/>
          <p:nvPr/>
        </p:nvSpPr>
        <p:spPr>
          <a:xfrm>
            <a:off x="1188749" y="5850741"/>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①主体的である</a:t>
            </a:r>
            <a:endParaRPr lang="en-US" altLang="ja-JP" sz="900">
              <a:solidFill>
                <a:schemeClr val="tx1"/>
              </a:solidFill>
            </a:endParaRPr>
          </a:p>
        </p:txBody>
      </p:sp>
      <p:sp>
        <p:nvSpPr>
          <p:cNvPr id="102" name="四角形: 角を丸くする 101">
            <a:extLst>
              <a:ext uri="{FF2B5EF4-FFF2-40B4-BE49-F238E27FC236}">
                <a16:creationId xmlns:a16="http://schemas.microsoft.com/office/drawing/2014/main" id="{9F550F3B-C787-4CD9-B6EF-D762A32BDD88}"/>
              </a:ext>
            </a:extLst>
          </p:cNvPr>
          <p:cNvSpPr/>
          <p:nvPr/>
        </p:nvSpPr>
        <p:spPr>
          <a:xfrm>
            <a:off x="8516952" y="3919094"/>
            <a:ext cx="1080000" cy="32477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ビジョン</a:t>
            </a:r>
            <a:endParaRPr kumimoji="1" lang="en-US" altLang="ja-JP" sz="1050" b="1">
              <a:solidFill>
                <a:schemeClr val="tx1"/>
              </a:solidFill>
            </a:endParaRPr>
          </a:p>
          <a:p>
            <a:pPr algn="ctr"/>
            <a:r>
              <a:rPr lang="ja-JP" altLang="en-US" sz="1050" b="1">
                <a:solidFill>
                  <a:schemeClr val="tx1"/>
                </a:solidFill>
              </a:rPr>
              <a:t>（あるべき姿）</a:t>
            </a:r>
            <a:endParaRPr kumimoji="1" lang="ja-JP" altLang="en-US" sz="1050" b="1">
              <a:solidFill>
                <a:schemeClr val="tx1"/>
              </a:solidFill>
            </a:endParaRPr>
          </a:p>
        </p:txBody>
      </p:sp>
      <p:sp>
        <p:nvSpPr>
          <p:cNvPr id="103" name="四角形: 角を丸くする 102">
            <a:extLst>
              <a:ext uri="{FF2B5EF4-FFF2-40B4-BE49-F238E27FC236}">
                <a16:creationId xmlns:a16="http://schemas.microsoft.com/office/drawing/2014/main" id="{193977F8-70BB-4544-9556-F4B7B6F40971}"/>
              </a:ext>
            </a:extLst>
          </p:cNvPr>
          <p:cNvSpPr/>
          <p:nvPr/>
        </p:nvSpPr>
        <p:spPr>
          <a:xfrm>
            <a:off x="7436952" y="3919251"/>
            <a:ext cx="1080000" cy="32477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ミッション</a:t>
            </a:r>
            <a:endParaRPr kumimoji="1" lang="en-US" altLang="ja-JP" sz="1050" b="1">
              <a:solidFill>
                <a:schemeClr val="tx1"/>
              </a:solidFill>
            </a:endParaRPr>
          </a:p>
          <a:p>
            <a:pPr algn="ctr"/>
            <a:r>
              <a:rPr lang="ja-JP" altLang="en-US" sz="1050" b="1">
                <a:solidFill>
                  <a:schemeClr val="tx1"/>
                </a:solidFill>
              </a:rPr>
              <a:t>（使命）</a:t>
            </a:r>
            <a:endParaRPr kumimoji="1" lang="ja-JP" altLang="en-US" sz="1050" b="1">
              <a:solidFill>
                <a:schemeClr val="tx1"/>
              </a:solidFill>
            </a:endParaRPr>
          </a:p>
        </p:txBody>
      </p:sp>
      <p:sp>
        <p:nvSpPr>
          <p:cNvPr id="104" name="四角形: 角を丸くする 103">
            <a:extLst>
              <a:ext uri="{FF2B5EF4-FFF2-40B4-BE49-F238E27FC236}">
                <a16:creationId xmlns:a16="http://schemas.microsoft.com/office/drawing/2014/main" id="{D941F755-B19B-480C-855B-053037EF42B5}"/>
              </a:ext>
            </a:extLst>
          </p:cNvPr>
          <p:cNvSpPr/>
          <p:nvPr/>
        </p:nvSpPr>
        <p:spPr>
          <a:xfrm>
            <a:off x="9587631" y="3919094"/>
            <a:ext cx="1080000" cy="32477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バリュー</a:t>
            </a:r>
            <a:endParaRPr kumimoji="1" lang="en-US" altLang="ja-JP" sz="1050" b="1">
              <a:solidFill>
                <a:schemeClr val="tx1"/>
              </a:solidFill>
            </a:endParaRPr>
          </a:p>
          <a:p>
            <a:pPr algn="ctr"/>
            <a:r>
              <a:rPr lang="ja-JP" altLang="en-US" sz="1050" b="1">
                <a:solidFill>
                  <a:schemeClr val="tx1"/>
                </a:solidFill>
              </a:rPr>
              <a:t>（価値観）</a:t>
            </a:r>
            <a:endParaRPr kumimoji="1" lang="ja-JP" altLang="en-US" sz="1050" b="1">
              <a:solidFill>
                <a:schemeClr val="tx1"/>
              </a:solidFill>
            </a:endParaRPr>
          </a:p>
        </p:txBody>
      </p:sp>
      <p:sp>
        <p:nvSpPr>
          <p:cNvPr id="105" name="四角形: 角を丸くする 104">
            <a:extLst>
              <a:ext uri="{FF2B5EF4-FFF2-40B4-BE49-F238E27FC236}">
                <a16:creationId xmlns:a16="http://schemas.microsoft.com/office/drawing/2014/main" id="{48CFB9FD-1B06-4C5D-A884-86828C770020}"/>
              </a:ext>
            </a:extLst>
          </p:cNvPr>
          <p:cNvSpPr/>
          <p:nvPr/>
        </p:nvSpPr>
        <p:spPr>
          <a:xfrm>
            <a:off x="7082404" y="4285527"/>
            <a:ext cx="1963430" cy="252000"/>
          </a:xfrm>
          <a:prstGeom prst="roundRect">
            <a:avLst/>
          </a:prstGeom>
          <a:solidFill>
            <a:srgbClr val="FFC000"/>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kumimoji="1" lang="ja-JP" altLang="en-US" sz="1050">
                <a:solidFill>
                  <a:schemeClr val="tx1"/>
                </a:solidFill>
              </a:rPr>
              <a:t>経営戦略</a:t>
            </a:r>
          </a:p>
        </p:txBody>
      </p:sp>
      <p:sp>
        <p:nvSpPr>
          <p:cNvPr id="109" name="四角形: 角を丸くする 108">
            <a:extLst>
              <a:ext uri="{FF2B5EF4-FFF2-40B4-BE49-F238E27FC236}">
                <a16:creationId xmlns:a16="http://schemas.microsoft.com/office/drawing/2014/main" id="{7EA83AFF-6319-4894-9EEC-BA2FD3C5BA1B}"/>
              </a:ext>
            </a:extLst>
          </p:cNvPr>
          <p:cNvSpPr/>
          <p:nvPr/>
        </p:nvSpPr>
        <p:spPr>
          <a:xfrm>
            <a:off x="9079497" y="4285527"/>
            <a:ext cx="1963430" cy="252000"/>
          </a:xfrm>
          <a:prstGeom prst="roundRect">
            <a:avLst/>
          </a:prstGeom>
          <a:solidFill>
            <a:srgbClr val="FFC000"/>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kumimoji="1" lang="ja-JP" altLang="en-US" sz="1050">
                <a:solidFill>
                  <a:schemeClr val="tx1"/>
                </a:solidFill>
              </a:rPr>
              <a:t>組織文化</a:t>
            </a:r>
          </a:p>
        </p:txBody>
      </p:sp>
      <p:sp>
        <p:nvSpPr>
          <p:cNvPr id="3" name="正方形/長方形 2">
            <a:extLst>
              <a:ext uri="{FF2B5EF4-FFF2-40B4-BE49-F238E27FC236}">
                <a16:creationId xmlns:a16="http://schemas.microsoft.com/office/drawing/2014/main" id="{A3398EAD-595E-4741-A8A5-30A68C38718C}"/>
              </a:ext>
            </a:extLst>
          </p:cNvPr>
          <p:cNvSpPr/>
          <p:nvPr/>
        </p:nvSpPr>
        <p:spPr>
          <a:xfrm>
            <a:off x="7110051" y="6142728"/>
            <a:ext cx="3953317" cy="558141"/>
          </a:xfrm>
          <a:prstGeom prst="rect">
            <a:avLst/>
          </a:prstGeom>
          <a:solidFill>
            <a:schemeClr val="tx1">
              <a:lumMod val="10000"/>
              <a:lumOff val="90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t"/>
          <a:lstStyle/>
          <a:p>
            <a:pPr algn="ctr"/>
            <a:endParaRPr lang="ja-JP" altLang="en-US" sz="1600">
              <a:solidFill>
                <a:schemeClr val="lt1"/>
              </a:solidFill>
            </a:endParaRPr>
          </a:p>
        </p:txBody>
      </p:sp>
      <p:sp>
        <p:nvSpPr>
          <p:cNvPr id="112" name="正方形/長方形 111">
            <a:extLst>
              <a:ext uri="{FF2B5EF4-FFF2-40B4-BE49-F238E27FC236}">
                <a16:creationId xmlns:a16="http://schemas.microsoft.com/office/drawing/2014/main" id="{4547163A-8A6D-42F1-AC72-687569761A3D}"/>
              </a:ext>
            </a:extLst>
          </p:cNvPr>
          <p:cNvSpPr/>
          <p:nvPr/>
        </p:nvSpPr>
        <p:spPr>
          <a:xfrm>
            <a:off x="8112657" y="6107865"/>
            <a:ext cx="2062670" cy="261610"/>
          </a:xfrm>
          <a:prstGeom prst="rect">
            <a:avLst/>
          </a:prstGeom>
        </p:spPr>
        <p:txBody>
          <a:bodyPr wrap="square">
            <a:spAutoFit/>
          </a:bodyPr>
          <a:lstStyle/>
          <a:p>
            <a:pPr algn="ctr"/>
            <a:r>
              <a:rPr lang="ja-JP" altLang="en-US" sz="1100" b="1"/>
              <a:t>バックオフィス（業務支援）</a:t>
            </a:r>
          </a:p>
        </p:txBody>
      </p:sp>
      <p:sp>
        <p:nvSpPr>
          <p:cNvPr id="114" name="四角形: 角を丸くする 113">
            <a:extLst>
              <a:ext uri="{FF2B5EF4-FFF2-40B4-BE49-F238E27FC236}">
                <a16:creationId xmlns:a16="http://schemas.microsoft.com/office/drawing/2014/main" id="{94F9DBE2-23D2-4D29-8EC6-7E7260EA76DE}"/>
              </a:ext>
            </a:extLst>
          </p:cNvPr>
          <p:cNvSpPr/>
          <p:nvPr/>
        </p:nvSpPr>
        <p:spPr>
          <a:xfrm>
            <a:off x="7216918"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人事</a:t>
            </a:r>
          </a:p>
        </p:txBody>
      </p:sp>
      <p:sp>
        <p:nvSpPr>
          <p:cNvPr id="115" name="四角形: 角を丸くする 114">
            <a:extLst>
              <a:ext uri="{FF2B5EF4-FFF2-40B4-BE49-F238E27FC236}">
                <a16:creationId xmlns:a16="http://schemas.microsoft.com/office/drawing/2014/main" id="{E58796D2-F0D7-41FA-B7B4-BE6FDCEE86D0}"/>
              </a:ext>
            </a:extLst>
          </p:cNvPr>
          <p:cNvSpPr/>
          <p:nvPr/>
        </p:nvSpPr>
        <p:spPr>
          <a:xfrm>
            <a:off x="7989814"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経理</a:t>
            </a:r>
          </a:p>
        </p:txBody>
      </p:sp>
      <p:sp>
        <p:nvSpPr>
          <p:cNvPr id="116" name="四角形: 角を丸くする 115">
            <a:extLst>
              <a:ext uri="{FF2B5EF4-FFF2-40B4-BE49-F238E27FC236}">
                <a16:creationId xmlns:a16="http://schemas.microsoft.com/office/drawing/2014/main" id="{59A44FAC-0E54-46AE-8803-2FD7A3AC15D3}"/>
              </a:ext>
            </a:extLst>
          </p:cNvPr>
          <p:cNvSpPr/>
          <p:nvPr/>
        </p:nvSpPr>
        <p:spPr>
          <a:xfrm>
            <a:off x="8762710"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00">
                <a:solidFill>
                  <a:schemeClr val="tx1"/>
                </a:solidFill>
              </a:rPr>
              <a:t>総務</a:t>
            </a:r>
          </a:p>
        </p:txBody>
      </p:sp>
      <p:sp>
        <p:nvSpPr>
          <p:cNvPr id="74" name="矢印: 上 73">
            <a:extLst>
              <a:ext uri="{FF2B5EF4-FFF2-40B4-BE49-F238E27FC236}">
                <a16:creationId xmlns:a16="http://schemas.microsoft.com/office/drawing/2014/main" id="{0438B503-855E-4DFB-A751-734F586DF699}"/>
              </a:ext>
            </a:extLst>
          </p:cNvPr>
          <p:cNvSpPr/>
          <p:nvPr/>
        </p:nvSpPr>
        <p:spPr>
          <a:xfrm>
            <a:off x="2840608" y="3437216"/>
            <a:ext cx="532190" cy="360415"/>
          </a:xfrm>
          <a:prstGeom prst="upArrow">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sz="1100"/>
          </a:p>
        </p:txBody>
      </p:sp>
      <p:sp>
        <p:nvSpPr>
          <p:cNvPr id="107" name="テキスト ボックス 106">
            <a:extLst>
              <a:ext uri="{FF2B5EF4-FFF2-40B4-BE49-F238E27FC236}">
                <a16:creationId xmlns:a16="http://schemas.microsoft.com/office/drawing/2014/main" id="{CA0A2504-6488-4B15-B3F2-7C19950CAC7A}"/>
              </a:ext>
            </a:extLst>
          </p:cNvPr>
          <p:cNvSpPr txBox="1"/>
          <p:nvPr/>
        </p:nvSpPr>
        <p:spPr>
          <a:xfrm>
            <a:off x="1824331" y="2763476"/>
            <a:ext cx="2951855" cy="230832"/>
          </a:xfrm>
          <a:prstGeom prst="rect">
            <a:avLst/>
          </a:prstGeom>
          <a:noFill/>
        </p:spPr>
        <p:txBody>
          <a:bodyPr wrap="square" rtlCol="0">
            <a:spAutoFit/>
          </a:bodyPr>
          <a:lstStyle/>
          <a:p>
            <a:r>
              <a:rPr kumimoji="1" lang="ja-JP" altLang="en-US" sz="900"/>
              <a:t>個人の力を結集し、成果が出せる組織になる</a:t>
            </a:r>
          </a:p>
        </p:txBody>
      </p:sp>
      <p:sp>
        <p:nvSpPr>
          <p:cNvPr id="119" name="四角形: 角を丸くする 118">
            <a:extLst>
              <a:ext uri="{FF2B5EF4-FFF2-40B4-BE49-F238E27FC236}">
                <a16:creationId xmlns:a16="http://schemas.microsoft.com/office/drawing/2014/main" id="{7A16C48E-47D1-463C-81ED-FA126EB546C1}"/>
              </a:ext>
            </a:extLst>
          </p:cNvPr>
          <p:cNvSpPr/>
          <p:nvPr/>
        </p:nvSpPr>
        <p:spPr>
          <a:xfrm>
            <a:off x="592740" y="2992986"/>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b="1">
                <a:solidFill>
                  <a:schemeClr val="tx1"/>
                </a:solidFill>
              </a:rPr>
              <a:t>健康経営</a:t>
            </a:r>
            <a:endParaRPr kumimoji="1" lang="en-US" altLang="ja-JP" sz="1050" b="1">
              <a:solidFill>
                <a:schemeClr val="tx1"/>
              </a:solidFill>
            </a:endParaRPr>
          </a:p>
        </p:txBody>
      </p:sp>
      <p:sp>
        <p:nvSpPr>
          <p:cNvPr id="121" name="矢印: 上 120">
            <a:extLst>
              <a:ext uri="{FF2B5EF4-FFF2-40B4-BE49-F238E27FC236}">
                <a16:creationId xmlns:a16="http://schemas.microsoft.com/office/drawing/2014/main" id="{6B6A9C43-9A25-4162-813E-D1D975578266}"/>
              </a:ext>
            </a:extLst>
          </p:cNvPr>
          <p:cNvSpPr/>
          <p:nvPr/>
        </p:nvSpPr>
        <p:spPr>
          <a:xfrm>
            <a:off x="2840608" y="2400074"/>
            <a:ext cx="532190" cy="341982"/>
          </a:xfrm>
          <a:prstGeom prst="upArrow">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sz="1100"/>
          </a:p>
        </p:txBody>
      </p:sp>
      <p:sp>
        <p:nvSpPr>
          <p:cNvPr id="122" name="テキスト ボックス 121">
            <a:extLst>
              <a:ext uri="{FF2B5EF4-FFF2-40B4-BE49-F238E27FC236}">
                <a16:creationId xmlns:a16="http://schemas.microsoft.com/office/drawing/2014/main" id="{7986D5E1-7949-46D3-8CBB-7D030CD5EF9F}"/>
              </a:ext>
            </a:extLst>
          </p:cNvPr>
          <p:cNvSpPr txBox="1"/>
          <p:nvPr/>
        </p:nvSpPr>
        <p:spPr>
          <a:xfrm>
            <a:off x="1860642" y="1707353"/>
            <a:ext cx="2823728" cy="230832"/>
          </a:xfrm>
          <a:prstGeom prst="rect">
            <a:avLst/>
          </a:prstGeom>
          <a:noFill/>
        </p:spPr>
        <p:txBody>
          <a:bodyPr wrap="square" rtlCol="0">
            <a:spAutoFit/>
          </a:bodyPr>
          <a:lstStyle/>
          <a:p>
            <a:r>
              <a:rPr kumimoji="1" lang="ja-JP" altLang="en-US" sz="900"/>
              <a:t>組織の力を高め、社会貢献できる</a:t>
            </a:r>
            <a:r>
              <a:rPr lang="ja-JP" altLang="en-US" sz="900"/>
              <a:t>企業になる</a:t>
            </a:r>
            <a:endParaRPr kumimoji="1" lang="ja-JP" altLang="en-US" sz="900"/>
          </a:p>
        </p:txBody>
      </p:sp>
      <p:sp>
        <p:nvSpPr>
          <p:cNvPr id="124" name="四角形: 角を丸くする 123">
            <a:extLst>
              <a:ext uri="{FF2B5EF4-FFF2-40B4-BE49-F238E27FC236}">
                <a16:creationId xmlns:a16="http://schemas.microsoft.com/office/drawing/2014/main" id="{74A6E70C-14B2-47AD-861A-5740D9839F28}"/>
              </a:ext>
            </a:extLst>
          </p:cNvPr>
          <p:cNvSpPr/>
          <p:nvPr/>
        </p:nvSpPr>
        <p:spPr>
          <a:xfrm>
            <a:off x="3106051"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en-US" altLang="ja-JP" sz="1050" b="1">
                <a:solidFill>
                  <a:schemeClr val="tx1"/>
                </a:solidFill>
              </a:rPr>
              <a:t>SDGs</a:t>
            </a:r>
            <a:endParaRPr kumimoji="1" lang="ja-JP" altLang="en-US" sz="1050" b="1">
              <a:solidFill>
                <a:schemeClr val="tx1"/>
              </a:solidFill>
            </a:endParaRPr>
          </a:p>
        </p:txBody>
      </p:sp>
      <p:sp>
        <p:nvSpPr>
          <p:cNvPr id="125" name="四角形: 角を丸くする 124">
            <a:extLst>
              <a:ext uri="{FF2B5EF4-FFF2-40B4-BE49-F238E27FC236}">
                <a16:creationId xmlns:a16="http://schemas.microsoft.com/office/drawing/2014/main" id="{2DAB4DB4-733E-406F-8A98-D50CA5737BBF}"/>
              </a:ext>
            </a:extLst>
          </p:cNvPr>
          <p:cNvSpPr/>
          <p:nvPr/>
        </p:nvSpPr>
        <p:spPr>
          <a:xfrm>
            <a:off x="4366800"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en-US" altLang="ja-JP" sz="1050" b="1">
                <a:solidFill>
                  <a:schemeClr val="tx1"/>
                </a:solidFill>
              </a:rPr>
              <a:t>CSR</a:t>
            </a:r>
            <a:endParaRPr kumimoji="1" lang="ja-JP" altLang="en-US" sz="1050" b="1">
              <a:solidFill>
                <a:schemeClr val="tx1"/>
              </a:solidFill>
            </a:endParaRPr>
          </a:p>
        </p:txBody>
      </p:sp>
      <p:sp>
        <p:nvSpPr>
          <p:cNvPr id="127" name="四角形: 角を丸くする 126">
            <a:extLst>
              <a:ext uri="{FF2B5EF4-FFF2-40B4-BE49-F238E27FC236}">
                <a16:creationId xmlns:a16="http://schemas.microsoft.com/office/drawing/2014/main" id="{39E1689D-DFFF-40B5-82F2-4ECDC40169AD}"/>
              </a:ext>
            </a:extLst>
          </p:cNvPr>
          <p:cNvSpPr/>
          <p:nvPr/>
        </p:nvSpPr>
        <p:spPr>
          <a:xfrm>
            <a:off x="7086444" y="1506820"/>
            <a:ext cx="3836260" cy="175512"/>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ステークホルダー</a:t>
            </a:r>
            <a:r>
              <a:rPr lang="ja-JP" altLang="en-US" sz="1050" b="1">
                <a:solidFill>
                  <a:schemeClr val="tx1"/>
                </a:solidFill>
              </a:rPr>
              <a:t>（株主等</a:t>
            </a:r>
            <a:r>
              <a:rPr kumimoji="1" lang="ja-JP" altLang="en-US" sz="1050" b="1">
                <a:solidFill>
                  <a:schemeClr val="tx1"/>
                </a:solidFill>
              </a:rPr>
              <a:t>）</a:t>
            </a:r>
          </a:p>
        </p:txBody>
      </p:sp>
      <p:sp>
        <p:nvSpPr>
          <p:cNvPr id="128" name="正方形/長方形 127">
            <a:extLst>
              <a:ext uri="{FF2B5EF4-FFF2-40B4-BE49-F238E27FC236}">
                <a16:creationId xmlns:a16="http://schemas.microsoft.com/office/drawing/2014/main" id="{1A60E8D7-1090-48DF-A445-DAEFCAC497FC}"/>
              </a:ext>
            </a:extLst>
          </p:cNvPr>
          <p:cNvSpPr/>
          <p:nvPr/>
        </p:nvSpPr>
        <p:spPr>
          <a:xfrm>
            <a:off x="3251348" y="6185285"/>
            <a:ext cx="2173362" cy="448981"/>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生き方</a:t>
            </a:r>
            <a:endParaRPr lang="en-US" altLang="ja-JP" sz="900" b="1">
              <a:solidFill>
                <a:schemeClr val="tx1"/>
              </a:solidFill>
            </a:endParaRPr>
          </a:p>
        </p:txBody>
      </p:sp>
      <p:sp>
        <p:nvSpPr>
          <p:cNvPr id="4" name="正方形/長方形 3">
            <a:extLst>
              <a:ext uri="{FF2B5EF4-FFF2-40B4-BE49-F238E27FC236}">
                <a16:creationId xmlns:a16="http://schemas.microsoft.com/office/drawing/2014/main" id="{0DFE1B2D-B144-40C7-844E-FEA46AA4CE0C}"/>
              </a:ext>
            </a:extLst>
          </p:cNvPr>
          <p:cNvSpPr/>
          <p:nvPr/>
        </p:nvSpPr>
        <p:spPr>
          <a:xfrm>
            <a:off x="2491984" y="950556"/>
            <a:ext cx="1518364" cy="461665"/>
          </a:xfrm>
          <a:prstGeom prst="rect">
            <a:avLst/>
          </a:prstGeom>
        </p:spPr>
        <p:txBody>
          <a:bodyPr wrap="none">
            <a:spAutoFit/>
          </a:bodyPr>
          <a:lstStyle/>
          <a:p>
            <a:pPr algn="ctr"/>
            <a:r>
              <a:rPr lang="ja-JP" altLang="en-US" sz="2400" b="1"/>
              <a:t>論語</a:t>
            </a:r>
            <a:r>
              <a:rPr lang="ja-JP" altLang="en-US" sz="1400" b="1"/>
              <a:t>（道徳）</a:t>
            </a:r>
            <a:endParaRPr lang="ja-JP" altLang="en-US" sz="2400" b="1"/>
          </a:p>
        </p:txBody>
      </p:sp>
      <p:sp>
        <p:nvSpPr>
          <p:cNvPr id="6" name="正方形/長方形 5">
            <a:extLst>
              <a:ext uri="{FF2B5EF4-FFF2-40B4-BE49-F238E27FC236}">
                <a16:creationId xmlns:a16="http://schemas.microsoft.com/office/drawing/2014/main" id="{BA44BCD3-2BB5-4C0A-878F-632F6F8CD162}"/>
              </a:ext>
            </a:extLst>
          </p:cNvPr>
          <p:cNvSpPr/>
          <p:nvPr/>
        </p:nvSpPr>
        <p:spPr>
          <a:xfrm>
            <a:off x="8271958" y="950556"/>
            <a:ext cx="1518364" cy="461665"/>
          </a:xfrm>
          <a:prstGeom prst="rect">
            <a:avLst/>
          </a:prstGeom>
        </p:spPr>
        <p:txBody>
          <a:bodyPr wrap="none">
            <a:spAutoFit/>
          </a:bodyPr>
          <a:lstStyle/>
          <a:p>
            <a:pPr algn="ctr"/>
            <a:r>
              <a:rPr lang="ja-JP" altLang="en-US" sz="2400" b="1"/>
              <a:t>算盤</a:t>
            </a:r>
            <a:r>
              <a:rPr lang="ja-JP" altLang="en-US" sz="1400" b="1"/>
              <a:t>（収益）</a:t>
            </a:r>
          </a:p>
        </p:txBody>
      </p:sp>
      <p:sp>
        <p:nvSpPr>
          <p:cNvPr id="118" name="四角形: 角を丸くする 117">
            <a:extLst>
              <a:ext uri="{FF2B5EF4-FFF2-40B4-BE49-F238E27FC236}">
                <a16:creationId xmlns:a16="http://schemas.microsoft.com/office/drawing/2014/main" id="{310D5DD4-EFC2-4DFC-88FA-234902B6C2AF}"/>
              </a:ext>
            </a:extLst>
          </p:cNvPr>
          <p:cNvSpPr/>
          <p:nvPr/>
        </p:nvSpPr>
        <p:spPr>
          <a:xfrm>
            <a:off x="6077861" y="703947"/>
            <a:ext cx="5890960" cy="227556"/>
          </a:xfrm>
          <a:prstGeom prst="round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ctr"/>
          <a:lstStyle/>
          <a:p>
            <a:pPr algn="ctr"/>
            <a:r>
              <a:rPr kumimoji="1" lang="ja-JP" altLang="en-US" sz="1400" b="1">
                <a:solidFill>
                  <a:schemeClr val="bg1"/>
                </a:solidFill>
              </a:rPr>
              <a:t>価値を創出し利益を得て“三方よし“を実現する</a:t>
            </a:r>
            <a:endParaRPr kumimoji="1" lang="en-US" altLang="ja-JP" sz="1400" b="1">
              <a:solidFill>
                <a:schemeClr val="bg1"/>
              </a:solidFill>
            </a:endParaRPr>
          </a:p>
        </p:txBody>
      </p:sp>
      <p:sp>
        <p:nvSpPr>
          <p:cNvPr id="130" name="四角形: 角を丸くする 129">
            <a:extLst>
              <a:ext uri="{FF2B5EF4-FFF2-40B4-BE49-F238E27FC236}">
                <a16:creationId xmlns:a16="http://schemas.microsoft.com/office/drawing/2014/main" id="{24D6F7B9-42A2-445B-998F-6FA4C11C9587}"/>
              </a:ext>
            </a:extLst>
          </p:cNvPr>
          <p:cNvSpPr/>
          <p:nvPr/>
        </p:nvSpPr>
        <p:spPr>
          <a:xfrm>
            <a:off x="173862" y="407588"/>
            <a:ext cx="11794959" cy="288000"/>
          </a:xfrm>
          <a:prstGeom prst="roundRect">
            <a:avLst/>
          </a:prstGeom>
          <a:solidFill>
            <a:srgbClr val="FFFF00"/>
          </a:solidFill>
          <a:ln/>
        </p:spPr>
        <p:style>
          <a:lnRef idx="2">
            <a:schemeClr val="accent2"/>
          </a:lnRef>
          <a:fillRef idx="1">
            <a:schemeClr val="lt1"/>
          </a:fillRef>
          <a:effectRef idx="0">
            <a:schemeClr val="accent2"/>
          </a:effectRef>
          <a:fontRef idx="minor">
            <a:schemeClr val="dk1"/>
          </a:fontRef>
        </p:style>
        <p:txBody>
          <a:bodyPr lIns="180000" tIns="180000" rIns="180000" bIns="180000" rtlCol="0" anchor="ctr"/>
          <a:lstStyle/>
          <a:p>
            <a:pPr algn="ctr"/>
            <a:r>
              <a:rPr kumimoji="1" lang="ja-JP" altLang="en-US" b="1">
                <a:solidFill>
                  <a:srgbClr val="FF0000"/>
                </a:solidFill>
              </a:rPr>
              <a:t>永続企業の実現</a:t>
            </a:r>
            <a:endParaRPr kumimoji="1" lang="en-US" altLang="ja-JP" b="1">
              <a:solidFill>
                <a:schemeClr val="bg1"/>
              </a:solidFill>
            </a:endParaRPr>
          </a:p>
        </p:txBody>
      </p:sp>
      <p:sp>
        <p:nvSpPr>
          <p:cNvPr id="133" name="四角形: 角を丸くする 132">
            <a:extLst>
              <a:ext uri="{FF2B5EF4-FFF2-40B4-BE49-F238E27FC236}">
                <a16:creationId xmlns:a16="http://schemas.microsoft.com/office/drawing/2014/main" id="{AE57050E-EA86-4A9D-8FC5-DF67FF70F995}"/>
              </a:ext>
            </a:extLst>
          </p:cNvPr>
          <p:cNvSpPr/>
          <p:nvPr/>
        </p:nvSpPr>
        <p:spPr>
          <a:xfrm>
            <a:off x="3106051" y="2992986"/>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1050" b="1">
                <a:solidFill>
                  <a:schemeClr val="tx1"/>
                </a:solidFill>
              </a:rPr>
              <a:t>リーダーシップ</a:t>
            </a:r>
            <a:endParaRPr kumimoji="1" lang="en-US" altLang="ja-JP" sz="1050" b="1">
              <a:solidFill>
                <a:schemeClr val="tx1"/>
              </a:solidFill>
            </a:endParaRPr>
          </a:p>
          <a:p>
            <a:pPr algn="ctr"/>
            <a:r>
              <a:rPr lang="ja-JP" altLang="en-US" sz="1050" b="1">
                <a:solidFill>
                  <a:schemeClr val="tx1"/>
                </a:solidFill>
              </a:rPr>
              <a:t>フォロワーシップ</a:t>
            </a:r>
            <a:endParaRPr kumimoji="1" lang="ja-JP" altLang="en-US" sz="1050" b="1">
              <a:solidFill>
                <a:schemeClr val="tx1"/>
              </a:solidFill>
            </a:endParaRPr>
          </a:p>
        </p:txBody>
      </p:sp>
      <p:sp>
        <p:nvSpPr>
          <p:cNvPr id="134" name="四角形: 角を丸くする 133">
            <a:extLst>
              <a:ext uri="{FF2B5EF4-FFF2-40B4-BE49-F238E27FC236}">
                <a16:creationId xmlns:a16="http://schemas.microsoft.com/office/drawing/2014/main" id="{5F86DD08-93D6-4670-9818-D7491683A9E9}"/>
              </a:ext>
            </a:extLst>
          </p:cNvPr>
          <p:cNvSpPr/>
          <p:nvPr/>
        </p:nvSpPr>
        <p:spPr>
          <a:xfrm>
            <a:off x="1846051" y="2992986"/>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ja-JP" sz="1050" b="1" err="1">
                <a:solidFill>
                  <a:schemeClr val="tx1"/>
                </a:solidFill>
              </a:rPr>
              <a:t>r</a:t>
            </a:r>
            <a:r>
              <a:rPr kumimoji="1" lang="en-US" altLang="ja-JP" sz="1050" b="1" err="1">
                <a:solidFill>
                  <a:schemeClr val="tx1"/>
                </a:solidFill>
              </a:rPr>
              <a:t>e:Work</a:t>
            </a:r>
            <a:endParaRPr kumimoji="1" lang="en-US" altLang="ja-JP" sz="1050" b="1">
              <a:solidFill>
                <a:schemeClr val="tx1"/>
              </a:solidFill>
            </a:endParaRPr>
          </a:p>
          <a:p>
            <a:pPr algn="ctr"/>
            <a:r>
              <a:rPr lang="ja-JP" altLang="en-US" sz="1050" b="1">
                <a:solidFill>
                  <a:schemeClr val="tx1"/>
                </a:solidFill>
              </a:rPr>
              <a:t>（チーム）</a:t>
            </a:r>
            <a:endParaRPr kumimoji="1" lang="ja-JP" altLang="en-US" sz="1050" b="1">
              <a:solidFill>
                <a:schemeClr val="tx1"/>
              </a:solidFill>
            </a:endParaRPr>
          </a:p>
        </p:txBody>
      </p:sp>
      <p:sp>
        <p:nvSpPr>
          <p:cNvPr id="139" name="四角形: 角を丸くする 138">
            <a:extLst>
              <a:ext uri="{FF2B5EF4-FFF2-40B4-BE49-F238E27FC236}">
                <a16:creationId xmlns:a16="http://schemas.microsoft.com/office/drawing/2014/main" id="{D7A09D89-91F9-4C8D-B5A2-A5CBCACDFEFD}"/>
              </a:ext>
            </a:extLst>
          </p:cNvPr>
          <p:cNvSpPr/>
          <p:nvPr/>
        </p:nvSpPr>
        <p:spPr>
          <a:xfrm>
            <a:off x="3282329" y="6358146"/>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ワークライフバランス</a:t>
            </a:r>
          </a:p>
        </p:txBody>
      </p:sp>
      <p:sp>
        <p:nvSpPr>
          <p:cNvPr id="140" name="四角形: 角を丸くする 139">
            <a:extLst>
              <a:ext uri="{FF2B5EF4-FFF2-40B4-BE49-F238E27FC236}">
                <a16:creationId xmlns:a16="http://schemas.microsoft.com/office/drawing/2014/main" id="{2509F07E-9B3D-4660-A6BC-7EE0CB0DD8FF}"/>
              </a:ext>
            </a:extLst>
          </p:cNvPr>
          <p:cNvSpPr/>
          <p:nvPr/>
        </p:nvSpPr>
        <p:spPr>
          <a:xfrm>
            <a:off x="4401094" y="6366505"/>
            <a:ext cx="982813"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取捨選択</a:t>
            </a:r>
            <a:endParaRPr lang="en-US" altLang="ja-JP" sz="700">
              <a:solidFill>
                <a:schemeClr val="tx1"/>
              </a:solidFill>
            </a:endParaRPr>
          </a:p>
        </p:txBody>
      </p:sp>
      <p:sp>
        <p:nvSpPr>
          <p:cNvPr id="126" name="四角形: 角を丸くする 125">
            <a:extLst>
              <a:ext uri="{FF2B5EF4-FFF2-40B4-BE49-F238E27FC236}">
                <a16:creationId xmlns:a16="http://schemas.microsoft.com/office/drawing/2014/main" id="{49166B8E-4953-47A5-ADE0-3C066E91A78B}"/>
              </a:ext>
            </a:extLst>
          </p:cNvPr>
          <p:cNvSpPr/>
          <p:nvPr/>
        </p:nvSpPr>
        <p:spPr>
          <a:xfrm>
            <a:off x="8590021" y="4874323"/>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商品・サービス</a:t>
            </a:r>
            <a:endParaRPr lang="en-US" altLang="ja-JP" sz="1050">
              <a:solidFill>
                <a:schemeClr val="tx1"/>
              </a:solidFill>
            </a:endParaRPr>
          </a:p>
          <a:p>
            <a:pPr algn="ctr"/>
            <a:r>
              <a:rPr lang="ja-JP" altLang="en-US" sz="1050">
                <a:solidFill>
                  <a:schemeClr val="tx1"/>
                </a:solidFill>
              </a:rPr>
              <a:t>運用</a:t>
            </a:r>
            <a:endParaRPr lang="en-US" altLang="ja-JP" sz="1050">
              <a:solidFill>
                <a:schemeClr val="tx1"/>
              </a:solidFill>
            </a:endParaRPr>
          </a:p>
        </p:txBody>
      </p:sp>
      <p:sp>
        <p:nvSpPr>
          <p:cNvPr id="129" name="四角形: 角を丸くする 128">
            <a:extLst>
              <a:ext uri="{FF2B5EF4-FFF2-40B4-BE49-F238E27FC236}">
                <a16:creationId xmlns:a16="http://schemas.microsoft.com/office/drawing/2014/main" id="{A92C7122-0F7B-491F-B9F0-30F83C319D2E}"/>
              </a:ext>
            </a:extLst>
          </p:cNvPr>
          <p:cNvSpPr/>
          <p:nvPr/>
        </p:nvSpPr>
        <p:spPr>
          <a:xfrm>
            <a:off x="9616802" y="4874323"/>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営業</a:t>
            </a:r>
            <a:endParaRPr lang="en-US" altLang="ja-JP" sz="1050">
              <a:solidFill>
                <a:schemeClr val="tx1"/>
              </a:solidFill>
            </a:endParaRPr>
          </a:p>
        </p:txBody>
      </p:sp>
      <p:sp>
        <p:nvSpPr>
          <p:cNvPr id="131" name="四角形: 角を丸くする 130">
            <a:extLst>
              <a:ext uri="{FF2B5EF4-FFF2-40B4-BE49-F238E27FC236}">
                <a16:creationId xmlns:a16="http://schemas.microsoft.com/office/drawing/2014/main" id="{640E2D9F-D96C-452D-94B5-BD0A0BD56893}"/>
              </a:ext>
            </a:extLst>
          </p:cNvPr>
          <p:cNvSpPr/>
          <p:nvPr/>
        </p:nvSpPr>
        <p:spPr>
          <a:xfrm>
            <a:off x="7556017" y="5208132"/>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顧客サービス</a:t>
            </a:r>
            <a:endParaRPr lang="en-US" altLang="ja-JP" sz="1050">
              <a:solidFill>
                <a:schemeClr val="tx1"/>
              </a:solidFill>
            </a:endParaRPr>
          </a:p>
        </p:txBody>
      </p:sp>
      <p:sp>
        <p:nvSpPr>
          <p:cNvPr id="132" name="四角形: 角を丸くする 131">
            <a:extLst>
              <a:ext uri="{FF2B5EF4-FFF2-40B4-BE49-F238E27FC236}">
                <a16:creationId xmlns:a16="http://schemas.microsoft.com/office/drawing/2014/main" id="{853884F2-0037-4959-BCEC-E9C451B1B85C}"/>
              </a:ext>
            </a:extLst>
          </p:cNvPr>
          <p:cNvSpPr/>
          <p:nvPr/>
        </p:nvSpPr>
        <p:spPr>
          <a:xfrm>
            <a:off x="8590020" y="5208132"/>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広報</a:t>
            </a:r>
            <a:endParaRPr lang="en-US" altLang="ja-JP" sz="1050">
              <a:solidFill>
                <a:schemeClr val="tx1"/>
              </a:solidFill>
            </a:endParaRPr>
          </a:p>
        </p:txBody>
      </p:sp>
      <p:sp>
        <p:nvSpPr>
          <p:cNvPr id="135" name="四角形: 角を丸くする 134">
            <a:extLst>
              <a:ext uri="{FF2B5EF4-FFF2-40B4-BE49-F238E27FC236}">
                <a16:creationId xmlns:a16="http://schemas.microsoft.com/office/drawing/2014/main" id="{0DBE2E1E-4EEF-4447-A8DD-CB6580CDC8A0}"/>
              </a:ext>
            </a:extLst>
          </p:cNvPr>
          <p:cNvSpPr/>
          <p:nvPr/>
        </p:nvSpPr>
        <p:spPr>
          <a:xfrm>
            <a:off x="9535606"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00">
                <a:solidFill>
                  <a:schemeClr val="tx1"/>
                </a:solidFill>
              </a:rPr>
              <a:t>法務</a:t>
            </a:r>
          </a:p>
        </p:txBody>
      </p:sp>
      <p:sp>
        <p:nvSpPr>
          <p:cNvPr id="11" name="正方形/長方形 10">
            <a:extLst>
              <a:ext uri="{FF2B5EF4-FFF2-40B4-BE49-F238E27FC236}">
                <a16:creationId xmlns:a16="http://schemas.microsoft.com/office/drawing/2014/main" id="{11DB2AED-B701-4EEF-8ECE-C2215F0F32D5}"/>
              </a:ext>
            </a:extLst>
          </p:cNvPr>
          <p:cNvSpPr/>
          <p:nvPr/>
        </p:nvSpPr>
        <p:spPr>
          <a:xfrm>
            <a:off x="1638582" y="3807594"/>
            <a:ext cx="3020754" cy="230832"/>
          </a:xfrm>
          <a:prstGeom prst="rect">
            <a:avLst/>
          </a:prstGeom>
        </p:spPr>
        <p:txBody>
          <a:bodyPr wrap="square">
            <a:spAutoFit/>
          </a:bodyPr>
          <a:lstStyle/>
          <a:p>
            <a:r>
              <a:rPr lang="ja-JP" altLang="en-US" sz="900"/>
              <a:t>人格を形成し、知情意を兼ね備えた“完き人” を目指す</a:t>
            </a:r>
          </a:p>
        </p:txBody>
      </p:sp>
      <p:sp>
        <p:nvSpPr>
          <p:cNvPr id="13" name="テキスト ボックス 12">
            <a:extLst>
              <a:ext uri="{FF2B5EF4-FFF2-40B4-BE49-F238E27FC236}">
                <a16:creationId xmlns:a16="http://schemas.microsoft.com/office/drawing/2014/main" id="{F07D462F-A05B-4718-81D8-CB78F9882137}"/>
              </a:ext>
            </a:extLst>
          </p:cNvPr>
          <p:cNvSpPr txBox="1"/>
          <p:nvPr/>
        </p:nvSpPr>
        <p:spPr>
          <a:xfrm>
            <a:off x="78719" y="21655"/>
            <a:ext cx="3133079" cy="400110"/>
          </a:xfrm>
          <a:prstGeom prst="rect">
            <a:avLst/>
          </a:prstGeom>
          <a:noFill/>
        </p:spPr>
        <p:txBody>
          <a:bodyPr wrap="square" rtlCol="0">
            <a:spAutoFit/>
          </a:bodyPr>
          <a:lstStyle/>
          <a:p>
            <a:pPr algn="dist"/>
            <a:r>
              <a:rPr kumimoji="1" lang="ja-JP" altLang="en-US" sz="2000" b="1"/>
              <a:t>企業経営の羅針図</a:t>
            </a:r>
          </a:p>
        </p:txBody>
      </p:sp>
      <p:sp>
        <p:nvSpPr>
          <p:cNvPr id="7" name="正方形/長方形 6">
            <a:extLst>
              <a:ext uri="{FF2B5EF4-FFF2-40B4-BE49-F238E27FC236}">
                <a16:creationId xmlns:a16="http://schemas.microsoft.com/office/drawing/2014/main" id="{65F0ED5C-F0F1-4413-A6BD-521BBB094CAA}"/>
              </a:ext>
            </a:extLst>
          </p:cNvPr>
          <p:cNvSpPr/>
          <p:nvPr/>
        </p:nvSpPr>
        <p:spPr>
          <a:xfrm>
            <a:off x="6847723" y="441667"/>
            <a:ext cx="5049240" cy="253916"/>
          </a:xfrm>
          <a:prstGeom prst="rect">
            <a:avLst/>
          </a:prstGeom>
        </p:spPr>
        <p:txBody>
          <a:bodyPr wrap="square">
            <a:spAutoFit/>
          </a:bodyPr>
          <a:lstStyle/>
          <a:p>
            <a:r>
              <a:rPr lang="ja-JP" altLang="en-US" sz="1050"/>
              <a:t>（道徳にもとづいた富を社会に還元し、世の中に必要とされる企業になる）</a:t>
            </a:r>
          </a:p>
        </p:txBody>
      </p:sp>
      <p:sp>
        <p:nvSpPr>
          <p:cNvPr id="106" name="四角形: 角を丸くする 105">
            <a:extLst>
              <a:ext uri="{FF2B5EF4-FFF2-40B4-BE49-F238E27FC236}">
                <a16:creationId xmlns:a16="http://schemas.microsoft.com/office/drawing/2014/main" id="{A45FA8B7-8FE3-4DCC-860B-CF141F3627AC}"/>
              </a:ext>
            </a:extLst>
          </p:cNvPr>
          <p:cNvSpPr/>
          <p:nvPr/>
        </p:nvSpPr>
        <p:spPr>
          <a:xfrm>
            <a:off x="7101076"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a:solidFill>
                  <a:schemeClr val="tx1"/>
                </a:solidFill>
              </a:rPr>
              <a:t>標準化</a:t>
            </a:r>
            <a:endParaRPr lang="en-US" altLang="ja-JP" sz="1050">
              <a:solidFill>
                <a:schemeClr val="tx1"/>
              </a:solidFill>
            </a:endParaRPr>
          </a:p>
        </p:txBody>
      </p:sp>
      <p:sp>
        <p:nvSpPr>
          <p:cNvPr id="108" name="四角形: 角を丸くする 107">
            <a:extLst>
              <a:ext uri="{FF2B5EF4-FFF2-40B4-BE49-F238E27FC236}">
                <a16:creationId xmlns:a16="http://schemas.microsoft.com/office/drawing/2014/main" id="{A2B9374B-4E7B-4AFF-9EC5-9550BC6606FA}"/>
              </a:ext>
            </a:extLst>
          </p:cNvPr>
          <p:cNvSpPr/>
          <p:nvPr/>
        </p:nvSpPr>
        <p:spPr>
          <a:xfrm>
            <a:off x="8111694"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a:solidFill>
                  <a:schemeClr val="tx1"/>
                </a:solidFill>
              </a:rPr>
              <a:t>プロジェクト</a:t>
            </a:r>
            <a:endParaRPr lang="en-US" altLang="ja-JP" sz="1050">
              <a:solidFill>
                <a:schemeClr val="tx1"/>
              </a:solidFill>
            </a:endParaRPr>
          </a:p>
          <a:p>
            <a:pPr algn="ctr"/>
            <a:r>
              <a:rPr lang="ja-JP" altLang="en-US" sz="1050">
                <a:solidFill>
                  <a:schemeClr val="tx1"/>
                </a:solidFill>
              </a:rPr>
              <a:t>マネジメント</a:t>
            </a:r>
            <a:endParaRPr lang="en-US" altLang="ja-JP" sz="1050">
              <a:solidFill>
                <a:schemeClr val="tx1"/>
              </a:solidFill>
            </a:endParaRPr>
          </a:p>
        </p:txBody>
      </p:sp>
      <p:sp>
        <p:nvSpPr>
          <p:cNvPr id="110" name="四角形: 角を丸くする 109">
            <a:extLst>
              <a:ext uri="{FF2B5EF4-FFF2-40B4-BE49-F238E27FC236}">
                <a16:creationId xmlns:a16="http://schemas.microsoft.com/office/drawing/2014/main" id="{2AB6A249-984E-4176-8A6B-5C302568A0F6}"/>
              </a:ext>
            </a:extLst>
          </p:cNvPr>
          <p:cNvSpPr/>
          <p:nvPr/>
        </p:nvSpPr>
        <p:spPr>
          <a:xfrm>
            <a:off x="9122312"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a:solidFill>
                  <a:schemeClr val="tx1"/>
                </a:solidFill>
              </a:rPr>
              <a:t>ナレッジ</a:t>
            </a:r>
            <a:endParaRPr lang="en-US" altLang="ja-JP" sz="1050">
              <a:solidFill>
                <a:schemeClr val="tx1"/>
              </a:solidFill>
            </a:endParaRPr>
          </a:p>
          <a:p>
            <a:pPr algn="ctr"/>
            <a:r>
              <a:rPr lang="ja-JP" altLang="en-US" sz="1050">
                <a:solidFill>
                  <a:schemeClr val="tx1"/>
                </a:solidFill>
              </a:rPr>
              <a:t>マネジメント</a:t>
            </a:r>
            <a:endParaRPr lang="en-US" altLang="ja-JP" sz="1050">
              <a:solidFill>
                <a:schemeClr val="tx1"/>
              </a:solidFill>
            </a:endParaRPr>
          </a:p>
        </p:txBody>
      </p:sp>
      <p:sp>
        <p:nvSpPr>
          <p:cNvPr id="20" name="矢印: 左右 19">
            <a:extLst>
              <a:ext uri="{FF2B5EF4-FFF2-40B4-BE49-F238E27FC236}">
                <a16:creationId xmlns:a16="http://schemas.microsoft.com/office/drawing/2014/main" id="{6DD26515-99B7-49EA-BD3E-8EFCCC05FDCC}"/>
              </a:ext>
            </a:extLst>
          </p:cNvPr>
          <p:cNvSpPr/>
          <p:nvPr/>
        </p:nvSpPr>
        <p:spPr>
          <a:xfrm>
            <a:off x="5240169" y="1366844"/>
            <a:ext cx="1666934" cy="530496"/>
          </a:xfrm>
          <a:prstGeom prst="leftRightArrow">
            <a:avLst/>
          </a:prstGeom>
          <a:ln/>
        </p:spPr>
        <p:style>
          <a:lnRef idx="1">
            <a:schemeClr val="accent1"/>
          </a:lnRef>
          <a:fillRef idx="2">
            <a:schemeClr val="accent1"/>
          </a:fillRef>
          <a:effectRef idx="1">
            <a:schemeClr val="accent1"/>
          </a:effectRef>
          <a:fontRef idx="minor">
            <a:schemeClr val="dk1"/>
          </a:fontRef>
        </p:style>
        <p:txBody>
          <a:bodyPr lIns="180000" tIns="180000" rIns="180000" bIns="180000" rtlCol="0" anchor="ctr"/>
          <a:lstStyle/>
          <a:p>
            <a:pPr algn="ctr"/>
            <a:r>
              <a:rPr kumimoji="1" lang="ja-JP" altLang="en-US" sz="900"/>
              <a:t>道徳と収益</a:t>
            </a:r>
            <a:r>
              <a:rPr lang="ja-JP" altLang="en-US" sz="900"/>
              <a:t>の両輪</a:t>
            </a:r>
            <a:endParaRPr lang="en-US" altLang="ja-JP" sz="900"/>
          </a:p>
          <a:p>
            <a:pPr algn="ctr"/>
            <a:r>
              <a:rPr kumimoji="1" lang="ja-JP" altLang="en-US" sz="900"/>
              <a:t>による社会貢献</a:t>
            </a:r>
          </a:p>
        </p:txBody>
      </p:sp>
      <p:sp>
        <p:nvSpPr>
          <p:cNvPr id="113" name="四角形: 角を丸くする 112">
            <a:extLst>
              <a:ext uri="{FF2B5EF4-FFF2-40B4-BE49-F238E27FC236}">
                <a16:creationId xmlns:a16="http://schemas.microsoft.com/office/drawing/2014/main" id="{6EF23CB4-8DFC-4F3B-9463-D1C6ECAA00ED}"/>
              </a:ext>
            </a:extLst>
          </p:cNvPr>
          <p:cNvSpPr/>
          <p:nvPr/>
        </p:nvSpPr>
        <p:spPr>
          <a:xfrm>
            <a:off x="585289"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900" b="1">
                <a:solidFill>
                  <a:schemeClr val="tx1"/>
                </a:solidFill>
              </a:rPr>
              <a:t>人を大切にする経営</a:t>
            </a:r>
          </a:p>
        </p:txBody>
      </p:sp>
      <p:sp>
        <p:nvSpPr>
          <p:cNvPr id="117" name="四角形: 角を丸くする 116">
            <a:extLst>
              <a:ext uri="{FF2B5EF4-FFF2-40B4-BE49-F238E27FC236}">
                <a16:creationId xmlns:a16="http://schemas.microsoft.com/office/drawing/2014/main" id="{41654B8F-6E14-4B68-A204-B73CCD8DE0A2}"/>
              </a:ext>
            </a:extLst>
          </p:cNvPr>
          <p:cNvSpPr/>
          <p:nvPr/>
        </p:nvSpPr>
        <p:spPr>
          <a:xfrm>
            <a:off x="1852020"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ja-JP" sz="1050" b="1" err="1">
                <a:solidFill>
                  <a:schemeClr val="tx1"/>
                </a:solidFill>
              </a:rPr>
              <a:t>r</a:t>
            </a:r>
            <a:r>
              <a:rPr kumimoji="1" lang="en-US" altLang="ja-JP" sz="1050" b="1" err="1">
                <a:solidFill>
                  <a:schemeClr val="tx1"/>
                </a:solidFill>
              </a:rPr>
              <a:t>e:Work</a:t>
            </a:r>
            <a:endParaRPr kumimoji="1" lang="en-US" altLang="ja-JP" sz="1050" b="1">
              <a:solidFill>
                <a:schemeClr val="tx1"/>
              </a:solidFill>
            </a:endParaRPr>
          </a:p>
          <a:p>
            <a:pPr algn="ctr"/>
            <a:r>
              <a:rPr lang="ja-JP" altLang="en-US" sz="1050" b="1">
                <a:solidFill>
                  <a:schemeClr val="tx1"/>
                </a:solidFill>
              </a:rPr>
              <a:t>（イノベーション）</a:t>
            </a:r>
            <a:endParaRPr kumimoji="1" lang="ja-JP" altLang="en-US" sz="1050" b="1">
              <a:solidFill>
                <a:schemeClr val="tx1"/>
              </a:solidFill>
            </a:endParaRPr>
          </a:p>
        </p:txBody>
      </p:sp>
      <p:sp>
        <p:nvSpPr>
          <p:cNvPr id="123" name="四角形: 角を丸くする 122">
            <a:extLst>
              <a:ext uri="{FF2B5EF4-FFF2-40B4-BE49-F238E27FC236}">
                <a16:creationId xmlns:a16="http://schemas.microsoft.com/office/drawing/2014/main" id="{99A81CD9-E448-4A25-A224-7945770253D8}"/>
              </a:ext>
            </a:extLst>
          </p:cNvPr>
          <p:cNvSpPr/>
          <p:nvPr/>
        </p:nvSpPr>
        <p:spPr>
          <a:xfrm>
            <a:off x="10132929"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800">
                <a:solidFill>
                  <a:schemeClr val="tx1"/>
                </a:solidFill>
              </a:rPr>
              <a:t>一般教養</a:t>
            </a:r>
            <a:endParaRPr lang="en-US" altLang="ja-JP" sz="800">
              <a:solidFill>
                <a:schemeClr val="tx1"/>
              </a:solidFill>
            </a:endParaRPr>
          </a:p>
          <a:p>
            <a:pPr algn="ctr"/>
            <a:r>
              <a:rPr lang="ja-JP" altLang="en-US" sz="800">
                <a:solidFill>
                  <a:schemeClr val="tx1"/>
                </a:solidFill>
              </a:rPr>
              <a:t>（情報リテラシー、ハラスメント等）</a:t>
            </a:r>
            <a:endParaRPr lang="en-US" altLang="ja-JP" sz="800">
              <a:solidFill>
                <a:schemeClr val="tx1"/>
              </a:solidFill>
            </a:endParaRPr>
          </a:p>
        </p:txBody>
      </p:sp>
      <p:sp>
        <p:nvSpPr>
          <p:cNvPr id="136" name="四角形: 角を丸くする 135">
            <a:extLst>
              <a:ext uri="{FF2B5EF4-FFF2-40B4-BE49-F238E27FC236}">
                <a16:creationId xmlns:a16="http://schemas.microsoft.com/office/drawing/2014/main" id="{ACE55431-2EE2-4800-AACB-60D9ABC42CA2}"/>
              </a:ext>
            </a:extLst>
          </p:cNvPr>
          <p:cNvSpPr/>
          <p:nvPr/>
        </p:nvSpPr>
        <p:spPr>
          <a:xfrm>
            <a:off x="10308503"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00">
                <a:solidFill>
                  <a:schemeClr val="tx1"/>
                </a:solidFill>
              </a:rPr>
              <a:t>コンプラ</a:t>
            </a:r>
          </a:p>
        </p:txBody>
      </p:sp>
      <p:sp>
        <p:nvSpPr>
          <p:cNvPr id="137" name="四角形: 角を丸くする 136">
            <a:extLst>
              <a:ext uri="{FF2B5EF4-FFF2-40B4-BE49-F238E27FC236}">
                <a16:creationId xmlns:a16="http://schemas.microsoft.com/office/drawing/2014/main" id="{4FEA9AD4-4D89-44B7-8D52-2D253398458E}"/>
              </a:ext>
            </a:extLst>
          </p:cNvPr>
          <p:cNvSpPr/>
          <p:nvPr/>
        </p:nvSpPr>
        <p:spPr>
          <a:xfrm>
            <a:off x="9621028" y="5194194"/>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マーケティング</a:t>
            </a:r>
            <a:endParaRPr lang="en-US" altLang="ja-JP" sz="1050">
              <a:solidFill>
                <a:schemeClr val="tx1"/>
              </a:solidFill>
            </a:endParaRPr>
          </a:p>
        </p:txBody>
      </p:sp>
    </p:spTree>
    <p:extLst>
      <p:ext uri="{BB962C8B-B14F-4D97-AF65-F5344CB8AC3E}">
        <p14:creationId xmlns:p14="http://schemas.microsoft.com/office/powerpoint/2010/main" val="322349807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1D40F8-D618-40B0-B34C-08330C460109}"/>
              </a:ext>
            </a:extLst>
          </p:cNvPr>
          <p:cNvSpPr>
            <a:spLocks noGrp="1"/>
          </p:cNvSpPr>
          <p:nvPr>
            <p:ph type="title"/>
          </p:nvPr>
        </p:nvSpPr>
        <p:spPr/>
        <p:txBody>
          <a:bodyPr>
            <a:normAutofit fontScale="90000"/>
          </a:bodyPr>
          <a:lstStyle/>
          <a:p>
            <a:r>
              <a:rPr lang="en-US" altLang="ja-JP"/>
              <a:t>【</a:t>
            </a:r>
            <a:r>
              <a:rPr lang="ja-JP" altLang="en-US"/>
              <a:t>学び方</a:t>
            </a:r>
            <a:r>
              <a:rPr lang="en-US" altLang="ja-JP"/>
              <a:t>】</a:t>
            </a:r>
            <a:r>
              <a:rPr lang="ja-JP" altLang="en-US"/>
              <a:t>アウトプット</a:t>
            </a:r>
            <a:endParaRPr kumimoji="1" lang="ja-JP" altLang="en-US"/>
          </a:p>
        </p:txBody>
      </p:sp>
      <p:sp>
        <p:nvSpPr>
          <p:cNvPr id="3" name="フッター プレースホルダー 2">
            <a:extLst>
              <a:ext uri="{FF2B5EF4-FFF2-40B4-BE49-F238E27FC236}">
                <a16:creationId xmlns:a16="http://schemas.microsoft.com/office/drawing/2014/main" id="{45FB45F8-4F80-4213-A13A-763032C2F23B}"/>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E0171B2-1014-4177-A4BE-73731C48BF02}"/>
              </a:ext>
            </a:extLst>
          </p:cNvPr>
          <p:cNvSpPr>
            <a:spLocks noGrp="1"/>
          </p:cNvSpPr>
          <p:nvPr>
            <p:ph type="sldNum" sz="quarter" idx="11"/>
          </p:nvPr>
        </p:nvSpPr>
        <p:spPr/>
        <p:txBody>
          <a:bodyPr/>
          <a:lstStyle/>
          <a:p>
            <a:fld id="{D9AE47F2-95C2-4286-997D-4843A9A6AD0C}" type="slidenum">
              <a:rPr lang="ja-JP" altLang="en-US" smtClean="0"/>
              <a:pPr/>
              <a:t>70</a:t>
            </a:fld>
            <a:endParaRPr lang="ja-JP" altLang="en-US"/>
          </a:p>
        </p:txBody>
      </p:sp>
      <p:sp>
        <p:nvSpPr>
          <p:cNvPr id="5" name="コンテンツ プレースホルダー 4">
            <a:extLst>
              <a:ext uri="{FF2B5EF4-FFF2-40B4-BE49-F238E27FC236}">
                <a16:creationId xmlns:a16="http://schemas.microsoft.com/office/drawing/2014/main" id="{F73400A7-67DF-46DF-BD18-93CEA559F1EC}"/>
              </a:ext>
            </a:extLst>
          </p:cNvPr>
          <p:cNvSpPr>
            <a:spLocks noGrp="1"/>
          </p:cNvSpPr>
          <p:nvPr>
            <p:ph sz="quarter" idx="12"/>
          </p:nvPr>
        </p:nvSpPr>
        <p:spPr/>
        <p:txBody>
          <a:bodyPr>
            <a:normAutofit fontScale="70000" lnSpcReduction="20000"/>
          </a:bodyPr>
          <a:lstStyle/>
          <a:p>
            <a:r>
              <a:rPr lang="ja-JP" altLang="en-US"/>
              <a:t>インプット（読む、聞く）だけでは意味がない</a:t>
            </a:r>
            <a:endParaRPr lang="en-US" altLang="ja-JP"/>
          </a:p>
          <a:p>
            <a:pPr lvl="1"/>
            <a:r>
              <a:rPr lang="ja-JP" altLang="en-US"/>
              <a:t>インプットだけでは世の中を変えることができない</a:t>
            </a:r>
            <a:endParaRPr lang="en-US" altLang="ja-JP"/>
          </a:p>
          <a:p>
            <a:r>
              <a:rPr lang="ja-JP" altLang="en-US"/>
              <a:t>アウトプットの基本法則</a:t>
            </a:r>
            <a:endParaRPr lang="en-US" altLang="ja-JP"/>
          </a:p>
          <a:p>
            <a:pPr lvl="1"/>
            <a:r>
              <a:rPr lang="ja-JP" altLang="en-US"/>
              <a:t>インプット：アウトプット＝</a:t>
            </a:r>
            <a:r>
              <a:rPr lang="ja-JP" altLang="en-US">
                <a:solidFill>
                  <a:srgbClr val="FF0000"/>
                </a:solidFill>
              </a:rPr>
              <a:t>３：７</a:t>
            </a:r>
            <a:endParaRPr lang="en-US" altLang="ja-JP">
              <a:solidFill>
                <a:srgbClr val="FF0000"/>
              </a:solidFill>
            </a:endParaRPr>
          </a:p>
          <a:p>
            <a:pPr lvl="1"/>
            <a:r>
              <a:rPr lang="ja-JP" altLang="en-US"/>
              <a:t>インプットした内容は、</a:t>
            </a:r>
            <a:r>
              <a:rPr lang="en-US" altLang="ja-JP">
                <a:solidFill>
                  <a:srgbClr val="FF0000"/>
                </a:solidFill>
              </a:rPr>
              <a:t>2</a:t>
            </a:r>
            <a:r>
              <a:rPr lang="ja-JP" altLang="en-US">
                <a:solidFill>
                  <a:srgbClr val="FF0000"/>
                </a:solidFill>
              </a:rPr>
              <a:t>週間に</a:t>
            </a:r>
            <a:r>
              <a:rPr lang="en-US" altLang="ja-JP">
                <a:solidFill>
                  <a:srgbClr val="FF0000"/>
                </a:solidFill>
              </a:rPr>
              <a:t>3</a:t>
            </a:r>
            <a:r>
              <a:rPr lang="ja-JP" altLang="en-US">
                <a:solidFill>
                  <a:srgbClr val="FF0000"/>
                </a:solidFill>
              </a:rPr>
              <a:t>回以上アウトプットする</a:t>
            </a:r>
            <a:r>
              <a:rPr lang="ja-JP" altLang="en-US"/>
              <a:t>ことで記憶に定着する</a:t>
            </a:r>
            <a:endParaRPr lang="en-US" altLang="ja-JP"/>
          </a:p>
          <a:p>
            <a:pPr lvl="1"/>
            <a:r>
              <a:rPr lang="ja-JP" altLang="en-US"/>
              <a:t>アウトプットすることで他人からもらえる</a:t>
            </a:r>
            <a:r>
              <a:rPr lang="ja-JP" altLang="en-US">
                <a:solidFill>
                  <a:srgbClr val="FF0000"/>
                </a:solidFill>
              </a:rPr>
              <a:t>フィードバック</a:t>
            </a:r>
            <a:r>
              <a:rPr lang="ja-JP" altLang="en-US"/>
              <a:t>が重要（理解が深まる）</a:t>
            </a:r>
            <a:endParaRPr lang="en-US" altLang="ja-JP"/>
          </a:p>
          <a:p>
            <a:r>
              <a:rPr lang="ja-JP" altLang="en-US"/>
              <a:t>アウトプットの仕方</a:t>
            </a:r>
            <a:endParaRPr lang="en-US" altLang="ja-JP"/>
          </a:p>
          <a:p>
            <a:pPr lvl="1"/>
            <a:r>
              <a:rPr lang="ja-JP" altLang="en-US"/>
              <a:t>ありのままを記録する</a:t>
            </a:r>
            <a:endParaRPr lang="en-US" altLang="ja-JP"/>
          </a:p>
          <a:p>
            <a:pPr lvl="2"/>
            <a:r>
              <a:rPr lang="ja-JP" altLang="en-US"/>
              <a:t>人に見られることを気にせず、自分が理解できれば</a:t>
            </a:r>
            <a:r>
              <a:rPr lang="en-US" altLang="ja-JP"/>
              <a:t>OK</a:t>
            </a:r>
            <a:r>
              <a:rPr lang="ja-JP" altLang="en-US"/>
              <a:t>、スピーディに</a:t>
            </a:r>
            <a:endParaRPr lang="en-US" altLang="ja-JP"/>
          </a:p>
          <a:p>
            <a:pPr lvl="1"/>
            <a:r>
              <a:rPr lang="ja-JP" altLang="en-US"/>
              <a:t>世間に向けて発信する</a:t>
            </a:r>
            <a:endParaRPr lang="en-US" altLang="ja-JP"/>
          </a:p>
          <a:p>
            <a:pPr lvl="2"/>
            <a:r>
              <a:rPr lang="ja-JP" altLang="en-US"/>
              <a:t>フィードバックが受けられる</a:t>
            </a:r>
            <a:endParaRPr lang="en-US" altLang="ja-JP"/>
          </a:p>
          <a:p>
            <a:pPr lvl="2"/>
            <a:r>
              <a:rPr lang="ja-JP" altLang="en-US"/>
              <a:t>人に話す、</a:t>
            </a:r>
            <a:r>
              <a:rPr lang="en-US" altLang="ja-JP"/>
              <a:t>Twitter</a:t>
            </a:r>
            <a:r>
              <a:rPr lang="ja-JP" altLang="en-US"/>
              <a:t>など</a:t>
            </a:r>
          </a:p>
        </p:txBody>
      </p:sp>
      <p:pic>
        <p:nvPicPr>
          <p:cNvPr id="6" name="Picture 2">
            <a:extLst>
              <a:ext uri="{FF2B5EF4-FFF2-40B4-BE49-F238E27FC236}">
                <a16:creationId xmlns:a16="http://schemas.microsoft.com/office/drawing/2014/main" id="{D248C25D-77A6-4D21-9FB6-6EE9ACD37A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7479" y="1277560"/>
            <a:ext cx="1715851" cy="2518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6654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5DE53F-A2B0-4965-B159-56750F75A490}"/>
              </a:ext>
            </a:extLst>
          </p:cNvPr>
          <p:cNvSpPr>
            <a:spLocks noGrp="1"/>
          </p:cNvSpPr>
          <p:nvPr>
            <p:ph type="title"/>
          </p:nvPr>
        </p:nvSpPr>
        <p:spPr/>
        <p:txBody>
          <a:bodyPr>
            <a:normAutofit fontScale="90000"/>
          </a:bodyPr>
          <a:lstStyle/>
          <a:p>
            <a:r>
              <a:rPr lang="en-US" altLang="ja-JP"/>
              <a:t>【</a:t>
            </a:r>
            <a:r>
              <a:rPr lang="ja-JP" altLang="en-US"/>
              <a:t>学び方</a:t>
            </a:r>
            <a:r>
              <a:rPr lang="en-US" altLang="ja-JP"/>
              <a:t>】</a:t>
            </a:r>
            <a:r>
              <a:rPr lang="ja-JP" altLang="en-US"/>
              <a:t>時間術</a:t>
            </a:r>
            <a:endParaRPr kumimoji="1" lang="ja-JP" altLang="en-US"/>
          </a:p>
        </p:txBody>
      </p:sp>
      <p:sp>
        <p:nvSpPr>
          <p:cNvPr id="3" name="フッター プレースホルダー 2">
            <a:extLst>
              <a:ext uri="{FF2B5EF4-FFF2-40B4-BE49-F238E27FC236}">
                <a16:creationId xmlns:a16="http://schemas.microsoft.com/office/drawing/2014/main" id="{0DA7E245-AF87-4C58-A32C-E3258FF18AAB}"/>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DA469A2-9D62-4D28-8038-1EB0C4987813}"/>
              </a:ext>
            </a:extLst>
          </p:cNvPr>
          <p:cNvSpPr>
            <a:spLocks noGrp="1"/>
          </p:cNvSpPr>
          <p:nvPr>
            <p:ph type="sldNum" sz="quarter" idx="11"/>
          </p:nvPr>
        </p:nvSpPr>
        <p:spPr/>
        <p:txBody>
          <a:bodyPr/>
          <a:lstStyle/>
          <a:p>
            <a:fld id="{D9AE47F2-95C2-4286-997D-4843A9A6AD0C}" type="slidenum">
              <a:rPr lang="ja-JP" altLang="en-US" smtClean="0"/>
              <a:pPr/>
              <a:t>71</a:t>
            </a:fld>
            <a:endParaRPr lang="ja-JP" altLang="en-US"/>
          </a:p>
        </p:txBody>
      </p:sp>
      <p:sp>
        <p:nvSpPr>
          <p:cNvPr id="5" name="コンテンツ プレースホルダー 4">
            <a:extLst>
              <a:ext uri="{FF2B5EF4-FFF2-40B4-BE49-F238E27FC236}">
                <a16:creationId xmlns:a16="http://schemas.microsoft.com/office/drawing/2014/main" id="{42493289-B3EC-433E-A44F-85882D641478}"/>
              </a:ext>
            </a:extLst>
          </p:cNvPr>
          <p:cNvSpPr>
            <a:spLocks noGrp="1"/>
          </p:cNvSpPr>
          <p:nvPr>
            <p:ph sz="quarter" idx="12"/>
          </p:nvPr>
        </p:nvSpPr>
        <p:spPr/>
        <p:txBody>
          <a:bodyPr>
            <a:normAutofit fontScale="55000" lnSpcReduction="20000"/>
          </a:bodyPr>
          <a:lstStyle/>
          <a:p>
            <a:r>
              <a:rPr lang="ja-JP" altLang="en-US"/>
              <a:t>脳のゴールデンタイム</a:t>
            </a:r>
            <a:endParaRPr lang="en-US" altLang="ja-JP"/>
          </a:p>
          <a:p>
            <a:pPr lvl="1"/>
            <a:r>
              <a:rPr lang="ja-JP" altLang="en-US"/>
              <a:t>起床後</a:t>
            </a:r>
            <a:r>
              <a:rPr lang="en-US" altLang="ja-JP"/>
              <a:t>2</a:t>
            </a:r>
            <a:r>
              <a:rPr lang="ja-JP" altLang="en-US"/>
              <a:t>～</a:t>
            </a:r>
            <a:r>
              <a:rPr lang="en-US" altLang="ja-JP"/>
              <a:t>3</a:t>
            </a:r>
            <a:r>
              <a:rPr lang="ja-JP" altLang="en-US"/>
              <a:t>時間</a:t>
            </a:r>
            <a:endParaRPr lang="en-US" altLang="ja-JP"/>
          </a:p>
          <a:p>
            <a:pPr lvl="1"/>
            <a:r>
              <a:rPr lang="ja-JP" altLang="en-US"/>
              <a:t>集中力のいる作業を朝に行い、いらない作業を午後に行う</a:t>
            </a:r>
            <a:endParaRPr lang="en-US" altLang="ja-JP"/>
          </a:p>
          <a:p>
            <a:r>
              <a:rPr lang="ja-JP" altLang="en-US"/>
              <a:t>集中力を回復させる方法</a:t>
            </a:r>
            <a:endParaRPr lang="en-US" altLang="ja-JP"/>
          </a:p>
          <a:p>
            <a:pPr lvl="1"/>
            <a:r>
              <a:rPr lang="ja-JP" altLang="en-US"/>
              <a:t>睡眠：日中の仮眠がベスト（</a:t>
            </a:r>
            <a:r>
              <a:rPr lang="en-US" altLang="ja-JP"/>
              <a:t>20</a:t>
            </a:r>
            <a:r>
              <a:rPr lang="ja-JP" altLang="en-US"/>
              <a:t>～</a:t>
            </a:r>
            <a:r>
              <a:rPr lang="en-US" altLang="ja-JP"/>
              <a:t>30</a:t>
            </a:r>
            <a:r>
              <a:rPr lang="ja-JP" altLang="en-US"/>
              <a:t>分程度）</a:t>
            </a:r>
            <a:endParaRPr lang="en-US" altLang="ja-JP"/>
          </a:p>
          <a:p>
            <a:pPr lvl="1"/>
            <a:r>
              <a:rPr lang="ja-JP" altLang="en-US"/>
              <a:t>咀嚼：よく噛んで食べる。スマホをいじらず食事に集中したほうが効果的</a:t>
            </a:r>
            <a:endParaRPr lang="en-US" altLang="ja-JP"/>
          </a:p>
          <a:p>
            <a:pPr lvl="1"/>
            <a:r>
              <a:rPr lang="ja-JP" altLang="en-US"/>
              <a:t>運動：</a:t>
            </a:r>
            <a:r>
              <a:rPr lang="en-US" altLang="ja-JP"/>
              <a:t>1</a:t>
            </a:r>
            <a:r>
              <a:rPr lang="ja-JP" altLang="en-US"/>
              <a:t>時間に一回は立って歩く</a:t>
            </a:r>
            <a:endParaRPr lang="en-US" altLang="ja-JP"/>
          </a:p>
          <a:p>
            <a:pPr lvl="1"/>
            <a:r>
              <a:rPr lang="ja-JP" altLang="en-US"/>
              <a:t>日光を浴びる</a:t>
            </a:r>
            <a:endParaRPr lang="en-US" altLang="ja-JP"/>
          </a:p>
          <a:p>
            <a:r>
              <a:rPr lang="ja-JP" altLang="en-US"/>
              <a:t>集中力</a:t>
            </a:r>
            <a:r>
              <a:rPr lang="en-US" altLang="ja-JP"/>
              <a:t>Up</a:t>
            </a:r>
            <a:r>
              <a:rPr lang="ja-JP" altLang="en-US"/>
              <a:t>のための具体例</a:t>
            </a:r>
            <a:endParaRPr lang="en-US" altLang="ja-JP"/>
          </a:p>
          <a:p>
            <a:pPr lvl="1"/>
            <a:r>
              <a:rPr lang="ja-JP" altLang="en-US"/>
              <a:t>ランチ選びでチャレンジする</a:t>
            </a:r>
            <a:endParaRPr lang="en-US" altLang="ja-JP"/>
          </a:p>
          <a:p>
            <a:pPr lvl="2"/>
            <a:r>
              <a:rPr lang="ja-JP" altLang="en-US"/>
              <a:t>初めてのお店に行く、食べたことのないものを注文することで、いいアイデアを思いつきやすくなる</a:t>
            </a:r>
            <a:endParaRPr lang="en-US" altLang="ja-JP"/>
          </a:p>
          <a:p>
            <a:pPr lvl="1"/>
            <a:r>
              <a:rPr lang="ja-JP" altLang="en-US"/>
              <a:t>朝活する</a:t>
            </a:r>
            <a:endParaRPr lang="en-US" altLang="ja-JP"/>
          </a:p>
          <a:p>
            <a:pPr lvl="2"/>
            <a:r>
              <a:rPr lang="ja-JP" altLang="en-US"/>
              <a:t>通勤ラッシュの前に電車にのり、会社近くのカフェで仕事や勉強をする</a:t>
            </a:r>
            <a:endParaRPr lang="en-US" altLang="ja-JP"/>
          </a:p>
          <a:p>
            <a:pPr lvl="1"/>
            <a:r>
              <a:rPr lang="ja-JP" altLang="en-US"/>
              <a:t>寝る直前を大事にする</a:t>
            </a:r>
            <a:endParaRPr lang="en-US" altLang="ja-JP"/>
          </a:p>
          <a:p>
            <a:pPr lvl="2"/>
            <a:r>
              <a:rPr lang="ja-JP" altLang="en-US"/>
              <a:t>寝る前に考えたことが潜在意識の中に入ってきやすいため、寝る前に将来なりたい姿を思い描くと実現しやすい</a:t>
            </a:r>
            <a:endParaRPr lang="en-US" altLang="ja-JP"/>
          </a:p>
        </p:txBody>
      </p:sp>
      <p:pic>
        <p:nvPicPr>
          <p:cNvPr id="6" name="Picture 2" descr="「神・時間術」の画像検索結果">
            <a:extLst>
              <a:ext uri="{FF2B5EF4-FFF2-40B4-BE49-F238E27FC236}">
                <a16:creationId xmlns:a16="http://schemas.microsoft.com/office/drawing/2014/main" id="{2A84F469-A21E-45F5-8CF9-A996708E8E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89029" y="1264356"/>
            <a:ext cx="1664302" cy="2381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6251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B654E0-2F08-4B5F-83FE-D946E6085F8D}"/>
              </a:ext>
            </a:extLst>
          </p:cNvPr>
          <p:cNvSpPr>
            <a:spLocks noGrp="1"/>
          </p:cNvSpPr>
          <p:nvPr>
            <p:ph type="title"/>
          </p:nvPr>
        </p:nvSpPr>
        <p:spPr/>
        <p:txBody>
          <a:bodyPr>
            <a:normAutofit fontScale="90000"/>
          </a:bodyPr>
          <a:lstStyle/>
          <a:p>
            <a:r>
              <a:rPr kumimoji="1" lang="en-US" altLang="ja-JP"/>
              <a:t>【</a:t>
            </a:r>
            <a:r>
              <a:rPr kumimoji="1" lang="ja-JP" altLang="en-US"/>
              <a:t>考え方</a:t>
            </a:r>
            <a:r>
              <a:rPr kumimoji="1" lang="en-US" altLang="ja-JP"/>
              <a:t>】</a:t>
            </a:r>
            <a:r>
              <a:rPr kumimoji="1" lang="ja-JP" altLang="en-US"/>
              <a:t>エッセンシャル思考</a:t>
            </a:r>
          </a:p>
        </p:txBody>
      </p:sp>
      <p:sp>
        <p:nvSpPr>
          <p:cNvPr id="3" name="フッター プレースホルダー 2">
            <a:extLst>
              <a:ext uri="{FF2B5EF4-FFF2-40B4-BE49-F238E27FC236}">
                <a16:creationId xmlns:a16="http://schemas.microsoft.com/office/drawing/2014/main" id="{37626305-35F8-4FD3-971E-4B27C96C3ADB}"/>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79278FF-D18E-48C9-8485-9537A86E822C}"/>
              </a:ext>
            </a:extLst>
          </p:cNvPr>
          <p:cNvSpPr>
            <a:spLocks noGrp="1"/>
          </p:cNvSpPr>
          <p:nvPr>
            <p:ph type="sldNum" sz="quarter" idx="11"/>
          </p:nvPr>
        </p:nvSpPr>
        <p:spPr/>
        <p:txBody>
          <a:bodyPr/>
          <a:lstStyle/>
          <a:p>
            <a:fld id="{D9AE47F2-95C2-4286-997D-4843A9A6AD0C}" type="slidenum">
              <a:rPr lang="ja-JP" altLang="en-US" smtClean="0"/>
              <a:pPr/>
              <a:t>72</a:t>
            </a:fld>
            <a:endParaRPr lang="ja-JP" altLang="en-US"/>
          </a:p>
        </p:txBody>
      </p:sp>
      <p:sp>
        <p:nvSpPr>
          <p:cNvPr id="5" name="コンテンツ プレースホルダー 4">
            <a:extLst>
              <a:ext uri="{FF2B5EF4-FFF2-40B4-BE49-F238E27FC236}">
                <a16:creationId xmlns:a16="http://schemas.microsoft.com/office/drawing/2014/main" id="{074F4E57-4A5C-46C2-B8EF-FAC83175E2EA}"/>
              </a:ext>
            </a:extLst>
          </p:cNvPr>
          <p:cNvSpPr>
            <a:spLocks noGrp="1"/>
          </p:cNvSpPr>
          <p:nvPr>
            <p:ph sz="quarter" idx="12"/>
          </p:nvPr>
        </p:nvSpPr>
        <p:spPr>
          <a:xfrm>
            <a:off x="397932" y="1264356"/>
            <a:ext cx="9562498" cy="5160256"/>
          </a:xfrm>
        </p:spPr>
        <p:txBody>
          <a:bodyPr>
            <a:normAutofit fontScale="85000" lnSpcReduction="20000"/>
          </a:bodyPr>
          <a:lstStyle/>
          <a:p>
            <a:r>
              <a:rPr kumimoji="1" lang="ja-JP" altLang="en-US"/>
              <a:t>最少の時間で成果を最大にするための思考</a:t>
            </a:r>
            <a:endParaRPr kumimoji="1" lang="en-US" altLang="ja-JP"/>
          </a:p>
          <a:p>
            <a:pPr lvl="1"/>
            <a:r>
              <a:rPr lang="ja-JP" altLang="en-US"/>
              <a:t>積極的に</a:t>
            </a:r>
            <a:r>
              <a:rPr lang="ja-JP" altLang="en-US">
                <a:solidFill>
                  <a:srgbClr val="FF0000"/>
                </a:solidFill>
              </a:rPr>
              <a:t>やらないことを決めて</a:t>
            </a:r>
            <a:r>
              <a:rPr lang="ja-JP" altLang="en-US"/>
              <a:t>、決めたことだけに集中する思考</a:t>
            </a:r>
            <a:endParaRPr lang="en-US" altLang="ja-JP"/>
          </a:p>
          <a:p>
            <a:pPr lvl="1"/>
            <a:r>
              <a:rPr lang="ja-JP" altLang="en-US"/>
              <a:t>頼まれる仕事すべてが重要なわけではない</a:t>
            </a:r>
            <a:endParaRPr lang="en-US" altLang="ja-JP"/>
          </a:p>
          <a:p>
            <a:pPr lvl="1"/>
            <a:r>
              <a:rPr lang="ja-JP" altLang="en-US"/>
              <a:t>重要な仕事は全体の</a:t>
            </a:r>
            <a:r>
              <a:rPr lang="en-US" altLang="ja-JP"/>
              <a:t>20</a:t>
            </a:r>
            <a:r>
              <a:rPr lang="ja-JP" altLang="en-US"/>
              <a:t>％しかなく、</a:t>
            </a:r>
            <a:r>
              <a:rPr lang="en-US" altLang="ja-JP"/>
              <a:t>80</a:t>
            </a:r>
            <a:r>
              <a:rPr lang="ja-JP" altLang="en-US"/>
              <a:t>％は無駄（パレートの法則）</a:t>
            </a:r>
            <a:endParaRPr lang="en-US" altLang="ja-JP"/>
          </a:p>
          <a:p>
            <a:r>
              <a:rPr lang="ja-JP" altLang="en-US"/>
              <a:t>捨てる技術を持つ</a:t>
            </a:r>
            <a:endParaRPr lang="en-US" altLang="ja-JP"/>
          </a:p>
          <a:p>
            <a:pPr lvl="1"/>
            <a:r>
              <a:rPr lang="ja-JP" altLang="en-US"/>
              <a:t>一日の予定を完全に明確にする。目標、目的からの行動予定を明確にする</a:t>
            </a:r>
            <a:endParaRPr lang="en-US" altLang="ja-JP"/>
          </a:p>
          <a:p>
            <a:pPr lvl="1"/>
            <a:r>
              <a:rPr lang="ja-JP" altLang="en-US"/>
              <a:t>仕事を振られた際、自分の一日の予定を依頼者に伝え、それでもやる価値がある仕事なのかを選択してもらう</a:t>
            </a:r>
            <a:endParaRPr lang="en-US" altLang="ja-JP"/>
          </a:p>
          <a:p>
            <a:r>
              <a:rPr lang="ja-JP" altLang="en-US"/>
              <a:t>エッセンシャル思考を導入するには</a:t>
            </a:r>
            <a:endParaRPr lang="en-US" altLang="ja-JP"/>
          </a:p>
          <a:p>
            <a:pPr lvl="1"/>
            <a:r>
              <a:rPr lang="ja-JP" altLang="en-US"/>
              <a:t>エッセンシャル思考のチームを作る</a:t>
            </a:r>
            <a:endParaRPr lang="en-US" altLang="ja-JP"/>
          </a:p>
          <a:p>
            <a:pPr lvl="1"/>
            <a:r>
              <a:rPr lang="ja-JP" altLang="en-US"/>
              <a:t>自分がまずエッセンシャル思考で結果を出し、そののちに布教活動を行う</a:t>
            </a:r>
          </a:p>
          <a:p>
            <a:endParaRPr lang="en-US" altLang="ja-JP"/>
          </a:p>
        </p:txBody>
      </p:sp>
      <p:pic>
        <p:nvPicPr>
          <p:cNvPr id="6" name="図 5">
            <a:extLst>
              <a:ext uri="{FF2B5EF4-FFF2-40B4-BE49-F238E27FC236}">
                <a16:creationId xmlns:a16="http://schemas.microsoft.com/office/drawing/2014/main" id="{F781035A-CDB6-4162-9A44-9622A17C1E89}"/>
              </a:ext>
            </a:extLst>
          </p:cNvPr>
          <p:cNvPicPr>
            <a:picLocks noChangeAspect="1"/>
          </p:cNvPicPr>
          <p:nvPr/>
        </p:nvPicPr>
        <p:blipFill>
          <a:blip r:embed="rId2"/>
          <a:stretch>
            <a:fillRect/>
          </a:stretch>
        </p:blipFill>
        <p:spPr>
          <a:xfrm>
            <a:off x="9960430" y="1264356"/>
            <a:ext cx="1892902" cy="2729937"/>
          </a:xfrm>
          <a:prstGeom prst="rect">
            <a:avLst/>
          </a:prstGeom>
        </p:spPr>
      </p:pic>
    </p:spTree>
    <p:extLst>
      <p:ext uri="{BB962C8B-B14F-4D97-AF65-F5344CB8AC3E}">
        <p14:creationId xmlns:p14="http://schemas.microsoft.com/office/powerpoint/2010/main" val="37250247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9EE9C6-32B4-4C66-8C6A-AEC8E65A83DC}"/>
              </a:ext>
            </a:extLst>
          </p:cNvPr>
          <p:cNvSpPr>
            <a:spLocks noGrp="1"/>
          </p:cNvSpPr>
          <p:nvPr>
            <p:ph type="title"/>
          </p:nvPr>
        </p:nvSpPr>
        <p:spPr/>
        <p:txBody>
          <a:bodyPr>
            <a:normAutofit fontScale="90000"/>
          </a:bodyPr>
          <a:lstStyle/>
          <a:p>
            <a:r>
              <a:rPr lang="en-US" altLang="ja-JP"/>
              <a:t>【</a:t>
            </a:r>
            <a:r>
              <a:rPr lang="ja-JP" altLang="en-US"/>
              <a:t>考え方</a:t>
            </a:r>
            <a:r>
              <a:rPr lang="en-US" altLang="ja-JP"/>
              <a:t>】</a:t>
            </a:r>
            <a:r>
              <a:rPr lang="ja-JP" altLang="en-US"/>
              <a:t>ファクトフルネス</a:t>
            </a:r>
            <a:endParaRPr kumimoji="1" lang="ja-JP" altLang="en-US"/>
          </a:p>
        </p:txBody>
      </p:sp>
      <p:sp>
        <p:nvSpPr>
          <p:cNvPr id="3" name="フッター プレースホルダー 2">
            <a:extLst>
              <a:ext uri="{FF2B5EF4-FFF2-40B4-BE49-F238E27FC236}">
                <a16:creationId xmlns:a16="http://schemas.microsoft.com/office/drawing/2014/main" id="{24EE9A30-1AA9-4A3A-B11D-51FE52ED7A53}"/>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E6207AB-26CA-45BA-B28E-385E8B223E74}"/>
              </a:ext>
            </a:extLst>
          </p:cNvPr>
          <p:cNvSpPr>
            <a:spLocks noGrp="1"/>
          </p:cNvSpPr>
          <p:nvPr>
            <p:ph type="sldNum" sz="quarter" idx="11"/>
          </p:nvPr>
        </p:nvSpPr>
        <p:spPr/>
        <p:txBody>
          <a:bodyPr/>
          <a:lstStyle/>
          <a:p>
            <a:fld id="{D9AE47F2-95C2-4286-997D-4843A9A6AD0C}" type="slidenum">
              <a:rPr lang="ja-JP" altLang="en-US" smtClean="0"/>
              <a:pPr/>
              <a:t>73</a:t>
            </a:fld>
            <a:endParaRPr lang="ja-JP" altLang="en-US"/>
          </a:p>
        </p:txBody>
      </p:sp>
      <p:sp>
        <p:nvSpPr>
          <p:cNvPr id="5" name="コンテンツ プレースホルダー 4">
            <a:extLst>
              <a:ext uri="{FF2B5EF4-FFF2-40B4-BE49-F238E27FC236}">
                <a16:creationId xmlns:a16="http://schemas.microsoft.com/office/drawing/2014/main" id="{14767592-0D4A-49BD-861C-998E9F9C330E}"/>
              </a:ext>
            </a:extLst>
          </p:cNvPr>
          <p:cNvSpPr>
            <a:spLocks noGrp="1"/>
          </p:cNvSpPr>
          <p:nvPr>
            <p:ph sz="quarter" idx="12"/>
          </p:nvPr>
        </p:nvSpPr>
        <p:spPr>
          <a:xfrm>
            <a:off x="397933" y="1264356"/>
            <a:ext cx="9919758" cy="5160255"/>
          </a:xfrm>
        </p:spPr>
        <p:txBody>
          <a:bodyPr>
            <a:normAutofit fontScale="92500" lnSpcReduction="10000"/>
          </a:bodyPr>
          <a:lstStyle/>
          <a:p>
            <a:r>
              <a:rPr lang="ja-JP" altLang="en-US"/>
              <a:t>思い込みを捨て、事実に沿ったものの見方をする思考</a:t>
            </a:r>
            <a:endParaRPr lang="en-US" altLang="ja-JP"/>
          </a:p>
          <a:p>
            <a:pPr lvl="1"/>
            <a:r>
              <a:rPr lang="ja-JP" altLang="en-US"/>
              <a:t>世界にはいまだ、貧困に苦しむ人が大勢いる？</a:t>
            </a:r>
            <a:endParaRPr lang="en-US" altLang="ja-JP"/>
          </a:p>
          <a:p>
            <a:pPr lvl="1"/>
            <a:r>
              <a:rPr lang="ja-JP" altLang="en-US"/>
              <a:t>貧しい国では、ほとんどの女性が初等教育も受けられない？</a:t>
            </a:r>
            <a:endParaRPr lang="en-US" altLang="ja-JP"/>
          </a:p>
          <a:p>
            <a:r>
              <a:rPr lang="ja-JP" altLang="en-US"/>
              <a:t>世界が正しく見れないのは人が持つ本能が原因</a:t>
            </a:r>
            <a:endParaRPr lang="en-US" altLang="ja-JP"/>
          </a:p>
          <a:p>
            <a:pPr lvl="1"/>
            <a:r>
              <a:rPr lang="ja-JP" altLang="en-US"/>
              <a:t>ネガティブ本能：物事のネガティブな面だけに注目してしまう本能</a:t>
            </a:r>
            <a:endParaRPr lang="en-US" altLang="ja-JP"/>
          </a:p>
          <a:p>
            <a:pPr lvl="2"/>
            <a:r>
              <a:rPr lang="ja-JP" altLang="en-US"/>
              <a:t>ネガティブなニュースのほうが注目されやすいため、「今年もペストによる死者はいませんでした」はニュースにならない</a:t>
            </a:r>
            <a:endParaRPr lang="en-US" altLang="ja-JP"/>
          </a:p>
          <a:p>
            <a:pPr lvl="2"/>
            <a:r>
              <a:rPr lang="ja-JP" altLang="en-US"/>
              <a:t>世の中は悪くなっているのでは、と思い込んでしまう（実際には、世界はどんどん良くなっている）</a:t>
            </a:r>
            <a:endParaRPr lang="en-US" altLang="ja-JP"/>
          </a:p>
          <a:p>
            <a:r>
              <a:rPr lang="ja-JP" altLang="en-US"/>
              <a:t>結論：ファクト（データ）から物事を判断するべき</a:t>
            </a:r>
            <a:endParaRPr lang="en-US" altLang="ja-JP"/>
          </a:p>
        </p:txBody>
      </p:sp>
      <p:pic>
        <p:nvPicPr>
          <p:cNvPr id="6" name="Picture 2">
            <a:extLst>
              <a:ext uri="{FF2B5EF4-FFF2-40B4-BE49-F238E27FC236}">
                <a16:creationId xmlns:a16="http://schemas.microsoft.com/office/drawing/2014/main" id="{2270F63C-C34E-4D4D-B5DB-358EB3BC43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7691" y="1264357"/>
            <a:ext cx="1535639" cy="2164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17383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F607E3-C6E2-4109-9B6D-741EF9B99E1C}"/>
              </a:ext>
            </a:extLst>
          </p:cNvPr>
          <p:cNvSpPr>
            <a:spLocks noGrp="1"/>
          </p:cNvSpPr>
          <p:nvPr>
            <p:ph type="title"/>
          </p:nvPr>
        </p:nvSpPr>
        <p:spPr/>
        <p:txBody>
          <a:bodyPr>
            <a:normAutofit fontScale="90000"/>
          </a:bodyPr>
          <a:lstStyle/>
          <a:p>
            <a:r>
              <a:rPr kumimoji="1" lang="en-US" altLang="ja-JP"/>
              <a:t>【</a:t>
            </a:r>
            <a:r>
              <a:rPr kumimoji="1" lang="ja-JP" altLang="en-US"/>
              <a:t>考え方</a:t>
            </a:r>
            <a:r>
              <a:rPr kumimoji="1" lang="en-US" altLang="ja-JP"/>
              <a:t>】</a:t>
            </a:r>
            <a:r>
              <a:rPr kumimoji="1" lang="ja-JP" altLang="en-US"/>
              <a:t>ロジカルシンキング</a:t>
            </a:r>
          </a:p>
        </p:txBody>
      </p:sp>
      <p:sp>
        <p:nvSpPr>
          <p:cNvPr id="3" name="フッター プレースホルダー 2">
            <a:extLst>
              <a:ext uri="{FF2B5EF4-FFF2-40B4-BE49-F238E27FC236}">
                <a16:creationId xmlns:a16="http://schemas.microsoft.com/office/drawing/2014/main" id="{7DCEFA8F-7B36-42F7-B9C7-05D8EE0B30F6}"/>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D807D7E-9913-4966-97F5-E2EB50C19574}"/>
              </a:ext>
            </a:extLst>
          </p:cNvPr>
          <p:cNvSpPr>
            <a:spLocks noGrp="1"/>
          </p:cNvSpPr>
          <p:nvPr>
            <p:ph type="sldNum" sz="quarter" idx="11"/>
          </p:nvPr>
        </p:nvSpPr>
        <p:spPr/>
        <p:txBody>
          <a:bodyPr/>
          <a:lstStyle/>
          <a:p>
            <a:fld id="{D9AE47F2-95C2-4286-997D-4843A9A6AD0C}" type="slidenum">
              <a:rPr lang="ja-JP" altLang="en-US" smtClean="0"/>
              <a:pPr/>
              <a:t>74</a:t>
            </a:fld>
            <a:endParaRPr lang="ja-JP" altLang="en-US"/>
          </a:p>
        </p:txBody>
      </p:sp>
      <p:sp>
        <p:nvSpPr>
          <p:cNvPr id="5" name="コンテンツ プレースホルダー 4">
            <a:extLst>
              <a:ext uri="{FF2B5EF4-FFF2-40B4-BE49-F238E27FC236}">
                <a16:creationId xmlns:a16="http://schemas.microsoft.com/office/drawing/2014/main" id="{ED8F5A00-A66B-4DDD-887E-57A6E797BA85}"/>
              </a:ext>
            </a:extLst>
          </p:cNvPr>
          <p:cNvSpPr>
            <a:spLocks noGrp="1"/>
          </p:cNvSpPr>
          <p:nvPr>
            <p:ph sz="quarter" idx="12"/>
          </p:nvPr>
        </p:nvSpPr>
        <p:spPr>
          <a:xfrm>
            <a:off x="397932" y="1264356"/>
            <a:ext cx="10277688" cy="5160256"/>
          </a:xfrm>
        </p:spPr>
        <p:txBody>
          <a:bodyPr>
            <a:normAutofit fontScale="70000" lnSpcReduction="20000"/>
          </a:bodyPr>
          <a:lstStyle/>
          <a:p>
            <a:r>
              <a:rPr kumimoji="1" lang="ja-JP" altLang="en-US"/>
              <a:t>ロジカルシンキングとは</a:t>
            </a:r>
            <a:endParaRPr lang="en-US" altLang="ja-JP"/>
          </a:p>
          <a:p>
            <a:pPr lvl="1"/>
            <a:r>
              <a:rPr kumimoji="1" lang="ja-JP" altLang="en-US"/>
              <a:t>物事を論理的、体系的に整理し、筋道を立てて考える思考法</a:t>
            </a:r>
            <a:endParaRPr kumimoji="1" lang="en-US" altLang="ja-JP"/>
          </a:p>
          <a:p>
            <a:pPr lvl="1"/>
            <a:r>
              <a:rPr kumimoji="1" lang="ja-JP" altLang="en-US"/>
              <a:t>相手を説得して、期待する反応を相手から引き出すスキル</a:t>
            </a:r>
            <a:endParaRPr kumimoji="1" lang="en-US" altLang="ja-JP"/>
          </a:p>
          <a:p>
            <a:pPr lvl="1"/>
            <a:r>
              <a:rPr lang="ja-JP" altLang="en-US"/>
              <a:t>できないと「相手に話が伝わらない」⇒相手に動いてもらうことができない</a:t>
            </a:r>
            <a:endParaRPr kumimoji="1" lang="en-US" altLang="ja-JP"/>
          </a:p>
          <a:p>
            <a:r>
              <a:rPr kumimoji="1" lang="ja-JP" altLang="en-US"/>
              <a:t>相手に自分の</a:t>
            </a:r>
            <a:r>
              <a:rPr kumimoji="1" lang="ja-JP" altLang="en-US">
                <a:solidFill>
                  <a:srgbClr val="FF0000"/>
                </a:solidFill>
              </a:rPr>
              <a:t>メッセージ</a:t>
            </a:r>
            <a:r>
              <a:rPr kumimoji="1" lang="ja-JP" altLang="en-US"/>
              <a:t>を伝えるには、以下の３つを満たす必要がある</a:t>
            </a:r>
            <a:endParaRPr kumimoji="1" lang="en-US" altLang="ja-JP"/>
          </a:p>
          <a:p>
            <a:pPr lvl="1"/>
            <a:r>
              <a:rPr kumimoji="1" lang="ja-JP" altLang="en-US"/>
              <a:t>答えるべき</a:t>
            </a:r>
            <a:r>
              <a:rPr kumimoji="1" lang="ja-JP" altLang="en-US">
                <a:solidFill>
                  <a:srgbClr val="FF0000"/>
                </a:solidFill>
              </a:rPr>
              <a:t>課題</a:t>
            </a:r>
            <a:r>
              <a:rPr kumimoji="1" lang="ja-JP" altLang="en-US"/>
              <a:t>が明快であること</a:t>
            </a:r>
            <a:endParaRPr kumimoji="1" lang="en-US" altLang="ja-JP"/>
          </a:p>
          <a:p>
            <a:pPr lvl="2"/>
            <a:r>
              <a:rPr lang="ja-JP" altLang="en-US"/>
              <a:t>上司に企画書を提案する・・・上司が苦手なカタカナ語を減らす、とかではなく、本来「企画を通す」ことが目的であることを見失わないこと</a:t>
            </a:r>
            <a:endParaRPr lang="en-US" altLang="ja-JP"/>
          </a:p>
          <a:p>
            <a:pPr lvl="1"/>
            <a:r>
              <a:rPr lang="ja-JP" altLang="en-US">
                <a:solidFill>
                  <a:srgbClr val="FF0000"/>
                </a:solidFill>
              </a:rPr>
              <a:t>相手に期待する反応</a:t>
            </a:r>
            <a:r>
              <a:rPr lang="ja-JP" altLang="en-US"/>
              <a:t>が明確であること</a:t>
            </a:r>
            <a:endParaRPr lang="en-US" altLang="ja-JP"/>
          </a:p>
          <a:p>
            <a:pPr lvl="2"/>
            <a:r>
              <a:rPr lang="ja-JP" altLang="en-US"/>
              <a:t>「相手からどのような反応を引き出せばそのコミュニケーションは成功なのか？」にあらかじめ答えを用意してから臨む</a:t>
            </a:r>
            <a:endParaRPr lang="en-US" altLang="ja-JP"/>
          </a:p>
          <a:p>
            <a:pPr lvl="2"/>
            <a:r>
              <a:rPr lang="ja-JP" altLang="en-US"/>
              <a:t>顧客に１５分でサービスの説明をする・・・「１５分で話をまとめよう」ではなく、「１５分後、顧客からどんなサービスを提供してくれるの？と言われたら成功だ」を引き出すことを想定して説明する</a:t>
            </a:r>
            <a:endParaRPr lang="en-US" altLang="ja-JP"/>
          </a:p>
          <a:p>
            <a:pPr lvl="1"/>
            <a:r>
              <a:rPr lang="ja-JP" altLang="en-US"/>
              <a:t>その課題に対して必要な要素を満たした</a:t>
            </a:r>
            <a:r>
              <a:rPr lang="ja-JP" altLang="en-US">
                <a:solidFill>
                  <a:srgbClr val="FF0000"/>
                </a:solidFill>
              </a:rPr>
              <a:t>答え</a:t>
            </a:r>
            <a:r>
              <a:rPr lang="ja-JP" altLang="en-US"/>
              <a:t>があること</a:t>
            </a:r>
            <a:endParaRPr lang="en-US" altLang="ja-JP"/>
          </a:p>
          <a:p>
            <a:pPr lvl="2"/>
            <a:r>
              <a:rPr lang="ja-JP" altLang="en-US"/>
              <a:t>結論、根拠、方法が示されているかを確認すること</a:t>
            </a:r>
            <a:endParaRPr lang="en-US" altLang="ja-JP"/>
          </a:p>
          <a:p>
            <a:pPr lvl="3"/>
            <a:r>
              <a:rPr lang="ja-JP" altLang="en-US"/>
              <a:t>結論</a:t>
            </a:r>
            <a:r>
              <a:rPr lang="en-US" altLang="ja-JP"/>
              <a:t>…</a:t>
            </a:r>
            <a:r>
              <a:rPr lang="ja-JP" altLang="en-US"/>
              <a:t>答えの核となる部分が聞いている人にはっきりわかるようにすること</a:t>
            </a:r>
            <a:endParaRPr lang="en-US" altLang="ja-JP"/>
          </a:p>
          <a:p>
            <a:pPr lvl="3"/>
            <a:r>
              <a:rPr lang="ja-JP" altLang="en-US"/>
              <a:t>根拠</a:t>
            </a:r>
            <a:r>
              <a:rPr lang="en-US" altLang="ja-JP"/>
              <a:t>…</a:t>
            </a:r>
            <a:r>
              <a:rPr lang="ja-JP" altLang="en-US"/>
              <a:t>その結論に至った根拠が納得できるか</a:t>
            </a:r>
            <a:endParaRPr lang="en-US" altLang="ja-JP"/>
          </a:p>
          <a:p>
            <a:pPr lvl="3"/>
            <a:r>
              <a:rPr lang="ja-JP" altLang="en-US"/>
              <a:t>方法</a:t>
            </a:r>
            <a:r>
              <a:rPr lang="en-US" altLang="ja-JP"/>
              <a:t>…</a:t>
            </a:r>
            <a:r>
              <a:rPr lang="ja-JP" altLang="en-US"/>
              <a:t>その具体的なやり方が示されているか</a:t>
            </a:r>
            <a:endParaRPr lang="en-US" altLang="ja-JP"/>
          </a:p>
        </p:txBody>
      </p:sp>
      <p:pic>
        <p:nvPicPr>
          <p:cNvPr id="1026" name="Picture 2">
            <a:extLst>
              <a:ext uri="{FF2B5EF4-FFF2-40B4-BE49-F238E27FC236}">
                <a16:creationId xmlns:a16="http://schemas.microsoft.com/office/drawing/2014/main" id="{4E8378F2-F9A9-4D11-9411-7F52707F64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6399" y="1396621"/>
            <a:ext cx="1414947" cy="2032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3100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F607E3-C6E2-4109-9B6D-741EF9B99E1C}"/>
              </a:ext>
            </a:extLst>
          </p:cNvPr>
          <p:cNvSpPr>
            <a:spLocks noGrp="1"/>
          </p:cNvSpPr>
          <p:nvPr>
            <p:ph type="title"/>
          </p:nvPr>
        </p:nvSpPr>
        <p:spPr/>
        <p:txBody>
          <a:bodyPr>
            <a:normAutofit fontScale="90000"/>
          </a:bodyPr>
          <a:lstStyle/>
          <a:p>
            <a:r>
              <a:rPr kumimoji="1" lang="ja-JP" altLang="en-US"/>
              <a:t>ロジカルシンキングの主な手法</a:t>
            </a:r>
          </a:p>
        </p:txBody>
      </p:sp>
      <p:sp>
        <p:nvSpPr>
          <p:cNvPr id="3" name="フッター プレースホルダー 2">
            <a:extLst>
              <a:ext uri="{FF2B5EF4-FFF2-40B4-BE49-F238E27FC236}">
                <a16:creationId xmlns:a16="http://schemas.microsoft.com/office/drawing/2014/main" id="{7DCEFA8F-7B36-42F7-B9C7-05D8EE0B30F6}"/>
              </a:ext>
            </a:extLst>
          </p:cNvPr>
          <p:cNvSpPr>
            <a:spLocks noGrp="1"/>
          </p:cNvSpPr>
          <p:nvPr>
            <p:ph type="ftr" sz="quarter" idx="10"/>
          </p:nvPr>
        </p:nvSpPr>
        <p:spPr/>
        <p:txBody>
          <a:bodyPr/>
          <a:lstStyle/>
          <a:p>
            <a:endParaRPr kumimoji="1" lang="ja-JP" altLang="en-US"/>
          </a:p>
        </p:txBody>
      </p:sp>
      <p:sp>
        <p:nvSpPr>
          <p:cNvPr id="5" name="コンテンツ プレースホルダー 4">
            <a:extLst>
              <a:ext uri="{FF2B5EF4-FFF2-40B4-BE49-F238E27FC236}">
                <a16:creationId xmlns:a16="http://schemas.microsoft.com/office/drawing/2014/main" id="{ED8F5A00-A66B-4DDD-887E-57A6E797BA85}"/>
              </a:ext>
            </a:extLst>
          </p:cNvPr>
          <p:cNvSpPr>
            <a:spLocks noGrp="1"/>
          </p:cNvSpPr>
          <p:nvPr>
            <p:ph sz="quarter" idx="12"/>
          </p:nvPr>
        </p:nvSpPr>
        <p:spPr>
          <a:xfrm>
            <a:off x="397932" y="1264356"/>
            <a:ext cx="8646480" cy="5017153"/>
          </a:xfrm>
        </p:spPr>
        <p:txBody>
          <a:bodyPr>
            <a:normAutofit fontScale="62500" lnSpcReduction="20000"/>
          </a:bodyPr>
          <a:lstStyle/>
          <a:p>
            <a:r>
              <a:rPr kumimoji="1" lang="en-US" altLang="ja-JP"/>
              <a:t>MECE</a:t>
            </a:r>
          </a:p>
          <a:p>
            <a:pPr lvl="1"/>
            <a:r>
              <a:rPr kumimoji="1" lang="ja-JP" altLang="en-US"/>
              <a:t>ロジカルシンキングの基本的な考え方</a:t>
            </a:r>
            <a:endParaRPr kumimoji="1" lang="en-US" altLang="ja-JP"/>
          </a:p>
          <a:p>
            <a:pPr lvl="1"/>
            <a:r>
              <a:rPr kumimoji="1" lang="ja-JP" altLang="en-US"/>
              <a:t>漏れとダブりのない状態</a:t>
            </a:r>
            <a:endParaRPr kumimoji="1" lang="en-US" altLang="ja-JP"/>
          </a:p>
          <a:p>
            <a:pPr lvl="2"/>
            <a:r>
              <a:rPr lang="ja-JP" altLang="en-US"/>
              <a:t>人間を男と女に分ける・・・</a:t>
            </a:r>
            <a:r>
              <a:rPr lang="en-US" altLang="ja-JP"/>
              <a:t>MECE</a:t>
            </a:r>
          </a:p>
          <a:p>
            <a:pPr lvl="2"/>
            <a:r>
              <a:rPr kumimoji="1" lang="ja-JP" altLang="en-US"/>
              <a:t>人間</a:t>
            </a:r>
            <a:r>
              <a:rPr lang="ja-JP" altLang="en-US"/>
              <a:t>を２５歳以下と２６歳以上にわける・・・</a:t>
            </a:r>
            <a:r>
              <a:rPr lang="en-US" altLang="ja-JP"/>
              <a:t>MECE</a:t>
            </a:r>
          </a:p>
          <a:p>
            <a:pPr lvl="2"/>
            <a:r>
              <a:rPr lang="ja-JP" altLang="en-US"/>
              <a:t>血液型を</a:t>
            </a:r>
            <a:r>
              <a:rPr lang="en-US" altLang="ja-JP"/>
              <a:t>A</a:t>
            </a:r>
            <a:r>
              <a:rPr lang="ja-JP" altLang="en-US"/>
              <a:t>型、</a:t>
            </a:r>
            <a:r>
              <a:rPr lang="en-US" altLang="ja-JP"/>
              <a:t>B</a:t>
            </a:r>
            <a:r>
              <a:rPr lang="ja-JP" altLang="en-US"/>
              <a:t>型、</a:t>
            </a:r>
            <a:r>
              <a:rPr lang="en-US" altLang="ja-JP"/>
              <a:t>O</a:t>
            </a:r>
            <a:r>
              <a:rPr lang="ja-JP" altLang="en-US"/>
              <a:t>型にわける・・・</a:t>
            </a:r>
            <a:r>
              <a:rPr lang="en-US" altLang="ja-JP"/>
              <a:t>MECE</a:t>
            </a:r>
            <a:r>
              <a:rPr lang="ja-JP" altLang="en-US"/>
              <a:t>ではない</a:t>
            </a:r>
            <a:endParaRPr lang="en-US" altLang="ja-JP"/>
          </a:p>
          <a:p>
            <a:pPr lvl="1"/>
            <a:r>
              <a:rPr lang="en-US" altLang="ja-JP"/>
              <a:t>MECE</a:t>
            </a:r>
            <a:r>
              <a:rPr lang="ja-JP" altLang="en-US"/>
              <a:t>でないと、聞いているほうが混乱し、話が伝わらない</a:t>
            </a:r>
            <a:endParaRPr lang="en-US" altLang="ja-JP"/>
          </a:p>
          <a:p>
            <a:r>
              <a:rPr lang="ja-JP" altLang="en-US"/>
              <a:t>ロジックツリー</a:t>
            </a:r>
            <a:endParaRPr lang="en-US" altLang="ja-JP"/>
          </a:p>
          <a:p>
            <a:pPr lvl="1"/>
            <a:r>
              <a:rPr lang="ja-JP" altLang="en-US"/>
              <a:t>事象をツリー状に分解し、その原因や解決策を論理的に探す手法</a:t>
            </a:r>
            <a:endParaRPr lang="en-US" altLang="ja-JP"/>
          </a:p>
          <a:p>
            <a:pPr lvl="1"/>
            <a:r>
              <a:rPr lang="ja-JP" altLang="en-US"/>
              <a:t>課題発見と課題解決に役立つ思考法</a:t>
            </a:r>
            <a:endParaRPr lang="en-US" altLang="ja-JP"/>
          </a:p>
          <a:p>
            <a:pPr lvl="1"/>
            <a:r>
              <a:rPr lang="ja-JP" altLang="en-US"/>
              <a:t>作成のさいは、</a:t>
            </a:r>
            <a:r>
              <a:rPr lang="en-US" altLang="ja-JP"/>
              <a:t>MECE</a:t>
            </a:r>
            <a:r>
              <a:rPr lang="ja-JP" altLang="en-US"/>
              <a:t>を意識する</a:t>
            </a:r>
            <a:endParaRPr lang="en-US" altLang="ja-JP"/>
          </a:p>
          <a:p>
            <a:r>
              <a:rPr lang="en-US" altLang="ja-JP"/>
              <a:t>PREP</a:t>
            </a:r>
            <a:r>
              <a:rPr lang="ja-JP" altLang="en-US"/>
              <a:t>法</a:t>
            </a:r>
            <a:endParaRPr lang="en-US" altLang="ja-JP"/>
          </a:p>
          <a:p>
            <a:pPr lvl="1"/>
            <a:r>
              <a:rPr lang="en-US" altLang="ja-JP"/>
              <a:t>Point</a:t>
            </a:r>
            <a:r>
              <a:rPr lang="ja-JP" altLang="en-US"/>
              <a:t>⇒</a:t>
            </a:r>
            <a:r>
              <a:rPr lang="en-US" altLang="ja-JP"/>
              <a:t>Reason</a:t>
            </a:r>
            <a:r>
              <a:rPr lang="ja-JP" altLang="en-US"/>
              <a:t>⇒</a:t>
            </a:r>
            <a:r>
              <a:rPr lang="en-US" altLang="ja-JP"/>
              <a:t>Example</a:t>
            </a:r>
            <a:r>
              <a:rPr lang="ja-JP" altLang="en-US"/>
              <a:t>⇒</a:t>
            </a:r>
            <a:r>
              <a:rPr lang="en-US" altLang="ja-JP"/>
              <a:t>Point</a:t>
            </a:r>
            <a:r>
              <a:rPr lang="ja-JP" altLang="en-US"/>
              <a:t>（結論⇒理由⇒具体例⇒結論）</a:t>
            </a:r>
            <a:endParaRPr lang="en-US" altLang="ja-JP"/>
          </a:p>
          <a:p>
            <a:pPr lvl="1"/>
            <a:r>
              <a:rPr lang="ja-JP" altLang="en-US"/>
              <a:t>結論から話すことでメッセージが伝わりやすくなる</a:t>
            </a:r>
            <a:endParaRPr lang="en-US" altLang="ja-JP"/>
          </a:p>
        </p:txBody>
      </p:sp>
      <p:pic>
        <p:nvPicPr>
          <p:cNvPr id="1030" name="Picture 6" descr="3分でわかる】ロジックツリーの使いこなし方 | 株式会社いないいないばぁ">
            <a:extLst>
              <a:ext uri="{FF2B5EF4-FFF2-40B4-BE49-F238E27FC236}">
                <a16:creationId xmlns:a16="http://schemas.microsoft.com/office/drawing/2014/main" id="{02D81D4D-75E5-436A-B851-B62378CBF6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6293" y="3429000"/>
            <a:ext cx="4665172" cy="2420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0963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48DB76-7069-47ED-8A80-1D4B74209884}"/>
              </a:ext>
            </a:extLst>
          </p:cNvPr>
          <p:cNvSpPr>
            <a:spLocks noGrp="1"/>
          </p:cNvSpPr>
          <p:nvPr>
            <p:ph type="title"/>
          </p:nvPr>
        </p:nvSpPr>
        <p:spPr>
          <a:xfrm>
            <a:off x="397932" y="360538"/>
            <a:ext cx="11455399" cy="666045"/>
          </a:xfrm>
        </p:spPr>
        <p:txBody>
          <a:bodyPr>
            <a:normAutofit fontScale="90000"/>
          </a:bodyPr>
          <a:lstStyle/>
          <a:p>
            <a:r>
              <a:rPr lang="en-US" altLang="ja-JP"/>
              <a:t>【</a:t>
            </a:r>
            <a:r>
              <a:rPr lang="ja-JP" altLang="en-US"/>
              <a:t>稼ぎ方</a:t>
            </a:r>
            <a:r>
              <a:rPr lang="en-US" altLang="ja-JP"/>
              <a:t>】</a:t>
            </a:r>
            <a:r>
              <a:rPr lang="ja-JP" altLang="en-US"/>
              <a:t>富を築く知恵</a:t>
            </a:r>
            <a:endParaRPr kumimoji="1" lang="ja-JP" altLang="en-US"/>
          </a:p>
        </p:txBody>
      </p:sp>
      <p:sp>
        <p:nvSpPr>
          <p:cNvPr id="3" name="フッター プレースホルダー 2">
            <a:extLst>
              <a:ext uri="{FF2B5EF4-FFF2-40B4-BE49-F238E27FC236}">
                <a16:creationId xmlns:a16="http://schemas.microsoft.com/office/drawing/2014/main" id="{96E59F6A-EB99-4821-8D1D-96B859076345}"/>
              </a:ext>
            </a:extLst>
          </p:cNvPr>
          <p:cNvSpPr>
            <a:spLocks noGrp="1"/>
          </p:cNvSpPr>
          <p:nvPr>
            <p:ph type="ftr" sz="quarter" idx="10"/>
          </p:nvPr>
        </p:nvSpPr>
        <p:spPr>
          <a:xfrm>
            <a:off x="6096000" y="6424612"/>
            <a:ext cx="4470399" cy="365125"/>
          </a:xfrm>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B4E195A-1B36-4075-B231-F44E9FA436F6}"/>
              </a:ext>
            </a:extLst>
          </p:cNvPr>
          <p:cNvSpPr>
            <a:spLocks noGrp="1"/>
          </p:cNvSpPr>
          <p:nvPr>
            <p:ph type="sldNum" sz="quarter" idx="11"/>
          </p:nvPr>
        </p:nvSpPr>
        <p:spPr>
          <a:xfrm>
            <a:off x="10758311" y="6281510"/>
            <a:ext cx="1095020" cy="576490"/>
          </a:xfrm>
        </p:spPr>
        <p:txBody>
          <a:bodyPr/>
          <a:lstStyle/>
          <a:p>
            <a:fld id="{D9AE47F2-95C2-4286-997D-4843A9A6AD0C}" type="slidenum">
              <a:rPr lang="ja-JP" altLang="en-US" smtClean="0"/>
              <a:pPr/>
              <a:t>76</a:t>
            </a:fld>
            <a:endParaRPr lang="ja-JP" altLang="en-US"/>
          </a:p>
        </p:txBody>
      </p:sp>
      <p:sp>
        <p:nvSpPr>
          <p:cNvPr id="5" name="コンテンツ プレースホルダー 4">
            <a:extLst>
              <a:ext uri="{FF2B5EF4-FFF2-40B4-BE49-F238E27FC236}">
                <a16:creationId xmlns:a16="http://schemas.microsoft.com/office/drawing/2014/main" id="{0DAD5C1B-E471-4962-A587-89274FD38353}"/>
              </a:ext>
            </a:extLst>
          </p:cNvPr>
          <p:cNvSpPr>
            <a:spLocks noGrp="1"/>
          </p:cNvSpPr>
          <p:nvPr>
            <p:ph sz="quarter" idx="12"/>
          </p:nvPr>
        </p:nvSpPr>
        <p:spPr>
          <a:xfrm>
            <a:off x="397933" y="1264357"/>
            <a:ext cx="9550916" cy="4888794"/>
          </a:xfrm>
        </p:spPr>
        <p:txBody>
          <a:bodyPr>
            <a:normAutofit fontScale="70000" lnSpcReduction="20000"/>
          </a:bodyPr>
          <a:lstStyle/>
          <a:p>
            <a:r>
              <a:rPr lang="ja-JP" altLang="en-US"/>
              <a:t>お金もちになるには</a:t>
            </a:r>
            <a:endParaRPr lang="en-US" altLang="ja-JP"/>
          </a:p>
          <a:p>
            <a:pPr lvl="1"/>
            <a:r>
              <a:rPr lang="ja-JP" altLang="en-US"/>
              <a:t>お金持ちとは、「金の増やし方を知っている人」のことをいう</a:t>
            </a:r>
            <a:endParaRPr lang="en-US" altLang="ja-JP"/>
          </a:p>
          <a:p>
            <a:pPr lvl="1"/>
            <a:r>
              <a:rPr lang="ja-JP" altLang="en-US"/>
              <a:t>貧乏から抜け出すには今の収入の</a:t>
            </a:r>
            <a:r>
              <a:rPr lang="en-US" altLang="ja-JP"/>
              <a:t>10</a:t>
            </a:r>
            <a:r>
              <a:rPr lang="ja-JP" altLang="en-US"/>
              <a:t>分の</a:t>
            </a:r>
            <a:r>
              <a:rPr lang="en-US" altLang="ja-JP"/>
              <a:t>1</a:t>
            </a:r>
            <a:r>
              <a:rPr lang="ja-JP" altLang="en-US"/>
              <a:t>を貯金にまわし、貯めた金を働かせる</a:t>
            </a:r>
            <a:endParaRPr lang="en-US" altLang="ja-JP"/>
          </a:p>
          <a:p>
            <a:r>
              <a:rPr lang="ja-JP" altLang="en-US"/>
              <a:t>お金の働かせ方</a:t>
            </a:r>
            <a:endParaRPr lang="en-US" altLang="ja-JP"/>
          </a:p>
          <a:p>
            <a:pPr lvl="1"/>
            <a:r>
              <a:rPr lang="ja-JP" altLang="en-US"/>
              <a:t>積立型のインデックス投信に投資する（運用をプロに任せ、自分の時間を極力使わない）</a:t>
            </a:r>
            <a:endParaRPr lang="en-US" altLang="ja-JP"/>
          </a:p>
          <a:p>
            <a:pPr lvl="1"/>
            <a:r>
              <a:rPr lang="ja-JP" altLang="en-US"/>
              <a:t>自己投資がある意味一番リターンが高い</a:t>
            </a:r>
            <a:endParaRPr lang="en-US" altLang="ja-JP"/>
          </a:p>
          <a:p>
            <a:pPr lvl="2"/>
            <a:r>
              <a:rPr lang="ja-JP" altLang="en-US"/>
              <a:t>元本割れしない、資産を誰かに奪われることがない</a:t>
            </a:r>
            <a:endParaRPr lang="en-US" altLang="ja-JP"/>
          </a:p>
          <a:p>
            <a:pPr lvl="2"/>
            <a:r>
              <a:rPr lang="ja-JP" altLang="en-US"/>
              <a:t>若い人ほど長期にわたってリターンが受け取れる</a:t>
            </a:r>
            <a:endParaRPr lang="en-US" altLang="ja-JP"/>
          </a:p>
          <a:p>
            <a:r>
              <a:rPr lang="ja-JP" altLang="en-US"/>
              <a:t>労働の喜びを知る</a:t>
            </a:r>
            <a:endParaRPr lang="en-US" altLang="ja-JP"/>
          </a:p>
          <a:p>
            <a:pPr lvl="1"/>
            <a:r>
              <a:rPr lang="ja-JP" altLang="en-US"/>
              <a:t>労働によって自分の価値を認めてもらって収入を得ることは素晴らしい</a:t>
            </a:r>
            <a:endParaRPr lang="en-US" altLang="ja-JP"/>
          </a:p>
          <a:p>
            <a:pPr lvl="1"/>
            <a:r>
              <a:rPr lang="ja-JP" altLang="en-US"/>
              <a:t>まずは労働を楽しむ</a:t>
            </a:r>
          </a:p>
        </p:txBody>
      </p:sp>
      <p:pic>
        <p:nvPicPr>
          <p:cNvPr id="7" name="Picture 2">
            <a:extLst>
              <a:ext uri="{FF2B5EF4-FFF2-40B4-BE49-F238E27FC236}">
                <a16:creationId xmlns:a16="http://schemas.microsoft.com/office/drawing/2014/main" id="{B8BFBDDD-9F5E-401A-A3E9-2C8AA64826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8848" y="1298044"/>
            <a:ext cx="1904483" cy="2692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785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16873E-BCCB-4646-808E-96D152019772}"/>
              </a:ext>
            </a:extLst>
          </p:cNvPr>
          <p:cNvSpPr>
            <a:spLocks noGrp="1"/>
          </p:cNvSpPr>
          <p:nvPr>
            <p:ph type="title"/>
          </p:nvPr>
        </p:nvSpPr>
        <p:spPr/>
        <p:txBody>
          <a:bodyPr>
            <a:normAutofit fontScale="90000"/>
          </a:bodyPr>
          <a:lstStyle/>
          <a:p>
            <a:r>
              <a:rPr kumimoji="1" lang="en-US" altLang="ja-JP"/>
              <a:t>【</a:t>
            </a:r>
            <a:r>
              <a:rPr kumimoji="1" lang="ja-JP" altLang="en-US"/>
              <a:t>稼ぎ方</a:t>
            </a:r>
            <a:r>
              <a:rPr kumimoji="1" lang="en-US" altLang="ja-JP"/>
              <a:t>】</a:t>
            </a:r>
            <a:r>
              <a:rPr kumimoji="1" lang="ja-JP" altLang="en-US"/>
              <a:t>資産運用</a:t>
            </a:r>
          </a:p>
        </p:txBody>
      </p:sp>
      <p:sp>
        <p:nvSpPr>
          <p:cNvPr id="3" name="フッター プレースホルダー 2">
            <a:extLst>
              <a:ext uri="{FF2B5EF4-FFF2-40B4-BE49-F238E27FC236}">
                <a16:creationId xmlns:a16="http://schemas.microsoft.com/office/drawing/2014/main" id="{99EEEBA5-0CF1-4C23-833D-E74EDB60D7FF}"/>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BC9CC62-3DAC-4530-8835-99D70A445B56}"/>
              </a:ext>
            </a:extLst>
          </p:cNvPr>
          <p:cNvSpPr>
            <a:spLocks noGrp="1"/>
          </p:cNvSpPr>
          <p:nvPr>
            <p:ph type="sldNum" sz="quarter" idx="11"/>
          </p:nvPr>
        </p:nvSpPr>
        <p:spPr/>
        <p:txBody>
          <a:bodyPr/>
          <a:lstStyle/>
          <a:p>
            <a:fld id="{D9AE47F2-95C2-4286-997D-4843A9A6AD0C}" type="slidenum">
              <a:rPr lang="ja-JP" altLang="en-US" smtClean="0"/>
              <a:pPr/>
              <a:t>77</a:t>
            </a:fld>
            <a:endParaRPr lang="ja-JP" altLang="en-US"/>
          </a:p>
        </p:txBody>
      </p:sp>
      <p:sp>
        <p:nvSpPr>
          <p:cNvPr id="5" name="コンテンツ プレースホルダー 4">
            <a:extLst>
              <a:ext uri="{FF2B5EF4-FFF2-40B4-BE49-F238E27FC236}">
                <a16:creationId xmlns:a16="http://schemas.microsoft.com/office/drawing/2014/main" id="{0E76D812-E792-4583-A12E-7BA1076B889D}"/>
              </a:ext>
            </a:extLst>
          </p:cNvPr>
          <p:cNvSpPr>
            <a:spLocks noGrp="1"/>
          </p:cNvSpPr>
          <p:nvPr>
            <p:ph sz="quarter" idx="12"/>
          </p:nvPr>
        </p:nvSpPr>
        <p:spPr>
          <a:xfrm>
            <a:off x="397933" y="1264356"/>
            <a:ext cx="10721516" cy="5160255"/>
          </a:xfrm>
        </p:spPr>
        <p:txBody>
          <a:bodyPr>
            <a:normAutofit fontScale="92500" lnSpcReduction="10000"/>
          </a:bodyPr>
          <a:lstStyle/>
          <a:p>
            <a:r>
              <a:rPr lang="ja-JP" altLang="en-US"/>
              <a:t>資産運用のほとんどが“やってはいけないこと“だと知る</a:t>
            </a:r>
            <a:endParaRPr lang="en-US" altLang="ja-JP"/>
          </a:p>
          <a:p>
            <a:pPr lvl="1"/>
            <a:r>
              <a:rPr kumimoji="1" lang="ja-JP" altLang="en-US"/>
              <a:t>金融のプロ（銀行や証券会社の窓口、</a:t>
            </a:r>
            <a:r>
              <a:rPr kumimoji="1" lang="en-US" altLang="ja-JP"/>
              <a:t>FP</a:t>
            </a:r>
            <a:r>
              <a:rPr kumimoji="1" lang="ja-JP" altLang="en-US"/>
              <a:t>等）に相談してはいけない</a:t>
            </a:r>
            <a:endParaRPr kumimoji="1" lang="en-US" altLang="ja-JP"/>
          </a:p>
          <a:p>
            <a:pPr lvl="1"/>
            <a:r>
              <a:rPr kumimoji="1" lang="ja-JP" altLang="en-US"/>
              <a:t>金融商品はインターネットで買える程度の知識は勉強しておくべき</a:t>
            </a:r>
            <a:endParaRPr kumimoji="1" lang="en-US" altLang="ja-JP"/>
          </a:p>
          <a:p>
            <a:pPr lvl="1"/>
            <a:r>
              <a:rPr kumimoji="1" lang="ja-JP" altLang="en-US"/>
              <a:t>他人任せにせず、自分のお金は自分で管理する</a:t>
            </a:r>
            <a:endParaRPr kumimoji="1" lang="en-US" altLang="ja-JP"/>
          </a:p>
          <a:p>
            <a:r>
              <a:rPr kumimoji="1" lang="ja-JP" altLang="en-US"/>
              <a:t>「無リスク資産」と「リスク資産」に分けて運用する</a:t>
            </a:r>
            <a:endParaRPr kumimoji="1" lang="en-US" altLang="ja-JP"/>
          </a:p>
          <a:p>
            <a:pPr lvl="1"/>
            <a:r>
              <a:rPr lang="ja-JP" altLang="en-US" b="1"/>
              <a:t>無リスク資産</a:t>
            </a:r>
            <a:r>
              <a:rPr lang="ja-JP" altLang="en-US"/>
              <a:t>（子供の学費など、失ってはいけないお金）</a:t>
            </a:r>
            <a:endParaRPr lang="en-US" altLang="ja-JP"/>
          </a:p>
          <a:p>
            <a:pPr lvl="2"/>
            <a:r>
              <a:rPr lang="ja-JP" altLang="en-US"/>
              <a:t>普通預金に生活費の３～６か月分（すぐに引き出せるお金として）</a:t>
            </a:r>
            <a:endParaRPr lang="en-US" altLang="ja-JP"/>
          </a:p>
          <a:p>
            <a:pPr lvl="2"/>
            <a:r>
              <a:rPr lang="ja-JP" altLang="en-US"/>
              <a:t>残りを「個人向け国債（変動金利型</a:t>
            </a:r>
            <a:r>
              <a:rPr lang="en-US" altLang="ja-JP"/>
              <a:t>10</a:t>
            </a:r>
            <a:r>
              <a:rPr lang="ja-JP" altLang="en-US"/>
              <a:t>年満期）」に投資（金利</a:t>
            </a:r>
            <a:r>
              <a:rPr lang="en-US" altLang="ja-JP"/>
              <a:t>0.05%</a:t>
            </a:r>
            <a:r>
              <a:rPr lang="ja-JP" altLang="en-US"/>
              <a:t>）</a:t>
            </a:r>
            <a:endParaRPr lang="en-US" altLang="ja-JP"/>
          </a:p>
          <a:p>
            <a:pPr lvl="1"/>
            <a:r>
              <a:rPr kumimoji="1" lang="ja-JP" altLang="en-US" b="1"/>
              <a:t>リスク資産</a:t>
            </a:r>
            <a:r>
              <a:rPr kumimoji="1" lang="ja-JP" altLang="en-US"/>
              <a:t>（老後資金など、運用してためておくお金）</a:t>
            </a:r>
            <a:endParaRPr kumimoji="1" lang="en-US" altLang="ja-JP"/>
          </a:p>
          <a:p>
            <a:pPr lvl="2"/>
            <a:r>
              <a:rPr lang="ja-JP" altLang="en-US"/>
              <a:t>運用手数料</a:t>
            </a:r>
            <a:r>
              <a:rPr lang="en-US" altLang="ja-JP"/>
              <a:t>0.5%</a:t>
            </a:r>
            <a:r>
              <a:rPr lang="ja-JP" altLang="en-US"/>
              <a:t>以下のインデックス型の投資信託を買う（国内、外国それぞれ）</a:t>
            </a:r>
            <a:endParaRPr lang="en-US" altLang="ja-JP"/>
          </a:p>
          <a:p>
            <a:pPr lvl="2"/>
            <a:r>
              <a:rPr lang="ja-JP" altLang="en-US"/>
              <a:t>税制優遇のある制度（</a:t>
            </a:r>
            <a:r>
              <a:rPr lang="en-US" altLang="ja-JP" err="1"/>
              <a:t>iDeCo</a:t>
            </a:r>
            <a:r>
              <a:rPr lang="ja-JP" altLang="en-US"/>
              <a:t>、つみたて</a:t>
            </a:r>
            <a:r>
              <a:rPr lang="en-US" altLang="ja-JP"/>
              <a:t>NISA</a:t>
            </a:r>
            <a:r>
              <a:rPr lang="ja-JP" altLang="en-US"/>
              <a:t>）を利用する</a:t>
            </a:r>
            <a:endParaRPr lang="en-US" altLang="ja-JP"/>
          </a:p>
        </p:txBody>
      </p:sp>
      <p:pic>
        <p:nvPicPr>
          <p:cNvPr id="1026" name="Picture 2">
            <a:extLst>
              <a:ext uri="{FF2B5EF4-FFF2-40B4-BE49-F238E27FC236}">
                <a16:creationId xmlns:a16="http://schemas.microsoft.com/office/drawing/2014/main" id="{DB97CF4D-E96F-4F28-B98F-562E940745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2848" y="1264355"/>
            <a:ext cx="1522626" cy="2164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27855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0DD5E8-9572-469D-AE4D-9EBB3D869D28}"/>
              </a:ext>
            </a:extLst>
          </p:cNvPr>
          <p:cNvSpPr>
            <a:spLocks noGrp="1"/>
          </p:cNvSpPr>
          <p:nvPr>
            <p:ph type="title"/>
          </p:nvPr>
        </p:nvSpPr>
        <p:spPr/>
        <p:txBody>
          <a:bodyPr>
            <a:normAutofit fontScale="90000"/>
          </a:bodyPr>
          <a:lstStyle/>
          <a:p>
            <a:r>
              <a:rPr lang="ja-JP" altLang="en-US"/>
              <a:t>資産の「置き場所」について</a:t>
            </a:r>
            <a:endParaRPr kumimoji="1" lang="ja-JP" altLang="en-US"/>
          </a:p>
        </p:txBody>
      </p:sp>
      <p:sp>
        <p:nvSpPr>
          <p:cNvPr id="3" name="フッター プレースホルダー 2">
            <a:extLst>
              <a:ext uri="{FF2B5EF4-FFF2-40B4-BE49-F238E27FC236}">
                <a16:creationId xmlns:a16="http://schemas.microsoft.com/office/drawing/2014/main" id="{8CD14E66-D982-4628-8863-56C3B95D8245}"/>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4627CC8-2812-491A-B361-6D2B20AF421A}"/>
              </a:ext>
            </a:extLst>
          </p:cNvPr>
          <p:cNvSpPr>
            <a:spLocks noGrp="1"/>
          </p:cNvSpPr>
          <p:nvPr>
            <p:ph type="sldNum" sz="quarter" idx="11"/>
          </p:nvPr>
        </p:nvSpPr>
        <p:spPr/>
        <p:txBody>
          <a:bodyPr/>
          <a:lstStyle/>
          <a:p>
            <a:fld id="{D9AE47F2-95C2-4286-997D-4843A9A6AD0C}" type="slidenum">
              <a:rPr lang="ja-JP" altLang="en-US" smtClean="0"/>
              <a:pPr/>
              <a:t>78</a:t>
            </a:fld>
            <a:endParaRPr lang="ja-JP" altLang="en-US"/>
          </a:p>
        </p:txBody>
      </p:sp>
      <p:graphicFrame>
        <p:nvGraphicFramePr>
          <p:cNvPr id="6" name="表 6">
            <a:extLst>
              <a:ext uri="{FF2B5EF4-FFF2-40B4-BE49-F238E27FC236}">
                <a16:creationId xmlns:a16="http://schemas.microsoft.com/office/drawing/2014/main" id="{083DF284-F1A0-43FA-BA83-A823D512087E}"/>
              </a:ext>
            </a:extLst>
          </p:cNvPr>
          <p:cNvGraphicFramePr>
            <a:graphicFrameLocks noGrp="1"/>
          </p:cNvGraphicFramePr>
          <p:nvPr>
            <p:ph sz="quarter" idx="12"/>
            <p:extLst>
              <p:ext uri="{D42A27DB-BD31-4B8C-83A1-F6EECF244321}">
                <p14:modId xmlns:p14="http://schemas.microsoft.com/office/powerpoint/2010/main" val="2229230270"/>
              </p:ext>
            </p:extLst>
          </p:nvPr>
        </p:nvGraphicFramePr>
        <p:xfrm>
          <a:off x="398463" y="1263651"/>
          <a:ext cx="11583628" cy="4766213"/>
        </p:xfrm>
        <a:graphic>
          <a:graphicData uri="http://schemas.openxmlformats.org/drawingml/2006/table">
            <a:tbl>
              <a:tblPr firstRow="1" firstCol="1" bandRow="1">
                <a:tableStyleId>{2D5ABB26-0587-4C30-8999-92F81FD0307C}</a:tableStyleId>
              </a:tblPr>
              <a:tblGrid>
                <a:gridCol w="1196791">
                  <a:extLst>
                    <a:ext uri="{9D8B030D-6E8A-4147-A177-3AD203B41FA5}">
                      <a16:colId xmlns:a16="http://schemas.microsoft.com/office/drawing/2014/main" val="2758938212"/>
                    </a:ext>
                  </a:extLst>
                </a:gridCol>
                <a:gridCol w="3580595">
                  <a:extLst>
                    <a:ext uri="{9D8B030D-6E8A-4147-A177-3AD203B41FA5}">
                      <a16:colId xmlns:a16="http://schemas.microsoft.com/office/drawing/2014/main" val="2118678399"/>
                    </a:ext>
                  </a:extLst>
                </a:gridCol>
                <a:gridCol w="2277374">
                  <a:extLst>
                    <a:ext uri="{9D8B030D-6E8A-4147-A177-3AD203B41FA5}">
                      <a16:colId xmlns:a16="http://schemas.microsoft.com/office/drawing/2014/main" val="3459360592"/>
                    </a:ext>
                  </a:extLst>
                </a:gridCol>
                <a:gridCol w="2268747">
                  <a:extLst>
                    <a:ext uri="{9D8B030D-6E8A-4147-A177-3AD203B41FA5}">
                      <a16:colId xmlns:a16="http://schemas.microsoft.com/office/drawing/2014/main" val="246902361"/>
                    </a:ext>
                  </a:extLst>
                </a:gridCol>
                <a:gridCol w="2260121">
                  <a:extLst>
                    <a:ext uri="{9D8B030D-6E8A-4147-A177-3AD203B41FA5}">
                      <a16:colId xmlns:a16="http://schemas.microsoft.com/office/drawing/2014/main" val="393438180"/>
                    </a:ext>
                  </a:extLst>
                </a:gridCol>
              </a:tblGrid>
              <a:tr h="513582">
                <a:tc>
                  <a:txBody>
                    <a:bodyPr/>
                    <a:lstStyle/>
                    <a:p>
                      <a:endParaRPr kumimoji="1" lang="ja-JP" altLang="en-US" sz="12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kumimoji="1" lang="ja-JP" altLang="en-US" sz="1200" b="1"/>
                        <a:t>確定拠出型年金</a:t>
                      </a:r>
                      <a:endParaRPr kumimoji="1" lang="en-US" altLang="ja-JP" sz="1200" b="1"/>
                    </a:p>
                    <a:p>
                      <a:pPr algn="ctr"/>
                      <a:r>
                        <a:rPr kumimoji="1" lang="ja-JP" altLang="en-US" sz="1200" b="1"/>
                        <a:t>（企業型、個人型（</a:t>
                      </a:r>
                      <a:r>
                        <a:rPr kumimoji="1" lang="en-US" altLang="ja-JP" sz="1200" b="1" err="1"/>
                        <a:t>iDeCo</a:t>
                      </a:r>
                      <a:r>
                        <a:rPr kumimoji="1" lang="ja-JP" altLang="en-US" sz="1200" b="1"/>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kumimoji="1" lang="ja-JP" altLang="en-US" sz="1200" b="1"/>
                        <a:t>つみたて</a:t>
                      </a:r>
                      <a:r>
                        <a:rPr kumimoji="1" lang="en-US" altLang="ja-JP" sz="1200" b="1"/>
                        <a:t>NISA</a:t>
                      </a:r>
                      <a:endParaRPr kumimoji="1" lang="ja-JP" altLang="en-US" sz="12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kumimoji="1" lang="ja-JP" altLang="en-US" sz="1200" b="1"/>
                        <a:t>一般</a:t>
                      </a:r>
                      <a:r>
                        <a:rPr kumimoji="1" lang="en-US" altLang="ja-JP" sz="1200" b="1"/>
                        <a:t>NISA</a:t>
                      </a:r>
                      <a:endParaRPr kumimoji="1" lang="ja-JP" altLang="en-US" sz="1200"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kumimoji="1" lang="ja-JP" altLang="en-US" sz="1200" b="1"/>
                        <a:t>証券会社の口座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174884607"/>
                  </a:ext>
                </a:extLst>
              </a:tr>
              <a:tr h="513582">
                <a:tc>
                  <a:txBody>
                    <a:bodyPr/>
                    <a:lstStyle/>
                    <a:p>
                      <a:r>
                        <a:rPr kumimoji="1" lang="ja-JP" altLang="en-US" sz="1200" b="1"/>
                        <a:t>対象の商品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kumimoji="1" lang="ja-JP" altLang="en-US" sz="1200"/>
                        <a:t>投資信託、保険、定期預金など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a:t>法令で定められた投資信託と</a:t>
                      </a:r>
                      <a:r>
                        <a:rPr kumimoji="1" lang="en-US" altLang="ja-JP" sz="1200"/>
                        <a:t>ETF</a:t>
                      </a:r>
                      <a:endParaRPr kumimoji="1" lang="ja-JP"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a:t>上場株式、</a:t>
                      </a:r>
                      <a:r>
                        <a:rPr kumimoji="1" lang="en-US" altLang="ja-JP" sz="1200"/>
                        <a:t>ETF</a:t>
                      </a:r>
                      <a:r>
                        <a:rPr kumimoji="1" lang="ja-JP" altLang="en-US" sz="1200"/>
                        <a:t>、</a:t>
                      </a:r>
                      <a:r>
                        <a:rPr kumimoji="1" lang="en-US" altLang="ja-JP" sz="1200"/>
                        <a:t>REIT</a:t>
                      </a:r>
                      <a:r>
                        <a:rPr kumimoji="1" lang="ja-JP" altLang="en-US" sz="1200"/>
                        <a:t>、投資信託など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a:solidFill>
                            <a:schemeClr val="accent5"/>
                          </a:solidFill>
                        </a:rPr>
                        <a:t>取扱商品のすべて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1754629"/>
                  </a:ext>
                </a:extLst>
              </a:tr>
              <a:tr h="513582">
                <a:tc>
                  <a:txBody>
                    <a:bodyPr/>
                    <a:lstStyle/>
                    <a:p>
                      <a:r>
                        <a:rPr kumimoji="1" lang="ja-JP" altLang="en-US" sz="1200" b="1"/>
                        <a:t>運用期間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kumimoji="1" lang="ja-JP" altLang="en-US" sz="1200">
                          <a:solidFill>
                            <a:schemeClr val="accent2"/>
                          </a:solidFill>
                        </a:rPr>
                        <a:t>加入から</a:t>
                      </a:r>
                      <a:r>
                        <a:rPr kumimoji="1" lang="en-US" altLang="ja-JP" sz="1200">
                          <a:solidFill>
                            <a:schemeClr val="accent2"/>
                          </a:solidFill>
                        </a:rPr>
                        <a:t>60</a:t>
                      </a:r>
                      <a:r>
                        <a:rPr kumimoji="1" lang="ja-JP" altLang="en-US" sz="1200">
                          <a:solidFill>
                            <a:schemeClr val="accent2"/>
                          </a:solidFill>
                        </a:rPr>
                        <a:t>歳まで</a:t>
                      </a:r>
                      <a:endParaRPr kumimoji="1" lang="en-US" altLang="ja-JP" sz="1200">
                        <a:solidFill>
                          <a:schemeClr val="accent2"/>
                        </a:solidFill>
                      </a:endParaRPr>
                    </a:p>
                    <a:p>
                      <a:r>
                        <a:rPr kumimoji="1" lang="ja-JP" altLang="en-US" sz="1200">
                          <a:solidFill>
                            <a:schemeClr val="accent2"/>
                          </a:solidFill>
                        </a:rPr>
                        <a:t>（１０年間延長可能）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200">
                          <a:solidFill>
                            <a:schemeClr val="accent5"/>
                          </a:solidFill>
                        </a:rPr>
                        <a:t>20</a:t>
                      </a:r>
                      <a:r>
                        <a:rPr kumimoji="1" lang="ja-JP" altLang="en-US" sz="1200">
                          <a:solidFill>
                            <a:schemeClr val="accent5"/>
                          </a:solidFill>
                        </a:rPr>
                        <a:t>年間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200"/>
                        <a:t>5</a:t>
                      </a:r>
                      <a:r>
                        <a:rPr kumimoji="1" lang="ja-JP" altLang="en-US" sz="1200"/>
                        <a:t>年間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a:t>制限なし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8572053"/>
                  </a:ext>
                </a:extLst>
              </a:tr>
              <a:tr h="1540746">
                <a:tc>
                  <a:txBody>
                    <a:bodyPr/>
                    <a:lstStyle/>
                    <a:p>
                      <a:r>
                        <a:rPr kumimoji="1" lang="ja-JP" altLang="en-US" sz="1200" b="1"/>
                        <a:t>年間投資額の上限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kumimoji="1" lang="ja-JP" altLang="en-US" sz="1200"/>
                        <a:t>●企業型</a:t>
                      </a:r>
                      <a:endParaRPr kumimoji="1" lang="en-US" altLang="ja-JP" sz="1200"/>
                    </a:p>
                    <a:p>
                      <a:r>
                        <a:rPr kumimoji="1" lang="ja-JP" altLang="en-US" sz="1200"/>
                        <a:t>他に年金制度がない場合</a:t>
                      </a:r>
                      <a:r>
                        <a:rPr kumimoji="1" lang="en-US" altLang="ja-JP" sz="1200"/>
                        <a:t>66</a:t>
                      </a:r>
                      <a:r>
                        <a:rPr kumimoji="1" lang="ja-JP" altLang="en-US" sz="1200"/>
                        <a:t>万円、ある場合</a:t>
                      </a:r>
                      <a:r>
                        <a:rPr kumimoji="1" lang="en-US" altLang="ja-JP" sz="1200"/>
                        <a:t>33</a:t>
                      </a:r>
                      <a:r>
                        <a:rPr kumimoji="1" lang="ja-JP" altLang="en-US" sz="1200"/>
                        <a:t>万円</a:t>
                      </a:r>
                      <a:endParaRPr kumimoji="1" lang="en-US" altLang="ja-JP" sz="1200"/>
                    </a:p>
                    <a:p>
                      <a:r>
                        <a:rPr kumimoji="1" lang="ja-JP" altLang="en-US" sz="1200"/>
                        <a:t>●個人型（</a:t>
                      </a:r>
                      <a:r>
                        <a:rPr kumimoji="1" lang="en-US" altLang="ja-JP" sz="1200" err="1"/>
                        <a:t>iDeCo</a:t>
                      </a:r>
                      <a:r>
                        <a:rPr kumimoji="1" lang="ja-JP" altLang="en-US" sz="1200"/>
                        <a:t>）</a:t>
                      </a:r>
                      <a:endParaRPr kumimoji="1" lang="en-US" altLang="ja-JP" sz="1200"/>
                    </a:p>
                    <a:p>
                      <a:r>
                        <a:rPr kumimoji="1" lang="ja-JP" altLang="en-US" sz="1200"/>
                        <a:t>・自営業者等（</a:t>
                      </a:r>
                      <a:r>
                        <a:rPr kumimoji="1" lang="en-US" altLang="ja-JP" sz="1200"/>
                        <a:t>81</a:t>
                      </a:r>
                      <a:r>
                        <a:rPr kumimoji="1" lang="ja-JP" altLang="en-US" sz="1200"/>
                        <a:t>万</a:t>
                      </a:r>
                      <a:r>
                        <a:rPr kumimoji="1" lang="en-US" altLang="ja-JP" sz="1200"/>
                        <a:t>6000</a:t>
                      </a:r>
                      <a:r>
                        <a:rPr kumimoji="1" lang="ja-JP" altLang="en-US" sz="1200"/>
                        <a:t>円）</a:t>
                      </a:r>
                      <a:endParaRPr kumimoji="1" lang="en-US" altLang="ja-JP" sz="1200"/>
                    </a:p>
                    <a:p>
                      <a:r>
                        <a:rPr kumimoji="1" lang="ja-JP" altLang="en-US" sz="1200"/>
                        <a:t>・専業主婦・主夫（</a:t>
                      </a:r>
                      <a:r>
                        <a:rPr kumimoji="1" lang="en-US" altLang="ja-JP" sz="1200"/>
                        <a:t>27</a:t>
                      </a:r>
                      <a:r>
                        <a:rPr kumimoji="1" lang="ja-JP" altLang="en-US" sz="1200"/>
                        <a:t>万</a:t>
                      </a:r>
                      <a:r>
                        <a:rPr kumimoji="1" lang="en-US" altLang="ja-JP" sz="1200"/>
                        <a:t>6000</a:t>
                      </a:r>
                      <a:r>
                        <a:rPr kumimoji="1" lang="ja-JP" altLang="en-US" sz="1200"/>
                        <a:t>円）</a:t>
                      </a:r>
                      <a:endParaRPr kumimoji="1" lang="en-US" altLang="ja-JP" sz="1200"/>
                    </a:p>
                    <a:p>
                      <a:r>
                        <a:rPr kumimoji="1" lang="ja-JP" altLang="en-US" sz="1200"/>
                        <a:t>・公務員（</a:t>
                      </a:r>
                      <a:r>
                        <a:rPr kumimoji="1" lang="en-US" altLang="ja-JP" sz="1200"/>
                        <a:t>14</a:t>
                      </a:r>
                      <a:r>
                        <a:rPr kumimoji="1" lang="ja-JP" altLang="en-US" sz="1200"/>
                        <a:t>万</a:t>
                      </a:r>
                      <a:r>
                        <a:rPr kumimoji="1" lang="en-US" altLang="ja-JP" sz="1200"/>
                        <a:t>4000</a:t>
                      </a:r>
                      <a:r>
                        <a:rPr kumimoji="1" lang="ja-JP" altLang="en-US" sz="1200"/>
                        <a:t>円）</a:t>
                      </a:r>
                      <a:endParaRPr kumimoji="1" lang="en-US" altLang="ja-JP" sz="1200"/>
                    </a:p>
                    <a:p>
                      <a:r>
                        <a:rPr kumimoji="1" lang="ja-JP" altLang="en-US" sz="1200"/>
                        <a:t>・会社員（</a:t>
                      </a:r>
                      <a:r>
                        <a:rPr kumimoji="1" lang="en-US" altLang="ja-JP" sz="1200"/>
                        <a:t>14</a:t>
                      </a:r>
                      <a:r>
                        <a:rPr kumimoji="1" lang="ja-JP" altLang="en-US" sz="1200"/>
                        <a:t>万</a:t>
                      </a:r>
                      <a:r>
                        <a:rPr kumimoji="1" lang="en-US" altLang="ja-JP" sz="1200"/>
                        <a:t>4000</a:t>
                      </a:r>
                      <a:r>
                        <a:rPr kumimoji="1" lang="ja-JP" altLang="en-US" sz="1200"/>
                        <a:t>～</a:t>
                      </a:r>
                      <a:r>
                        <a:rPr kumimoji="1" lang="en-US" altLang="ja-JP" sz="1200"/>
                        <a:t>27</a:t>
                      </a:r>
                      <a:r>
                        <a:rPr kumimoji="1" lang="ja-JP" altLang="en-US" sz="1200"/>
                        <a:t>万</a:t>
                      </a:r>
                      <a:r>
                        <a:rPr kumimoji="1" lang="en-US" altLang="ja-JP" sz="1200"/>
                        <a:t>6000</a:t>
                      </a:r>
                      <a:r>
                        <a:rPr kumimoji="1" lang="ja-JP" altLang="en-US" sz="1200"/>
                        <a:t>円）</a:t>
                      </a:r>
                      <a:endParaRPr kumimoji="1" lang="en-US" altLang="ja-JP"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200"/>
                        <a:t>40</a:t>
                      </a:r>
                      <a:r>
                        <a:rPr kumimoji="1" lang="ja-JP" altLang="en-US" sz="1200"/>
                        <a:t>万円</a:t>
                      </a:r>
                      <a:endParaRPr kumimoji="1" lang="en-US" altLang="ja-JP" sz="1200"/>
                    </a:p>
                    <a:p>
                      <a:r>
                        <a:rPr kumimoji="1" lang="ja-JP" altLang="en-US" sz="1200"/>
                        <a:t>（非課税投資枠は</a:t>
                      </a:r>
                      <a:r>
                        <a:rPr kumimoji="1" lang="en-US" altLang="ja-JP" sz="1200"/>
                        <a:t>20</a:t>
                      </a:r>
                      <a:r>
                        <a:rPr kumimoji="1" lang="ja-JP" altLang="en-US" sz="1200"/>
                        <a:t>年間で最大</a:t>
                      </a:r>
                      <a:r>
                        <a:rPr kumimoji="1" lang="en-US" altLang="ja-JP" sz="1200"/>
                        <a:t>800</a:t>
                      </a:r>
                      <a:r>
                        <a:rPr kumimoji="1" lang="ja-JP" altLang="en-US" sz="1200"/>
                        <a:t>万円になる）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1200"/>
                        <a:t>120</a:t>
                      </a:r>
                      <a:r>
                        <a:rPr kumimoji="1" lang="ja-JP" altLang="en-US" sz="1200"/>
                        <a:t>万円</a:t>
                      </a:r>
                      <a:endParaRPr kumimoji="1" lang="en-US" altLang="ja-JP" sz="120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t>（非課税投資枠は</a:t>
                      </a:r>
                      <a:r>
                        <a:rPr kumimoji="1" lang="en-US" altLang="ja-JP" sz="1200"/>
                        <a:t>5</a:t>
                      </a:r>
                      <a:r>
                        <a:rPr kumimoji="1" lang="ja-JP" altLang="en-US" sz="1200"/>
                        <a:t>年間で最大</a:t>
                      </a:r>
                      <a:r>
                        <a:rPr kumimoji="1" lang="en-US" altLang="ja-JP" sz="1200"/>
                        <a:t>600</a:t>
                      </a:r>
                      <a:r>
                        <a:rPr kumimoji="1" lang="ja-JP" altLang="en-US" sz="1200"/>
                        <a:t>万円になる）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a:t>なし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3676658"/>
                  </a:ext>
                </a:extLst>
              </a:tr>
              <a:tr h="767687">
                <a:tc>
                  <a:txBody>
                    <a:bodyPr/>
                    <a:lstStyle/>
                    <a:p>
                      <a:r>
                        <a:rPr kumimoji="1" lang="ja-JP" altLang="en-US" sz="1200" b="1"/>
                        <a:t>税制優遇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kumimoji="1" lang="ja-JP" altLang="en-US" sz="1200">
                          <a:solidFill>
                            <a:schemeClr val="accent2"/>
                          </a:solidFill>
                        </a:rPr>
                        <a:t>・自分で払った掛金が所得控除の対象</a:t>
                      </a:r>
                      <a:endParaRPr kumimoji="1" lang="en-US" altLang="ja-JP" sz="1200">
                        <a:solidFill>
                          <a:schemeClr val="accent2"/>
                        </a:solidFill>
                      </a:endParaRPr>
                    </a:p>
                    <a:p>
                      <a:r>
                        <a:rPr kumimoji="1" lang="ja-JP" altLang="en-US" sz="1200">
                          <a:solidFill>
                            <a:schemeClr val="accent5"/>
                          </a:solidFill>
                        </a:rPr>
                        <a:t>・運用収益が非課税</a:t>
                      </a:r>
                      <a:endParaRPr kumimoji="1" lang="en-US" altLang="ja-JP" sz="1200">
                        <a:solidFill>
                          <a:schemeClr val="accent5"/>
                        </a:solidFill>
                      </a:endParaRPr>
                    </a:p>
                    <a:p>
                      <a:r>
                        <a:rPr kumimoji="1" lang="ja-JP" altLang="en-US" sz="1200"/>
                        <a:t>・受け取り時に所得控除の対象となる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a:solidFill>
                            <a:schemeClr val="accent5"/>
                          </a:solidFill>
                        </a:rPr>
                        <a:t>運用収益が非課税</a:t>
                      </a:r>
                      <a:endParaRPr kumimoji="1" lang="en-US" altLang="ja-JP" sz="1200">
                        <a:solidFill>
                          <a:schemeClr val="accent5"/>
                        </a:solidFill>
                      </a:endParaRPr>
                    </a:p>
                    <a:p>
                      <a:r>
                        <a:rPr kumimoji="1" lang="ja-JP" altLang="en-US" sz="1200">
                          <a:solidFill>
                            <a:schemeClr val="accent5"/>
                          </a:solidFill>
                        </a:rPr>
                        <a:t>（最長</a:t>
                      </a:r>
                      <a:r>
                        <a:rPr kumimoji="1" lang="en-US" altLang="ja-JP" sz="1200">
                          <a:solidFill>
                            <a:schemeClr val="accent5"/>
                          </a:solidFill>
                        </a:rPr>
                        <a:t>20</a:t>
                      </a:r>
                      <a:r>
                        <a:rPr kumimoji="1" lang="ja-JP" altLang="en-US" sz="1200">
                          <a:solidFill>
                            <a:schemeClr val="accent5"/>
                          </a:solidFill>
                        </a:rPr>
                        <a:t>年間）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a:solidFill>
                            <a:schemeClr val="accent5"/>
                          </a:solidFill>
                        </a:rPr>
                        <a:t>運用収益が非課税</a:t>
                      </a:r>
                      <a:endParaRPr kumimoji="1" lang="en-US" altLang="ja-JP" sz="1200">
                        <a:solidFill>
                          <a:schemeClr val="accent5"/>
                        </a:solidFill>
                      </a:endParaRPr>
                    </a:p>
                    <a:p>
                      <a:r>
                        <a:rPr kumimoji="1" lang="ja-JP" altLang="en-US" sz="1200">
                          <a:solidFill>
                            <a:schemeClr val="accent5"/>
                          </a:solidFill>
                        </a:rPr>
                        <a:t>（最長</a:t>
                      </a:r>
                      <a:r>
                        <a:rPr kumimoji="1" lang="en-US" altLang="ja-JP" sz="1200">
                          <a:solidFill>
                            <a:schemeClr val="accent5"/>
                          </a:solidFill>
                        </a:rPr>
                        <a:t>20</a:t>
                      </a:r>
                      <a:r>
                        <a:rPr kumimoji="1" lang="ja-JP" altLang="en-US" sz="1200">
                          <a:solidFill>
                            <a:schemeClr val="accent5"/>
                          </a:solidFill>
                        </a:rPr>
                        <a:t>年間）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a:t>なし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2755773"/>
                  </a:ext>
                </a:extLst>
              </a:tr>
              <a:tr h="403452">
                <a:tc>
                  <a:txBody>
                    <a:bodyPr/>
                    <a:lstStyle/>
                    <a:p>
                      <a:r>
                        <a:rPr kumimoji="1" lang="ja-JP" altLang="en-US" sz="1200" b="1"/>
                        <a:t>引き出し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kumimoji="1" lang="ja-JP" altLang="en-US" sz="1200">
                          <a:solidFill>
                            <a:schemeClr val="accent1"/>
                          </a:solidFill>
                        </a:rPr>
                        <a:t>原則</a:t>
                      </a:r>
                      <a:r>
                        <a:rPr kumimoji="1" lang="en-US" altLang="ja-JP" sz="1200">
                          <a:solidFill>
                            <a:schemeClr val="accent1"/>
                          </a:solidFill>
                        </a:rPr>
                        <a:t>60</a:t>
                      </a:r>
                      <a:r>
                        <a:rPr kumimoji="1" lang="ja-JP" altLang="en-US" sz="1200">
                          <a:solidFill>
                            <a:schemeClr val="accent1"/>
                          </a:solidFill>
                        </a:rPr>
                        <a:t>歳まで引き出し不可</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a:solidFill>
                            <a:schemeClr val="accent2"/>
                          </a:solidFill>
                        </a:rPr>
                        <a:t>制限なし（いつでも</a:t>
                      </a:r>
                      <a:r>
                        <a:rPr kumimoji="1" lang="en-US" altLang="ja-JP" sz="1200">
                          <a:solidFill>
                            <a:schemeClr val="accent2"/>
                          </a:solidFill>
                        </a:rPr>
                        <a:t>OK</a:t>
                      </a:r>
                      <a:r>
                        <a:rPr kumimoji="1" lang="ja-JP" altLang="en-US" sz="1200">
                          <a:solidFill>
                            <a:schemeClr val="accent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solidFill>
                            <a:schemeClr val="accent2"/>
                          </a:solidFill>
                        </a:rPr>
                        <a:t>制限なし（いつでも</a:t>
                      </a:r>
                      <a:r>
                        <a:rPr kumimoji="1" lang="en-US" altLang="ja-JP" sz="1200">
                          <a:solidFill>
                            <a:schemeClr val="accent2"/>
                          </a:solidFill>
                        </a:rPr>
                        <a:t>OK</a:t>
                      </a:r>
                      <a:r>
                        <a:rPr kumimoji="1" lang="ja-JP" altLang="en-US" sz="1200">
                          <a:solidFill>
                            <a:schemeClr val="accent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solidFill>
                            <a:schemeClr val="accent2"/>
                          </a:solidFill>
                        </a:rPr>
                        <a:t>制限なし（いつでも</a:t>
                      </a:r>
                      <a:r>
                        <a:rPr kumimoji="1" lang="en-US" altLang="ja-JP" sz="1200">
                          <a:solidFill>
                            <a:schemeClr val="accent2"/>
                          </a:solidFill>
                        </a:rPr>
                        <a:t>OK</a:t>
                      </a:r>
                      <a:r>
                        <a:rPr kumimoji="1" lang="ja-JP" altLang="en-US" sz="1200">
                          <a:solidFill>
                            <a:schemeClr val="accent2"/>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1051343"/>
                  </a:ext>
                </a:extLst>
              </a:tr>
              <a:tr h="513582">
                <a:tc>
                  <a:txBody>
                    <a:bodyPr/>
                    <a:lstStyle/>
                    <a:p>
                      <a:r>
                        <a:rPr kumimoji="1" lang="ja-JP" altLang="en-US" sz="1200" b="1"/>
                        <a:t>その他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r>
                        <a:rPr kumimoji="1" lang="en-US" altLang="ja-JP" sz="1200" err="1"/>
                        <a:t>iDeCo</a:t>
                      </a:r>
                      <a:r>
                        <a:rPr kumimoji="1" lang="ja-JP" altLang="en-US" sz="1200"/>
                        <a:t>は口座管理手数料がかかる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a:t>一般</a:t>
                      </a:r>
                      <a:r>
                        <a:rPr kumimoji="1" lang="en-US" altLang="ja-JP" sz="1200"/>
                        <a:t>NISA</a:t>
                      </a:r>
                      <a:r>
                        <a:rPr kumimoji="1" lang="ja-JP" altLang="en-US" sz="1200"/>
                        <a:t>との併用はできない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a:t>つみたて</a:t>
                      </a:r>
                      <a:r>
                        <a:rPr kumimoji="1" lang="en-US" altLang="ja-JP" sz="1200"/>
                        <a:t>NISA</a:t>
                      </a:r>
                      <a:r>
                        <a:rPr kumimoji="1" lang="ja-JP" altLang="en-US" sz="1200"/>
                        <a:t>との併用はできない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sz="1200">
                          <a:solidFill>
                            <a:srgbClr val="FF0000"/>
                          </a:solidFill>
                        </a:rPr>
                        <a:t>利益に対して</a:t>
                      </a:r>
                      <a:r>
                        <a:rPr kumimoji="1" lang="en-US" altLang="ja-JP" sz="1200">
                          <a:solidFill>
                            <a:srgbClr val="FF0000"/>
                          </a:solidFill>
                        </a:rPr>
                        <a:t>20.315%</a:t>
                      </a:r>
                      <a:r>
                        <a:rPr kumimoji="1" lang="ja-JP" altLang="en-US" sz="1200">
                          <a:solidFill>
                            <a:srgbClr val="FF0000"/>
                          </a:solidFill>
                        </a:rPr>
                        <a:t>の税金がかかる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3633946"/>
                  </a:ext>
                </a:extLst>
              </a:tr>
            </a:tbl>
          </a:graphicData>
        </a:graphic>
      </p:graphicFrame>
    </p:spTree>
    <p:extLst>
      <p:ext uri="{BB962C8B-B14F-4D97-AF65-F5344CB8AC3E}">
        <p14:creationId xmlns:p14="http://schemas.microsoft.com/office/powerpoint/2010/main" val="12074990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0DE120-789C-4FFE-87C0-2B6DAAC6AEDB}"/>
              </a:ext>
            </a:extLst>
          </p:cNvPr>
          <p:cNvSpPr>
            <a:spLocks noGrp="1"/>
          </p:cNvSpPr>
          <p:nvPr>
            <p:ph type="title"/>
          </p:nvPr>
        </p:nvSpPr>
        <p:spPr/>
        <p:txBody>
          <a:bodyPr>
            <a:normAutofit fontScale="90000"/>
          </a:bodyPr>
          <a:lstStyle/>
          <a:p>
            <a:r>
              <a:rPr kumimoji="1" lang="en-US" altLang="ja-JP"/>
              <a:t>【</a:t>
            </a:r>
            <a:r>
              <a:rPr kumimoji="1" lang="ja-JP" altLang="en-US"/>
              <a:t>進め方</a:t>
            </a:r>
            <a:r>
              <a:rPr kumimoji="1" lang="en-US" altLang="ja-JP"/>
              <a:t>】</a:t>
            </a:r>
            <a:r>
              <a:rPr kumimoji="1" lang="ja-JP" altLang="en-US"/>
              <a:t>仕事の進め方</a:t>
            </a:r>
          </a:p>
        </p:txBody>
      </p:sp>
      <p:sp>
        <p:nvSpPr>
          <p:cNvPr id="3" name="フッター プレースホルダー 2">
            <a:extLst>
              <a:ext uri="{FF2B5EF4-FFF2-40B4-BE49-F238E27FC236}">
                <a16:creationId xmlns:a16="http://schemas.microsoft.com/office/drawing/2014/main" id="{D9B74577-9F76-4BAC-B83C-E0BC26F9E5AF}"/>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7A371B1-207C-4906-A944-B01392806221}"/>
              </a:ext>
            </a:extLst>
          </p:cNvPr>
          <p:cNvSpPr>
            <a:spLocks noGrp="1"/>
          </p:cNvSpPr>
          <p:nvPr>
            <p:ph type="sldNum" sz="quarter" idx="11"/>
          </p:nvPr>
        </p:nvSpPr>
        <p:spPr/>
        <p:txBody>
          <a:bodyPr/>
          <a:lstStyle/>
          <a:p>
            <a:fld id="{D9AE47F2-95C2-4286-997D-4843A9A6AD0C}" type="slidenum">
              <a:rPr lang="ja-JP" altLang="en-US" smtClean="0"/>
              <a:pPr/>
              <a:t>79</a:t>
            </a:fld>
            <a:endParaRPr lang="ja-JP" altLang="en-US"/>
          </a:p>
        </p:txBody>
      </p:sp>
      <p:sp>
        <p:nvSpPr>
          <p:cNvPr id="5" name="コンテンツ プレースホルダー 4">
            <a:extLst>
              <a:ext uri="{FF2B5EF4-FFF2-40B4-BE49-F238E27FC236}">
                <a16:creationId xmlns:a16="http://schemas.microsoft.com/office/drawing/2014/main" id="{556F3E8B-DF65-4F65-9717-7AE8929D4D17}"/>
              </a:ext>
            </a:extLst>
          </p:cNvPr>
          <p:cNvSpPr>
            <a:spLocks noGrp="1"/>
          </p:cNvSpPr>
          <p:nvPr>
            <p:ph sz="quarter" idx="12"/>
          </p:nvPr>
        </p:nvSpPr>
        <p:spPr>
          <a:xfrm>
            <a:off x="397933" y="1264357"/>
            <a:ext cx="9491656" cy="4888794"/>
          </a:xfrm>
        </p:spPr>
        <p:txBody>
          <a:bodyPr>
            <a:normAutofit fontScale="77500" lnSpcReduction="20000"/>
          </a:bodyPr>
          <a:lstStyle/>
          <a:p>
            <a:r>
              <a:rPr kumimoji="1" lang="ja-JP" altLang="en-US"/>
              <a:t>仕事を振られたら、ゴールと制約条件を確認せよ</a:t>
            </a:r>
            <a:endParaRPr kumimoji="1" lang="en-US" altLang="ja-JP"/>
          </a:p>
          <a:p>
            <a:pPr lvl="1"/>
            <a:r>
              <a:rPr lang="ja-JP" altLang="en-US"/>
              <a:t>ゴール：どうなっていれば成功なのか？</a:t>
            </a:r>
            <a:endParaRPr lang="en-US" altLang="ja-JP"/>
          </a:p>
          <a:p>
            <a:pPr lvl="1"/>
            <a:r>
              <a:rPr lang="ja-JP" altLang="en-US"/>
              <a:t>制約条件：使っていいヒトモノカネ時間は何か？</a:t>
            </a:r>
            <a:endParaRPr lang="en-US" altLang="ja-JP"/>
          </a:p>
          <a:p>
            <a:pPr lvl="1"/>
            <a:r>
              <a:rPr lang="ja-JP" altLang="en-US"/>
              <a:t>ゴールと制約条件を確認せず仕事を受け、進めるのはゴールの場所や状況がわからずにサッカーをしているようなもの</a:t>
            </a:r>
            <a:endParaRPr lang="en-US" altLang="ja-JP"/>
          </a:p>
          <a:p>
            <a:r>
              <a:rPr lang="ja-JP" altLang="en-US"/>
              <a:t>ファクトとオピニオンを区別して報告せよ</a:t>
            </a:r>
            <a:endParaRPr lang="en-US" altLang="ja-JP"/>
          </a:p>
          <a:p>
            <a:pPr lvl="1"/>
            <a:r>
              <a:rPr kumimoji="1" lang="ja-JP" altLang="en-US"/>
              <a:t>ファクト：客観的</a:t>
            </a:r>
            <a:r>
              <a:rPr kumimoji="1" lang="ja-JP" altLang="en-US">
                <a:solidFill>
                  <a:srgbClr val="FF0000"/>
                </a:solidFill>
              </a:rPr>
              <a:t>事実</a:t>
            </a:r>
            <a:endParaRPr kumimoji="1" lang="en-US" altLang="ja-JP">
              <a:solidFill>
                <a:srgbClr val="FF0000"/>
              </a:solidFill>
            </a:endParaRPr>
          </a:p>
          <a:p>
            <a:pPr lvl="1"/>
            <a:r>
              <a:rPr lang="ja-JP" altLang="en-US"/>
              <a:t>オピニオン：自分の</a:t>
            </a:r>
            <a:r>
              <a:rPr lang="ja-JP" altLang="en-US">
                <a:solidFill>
                  <a:srgbClr val="FF0000"/>
                </a:solidFill>
              </a:rPr>
              <a:t>意見</a:t>
            </a:r>
            <a:endParaRPr lang="en-US" altLang="ja-JP">
              <a:solidFill>
                <a:srgbClr val="FF0000"/>
              </a:solidFill>
            </a:endParaRPr>
          </a:p>
          <a:p>
            <a:pPr lvl="1"/>
            <a:r>
              <a:rPr kumimoji="1" lang="ja-JP" altLang="en-US"/>
              <a:t>区別できてないと「</a:t>
            </a:r>
            <a:r>
              <a:rPr kumimoji="1" lang="en-US" altLang="ja-JP"/>
              <a:t>A</a:t>
            </a:r>
            <a:r>
              <a:rPr kumimoji="1" lang="ja-JP" altLang="en-US"/>
              <a:t>社の提案はどうだった？」⇒「提案はうまくいきましたので、受注できるかと」⇒曖昧過ぎて判断できない</a:t>
            </a:r>
            <a:endParaRPr kumimoji="1" lang="en-US" altLang="ja-JP"/>
          </a:p>
          <a:p>
            <a:pPr lvl="1"/>
            <a:r>
              <a:rPr lang="ja-JP" altLang="en-US">
                <a:solidFill>
                  <a:srgbClr val="FF0000"/>
                </a:solidFill>
              </a:rPr>
              <a:t>まずはファクトから伝える</a:t>
            </a:r>
            <a:r>
              <a:rPr lang="ja-JP" altLang="en-US"/>
              <a:t>。誰にどこまで</a:t>
            </a:r>
            <a:r>
              <a:rPr lang="en-US" altLang="ja-JP"/>
              <a:t>OK</a:t>
            </a:r>
            <a:r>
              <a:rPr lang="ja-JP" altLang="en-US"/>
              <a:t>をもらったのか。（担当者レベルか、決裁者レベルか等）</a:t>
            </a:r>
            <a:endParaRPr lang="en-US" altLang="ja-JP"/>
          </a:p>
          <a:p>
            <a:pPr lvl="1"/>
            <a:r>
              <a:rPr lang="ja-JP" altLang="en-US"/>
              <a:t>補足としてオピニオンを伝える。（その担当者はキーマンなので決裁者に近いため、受注できる可能性は高い、など）</a:t>
            </a:r>
            <a:endParaRPr lang="en-US" altLang="ja-JP"/>
          </a:p>
        </p:txBody>
      </p:sp>
      <p:pic>
        <p:nvPicPr>
          <p:cNvPr id="6146" name="Picture 2">
            <a:extLst>
              <a:ext uri="{FF2B5EF4-FFF2-40B4-BE49-F238E27FC236}">
                <a16:creationId xmlns:a16="http://schemas.microsoft.com/office/drawing/2014/main" id="{0FE1C639-DE85-4289-9409-755000F9EE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6760" y="1264358"/>
            <a:ext cx="1856571" cy="271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383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2E12B3E5-7095-4834-8F32-14D1D9294915}"/>
              </a:ext>
            </a:extLst>
          </p:cNvPr>
          <p:cNvSpPr/>
          <p:nvPr/>
        </p:nvSpPr>
        <p:spPr>
          <a:xfrm>
            <a:off x="714895" y="930941"/>
            <a:ext cx="11273697" cy="5894964"/>
          </a:xfrm>
          <a:prstGeom prst="rect">
            <a:avLst/>
          </a:prstGeom>
          <a:solidFill>
            <a:srgbClr val="FFEFEF"/>
          </a:solidFill>
          <a:ln>
            <a:noFill/>
          </a:ln>
        </p:spPr>
        <p:style>
          <a:lnRef idx="1">
            <a:schemeClr val="accent1"/>
          </a:lnRef>
          <a:fillRef idx="2">
            <a:schemeClr val="accent1"/>
          </a:fillRef>
          <a:effectRef idx="1">
            <a:schemeClr val="accent1"/>
          </a:effectRef>
          <a:fontRef idx="minor">
            <a:schemeClr val="dk1"/>
          </a:fontRef>
        </p:style>
        <p:txBody>
          <a:bodyPr lIns="180000" tIns="180000" rIns="180000" bIns="180000" rtlCol="0" anchor="t"/>
          <a:lstStyle/>
          <a:p>
            <a:pPr algn="ctr"/>
            <a:endParaRPr lang="ja-JP" altLang="en-US" b="1"/>
          </a:p>
        </p:txBody>
      </p:sp>
      <p:sp>
        <p:nvSpPr>
          <p:cNvPr id="6" name="正方形/長方形 5">
            <a:extLst>
              <a:ext uri="{FF2B5EF4-FFF2-40B4-BE49-F238E27FC236}">
                <a16:creationId xmlns:a16="http://schemas.microsoft.com/office/drawing/2014/main" id="{BA44BCD3-2BB5-4C0A-878F-632F6F8CD162}"/>
              </a:ext>
            </a:extLst>
          </p:cNvPr>
          <p:cNvSpPr/>
          <p:nvPr/>
        </p:nvSpPr>
        <p:spPr>
          <a:xfrm>
            <a:off x="5359158" y="974723"/>
            <a:ext cx="1518364" cy="461665"/>
          </a:xfrm>
          <a:prstGeom prst="rect">
            <a:avLst/>
          </a:prstGeom>
        </p:spPr>
        <p:txBody>
          <a:bodyPr wrap="none">
            <a:spAutoFit/>
          </a:bodyPr>
          <a:lstStyle/>
          <a:p>
            <a:pPr algn="ctr"/>
            <a:r>
              <a:rPr lang="ja-JP" altLang="en-US" sz="2400" b="1"/>
              <a:t>算盤</a:t>
            </a:r>
            <a:r>
              <a:rPr lang="ja-JP" altLang="en-US" sz="1400" b="1"/>
              <a:t>（収益）</a:t>
            </a:r>
          </a:p>
        </p:txBody>
      </p:sp>
      <p:sp>
        <p:nvSpPr>
          <p:cNvPr id="13" name="テキスト ボックス 12">
            <a:extLst>
              <a:ext uri="{FF2B5EF4-FFF2-40B4-BE49-F238E27FC236}">
                <a16:creationId xmlns:a16="http://schemas.microsoft.com/office/drawing/2014/main" id="{F07D462F-A05B-4718-81D8-CB78F9882137}"/>
              </a:ext>
            </a:extLst>
          </p:cNvPr>
          <p:cNvSpPr txBox="1"/>
          <p:nvPr/>
        </p:nvSpPr>
        <p:spPr>
          <a:xfrm>
            <a:off x="1996496" y="288076"/>
            <a:ext cx="8199008" cy="400110"/>
          </a:xfrm>
          <a:prstGeom prst="rect">
            <a:avLst/>
          </a:prstGeom>
          <a:noFill/>
        </p:spPr>
        <p:txBody>
          <a:bodyPr wrap="square" rtlCol="0">
            <a:spAutoFit/>
          </a:bodyPr>
          <a:lstStyle/>
          <a:p>
            <a:pPr algn="dist"/>
            <a:r>
              <a:rPr kumimoji="1" lang="en-US" altLang="ja-JP" sz="2000" b="1"/>
              <a:t>【</a:t>
            </a:r>
            <a:r>
              <a:rPr kumimoji="1" lang="ja-JP" altLang="en-US" sz="2000" b="1"/>
              <a:t>参考</a:t>
            </a:r>
            <a:r>
              <a:rPr kumimoji="1" lang="en-US" altLang="ja-JP" sz="2000" b="1"/>
              <a:t>】</a:t>
            </a:r>
            <a:r>
              <a:rPr kumimoji="1" lang="ja-JP" altLang="en-US" sz="2000" b="1"/>
              <a:t>ビジネスモデルキャンバスを使った収益モデルの整理</a:t>
            </a:r>
          </a:p>
        </p:txBody>
      </p:sp>
      <p:sp>
        <p:nvSpPr>
          <p:cNvPr id="2" name="正方形/長方形 1">
            <a:extLst>
              <a:ext uri="{FF2B5EF4-FFF2-40B4-BE49-F238E27FC236}">
                <a16:creationId xmlns:a16="http://schemas.microsoft.com/office/drawing/2014/main" id="{7CC622FD-E011-4998-95D5-252867A8CB1F}"/>
              </a:ext>
            </a:extLst>
          </p:cNvPr>
          <p:cNvSpPr/>
          <p:nvPr/>
        </p:nvSpPr>
        <p:spPr>
          <a:xfrm>
            <a:off x="9606638" y="1655494"/>
            <a:ext cx="2061557" cy="3559908"/>
          </a:xfrm>
          <a:prstGeom prst="rect">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t"/>
          <a:lstStyle/>
          <a:p>
            <a:pPr algn="ctr"/>
            <a:r>
              <a:rPr kumimoji="1" lang="ja-JP" altLang="en-US" sz="2400" b="1"/>
              <a:t>顧客</a:t>
            </a:r>
          </a:p>
        </p:txBody>
      </p:sp>
      <p:sp>
        <p:nvSpPr>
          <p:cNvPr id="138" name="正方形/長方形 137">
            <a:extLst>
              <a:ext uri="{FF2B5EF4-FFF2-40B4-BE49-F238E27FC236}">
                <a16:creationId xmlns:a16="http://schemas.microsoft.com/office/drawing/2014/main" id="{F6186F6B-023A-4DA7-B0E7-8CD5CC31BA8A}"/>
              </a:ext>
            </a:extLst>
          </p:cNvPr>
          <p:cNvSpPr/>
          <p:nvPr/>
        </p:nvSpPr>
        <p:spPr>
          <a:xfrm>
            <a:off x="6418526" y="5260773"/>
            <a:ext cx="5249669" cy="1251566"/>
          </a:xfrm>
          <a:prstGeom prst="rect">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t"/>
          <a:lstStyle/>
          <a:p>
            <a:r>
              <a:rPr kumimoji="1" lang="ja-JP" altLang="en-US" sz="2400" b="1"/>
              <a:t>収益</a:t>
            </a:r>
          </a:p>
        </p:txBody>
      </p:sp>
      <p:sp>
        <p:nvSpPr>
          <p:cNvPr id="141" name="正方形/長方形 140">
            <a:extLst>
              <a:ext uri="{FF2B5EF4-FFF2-40B4-BE49-F238E27FC236}">
                <a16:creationId xmlns:a16="http://schemas.microsoft.com/office/drawing/2014/main" id="{AFF12F72-1A07-4B4C-AA52-4464BD3A70ED}"/>
              </a:ext>
            </a:extLst>
          </p:cNvPr>
          <p:cNvSpPr/>
          <p:nvPr/>
        </p:nvSpPr>
        <p:spPr>
          <a:xfrm>
            <a:off x="1085310" y="5260773"/>
            <a:ext cx="5333216" cy="1251566"/>
          </a:xfrm>
          <a:prstGeom prst="rect">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t"/>
          <a:lstStyle/>
          <a:p>
            <a:r>
              <a:rPr kumimoji="1" lang="ja-JP" altLang="en-US" sz="2400" b="1"/>
              <a:t>費用</a:t>
            </a:r>
          </a:p>
        </p:txBody>
      </p:sp>
      <p:sp>
        <p:nvSpPr>
          <p:cNvPr id="142" name="正方形/長方形 141">
            <a:extLst>
              <a:ext uri="{FF2B5EF4-FFF2-40B4-BE49-F238E27FC236}">
                <a16:creationId xmlns:a16="http://schemas.microsoft.com/office/drawing/2014/main" id="{82C4318D-0423-405C-999D-CDF834BA8E60}"/>
              </a:ext>
            </a:extLst>
          </p:cNvPr>
          <p:cNvSpPr/>
          <p:nvPr/>
        </p:nvSpPr>
        <p:spPr>
          <a:xfrm>
            <a:off x="7482899" y="1655493"/>
            <a:ext cx="2061557" cy="1768237"/>
          </a:xfrm>
          <a:prstGeom prst="rect">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t"/>
          <a:lstStyle/>
          <a:p>
            <a:pPr algn="ctr"/>
            <a:r>
              <a:rPr kumimoji="1" lang="ja-JP" altLang="en-US" sz="2400" b="1"/>
              <a:t>関係</a:t>
            </a:r>
          </a:p>
        </p:txBody>
      </p:sp>
      <p:sp>
        <p:nvSpPr>
          <p:cNvPr id="143" name="正方形/長方形 142">
            <a:extLst>
              <a:ext uri="{FF2B5EF4-FFF2-40B4-BE49-F238E27FC236}">
                <a16:creationId xmlns:a16="http://schemas.microsoft.com/office/drawing/2014/main" id="{FE3DE8C8-11E2-48D0-BAD9-17F3DCBC30E6}"/>
              </a:ext>
            </a:extLst>
          </p:cNvPr>
          <p:cNvSpPr/>
          <p:nvPr/>
        </p:nvSpPr>
        <p:spPr>
          <a:xfrm>
            <a:off x="7482899" y="3452434"/>
            <a:ext cx="2061557" cy="1768237"/>
          </a:xfrm>
          <a:prstGeom prst="rect">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t"/>
          <a:lstStyle/>
          <a:p>
            <a:pPr algn="ctr"/>
            <a:r>
              <a:rPr lang="ja-JP" altLang="en-US" sz="2400" b="1"/>
              <a:t>販路</a:t>
            </a:r>
            <a:endParaRPr kumimoji="1" lang="ja-JP" altLang="en-US" sz="2400" b="1"/>
          </a:p>
        </p:txBody>
      </p:sp>
      <p:sp>
        <p:nvSpPr>
          <p:cNvPr id="144" name="正方形/長方形 143">
            <a:extLst>
              <a:ext uri="{FF2B5EF4-FFF2-40B4-BE49-F238E27FC236}">
                <a16:creationId xmlns:a16="http://schemas.microsoft.com/office/drawing/2014/main" id="{86515DE5-E0AB-409F-B304-FECB84CC91B0}"/>
              </a:ext>
            </a:extLst>
          </p:cNvPr>
          <p:cNvSpPr/>
          <p:nvPr/>
        </p:nvSpPr>
        <p:spPr>
          <a:xfrm>
            <a:off x="5359158" y="1655494"/>
            <a:ext cx="2061557" cy="3559908"/>
          </a:xfrm>
          <a:prstGeom prst="rect">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t"/>
          <a:lstStyle/>
          <a:p>
            <a:pPr algn="ctr"/>
            <a:r>
              <a:rPr kumimoji="1" lang="ja-JP" altLang="en-US" sz="2400" b="1"/>
              <a:t>価値</a:t>
            </a:r>
          </a:p>
        </p:txBody>
      </p:sp>
      <p:sp>
        <p:nvSpPr>
          <p:cNvPr id="145" name="正方形/長方形 144">
            <a:extLst>
              <a:ext uri="{FF2B5EF4-FFF2-40B4-BE49-F238E27FC236}">
                <a16:creationId xmlns:a16="http://schemas.microsoft.com/office/drawing/2014/main" id="{36E94CD4-2EC1-4409-B995-12B8828B6866}"/>
              </a:ext>
            </a:extLst>
          </p:cNvPr>
          <p:cNvSpPr/>
          <p:nvPr/>
        </p:nvSpPr>
        <p:spPr>
          <a:xfrm>
            <a:off x="3217840" y="1655493"/>
            <a:ext cx="2061557" cy="1768237"/>
          </a:xfrm>
          <a:prstGeom prst="rect">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t"/>
          <a:lstStyle/>
          <a:p>
            <a:pPr algn="ctr"/>
            <a:r>
              <a:rPr kumimoji="1" lang="ja-JP" altLang="en-US" sz="2400" b="1"/>
              <a:t>活動</a:t>
            </a:r>
          </a:p>
        </p:txBody>
      </p:sp>
      <p:sp>
        <p:nvSpPr>
          <p:cNvPr id="146" name="正方形/長方形 145">
            <a:extLst>
              <a:ext uri="{FF2B5EF4-FFF2-40B4-BE49-F238E27FC236}">
                <a16:creationId xmlns:a16="http://schemas.microsoft.com/office/drawing/2014/main" id="{86999A5A-0412-42A7-A907-946C7CE6E920}"/>
              </a:ext>
            </a:extLst>
          </p:cNvPr>
          <p:cNvSpPr/>
          <p:nvPr/>
        </p:nvSpPr>
        <p:spPr>
          <a:xfrm>
            <a:off x="3217840" y="3447164"/>
            <a:ext cx="2061557" cy="1768237"/>
          </a:xfrm>
          <a:prstGeom prst="rect">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t"/>
          <a:lstStyle/>
          <a:p>
            <a:pPr algn="ctr"/>
            <a:r>
              <a:rPr kumimoji="1" lang="ja-JP" altLang="en-US" sz="2400" b="1"/>
              <a:t>資源</a:t>
            </a:r>
          </a:p>
        </p:txBody>
      </p:sp>
      <p:sp>
        <p:nvSpPr>
          <p:cNvPr id="147" name="正方形/長方形 146">
            <a:extLst>
              <a:ext uri="{FF2B5EF4-FFF2-40B4-BE49-F238E27FC236}">
                <a16:creationId xmlns:a16="http://schemas.microsoft.com/office/drawing/2014/main" id="{1F0A93A8-56FB-4943-976B-3705FD81B99A}"/>
              </a:ext>
            </a:extLst>
          </p:cNvPr>
          <p:cNvSpPr/>
          <p:nvPr/>
        </p:nvSpPr>
        <p:spPr>
          <a:xfrm>
            <a:off x="1085310" y="1655494"/>
            <a:ext cx="2061557" cy="3559908"/>
          </a:xfrm>
          <a:prstGeom prst="rect">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t"/>
          <a:lstStyle/>
          <a:p>
            <a:pPr algn="ctr"/>
            <a:r>
              <a:rPr kumimoji="1" lang="ja-JP" altLang="en-US" sz="2400" b="1"/>
              <a:t>協力者</a:t>
            </a:r>
          </a:p>
        </p:txBody>
      </p:sp>
      <p:sp>
        <p:nvSpPr>
          <p:cNvPr id="8" name="テキスト ボックス 7">
            <a:extLst>
              <a:ext uri="{FF2B5EF4-FFF2-40B4-BE49-F238E27FC236}">
                <a16:creationId xmlns:a16="http://schemas.microsoft.com/office/drawing/2014/main" id="{C0A99BBA-50FA-4685-9B6C-5EFCDA02171B}"/>
              </a:ext>
            </a:extLst>
          </p:cNvPr>
          <p:cNvSpPr txBox="1"/>
          <p:nvPr/>
        </p:nvSpPr>
        <p:spPr>
          <a:xfrm>
            <a:off x="1234380" y="2290711"/>
            <a:ext cx="1891170" cy="523220"/>
          </a:xfrm>
          <a:prstGeom prst="rect">
            <a:avLst/>
          </a:prstGeom>
          <a:noFill/>
        </p:spPr>
        <p:txBody>
          <a:bodyPr wrap="square" rtlCol="0">
            <a:spAutoFit/>
          </a:bodyPr>
          <a:lstStyle/>
          <a:p>
            <a:r>
              <a:rPr kumimoji="1" lang="ja-JP" altLang="en-US" sz="1400"/>
              <a:t>・取引先</a:t>
            </a:r>
            <a:endParaRPr kumimoji="1" lang="en-US" altLang="ja-JP" sz="1400"/>
          </a:p>
          <a:p>
            <a:r>
              <a:rPr lang="ja-JP" altLang="en-US" sz="1400"/>
              <a:t>・設備提供者</a:t>
            </a:r>
            <a:endParaRPr kumimoji="1" lang="ja-JP" altLang="en-US" sz="1400"/>
          </a:p>
        </p:txBody>
      </p:sp>
      <p:sp>
        <p:nvSpPr>
          <p:cNvPr id="148" name="テキスト ボックス 147">
            <a:extLst>
              <a:ext uri="{FF2B5EF4-FFF2-40B4-BE49-F238E27FC236}">
                <a16:creationId xmlns:a16="http://schemas.microsoft.com/office/drawing/2014/main" id="{294519DD-5C6D-4F8F-8050-CAA9F8581EB5}"/>
              </a:ext>
            </a:extLst>
          </p:cNvPr>
          <p:cNvSpPr txBox="1"/>
          <p:nvPr/>
        </p:nvSpPr>
        <p:spPr>
          <a:xfrm>
            <a:off x="3320612" y="2290711"/>
            <a:ext cx="1891170" cy="523220"/>
          </a:xfrm>
          <a:prstGeom prst="rect">
            <a:avLst/>
          </a:prstGeom>
          <a:noFill/>
        </p:spPr>
        <p:txBody>
          <a:bodyPr wrap="square" rtlCol="0">
            <a:spAutoFit/>
          </a:bodyPr>
          <a:lstStyle/>
          <a:p>
            <a:r>
              <a:rPr kumimoji="1" lang="ja-JP" altLang="en-US" sz="1400"/>
              <a:t>・施術</a:t>
            </a:r>
            <a:endParaRPr kumimoji="1" lang="en-US" altLang="ja-JP" sz="1400"/>
          </a:p>
          <a:p>
            <a:r>
              <a:rPr lang="ja-JP" altLang="en-US" sz="1400"/>
              <a:t>・生活指導</a:t>
            </a:r>
            <a:endParaRPr kumimoji="1" lang="en-US" altLang="ja-JP" sz="1400"/>
          </a:p>
        </p:txBody>
      </p:sp>
      <p:sp>
        <p:nvSpPr>
          <p:cNvPr id="149" name="テキスト ボックス 148">
            <a:extLst>
              <a:ext uri="{FF2B5EF4-FFF2-40B4-BE49-F238E27FC236}">
                <a16:creationId xmlns:a16="http://schemas.microsoft.com/office/drawing/2014/main" id="{BEB32BC8-F221-4F96-BDC5-941CE5095107}"/>
              </a:ext>
            </a:extLst>
          </p:cNvPr>
          <p:cNvSpPr txBox="1"/>
          <p:nvPr/>
        </p:nvSpPr>
        <p:spPr>
          <a:xfrm>
            <a:off x="9765230" y="2336878"/>
            <a:ext cx="1891170" cy="307777"/>
          </a:xfrm>
          <a:prstGeom prst="rect">
            <a:avLst/>
          </a:prstGeom>
          <a:noFill/>
        </p:spPr>
        <p:txBody>
          <a:bodyPr wrap="square" rtlCol="0">
            <a:spAutoFit/>
          </a:bodyPr>
          <a:lstStyle/>
          <a:p>
            <a:r>
              <a:rPr kumimoji="1" lang="ja-JP" altLang="en-US" sz="1400"/>
              <a:t>・</a:t>
            </a:r>
            <a:r>
              <a:rPr kumimoji="1" lang="en-US" altLang="ja-JP" sz="1400"/>
              <a:t>30</a:t>
            </a:r>
            <a:r>
              <a:rPr kumimoji="1" lang="ja-JP" altLang="en-US" sz="1400"/>
              <a:t>代の女性</a:t>
            </a:r>
          </a:p>
        </p:txBody>
      </p:sp>
      <p:sp>
        <p:nvSpPr>
          <p:cNvPr id="150" name="テキスト ボックス 149">
            <a:extLst>
              <a:ext uri="{FF2B5EF4-FFF2-40B4-BE49-F238E27FC236}">
                <a16:creationId xmlns:a16="http://schemas.microsoft.com/office/drawing/2014/main" id="{35ACB9E7-41B1-44FD-BBA4-B8D6F0592648}"/>
              </a:ext>
            </a:extLst>
          </p:cNvPr>
          <p:cNvSpPr txBox="1"/>
          <p:nvPr/>
        </p:nvSpPr>
        <p:spPr>
          <a:xfrm>
            <a:off x="7500476" y="2313478"/>
            <a:ext cx="1891170" cy="523220"/>
          </a:xfrm>
          <a:prstGeom prst="rect">
            <a:avLst/>
          </a:prstGeom>
          <a:noFill/>
        </p:spPr>
        <p:txBody>
          <a:bodyPr wrap="square" rtlCol="0">
            <a:spAutoFit/>
          </a:bodyPr>
          <a:lstStyle/>
          <a:p>
            <a:r>
              <a:rPr kumimoji="1" lang="ja-JP" altLang="en-US" sz="1400"/>
              <a:t>・対面による接客</a:t>
            </a:r>
            <a:endParaRPr kumimoji="1" lang="en-US" altLang="ja-JP" sz="1400"/>
          </a:p>
          <a:p>
            <a:r>
              <a:rPr lang="ja-JP" altLang="en-US" sz="1400"/>
              <a:t>・</a:t>
            </a:r>
            <a:r>
              <a:rPr lang="en-US" altLang="ja-JP" sz="1400"/>
              <a:t>SNS</a:t>
            </a:r>
            <a:r>
              <a:rPr lang="ja-JP" altLang="en-US" sz="1400"/>
              <a:t>を通じた交流</a:t>
            </a:r>
            <a:endParaRPr kumimoji="1" lang="ja-JP" altLang="en-US" sz="1400"/>
          </a:p>
        </p:txBody>
      </p:sp>
      <p:sp>
        <p:nvSpPr>
          <p:cNvPr id="19" name="テキスト ボックス 18">
            <a:extLst>
              <a:ext uri="{FF2B5EF4-FFF2-40B4-BE49-F238E27FC236}">
                <a16:creationId xmlns:a16="http://schemas.microsoft.com/office/drawing/2014/main" id="{08AF88E9-BE50-487F-98D6-802C564A6B4A}"/>
              </a:ext>
            </a:extLst>
          </p:cNvPr>
          <p:cNvSpPr txBox="1"/>
          <p:nvPr/>
        </p:nvSpPr>
        <p:spPr>
          <a:xfrm>
            <a:off x="3255982" y="4058948"/>
            <a:ext cx="1891170" cy="523220"/>
          </a:xfrm>
          <a:prstGeom prst="rect">
            <a:avLst/>
          </a:prstGeom>
          <a:noFill/>
        </p:spPr>
        <p:txBody>
          <a:bodyPr wrap="square" rtlCol="0">
            <a:spAutoFit/>
          </a:bodyPr>
          <a:lstStyle/>
          <a:p>
            <a:r>
              <a:rPr kumimoji="1" lang="ja-JP" altLang="en-US" sz="1400"/>
              <a:t>・従業員</a:t>
            </a:r>
            <a:endParaRPr kumimoji="1" lang="en-US" altLang="ja-JP" sz="1400"/>
          </a:p>
          <a:p>
            <a:r>
              <a:rPr lang="ja-JP" altLang="en-US" sz="1400"/>
              <a:t>・機器</a:t>
            </a:r>
            <a:endParaRPr lang="en-US" altLang="ja-JP" sz="1400"/>
          </a:p>
        </p:txBody>
      </p:sp>
      <p:sp>
        <p:nvSpPr>
          <p:cNvPr id="20" name="テキスト ボックス 19">
            <a:extLst>
              <a:ext uri="{FF2B5EF4-FFF2-40B4-BE49-F238E27FC236}">
                <a16:creationId xmlns:a16="http://schemas.microsoft.com/office/drawing/2014/main" id="{096611D8-1E38-49A4-8372-71D02B3B7812}"/>
              </a:ext>
            </a:extLst>
          </p:cNvPr>
          <p:cNvSpPr txBox="1"/>
          <p:nvPr/>
        </p:nvSpPr>
        <p:spPr>
          <a:xfrm>
            <a:off x="5435563" y="2336878"/>
            <a:ext cx="1891170" cy="738664"/>
          </a:xfrm>
          <a:prstGeom prst="rect">
            <a:avLst/>
          </a:prstGeom>
          <a:noFill/>
        </p:spPr>
        <p:txBody>
          <a:bodyPr wrap="square" rtlCol="0">
            <a:spAutoFit/>
          </a:bodyPr>
          <a:lstStyle/>
          <a:p>
            <a:r>
              <a:rPr lang="ja-JP" altLang="en-US" sz="1400"/>
              <a:t>・癒し</a:t>
            </a:r>
            <a:endParaRPr lang="en-US" altLang="ja-JP" sz="1400"/>
          </a:p>
          <a:p>
            <a:r>
              <a:rPr lang="ja-JP" altLang="en-US" sz="1400"/>
              <a:t>・健康</a:t>
            </a:r>
            <a:endParaRPr lang="en-US" altLang="ja-JP" sz="1400"/>
          </a:p>
          <a:p>
            <a:r>
              <a:rPr lang="ja-JP" altLang="en-US" sz="1400"/>
              <a:t>・情報</a:t>
            </a:r>
            <a:endParaRPr lang="en-US" altLang="ja-JP" sz="1400"/>
          </a:p>
        </p:txBody>
      </p:sp>
      <p:sp>
        <p:nvSpPr>
          <p:cNvPr id="21" name="テキスト ボックス 20">
            <a:extLst>
              <a:ext uri="{FF2B5EF4-FFF2-40B4-BE49-F238E27FC236}">
                <a16:creationId xmlns:a16="http://schemas.microsoft.com/office/drawing/2014/main" id="{552CD11D-5C0F-4240-AFB6-0DBA2CAAD2F3}"/>
              </a:ext>
            </a:extLst>
          </p:cNvPr>
          <p:cNvSpPr txBox="1"/>
          <p:nvPr/>
        </p:nvSpPr>
        <p:spPr>
          <a:xfrm>
            <a:off x="7568092" y="4058948"/>
            <a:ext cx="1891170" cy="954107"/>
          </a:xfrm>
          <a:prstGeom prst="rect">
            <a:avLst/>
          </a:prstGeom>
          <a:noFill/>
        </p:spPr>
        <p:txBody>
          <a:bodyPr wrap="square" rtlCol="0">
            <a:spAutoFit/>
          </a:bodyPr>
          <a:lstStyle/>
          <a:p>
            <a:r>
              <a:rPr kumimoji="1" lang="ja-JP" altLang="en-US" sz="1400"/>
              <a:t>・ウェブ広告</a:t>
            </a:r>
            <a:endParaRPr kumimoji="1" lang="en-US" altLang="ja-JP" sz="1400"/>
          </a:p>
          <a:p>
            <a:r>
              <a:rPr lang="ja-JP" altLang="en-US" sz="1400"/>
              <a:t>・</a:t>
            </a:r>
            <a:r>
              <a:rPr kumimoji="1" lang="en-US" altLang="ja-JP" sz="1400"/>
              <a:t>SNS</a:t>
            </a:r>
            <a:endParaRPr lang="en-US" altLang="ja-JP" sz="1400"/>
          </a:p>
          <a:p>
            <a:r>
              <a:rPr kumimoji="1" lang="ja-JP" altLang="en-US" sz="1400"/>
              <a:t>・ウェブサイト</a:t>
            </a:r>
            <a:endParaRPr kumimoji="1" lang="en-US" altLang="ja-JP" sz="1400"/>
          </a:p>
          <a:p>
            <a:r>
              <a:rPr lang="ja-JP" altLang="en-US" sz="1400"/>
              <a:t>・セミナー</a:t>
            </a:r>
            <a:endParaRPr kumimoji="1" lang="ja-JP" altLang="en-US" sz="1400"/>
          </a:p>
        </p:txBody>
      </p:sp>
      <p:sp>
        <p:nvSpPr>
          <p:cNvPr id="22" name="テキスト ボックス 21">
            <a:extLst>
              <a:ext uri="{FF2B5EF4-FFF2-40B4-BE49-F238E27FC236}">
                <a16:creationId xmlns:a16="http://schemas.microsoft.com/office/drawing/2014/main" id="{776B32F3-3EB3-4340-8403-20DC037B7AF8}"/>
              </a:ext>
            </a:extLst>
          </p:cNvPr>
          <p:cNvSpPr txBox="1"/>
          <p:nvPr/>
        </p:nvSpPr>
        <p:spPr>
          <a:xfrm>
            <a:off x="1661643" y="5827185"/>
            <a:ext cx="4551587" cy="523220"/>
          </a:xfrm>
          <a:prstGeom prst="rect">
            <a:avLst/>
          </a:prstGeom>
          <a:noFill/>
        </p:spPr>
        <p:txBody>
          <a:bodyPr wrap="square" numCol="2" rtlCol="0">
            <a:spAutoFit/>
          </a:bodyPr>
          <a:lstStyle/>
          <a:p>
            <a:r>
              <a:rPr kumimoji="1" lang="ja-JP" altLang="en-US" sz="1400"/>
              <a:t>・人件費</a:t>
            </a:r>
            <a:endParaRPr kumimoji="1" lang="en-US" altLang="ja-JP" sz="1400"/>
          </a:p>
          <a:p>
            <a:r>
              <a:rPr lang="ja-JP" altLang="en-US" sz="1400"/>
              <a:t>・広告宣伝費</a:t>
            </a:r>
            <a:endParaRPr lang="en-US" altLang="ja-JP" sz="1400"/>
          </a:p>
          <a:p>
            <a:r>
              <a:rPr lang="ja-JP" altLang="en-US" sz="1400"/>
              <a:t>・設備費</a:t>
            </a:r>
            <a:endParaRPr lang="en-US" altLang="ja-JP" sz="1400"/>
          </a:p>
          <a:p>
            <a:r>
              <a:rPr lang="ja-JP" altLang="en-US" sz="1400"/>
              <a:t>・固定費</a:t>
            </a:r>
            <a:endParaRPr lang="en-US" altLang="ja-JP" sz="1400"/>
          </a:p>
        </p:txBody>
      </p:sp>
      <p:sp>
        <p:nvSpPr>
          <p:cNvPr id="23" name="テキスト ボックス 22">
            <a:extLst>
              <a:ext uri="{FF2B5EF4-FFF2-40B4-BE49-F238E27FC236}">
                <a16:creationId xmlns:a16="http://schemas.microsoft.com/office/drawing/2014/main" id="{F17667DB-511E-4BD8-B3F6-CAAB8DE1642A}"/>
              </a:ext>
            </a:extLst>
          </p:cNvPr>
          <p:cNvSpPr txBox="1"/>
          <p:nvPr/>
        </p:nvSpPr>
        <p:spPr>
          <a:xfrm>
            <a:off x="725476" y="992193"/>
            <a:ext cx="3523142" cy="307777"/>
          </a:xfrm>
          <a:prstGeom prst="rect">
            <a:avLst/>
          </a:prstGeom>
          <a:noFill/>
        </p:spPr>
        <p:txBody>
          <a:bodyPr wrap="square" rtlCol="0">
            <a:spAutoFit/>
          </a:bodyPr>
          <a:lstStyle/>
          <a:p>
            <a:r>
              <a:rPr lang="ja-JP" altLang="en-US" sz="1400">
                <a:solidFill>
                  <a:srgbClr val="FF0000"/>
                </a:solidFill>
              </a:rPr>
              <a:t>事業内容：リラクゼーションサロン</a:t>
            </a:r>
            <a:endParaRPr lang="en-US" altLang="ja-JP" sz="1400">
              <a:solidFill>
                <a:srgbClr val="FF0000"/>
              </a:solidFill>
            </a:endParaRPr>
          </a:p>
        </p:txBody>
      </p:sp>
      <p:sp>
        <p:nvSpPr>
          <p:cNvPr id="24" name="テキスト ボックス 23">
            <a:extLst>
              <a:ext uri="{FF2B5EF4-FFF2-40B4-BE49-F238E27FC236}">
                <a16:creationId xmlns:a16="http://schemas.microsoft.com/office/drawing/2014/main" id="{5A34493A-509F-488E-8389-2AB37A1E0CC9}"/>
              </a:ext>
            </a:extLst>
          </p:cNvPr>
          <p:cNvSpPr txBox="1"/>
          <p:nvPr/>
        </p:nvSpPr>
        <p:spPr>
          <a:xfrm>
            <a:off x="6994859" y="5792971"/>
            <a:ext cx="4551587" cy="523220"/>
          </a:xfrm>
          <a:prstGeom prst="rect">
            <a:avLst/>
          </a:prstGeom>
          <a:noFill/>
        </p:spPr>
        <p:txBody>
          <a:bodyPr wrap="square" numCol="2" rtlCol="0">
            <a:spAutoFit/>
          </a:bodyPr>
          <a:lstStyle/>
          <a:p>
            <a:r>
              <a:rPr kumimoji="1" lang="ja-JP" altLang="en-US" sz="1400"/>
              <a:t>・サービス提供</a:t>
            </a:r>
            <a:endParaRPr kumimoji="1" lang="en-US" altLang="ja-JP" sz="1400"/>
          </a:p>
          <a:p>
            <a:r>
              <a:rPr lang="ja-JP" altLang="en-US" sz="1400"/>
              <a:t>・物販</a:t>
            </a:r>
            <a:endParaRPr lang="en-US" altLang="ja-JP" sz="1400"/>
          </a:p>
          <a:p>
            <a:r>
              <a:rPr lang="ja-JP" altLang="en-US" sz="1400"/>
              <a:t>・セミナー</a:t>
            </a:r>
            <a:endParaRPr lang="en-US" altLang="ja-JP" sz="1400"/>
          </a:p>
        </p:txBody>
      </p:sp>
    </p:spTree>
    <p:extLst>
      <p:ext uri="{BB962C8B-B14F-4D97-AF65-F5344CB8AC3E}">
        <p14:creationId xmlns:p14="http://schemas.microsoft.com/office/powerpoint/2010/main" val="258995891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0E804D-F4E9-4DAB-99B5-AEB0DAE2566C}"/>
              </a:ext>
            </a:extLst>
          </p:cNvPr>
          <p:cNvSpPr>
            <a:spLocks noGrp="1"/>
          </p:cNvSpPr>
          <p:nvPr>
            <p:ph type="title"/>
          </p:nvPr>
        </p:nvSpPr>
        <p:spPr/>
        <p:txBody>
          <a:bodyPr>
            <a:normAutofit fontScale="90000"/>
          </a:bodyPr>
          <a:lstStyle/>
          <a:p>
            <a:r>
              <a:rPr kumimoji="1" lang="en-US" altLang="ja-JP"/>
              <a:t>【</a:t>
            </a:r>
            <a:r>
              <a:rPr kumimoji="1" lang="ja-JP" altLang="en-US"/>
              <a:t>実践</a:t>
            </a:r>
            <a:r>
              <a:rPr kumimoji="1" lang="en-US" altLang="ja-JP"/>
              <a:t>】</a:t>
            </a:r>
            <a:r>
              <a:rPr kumimoji="1" lang="ja-JP" altLang="en-US"/>
              <a:t>ゴールと制約条件を確認する</a:t>
            </a:r>
          </a:p>
        </p:txBody>
      </p:sp>
      <p:sp>
        <p:nvSpPr>
          <p:cNvPr id="3" name="フッター プレースホルダー 2">
            <a:extLst>
              <a:ext uri="{FF2B5EF4-FFF2-40B4-BE49-F238E27FC236}">
                <a16:creationId xmlns:a16="http://schemas.microsoft.com/office/drawing/2014/main" id="{CC4D9D7B-F40B-4E5D-A2AF-0701AE20771D}"/>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9134095-FAC9-45A9-91A9-7743CC30BCA9}"/>
              </a:ext>
            </a:extLst>
          </p:cNvPr>
          <p:cNvSpPr>
            <a:spLocks noGrp="1"/>
          </p:cNvSpPr>
          <p:nvPr>
            <p:ph type="sldNum" sz="quarter" idx="11"/>
          </p:nvPr>
        </p:nvSpPr>
        <p:spPr/>
        <p:txBody>
          <a:bodyPr/>
          <a:lstStyle/>
          <a:p>
            <a:fld id="{D9AE47F2-95C2-4286-997D-4843A9A6AD0C}" type="slidenum">
              <a:rPr lang="ja-JP" altLang="en-US" smtClean="0"/>
              <a:pPr/>
              <a:t>80</a:t>
            </a:fld>
            <a:endParaRPr lang="ja-JP" altLang="en-US"/>
          </a:p>
        </p:txBody>
      </p:sp>
      <p:sp>
        <p:nvSpPr>
          <p:cNvPr id="5" name="コンテンツ プレースホルダー 4">
            <a:extLst>
              <a:ext uri="{FF2B5EF4-FFF2-40B4-BE49-F238E27FC236}">
                <a16:creationId xmlns:a16="http://schemas.microsoft.com/office/drawing/2014/main" id="{20462DBF-0281-4B29-9B6A-D4B95A17EB60}"/>
              </a:ext>
            </a:extLst>
          </p:cNvPr>
          <p:cNvSpPr>
            <a:spLocks noGrp="1"/>
          </p:cNvSpPr>
          <p:nvPr>
            <p:ph sz="quarter" idx="12"/>
          </p:nvPr>
        </p:nvSpPr>
        <p:spPr/>
        <p:txBody>
          <a:bodyPr>
            <a:normAutofit/>
          </a:bodyPr>
          <a:lstStyle/>
          <a:p>
            <a:r>
              <a:rPr lang="ja-JP" altLang="en-US"/>
              <a:t>上司からの依頼：「ウェブ広告を出して優秀な人材を採用してほしい」</a:t>
            </a:r>
            <a:endParaRPr lang="en-US" altLang="ja-JP"/>
          </a:p>
          <a:p>
            <a:pPr lvl="1"/>
            <a:r>
              <a:rPr lang="ja-JP" altLang="en-US"/>
              <a:t>上司に確認すべき制約条件は、たとえばどんなものがあるかを考えてみる</a:t>
            </a:r>
            <a:endParaRPr lang="en-US" altLang="ja-JP"/>
          </a:p>
          <a:p>
            <a:pPr lvl="1"/>
            <a:r>
              <a:rPr lang="ja-JP" altLang="en-US"/>
              <a:t>上司に確認すべきゴールは、たとえばどんなものがあるかを考えてみる</a:t>
            </a:r>
            <a:endParaRPr lang="en-US" altLang="ja-JP"/>
          </a:p>
          <a:p>
            <a:pPr lvl="1"/>
            <a:endParaRPr lang="en-US" altLang="ja-JP"/>
          </a:p>
          <a:p>
            <a:pPr marL="457200" lvl="1" indent="0">
              <a:buNone/>
            </a:pPr>
            <a:r>
              <a:rPr lang="en-US" altLang="ja-JP"/>
              <a:t>※</a:t>
            </a:r>
            <a:r>
              <a:rPr lang="ja-JP" altLang="en-US"/>
              <a:t>上司が必要なことをすべて列挙してくれるとは限らないため、確認すべき項目を事前に想定しておくことが重要</a:t>
            </a:r>
            <a:endParaRPr lang="en-US" altLang="ja-JP"/>
          </a:p>
        </p:txBody>
      </p:sp>
    </p:spTree>
    <p:extLst>
      <p:ext uri="{BB962C8B-B14F-4D97-AF65-F5344CB8AC3E}">
        <p14:creationId xmlns:p14="http://schemas.microsoft.com/office/powerpoint/2010/main" val="23624617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54ADDF-CBDA-4223-BE4F-AD88A74B7C60}"/>
              </a:ext>
            </a:extLst>
          </p:cNvPr>
          <p:cNvSpPr>
            <a:spLocks noGrp="1"/>
          </p:cNvSpPr>
          <p:nvPr>
            <p:ph type="title"/>
          </p:nvPr>
        </p:nvSpPr>
        <p:spPr/>
        <p:txBody>
          <a:bodyPr>
            <a:normAutofit fontScale="90000"/>
          </a:bodyPr>
          <a:lstStyle/>
          <a:p>
            <a:r>
              <a:rPr lang="en-US" altLang="ja-JP"/>
              <a:t>【</a:t>
            </a:r>
            <a:r>
              <a:rPr lang="ja-JP" altLang="en-US"/>
              <a:t>進め方</a:t>
            </a:r>
            <a:r>
              <a:rPr lang="en-US" altLang="ja-JP"/>
              <a:t>】</a:t>
            </a:r>
            <a:r>
              <a:rPr lang="ja-JP" altLang="en-US"/>
              <a:t>集中力</a:t>
            </a:r>
            <a:endParaRPr kumimoji="1" lang="ja-JP" altLang="en-US"/>
          </a:p>
        </p:txBody>
      </p:sp>
      <p:sp>
        <p:nvSpPr>
          <p:cNvPr id="3" name="フッター プレースホルダー 2">
            <a:extLst>
              <a:ext uri="{FF2B5EF4-FFF2-40B4-BE49-F238E27FC236}">
                <a16:creationId xmlns:a16="http://schemas.microsoft.com/office/drawing/2014/main" id="{BAD3C11C-D571-44D9-95B6-F9EF93AAD3A8}"/>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004F4D5-EBC0-4827-97F3-A002C4C56120}"/>
              </a:ext>
            </a:extLst>
          </p:cNvPr>
          <p:cNvSpPr>
            <a:spLocks noGrp="1"/>
          </p:cNvSpPr>
          <p:nvPr>
            <p:ph type="sldNum" sz="quarter" idx="11"/>
          </p:nvPr>
        </p:nvSpPr>
        <p:spPr/>
        <p:txBody>
          <a:bodyPr/>
          <a:lstStyle/>
          <a:p>
            <a:fld id="{D9AE47F2-95C2-4286-997D-4843A9A6AD0C}" type="slidenum">
              <a:rPr lang="ja-JP" altLang="en-US" smtClean="0"/>
              <a:pPr/>
              <a:t>81</a:t>
            </a:fld>
            <a:endParaRPr lang="ja-JP" altLang="en-US"/>
          </a:p>
        </p:txBody>
      </p:sp>
      <p:sp>
        <p:nvSpPr>
          <p:cNvPr id="5" name="コンテンツ プレースホルダー 4">
            <a:extLst>
              <a:ext uri="{FF2B5EF4-FFF2-40B4-BE49-F238E27FC236}">
                <a16:creationId xmlns:a16="http://schemas.microsoft.com/office/drawing/2014/main" id="{7262208C-0D16-4588-87E3-E9C943214188}"/>
              </a:ext>
            </a:extLst>
          </p:cNvPr>
          <p:cNvSpPr>
            <a:spLocks noGrp="1"/>
          </p:cNvSpPr>
          <p:nvPr>
            <p:ph sz="quarter" idx="12"/>
          </p:nvPr>
        </p:nvSpPr>
        <p:spPr/>
        <p:txBody>
          <a:bodyPr>
            <a:normAutofit fontScale="92500" lnSpcReduction="20000"/>
          </a:bodyPr>
          <a:lstStyle/>
          <a:p>
            <a:r>
              <a:rPr lang="ja-JP" altLang="en-US"/>
              <a:t>集中力の性質</a:t>
            </a:r>
            <a:endParaRPr lang="en-US" altLang="ja-JP"/>
          </a:p>
          <a:p>
            <a:pPr lvl="1"/>
            <a:r>
              <a:rPr lang="ja-JP" altLang="en-US"/>
              <a:t>一日に使える量が決まっている</a:t>
            </a:r>
            <a:endParaRPr lang="en-US" altLang="ja-JP"/>
          </a:p>
          <a:p>
            <a:pPr lvl="1"/>
            <a:r>
              <a:rPr lang="en-US" altLang="ja-JP"/>
              <a:t>MP</a:t>
            </a:r>
            <a:r>
              <a:rPr lang="ja-JP" altLang="en-US"/>
              <a:t>のようなもので、あらゆる行動で減り続ける</a:t>
            </a:r>
            <a:endParaRPr lang="en-US" altLang="ja-JP"/>
          </a:p>
          <a:p>
            <a:pPr lvl="1"/>
            <a:r>
              <a:rPr lang="ja-JP" altLang="en-US"/>
              <a:t>減ったら回復させる</a:t>
            </a:r>
            <a:endParaRPr lang="en-US" altLang="ja-JP"/>
          </a:p>
          <a:p>
            <a:pPr lvl="2"/>
            <a:r>
              <a:rPr lang="ja-JP" altLang="en-US"/>
              <a:t>目を癒す・・・目を温める、目をマッサージするなど</a:t>
            </a:r>
            <a:endParaRPr lang="en-US" altLang="ja-JP"/>
          </a:p>
          <a:p>
            <a:pPr lvl="2"/>
            <a:r>
              <a:rPr lang="ja-JP" altLang="en-US"/>
              <a:t>不安を書き出す・・・自分の不安をメモに書きだす</a:t>
            </a:r>
            <a:endParaRPr lang="en-US" altLang="ja-JP"/>
          </a:p>
          <a:p>
            <a:r>
              <a:rPr lang="ja-JP" altLang="en-US"/>
              <a:t>集中力は習慣によって鍛えられる</a:t>
            </a:r>
            <a:endParaRPr lang="en-US" altLang="ja-JP"/>
          </a:p>
          <a:p>
            <a:pPr lvl="1"/>
            <a:r>
              <a:rPr lang="ja-JP" altLang="en-US"/>
              <a:t>職場環境を改善する</a:t>
            </a:r>
            <a:endParaRPr lang="en-US" altLang="ja-JP"/>
          </a:p>
          <a:p>
            <a:pPr lvl="1"/>
            <a:r>
              <a:rPr lang="ja-JP" altLang="en-US"/>
              <a:t>スマホを置かず、整理整頓して</a:t>
            </a:r>
            <a:r>
              <a:rPr lang="ja-JP" altLang="en-US">
                <a:solidFill>
                  <a:srgbClr val="FF0000"/>
                </a:solidFill>
              </a:rPr>
              <a:t>青いものと鏡を置く</a:t>
            </a:r>
            <a:endParaRPr lang="en-US" altLang="ja-JP">
              <a:solidFill>
                <a:srgbClr val="FF0000"/>
              </a:solidFill>
            </a:endParaRPr>
          </a:p>
          <a:p>
            <a:pPr lvl="2"/>
            <a:r>
              <a:rPr lang="ja-JP" altLang="en-US"/>
              <a:t>気が散らないよう、スマホなどは目に入らない位置にしまう</a:t>
            </a:r>
            <a:endParaRPr lang="en-US" altLang="ja-JP"/>
          </a:p>
          <a:p>
            <a:pPr lvl="2"/>
            <a:r>
              <a:rPr lang="ja-JP" altLang="en-US"/>
              <a:t>青色は集中や落ち着きをもたらす</a:t>
            </a:r>
            <a:endParaRPr lang="en-US" altLang="ja-JP"/>
          </a:p>
          <a:p>
            <a:pPr lvl="2"/>
            <a:r>
              <a:rPr lang="ja-JP" altLang="en-US"/>
              <a:t>鏡は自己認識力を高めてくれる</a:t>
            </a:r>
            <a:endParaRPr lang="en-US" altLang="ja-JP"/>
          </a:p>
        </p:txBody>
      </p:sp>
      <p:pic>
        <p:nvPicPr>
          <p:cNvPr id="6" name="Picture 2">
            <a:extLst>
              <a:ext uri="{FF2B5EF4-FFF2-40B4-BE49-F238E27FC236}">
                <a16:creationId xmlns:a16="http://schemas.microsoft.com/office/drawing/2014/main" id="{7BDC14CA-E5F7-4056-B815-BCBB25BBCA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0088" y="1264357"/>
            <a:ext cx="1773242" cy="2499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660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3C787A-B32B-4708-8CAF-B0F7336F72C5}"/>
              </a:ext>
            </a:extLst>
          </p:cNvPr>
          <p:cNvSpPr>
            <a:spLocks noGrp="1"/>
          </p:cNvSpPr>
          <p:nvPr>
            <p:ph type="title"/>
          </p:nvPr>
        </p:nvSpPr>
        <p:spPr/>
        <p:txBody>
          <a:bodyPr>
            <a:normAutofit fontScale="90000"/>
          </a:bodyPr>
          <a:lstStyle/>
          <a:p>
            <a:r>
              <a:rPr kumimoji="1" lang="en-US" altLang="ja-JP"/>
              <a:t>【</a:t>
            </a:r>
            <a:r>
              <a:rPr kumimoji="1" lang="ja-JP" altLang="en-US"/>
              <a:t>生き方</a:t>
            </a:r>
            <a:r>
              <a:rPr kumimoji="1" lang="en-US" altLang="ja-JP"/>
              <a:t>】</a:t>
            </a:r>
            <a:r>
              <a:rPr kumimoji="1" lang="ja-JP" altLang="en-US"/>
              <a:t>ワークライフバランス</a:t>
            </a:r>
          </a:p>
        </p:txBody>
      </p:sp>
      <p:sp>
        <p:nvSpPr>
          <p:cNvPr id="3" name="フッター プレースホルダー 2">
            <a:extLst>
              <a:ext uri="{FF2B5EF4-FFF2-40B4-BE49-F238E27FC236}">
                <a16:creationId xmlns:a16="http://schemas.microsoft.com/office/drawing/2014/main" id="{C560F35B-D03C-41AC-BA5F-5B6525AEA82C}"/>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890E9B4-8514-4BC2-A998-433DB80CD885}"/>
              </a:ext>
            </a:extLst>
          </p:cNvPr>
          <p:cNvSpPr>
            <a:spLocks noGrp="1"/>
          </p:cNvSpPr>
          <p:nvPr>
            <p:ph type="sldNum" sz="quarter" idx="11"/>
          </p:nvPr>
        </p:nvSpPr>
        <p:spPr/>
        <p:txBody>
          <a:bodyPr/>
          <a:lstStyle/>
          <a:p>
            <a:fld id="{D9AE47F2-95C2-4286-997D-4843A9A6AD0C}" type="slidenum">
              <a:rPr lang="ja-JP" altLang="en-US" smtClean="0"/>
              <a:pPr/>
              <a:t>82</a:t>
            </a:fld>
            <a:endParaRPr lang="ja-JP" altLang="en-US"/>
          </a:p>
        </p:txBody>
      </p:sp>
      <p:sp>
        <p:nvSpPr>
          <p:cNvPr id="5" name="コンテンツ プレースホルダー 4">
            <a:extLst>
              <a:ext uri="{FF2B5EF4-FFF2-40B4-BE49-F238E27FC236}">
                <a16:creationId xmlns:a16="http://schemas.microsoft.com/office/drawing/2014/main" id="{B5BDA48F-C0C2-41BE-AED0-DF337E2F7DAE}"/>
              </a:ext>
            </a:extLst>
          </p:cNvPr>
          <p:cNvSpPr>
            <a:spLocks noGrp="1"/>
          </p:cNvSpPr>
          <p:nvPr>
            <p:ph sz="quarter" idx="12"/>
          </p:nvPr>
        </p:nvSpPr>
        <p:spPr>
          <a:xfrm>
            <a:off x="566745" y="1264356"/>
            <a:ext cx="9440958" cy="5160255"/>
          </a:xfrm>
        </p:spPr>
        <p:txBody>
          <a:bodyPr>
            <a:normAutofit fontScale="77500" lnSpcReduction="20000"/>
          </a:bodyPr>
          <a:lstStyle/>
          <a:p>
            <a:r>
              <a:rPr kumimoji="1" lang="ja-JP" altLang="en-US"/>
              <a:t>多くの人が１００歳まで生きる時代</a:t>
            </a:r>
            <a:endParaRPr kumimoji="1" lang="en-US" altLang="ja-JP"/>
          </a:p>
          <a:p>
            <a:pPr lvl="1"/>
            <a:r>
              <a:rPr kumimoji="1" lang="ja-JP" altLang="en-US"/>
              <a:t>人類の平均寿命は延び続けており、劇的に人生プランを変えていかなければならない（これまでの常識が通用しない）</a:t>
            </a:r>
            <a:endParaRPr kumimoji="1" lang="en-US" altLang="ja-JP"/>
          </a:p>
          <a:p>
            <a:pPr lvl="1"/>
            <a:r>
              <a:rPr lang="ja-JP" altLang="en-US"/>
              <a:t>「教育⇒仕事⇒引退」の３ステージの時代は終了</a:t>
            </a:r>
            <a:endParaRPr lang="en-US" altLang="ja-JP"/>
          </a:p>
          <a:p>
            <a:pPr lvl="1"/>
            <a:r>
              <a:rPr lang="ja-JP" altLang="en-US"/>
              <a:t>マルチステージの時代へ</a:t>
            </a:r>
            <a:endParaRPr lang="en-US" altLang="ja-JP"/>
          </a:p>
          <a:p>
            <a:pPr lvl="2"/>
            <a:r>
              <a:rPr lang="ja-JP" altLang="en-US"/>
              <a:t>会社員、経営者、学生、留学、ボランティアなど</a:t>
            </a:r>
            <a:r>
              <a:rPr lang="en-US" altLang="ja-JP"/>
              <a:t>1</a:t>
            </a:r>
            <a:r>
              <a:rPr lang="ja-JP" altLang="en-US"/>
              <a:t>人が複数キャリアを生きる</a:t>
            </a:r>
            <a:endParaRPr lang="en-US" altLang="ja-JP"/>
          </a:p>
          <a:p>
            <a:r>
              <a:rPr lang="ja-JP" altLang="en-US"/>
              <a:t>無形資産の価値が高まる（</a:t>
            </a:r>
            <a:r>
              <a:rPr lang="en-US" altLang="ja-JP"/>
              <a:t>3</a:t>
            </a:r>
            <a:r>
              <a:rPr lang="ja-JP" altLang="en-US"/>
              <a:t>タイプ）</a:t>
            </a:r>
            <a:endParaRPr lang="en-US" altLang="ja-JP"/>
          </a:p>
          <a:p>
            <a:pPr lvl="1"/>
            <a:r>
              <a:rPr lang="ja-JP" altLang="en-US"/>
              <a:t>生産性資産</a:t>
            </a:r>
            <a:endParaRPr lang="en-US" altLang="ja-JP"/>
          </a:p>
          <a:p>
            <a:pPr lvl="2"/>
            <a:r>
              <a:rPr lang="ja-JP" altLang="en-US"/>
              <a:t>仕事で稼ぐための資産。スキルや知識</a:t>
            </a:r>
            <a:endParaRPr lang="en-US" altLang="ja-JP"/>
          </a:p>
          <a:p>
            <a:pPr lvl="2"/>
            <a:r>
              <a:rPr lang="ja-JP" altLang="en-US"/>
              <a:t>自己投資してアップデートし続けないとだめ（</a:t>
            </a:r>
            <a:r>
              <a:rPr lang="en-US" altLang="ja-JP"/>
              <a:t>10</a:t>
            </a:r>
            <a:r>
              <a:rPr lang="ja-JP" altLang="en-US"/>
              <a:t>年前の知識が役立つ？）</a:t>
            </a:r>
            <a:endParaRPr lang="en-US" altLang="ja-JP"/>
          </a:p>
          <a:p>
            <a:pPr lvl="1"/>
            <a:r>
              <a:rPr lang="ja-JP" altLang="en-US"/>
              <a:t>活力資産</a:t>
            </a:r>
            <a:endParaRPr lang="en-US" altLang="ja-JP"/>
          </a:p>
          <a:p>
            <a:pPr lvl="2"/>
            <a:r>
              <a:rPr lang="ja-JP" altLang="en-US"/>
              <a:t>肉体的・精神的な健康と幸福。友達や家族との良好な関係</a:t>
            </a:r>
            <a:endParaRPr lang="en-US" altLang="ja-JP"/>
          </a:p>
          <a:p>
            <a:pPr lvl="2"/>
            <a:r>
              <a:rPr lang="ja-JP" altLang="en-US"/>
              <a:t>健康の価値がさらに高まる（</a:t>
            </a:r>
            <a:r>
              <a:rPr lang="en-US" altLang="ja-JP"/>
              <a:t>50</a:t>
            </a:r>
            <a:r>
              <a:rPr lang="ja-JP" altLang="en-US"/>
              <a:t>歳で病気になって働けなくなったら？）</a:t>
            </a:r>
            <a:endParaRPr lang="en-US" altLang="ja-JP"/>
          </a:p>
          <a:p>
            <a:pPr lvl="1"/>
            <a:r>
              <a:rPr lang="ja-JP" altLang="en-US"/>
              <a:t>変身資産</a:t>
            </a:r>
            <a:endParaRPr lang="en-US" altLang="ja-JP"/>
          </a:p>
          <a:p>
            <a:pPr lvl="2"/>
            <a:r>
              <a:rPr lang="ja-JP" altLang="en-US"/>
              <a:t>ステージの変化を成功させる能力。人脈、意志、新しい環境になじむオープンな姿勢</a:t>
            </a:r>
            <a:endParaRPr lang="en-US" altLang="ja-JP"/>
          </a:p>
        </p:txBody>
      </p:sp>
      <p:pic>
        <p:nvPicPr>
          <p:cNvPr id="8194" name="Picture 2">
            <a:extLst>
              <a:ext uri="{FF2B5EF4-FFF2-40B4-BE49-F238E27FC236}">
                <a16:creationId xmlns:a16="http://schemas.microsoft.com/office/drawing/2014/main" id="{CD7658F5-D301-4895-B312-E2452DB238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7703" y="1264357"/>
            <a:ext cx="1845628" cy="2646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0095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6E18F0-F7E7-413E-96E9-3A7D57AEAA27}"/>
              </a:ext>
            </a:extLst>
          </p:cNvPr>
          <p:cNvSpPr>
            <a:spLocks noGrp="1"/>
          </p:cNvSpPr>
          <p:nvPr>
            <p:ph type="title"/>
          </p:nvPr>
        </p:nvSpPr>
        <p:spPr/>
        <p:txBody>
          <a:bodyPr>
            <a:normAutofit fontScale="90000"/>
          </a:bodyPr>
          <a:lstStyle/>
          <a:p>
            <a:r>
              <a:rPr kumimoji="1" lang="en-US" altLang="ja-JP"/>
              <a:t>【</a:t>
            </a:r>
            <a:r>
              <a:rPr kumimoji="1" lang="ja-JP" altLang="en-US"/>
              <a:t>生き方</a:t>
            </a:r>
            <a:r>
              <a:rPr kumimoji="1" lang="en-US" altLang="ja-JP"/>
              <a:t>】</a:t>
            </a:r>
            <a:r>
              <a:rPr kumimoji="1" lang="ja-JP" altLang="en-US"/>
              <a:t>取捨選択</a:t>
            </a:r>
          </a:p>
        </p:txBody>
      </p:sp>
      <p:sp>
        <p:nvSpPr>
          <p:cNvPr id="3" name="フッター プレースホルダー 2">
            <a:extLst>
              <a:ext uri="{FF2B5EF4-FFF2-40B4-BE49-F238E27FC236}">
                <a16:creationId xmlns:a16="http://schemas.microsoft.com/office/drawing/2014/main" id="{21DC5DBE-0BCB-4C5F-B4D2-2460AF662D54}"/>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50858C2-641F-40FD-8075-893365DBBA75}"/>
              </a:ext>
            </a:extLst>
          </p:cNvPr>
          <p:cNvSpPr>
            <a:spLocks noGrp="1"/>
          </p:cNvSpPr>
          <p:nvPr>
            <p:ph type="sldNum" sz="quarter" idx="11"/>
          </p:nvPr>
        </p:nvSpPr>
        <p:spPr/>
        <p:txBody>
          <a:bodyPr/>
          <a:lstStyle/>
          <a:p>
            <a:fld id="{D9AE47F2-95C2-4286-997D-4843A9A6AD0C}" type="slidenum">
              <a:rPr lang="ja-JP" altLang="en-US" smtClean="0"/>
              <a:pPr/>
              <a:t>83</a:t>
            </a:fld>
            <a:endParaRPr lang="ja-JP" altLang="en-US"/>
          </a:p>
        </p:txBody>
      </p:sp>
      <p:sp>
        <p:nvSpPr>
          <p:cNvPr id="5" name="コンテンツ プレースホルダー 4">
            <a:extLst>
              <a:ext uri="{FF2B5EF4-FFF2-40B4-BE49-F238E27FC236}">
                <a16:creationId xmlns:a16="http://schemas.microsoft.com/office/drawing/2014/main" id="{85A45079-D5D6-40D2-9D54-2B3975D8B549}"/>
              </a:ext>
            </a:extLst>
          </p:cNvPr>
          <p:cNvSpPr>
            <a:spLocks noGrp="1"/>
          </p:cNvSpPr>
          <p:nvPr>
            <p:ph sz="quarter" idx="12"/>
          </p:nvPr>
        </p:nvSpPr>
        <p:spPr>
          <a:xfrm>
            <a:off x="397933" y="1264357"/>
            <a:ext cx="9416162" cy="4180768"/>
          </a:xfrm>
        </p:spPr>
        <p:txBody>
          <a:bodyPr>
            <a:normAutofit/>
          </a:bodyPr>
          <a:lstStyle/>
          <a:p>
            <a:r>
              <a:rPr kumimoji="1" lang="ja-JP" altLang="en-US"/>
              <a:t>取捨選択のルールを決める</a:t>
            </a:r>
            <a:endParaRPr kumimoji="1" lang="en-US" altLang="ja-JP"/>
          </a:p>
          <a:p>
            <a:pPr lvl="1"/>
            <a:r>
              <a:rPr lang="ja-JP" altLang="en-US"/>
              <a:t>簡単に頼みごとに応じない</a:t>
            </a:r>
            <a:endParaRPr lang="en-US" altLang="ja-JP"/>
          </a:p>
          <a:p>
            <a:pPr lvl="2"/>
            <a:r>
              <a:rPr kumimoji="1" lang="ja-JP" altLang="en-US"/>
              <a:t>５秒</a:t>
            </a:r>
            <a:r>
              <a:rPr lang="ja-JP" altLang="en-US"/>
              <a:t>決断ルール（５秒迷ったら答えは</a:t>
            </a:r>
            <a:r>
              <a:rPr lang="en-US" altLang="ja-JP"/>
              <a:t>NO</a:t>
            </a:r>
            <a:r>
              <a:rPr lang="ja-JP" altLang="en-US"/>
              <a:t>とする）</a:t>
            </a:r>
            <a:endParaRPr lang="en-US" altLang="ja-JP"/>
          </a:p>
          <a:p>
            <a:pPr lvl="2"/>
            <a:r>
              <a:rPr lang="ja-JP" altLang="en-US"/>
              <a:t>「～の場合は必ず断る」といったように決めておくと</a:t>
            </a:r>
            <a:r>
              <a:rPr kumimoji="1" lang="ja-JP" altLang="en-US"/>
              <a:t>毎回悩まなくて済むので時短になる</a:t>
            </a:r>
            <a:endParaRPr kumimoji="1" lang="en-US" altLang="ja-JP"/>
          </a:p>
          <a:p>
            <a:pPr lvl="2"/>
            <a:r>
              <a:rPr lang="ja-JP" altLang="en-US"/>
              <a:t>自分の能力外のことは引き受けない</a:t>
            </a:r>
            <a:endParaRPr kumimoji="1" lang="en-US" altLang="ja-JP"/>
          </a:p>
          <a:p>
            <a:pPr lvl="1"/>
            <a:r>
              <a:rPr lang="ja-JP" altLang="en-US"/>
              <a:t>情報収集しすぎない</a:t>
            </a:r>
            <a:endParaRPr lang="en-US" altLang="ja-JP"/>
          </a:p>
          <a:p>
            <a:pPr lvl="2"/>
            <a:r>
              <a:rPr lang="en-US" altLang="ja-JP"/>
              <a:t>SNS</a:t>
            </a:r>
            <a:r>
              <a:rPr lang="ja-JP" altLang="en-US"/>
              <a:t>をやりすぎず、</a:t>
            </a:r>
            <a:r>
              <a:rPr kumimoji="1" lang="ja-JP" altLang="en-US"/>
              <a:t>ニュース量を制限する</a:t>
            </a:r>
            <a:endParaRPr kumimoji="1" lang="en-US" altLang="ja-JP"/>
          </a:p>
          <a:p>
            <a:pPr lvl="2"/>
            <a:r>
              <a:rPr lang="ja-JP" altLang="en-US"/>
              <a:t>信頼できる相手とだけ付き合う</a:t>
            </a:r>
            <a:endParaRPr lang="en-US" altLang="ja-JP"/>
          </a:p>
          <a:p>
            <a:pPr lvl="2"/>
            <a:r>
              <a:rPr kumimoji="1" lang="ja-JP" altLang="en-US"/>
              <a:t>良い本を２回読む</a:t>
            </a:r>
            <a:endParaRPr kumimoji="1" lang="en-US" altLang="ja-JP"/>
          </a:p>
        </p:txBody>
      </p:sp>
      <p:pic>
        <p:nvPicPr>
          <p:cNvPr id="1026" name="Picture 2">
            <a:extLst>
              <a:ext uri="{FF2B5EF4-FFF2-40B4-BE49-F238E27FC236}">
                <a16:creationId xmlns:a16="http://schemas.microsoft.com/office/drawing/2014/main" id="{9CBBE1C0-04F9-4B44-9728-C4727BA516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7699" y="1349111"/>
            <a:ext cx="2031999" cy="2982257"/>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C47FC70B-FEA7-4E27-A882-BC4122408B55}"/>
              </a:ext>
            </a:extLst>
          </p:cNvPr>
          <p:cNvSpPr txBox="1"/>
          <p:nvPr/>
        </p:nvSpPr>
        <p:spPr>
          <a:xfrm>
            <a:off x="597565" y="5445125"/>
            <a:ext cx="11056131" cy="923330"/>
          </a:xfrm>
          <a:prstGeom prst="rect">
            <a:avLst/>
          </a:prstGeom>
          <a:noFill/>
        </p:spPr>
        <p:txBody>
          <a:bodyPr wrap="square" rtlCol="0">
            <a:spAutoFit/>
          </a:bodyPr>
          <a:lstStyle/>
          <a:p>
            <a:r>
              <a:rPr kumimoji="1" lang="en-US" altLang="ja-JP">
                <a:solidFill>
                  <a:srgbClr val="FF0000"/>
                </a:solidFill>
              </a:rPr>
              <a:t>【</a:t>
            </a:r>
            <a:r>
              <a:rPr kumimoji="1" lang="ja-JP" altLang="en-US">
                <a:solidFill>
                  <a:srgbClr val="FF0000"/>
                </a:solidFill>
              </a:rPr>
              <a:t>結論</a:t>
            </a:r>
            <a:r>
              <a:rPr kumimoji="1" lang="en-US" altLang="ja-JP">
                <a:solidFill>
                  <a:srgbClr val="FF0000"/>
                </a:solidFill>
              </a:rPr>
              <a:t>】</a:t>
            </a:r>
          </a:p>
          <a:p>
            <a:r>
              <a:rPr kumimoji="1" lang="ja-JP" altLang="en-US">
                <a:solidFill>
                  <a:srgbClr val="FF0000"/>
                </a:solidFill>
              </a:rPr>
              <a:t>自分のできることとやりたいことを理解し、それ以外のことには一切干渉しないこと</a:t>
            </a:r>
            <a:endParaRPr kumimoji="1" lang="en-US" altLang="ja-JP">
              <a:solidFill>
                <a:srgbClr val="FF0000"/>
              </a:solidFill>
            </a:endParaRPr>
          </a:p>
          <a:p>
            <a:r>
              <a:rPr lang="ja-JP" altLang="en-US">
                <a:solidFill>
                  <a:srgbClr val="FF0000"/>
                </a:solidFill>
              </a:rPr>
              <a:t>自分のこと（内面）に集中して、やりたいことだけを貫くことで成功に近づく</a:t>
            </a:r>
            <a:endParaRPr kumimoji="1" lang="ja-JP" altLang="en-US">
              <a:solidFill>
                <a:srgbClr val="FF0000"/>
              </a:solidFill>
            </a:endParaRPr>
          </a:p>
        </p:txBody>
      </p:sp>
    </p:spTree>
    <p:extLst>
      <p:ext uri="{BB962C8B-B14F-4D97-AF65-F5344CB8AC3E}">
        <p14:creationId xmlns:p14="http://schemas.microsoft.com/office/powerpoint/2010/main" val="87190236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7104B3-CCC3-4BE3-A1BA-F01740A00F0C}"/>
              </a:ext>
            </a:extLst>
          </p:cNvPr>
          <p:cNvSpPr>
            <a:spLocks noGrp="1"/>
          </p:cNvSpPr>
          <p:nvPr>
            <p:ph type="title"/>
          </p:nvPr>
        </p:nvSpPr>
        <p:spPr/>
        <p:txBody>
          <a:bodyPr>
            <a:normAutofit fontScale="90000"/>
          </a:bodyPr>
          <a:lstStyle/>
          <a:p>
            <a:r>
              <a:rPr kumimoji="1" lang="ja-JP" altLang="en-US"/>
              <a:t>組織マネジメント</a:t>
            </a:r>
            <a:br>
              <a:rPr kumimoji="1" lang="en-US" altLang="ja-JP"/>
            </a:br>
            <a:br>
              <a:rPr kumimoji="1" lang="en-US" altLang="ja-JP"/>
            </a:br>
            <a:r>
              <a:rPr lang="ja-JP" altLang="en-US" sz="3100"/>
              <a:t>個人の力を結集し、成果が出せる組織になる</a:t>
            </a:r>
            <a:endParaRPr kumimoji="1" lang="ja-JP" altLang="en-US"/>
          </a:p>
        </p:txBody>
      </p:sp>
    </p:spTree>
    <p:extLst>
      <p:ext uri="{BB962C8B-B14F-4D97-AF65-F5344CB8AC3E}">
        <p14:creationId xmlns:p14="http://schemas.microsoft.com/office/powerpoint/2010/main" val="228926846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985B11-1381-4E54-A203-8E67C421324A}"/>
              </a:ext>
            </a:extLst>
          </p:cNvPr>
          <p:cNvSpPr>
            <a:spLocks noGrp="1"/>
          </p:cNvSpPr>
          <p:nvPr>
            <p:ph type="title"/>
          </p:nvPr>
        </p:nvSpPr>
        <p:spPr/>
        <p:txBody>
          <a:bodyPr>
            <a:normAutofit fontScale="90000"/>
          </a:bodyPr>
          <a:lstStyle/>
          <a:p>
            <a:r>
              <a:rPr lang="ja-JP" altLang="en-US"/>
              <a:t>参考文献（組織マネジメント）</a:t>
            </a:r>
            <a:endParaRPr kumimoji="1" lang="ja-JP" altLang="en-US"/>
          </a:p>
        </p:txBody>
      </p:sp>
      <p:sp>
        <p:nvSpPr>
          <p:cNvPr id="3" name="フッター プレースホルダー 2">
            <a:extLst>
              <a:ext uri="{FF2B5EF4-FFF2-40B4-BE49-F238E27FC236}">
                <a16:creationId xmlns:a16="http://schemas.microsoft.com/office/drawing/2014/main" id="{E4DFD1C7-13D6-49BA-AA01-E9F22F2EE2BE}"/>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264CC39-2584-455B-8E3A-DCD57BE39D98}"/>
              </a:ext>
            </a:extLst>
          </p:cNvPr>
          <p:cNvSpPr>
            <a:spLocks noGrp="1"/>
          </p:cNvSpPr>
          <p:nvPr>
            <p:ph type="sldNum" sz="quarter" idx="11"/>
          </p:nvPr>
        </p:nvSpPr>
        <p:spPr/>
        <p:txBody>
          <a:bodyPr/>
          <a:lstStyle/>
          <a:p>
            <a:fld id="{D9AE47F2-95C2-4286-997D-4843A9A6AD0C}" type="slidenum">
              <a:rPr lang="ja-JP" altLang="en-US" smtClean="0"/>
              <a:pPr/>
              <a:t>85</a:t>
            </a:fld>
            <a:endParaRPr lang="ja-JP" altLang="en-US"/>
          </a:p>
        </p:txBody>
      </p:sp>
      <p:graphicFrame>
        <p:nvGraphicFramePr>
          <p:cNvPr id="6" name="コンテンツ プレースホルダー 5">
            <a:extLst>
              <a:ext uri="{FF2B5EF4-FFF2-40B4-BE49-F238E27FC236}">
                <a16:creationId xmlns:a16="http://schemas.microsoft.com/office/drawing/2014/main" id="{6DFA82BE-5BCE-449F-BA00-A9422EA52120}"/>
              </a:ext>
            </a:extLst>
          </p:cNvPr>
          <p:cNvGraphicFramePr>
            <a:graphicFrameLocks noGrp="1"/>
          </p:cNvGraphicFramePr>
          <p:nvPr>
            <p:ph sz="quarter" idx="12"/>
            <p:extLst>
              <p:ext uri="{D42A27DB-BD31-4B8C-83A1-F6EECF244321}">
                <p14:modId xmlns:p14="http://schemas.microsoft.com/office/powerpoint/2010/main" val="1250915438"/>
              </p:ext>
            </p:extLst>
          </p:nvPr>
        </p:nvGraphicFramePr>
        <p:xfrm>
          <a:off x="397932" y="1085267"/>
          <a:ext cx="11577637" cy="4777740"/>
        </p:xfrm>
        <a:graphic>
          <a:graphicData uri="http://schemas.openxmlformats.org/drawingml/2006/table">
            <a:tbl>
              <a:tblPr firstRow="1" bandRow="1">
                <a:tableStyleId>{5C22544A-7EE6-4342-B048-85BDC9FD1C3A}</a:tableStyleId>
              </a:tblPr>
              <a:tblGrid>
                <a:gridCol w="5195451">
                  <a:extLst>
                    <a:ext uri="{9D8B030D-6E8A-4147-A177-3AD203B41FA5}">
                      <a16:colId xmlns:a16="http://schemas.microsoft.com/office/drawing/2014/main" val="2426446299"/>
                    </a:ext>
                  </a:extLst>
                </a:gridCol>
                <a:gridCol w="3856336">
                  <a:extLst>
                    <a:ext uri="{9D8B030D-6E8A-4147-A177-3AD203B41FA5}">
                      <a16:colId xmlns:a16="http://schemas.microsoft.com/office/drawing/2014/main" val="670846534"/>
                    </a:ext>
                  </a:extLst>
                </a:gridCol>
                <a:gridCol w="2525850">
                  <a:extLst>
                    <a:ext uri="{9D8B030D-6E8A-4147-A177-3AD203B41FA5}">
                      <a16:colId xmlns:a16="http://schemas.microsoft.com/office/drawing/2014/main" val="3878573169"/>
                    </a:ext>
                  </a:extLst>
                </a:gridCol>
              </a:tblGrid>
              <a:tr h="212109">
                <a:tc>
                  <a:txBody>
                    <a:bodyPr/>
                    <a:lstStyle/>
                    <a:p>
                      <a:pPr algn="ctr"/>
                      <a:r>
                        <a:rPr kumimoji="1" lang="ja-JP" altLang="en-US" sz="1050"/>
                        <a:t>タイトル</a:t>
                      </a:r>
                    </a:p>
                  </a:txBody>
                  <a:tcPr/>
                </a:tc>
                <a:tc>
                  <a:txBody>
                    <a:bodyPr/>
                    <a:lstStyle/>
                    <a:p>
                      <a:pPr algn="ctr"/>
                      <a:r>
                        <a:rPr kumimoji="1" lang="ja-JP" altLang="en-US" sz="1050"/>
                        <a:t>著者・監修</a:t>
                      </a:r>
                    </a:p>
                  </a:txBody>
                  <a:tcPr/>
                </a:tc>
                <a:tc>
                  <a:txBody>
                    <a:bodyPr/>
                    <a:lstStyle/>
                    <a:p>
                      <a:pPr algn="ctr"/>
                      <a:r>
                        <a:rPr kumimoji="1" lang="ja-JP" altLang="en-US" sz="1050"/>
                        <a:t>出版社</a:t>
                      </a:r>
                    </a:p>
                  </a:txBody>
                  <a:tcPr/>
                </a:tc>
                <a:extLst>
                  <a:ext uri="{0D108BD9-81ED-4DB2-BD59-A6C34878D82A}">
                    <a16:rowId xmlns:a16="http://schemas.microsoft.com/office/drawing/2014/main" val="1649971505"/>
                  </a:ext>
                </a:extLst>
              </a:tr>
              <a:tr h="212109">
                <a:tc>
                  <a:txBody>
                    <a:bodyPr/>
                    <a:lstStyle/>
                    <a:p>
                      <a:r>
                        <a:rPr kumimoji="1" lang="en-US" altLang="ja-JP" sz="1050"/>
                        <a:t>【</a:t>
                      </a:r>
                      <a:r>
                        <a:rPr kumimoji="1" lang="ja-JP" altLang="en-US" sz="1050"/>
                        <a:t>新版</a:t>
                      </a:r>
                      <a:r>
                        <a:rPr kumimoji="1" lang="en-US" altLang="ja-JP" sz="1050"/>
                        <a:t>】</a:t>
                      </a:r>
                      <a:r>
                        <a:rPr kumimoji="1" lang="ja-JP" altLang="en-US" sz="1050"/>
                        <a:t>リーダーシップからフォロワーシップへ</a:t>
                      </a:r>
                    </a:p>
                  </a:txBody>
                  <a:tcPr/>
                </a:tc>
                <a:tc>
                  <a:txBody>
                    <a:bodyPr/>
                    <a:lstStyle/>
                    <a:p>
                      <a:r>
                        <a:rPr kumimoji="1" lang="ja-JP" altLang="en-US" sz="1050"/>
                        <a:t>中竹竜二</a:t>
                      </a:r>
                    </a:p>
                  </a:txBody>
                  <a:tcPr/>
                </a:tc>
                <a:tc>
                  <a:txBody>
                    <a:bodyPr/>
                    <a:lstStyle/>
                    <a:p>
                      <a:r>
                        <a:rPr kumimoji="1" lang="en-US" altLang="ja-JP" sz="1050"/>
                        <a:t>CCC</a:t>
                      </a:r>
                      <a:r>
                        <a:rPr kumimoji="1" lang="ja-JP" altLang="en-US" sz="1050"/>
                        <a:t>メディアハウス</a:t>
                      </a:r>
                    </a:p>
                  </a:txBody>
                  <a:tcPr/>
                </a:tc>
                <a:extLst>
                  <a:ext uri="{0D108BD9-81ED-4DB2-BD59-A6C34878D82A}">
                    <a16:rowId xmlns:a16="http://schemas.microsoft.com/office/drawing/2014/main" val="3639166867"/>
                  </a:ext>
                </a:extLst>
              </a:tr>
              <a:tr h="212109">
                <a:tc>
                  <a:txBody>
                    <a:bodyPr/>
                    <a:lstStyle/>
                    <a:p>
                      <a:r>
                        <a:rPr kumimoji="1" lang="ja-JP" altLang="en-US" sz="1050"/>
                        <a:t>ティール組織</a:t>
                      </a:r>
                    </a:p>
                  </a:txBody>
                  <a:tcPr/>
                </a:tc>
                <a:tc>
                  <a:txBody>
                    <a:bodyPr/>
                    <a:lstStyle/>
                    <a:p>
                      <a:r>
                        <a:rPr kumimoji="1" lang="ja-JP" altLang="en-US" sz="1050"/>
                        <a:t>フレデリック・ラルー</a:t>
                      </a:r>
                      <a:endParaRPr kumimoji="1" lang="en-US" altLang="ja-JP" sz="1050"/>
                    </a:p>
                  </a:txBody>
                  <a:tcPr/>
                </a:tc>
                <a:tc>
                  <a:txBody>
                    <a:bodyPr/>
                    <a:lstStyle/>
                    <a:p>
                      <a:r>
                        <a:rPr kumimoji="1" lang="ja-JP" altLang="en-US" sz="1050"/>
                        <a:t>英治出版</a:t>
                      </a:r>
                    </a:p>
                  </a:txBody>
                  <a:tcPr/>
                </a:tc>
                <a:extLst>
                  <a:ext uri="{0D108BD9-81ED-4DB2-BD59-A6C34878D82A}">
                    <a16:rowId xmlns:a16="http://schemas.microsoft.com/office/drawing/2014/main" val="2818309263"/>
                  </a:ext>
                </a:extLst>
              </a:tr>
              <a:tr h="212109">
                <a:tc>
                  <a:txBody>
                    <a:bodyPr/>
                    <a:lstStyle/>
                    <a:p>
                      <a:r>
                        <a:rPr kumimoji="1" lang="ja-JP" altLang="en-US" sz="1050"/>
                        <a:t>完訳　第８の習慣　「効果性」から「偉大さ」へ</a:t>
                      </a:r>
                    </a:p>
                  </a:txBody>
                  <a:tcPr/>
                </a:tc>
                <a:tc>
                  <a:txBody>
                    <a:bodyPr/>
                    <a:lstStyle/>
                    <a:p>
                      <a:r>
                        <a:rPr kumimoji="1" lang="ja-JP" altLang="en-US" sz="1050"/>
                        <a:t>スティーブン・</a:t>
                      </a:r>
                      <a:r>
                        <a:rPr kumimoji="1" lang="en-US" altLang="ja-JP" sz="1050"/>
                        <a:t>R</a:t>
                      </a:r>
                      <a:r>
                        <a:rPr kumimoji="1" lang="ja-JP" altLang="en-US" sz="1050"/>
                        <a:t>・コヴィー</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t>キングベアー出版</a:t>
                      </a:r>
                    </a:p>
                  </a:txBody>
                  <a:tcPr/>
                </a:tc>
                <a:extLst>
                  <a:ext uri="{0D108BD9-81ED-4DB2-BD59-A6C34878D82A}">
                    <a16:rowId xmlns:a16="http://schemas.microsoft.com/office/drawing/2014/main" val="367424235"/>
                  </a:ext>
                </a:extLst>
              </a:tr>
              <a:tr h="212109">
                <a:tc>
                  <a:txBody>
                    <a:bodyPr/>
                    <a:lstStyle/>
                    <a:p>
                      <a:endParaRPr kumimoji="1" lang="ja-JP" altLang="en-US" sz="1050"/>
                    </a:p>
                  </a:txBody>
                  <a:tcPr/>
                </a:tc>
                <a:tc>
                  <a:txBody>
                    <a:bodyPr/>
                    <a:lstStyle/>
                    <a:p>
                      <a:endParaRPr kumimoji="1" lang="ja-JP" altLang="en-US" sz="105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a:p>
                  </a:txBody>
                  <a:tcPr/>
                </a:tc>
                <a:extLst>
                  <a:ext uri="{0D108BD9-81ED-4DB2-BD59-A6C34878D82A}">
                    <a16:rowId xmlns:a16="http://schemas.microsoft.com/office/drawing/2014/main" val="3162458966"/>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2514517151"/>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1628000075"/>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4132579646"/>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54456530"/>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3478122628"/>
                  </a:ext>
                </a:extLst>
              </a:tr>
              <a:tr h="212109">
                <a:tc>
                  <a:txBody>
                    <a:bodyPr/>
                    <a:lstStyle/>
                    <a:p>
                      <a:endParaRPr kumimoji="1" lang="ja-JP" altLang="en-US" sz="1050"/>
                    </a:p>
                  </a:txBody>
                  <a:tcPr/>
                </a:tc>
                <a:tc>
                  <a:txBody>
                    <a:bodyPr/>
                    <a:lstStyle/>
                    <a:p>
                      <a:endParaRPr kumimoji="1" lang="ja-JP" altLang="en-US" sz="105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a:p>
                  </a:txBody>
                  <a:tcPr/>
                </a:tc>
                <a:extLst>
                  <a:ext uri="{0D108BD9-81ED-4DB2-BD59-A6C34878D82A}">
                    <a16:rowId xmlns:a16="http://schemas.microsoft.com/office/drawing/2014/main" val="1954325647"/>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3207600143"/>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2123042747"/>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1323197242"/>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4150254395"/>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4117192759"/>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842319450"/>
                  </a:ext>
                </a:extLst>
              </a:tr>
              <a:tr h="212109">
                <a:tc>
                  <a:txBody>
                    <a:bodyPr/>
                    <a:lstStyle/>
                    <a:p>
                      <a:endParaRPr kumimoji="1" lang="ja-JP" altLang="en-US" sz="1050"/>
                    </a:p>
                  </a:txBody>
                  <a:tcPr/>
                </a:tc>
                <a:tc>
                  <a:txBody>
                    <a:bodyPr/>
                    <a:lstStyle/>
                    <a:p>
                      <a:endParaRPr kumimoji="1" lang="ja-JP" altLang="en-US" sz="105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050"/>
                    </a:p>
                  </a:txBody>
                  <a:tcPr/>
                </a:tc>
                <a:extLst>
                  <a:ext uri="{0D108BD9-81ED-4DB2-BD59-A6C34878D82A}">
                    <a16:rowId xmlns:a16="http://schemas.microsoft.com/office/drawing/2014/main" val="3233080299"/>
                  </a:ext>
                </a:extLst>
              </a:tr>
              <a:tr h="212109">
                <a:tc>
                  <a:txBody>
                    <a:bodyPr/>
                    <a:lstStyle/>
                    <a:p>
                      <a:endParaRPr kumimoji="1" lang="ja-JP" altLang="en-US" sz="1050"/>
                    </a:p>
                  </a:txBody>
                  <a:tcPr/>
                </a:tc>
                <a:tc>
                  <a:txBody>
                    <a:bodyPr/>
                    <a:lstStyle/>
                    <a:p>
                      <a:endParaRPr kumimoji="1" lang="ja-JP" altLang="en-US" sz="1050"/>
                    </a:p>
                  </a:txBody>
                  <a:tcPr/>
                </a:tc>
                <a:tc>
                  <a:txBody>
                    <a:bodyPr/>
                    <a:lstStyle/>
                    <a:p>
                      <a:endParaRPr kumimoji="1" lang="ja-JP" altLang="en-US" sz="1050"/>
                    </a:p>
                  </a:txBody>
                  <a:tcPr/>
                </a:tc>
                <a:extLst>
                  <a:ext uri="{0D108BD9-81ED-4DB2-BD59-A6C34878D82A}">
                    <a16:rowId xmlns:a16="http://schemas.microsoft.com/office/drawing/2014/main" val="918931669"/>
                  </a:ext>
                </a:extLst>
              </a:tr>
            </a:tbl>
          </a:graphicData>
        </a:graphic>
      </p:graphicFrame>
    </p:spTree>
    <p:extLst>
      <p:ext uri="{BB962C8B-B14F-4D97-AF65-F5344CB8AC3E}">
        <p14:creationId xmlns:p14="http://schemas.microsoft.com/office/powerpoint/2010/main" val="158605992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375FE7E-AC5D-4D47-B703-4D1D95C4D9A3}"/>
              </a:ext>
            </a:extLst>
          </p:cNvPr>
          <p:cNvSpPr/>
          <p:nvPr/>
        </p:nvSpPr>
        <p:spPr>
          <a:xfrm>
            <a:off x="173099" y="930946"/>
            <a:ext cx="5904000" cy="5894965"/>
          </a:xfrm>
          <a:prstGeom prst="rect">
            <a:avLst/>
          </a:prstGeom>
          <a:solidFill>
            <a:schemeClr val="accent5">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lIns="180000" tIns="180000" rIns="180000" bIns="180000" rtlCol="0" anchor="t"/>
          <a:lstStyle/>
          <a:p>
            <a:pPr algn="ctr"/>
            <a:endParaRPr lang="ja-JP" altLang="en-US" sz="3200" b="1"/>
          </a:p>
        </p:txBody>
      </p:sp>
      <p:sp>
        <p:nvSpPr>
          <p:cNvPr id="120" name="四角形: 角を丸くする 119">
            <a:extLst>
              <a:ext uri="{FF2B5EF4-FFF2-40B4-BE49-F238E27FC236}">
                <a16:creationId xmlns:a16="http://schemas.microsoft.com/office/drawing/2014/main" id="{D35F2712-55D4-4BA2-A9EC-87D98EC22D97}"/>
              </a:ext>
            </a:extLst>
          </p:cNvPr>
          <p:cNvSpPr/>
          <p:nvPr/>
        </p:nvSpPr>
        <p:spPr>
          <a:xfrm>
            <a:off x="357693" y="1423310"/>
            <a:ext cx="5523893" cy="4385082"/>
          </a:xfrm>
          <a:prstGeom prst="roundRect">
            <a:avLst/>
          </a:prstGeom>
          <a:solidFill>
            <a:schemeClr val="accent4">
              <a:lumMod val="20000"/>
              <a:lumOff val="8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endParaRPr kumimoji="1" lang="ja-JP" altLang="en-US"/>
          </a:p>
        </p:txBody>
      </p:sp>
      <p:sp>
        <p:nvSpPr>
          <p:cNvPr id="111" name="四角形: 角を丸くする 110">
            <a:extLst>
              <a:ext uri="{FF2B5EF4-FFF2-40B4-BE49-F238E27FC236}">
                <a16:creationId xmlns:a16="http://schemas.microsoft.com/office/drawing/2014/main" id="{DBF91BC0-E92E-44A1-9E1B-13F55C57BB31}"/>
              </a:ext>
            </a:extLst>
          </p:cNvPr>
          <p:cNvSpPr/>
          <p:nvPr/>
        </p:nvSpPr>
        <p:spPr>
          <a:xfrm>
            <a:off x="345622" y="2488599"/>
            <a:ext cx="5533171" cy="4059231"/>
          </a:xfrm>
          <a:prstGeom prst="roundRect">
            <a:avLst/>
          </a:prstGeom>
          <a:solidFill>
            <a:schemeClr val="accent6">
              <a:lumMod val="20000"/>
              <a:lumOff val="8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endParaRPr kumimoji="1" lang="ja-JP" altLang="en-US"/>
          </a:p>
        </p:txBody>
      </p:sp>
      <p:sp>
        <p:nvSpPr>
          <p:cNvPr id="10" name="正方形/長方形 9">
            <a:extLst>
              <a:ext uri="{FF2B5EF4-FFF2-40B4-BE49-F238E27FC236}">
                <a16:creationId xmlns:a16="http://schemas.microsoft.com/office/drawing/2014/main" id="{2E12B3E5-7095-4834-8F32-14D1D9294915}"/>
              </a:ext>
            </a:extLst>
          </p:cNvPr>
          <p:cNvSpPr/>
          <p:nvPr/>
        </p:nvSpPr>
        <p:spPr>
          <a:xfrm>
            <a:off x="6084592" y="930941"/>
            <a:ext cx="5904000" cy="5894964"/>
          </a:xfrm>
          <a:prstGeom prst="rect">
            <a:avLst/>
          </a:prstGeom>
          <a:solidFill>
            <a:srgbClr val="FFEFEF"/>
          </a:solidFill>
          <a:ln>
            <a:noFill/>
          </a:ln>
        </p:spPr>
        <p:style>
          <a:lnRef idx="1">
            <a:schemeClr val="accent1"/>
          </a:lnRef>
          <a:fillRef idx="2">
            <a:schemeClr val="accent1"/>
          </a:fillRef>
          <a:effectRef idx="1">
            <a:schemeClr val="accent1"/>
          </a:effectRef>
          <a:fontRef idx="minor">
            <a:schemeClr val="dk1"/>
          </a:fontRef>
        </p:style>
        <p:txBody>
          <a:bodyPr lIns="180000" tIns="180000" rIns="180000" bIns="180000" rtlCol="0" anchor="t"/>
          <a:lstStyle/>
          <a:p>
            <a:pPr algn="ctr"/>
            <a:endParaRPr lang="ja-JP" altLang="en-US" b="1"/>
          </a:p>
        </p:txBody>
      </p:sp>
      <p:sp>
        <p:nvSpPr>
          <p:cNvPr id="12" name="四角形: 角を丸くする 11">
            <a:extLst>
              <a:ext uri="{FF2B5EF4-FFF2-40B4-BE49-F238E27FC236}">
                <a16:creationId xmlns:a16="http://schemas.microsoft.com/office/drawing/2014/main" id="{87261F89-398A-415D-8563-57FCC114A4CB}"/>
              </a:ext>
            </a:extLst>
          </p:cNvPr>
          <p:cNvSpPr/>
          <p:nvPr/>
        </p:nvSpPr>
        <p:spPr>
          <a:xfrm>
            <a:off x="173861" y="703947"/>
            <a:ext cx="5890960" cy="227556"/>
          </a:xfrm>
          <a:prstGeom prst="round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ctr"/>
          <a:lstStyle/>
          <a:p>
            <a:pPr algn="ctr"/>
            <a:r>
              <a:rPr kumimoji="1" lang="ja-JP" altLang="en-US" sz="1400" b="1">
                <a:solidFill>
                  <a:schemeClr val="bg1"/>
                </a:solidFill>
              </a:rPr>
              <a:t>正しい道理をもって社会に貢献する</a:t>
            </a:r>
            <a:endParaRPr kumimoji="1" lang="en-US" altLang="ja-JP" sz="1400" b="1">
              <a:solidFill>
                <a:schemeClr val="bg1"/>
              </a:solidFill>
            </a:endParaRPr>
          </a:p>
        </p:txBody>
      </p:sp>
      <p:sp>
        <p:nvSpPr>
          <p:cNvPr id="24" name="四角形: 角を丸くする 23">
            <a:extLst>
              <a:ext uri="{FF2B5EF4-FFF2-40B4-BE49-F238E27FC236}">
                <a16:creationId xmlns:a16="http://schemas.microsoft.com/office/drawing/2014/main" id="{85337DFC-0671-4391-AB45-BB08B2F9E8AB}"/>
              </a:ext>
            </a:extLst>
          </p:cNvPr>
          <p:cNvSpPr/>
          <p:nvPr/>
        </p:nvSpPr>
        <p:spPr>
          <a:xfrm>
            <a:off x="6136963" y="3540349"/>
            <a:ext cx="5760000" cy="3285556"/>
          </a:xfrm>
          <a:prstGeom prst="roundRect">
            <a:avLst/>
          </a:prstGeom>
          <a:solidFill>
            <a:schemeClr val="accent4">
              <a:lumMod val="20000"/>
              <a:lumOff val="80000"/>
            </a:schemeClr>
          </a:solidFill>
          <a:ln/>
        </p:spPr>
        <p:style>
          <a:lnRef idx="1">
            <a:schemeClr val="accent4"/>
          </a:lnRef>
          <a:fillRef idx="2">
            <a:schemeClr val="accent4"/>
          </a:fillRef>
          <a:effectRef idx="1">
            <a:schemeClr val="accent4"/>
          </a:effectRef>
          <a:fontRef idx="minor">
            <a:schemeClr val="dk1"/>
          </a:fontRef>
        </p:style>
        <p:txBody>
          <a:bodyPr lIns="180000" tIns="180000" rIns="180000" bIns="180000" rtlCol="0" anchor="t"/>
          <a:lstStyle/>
          <a:p>
            <a:pPr algn="ctr"/>
            <a:endParaRPr kumimoji="1" lang="ja-JP" altLang="en-US" sz="1400"/>
          </a:p>
        </p:txBody>
      </p:sp>
      <p:sp>
        <p:nvSpPr>
          <p:cNvPr id="33" name="正方形/長方形 32">
            <a:extLst>
              <a:ext uri="{FF2B5EF4-FFF2-40B4-BE49-F238E27FC236}">
                <a16:creationId xmlns:a16="http://schemas.microsoft.com/office/drawing/2014/main" id="{A1E6149E-7F21-486D-A858-082646A396BD}"/>
              </a:ext>
            </a:extLst>
          </p:cNvPr>
          <p:cNvSpPr/>
          <p:nvPr/>
        </p:nvSpPr>
        <p:spPr>
          <a:xfrm>
            <a:off x="8277727" y="3574032"/>
            <a:ext cx="1620957" cy="338554"/>
          </a:xfrm>
          <a:prstGeom prst="rect">
            <a:avLst/>
          </a:prstGeom>
        </p:spPr>
        <p:txBody>
          <a:bodyPr wrap="none">
            <a:spAutoFit/>
          </a:bodyPr>
          <a:lstStyle/>
          <a:p>
            <a:pPr algn="ctr"/>
            <a:r>
              <a:rPr lang="ja-JP" altLang="en-US" sz="1600" b="1"/>
              <a:t>売り手（自社）</a:t>
            </a:r>
          </a:p>
        </p:txBody>
      </p:sp>
      <p:sp>
        <p:nvSpPr>
          <p:cNvPr id="35" name="四角形: 角を丸くする 34">
            <a:extLst>
              <a:ext uri="{FF2B5EF4-FFF2-40B4-BE49-F238E27FC236}">
                <a16:creationId xmlns:a16="http://schemas.microsoft.com/office/drawing/2014/main" id="{CBDFAD11-8D95-431D-B788-9B071680C382}"/>
              </a:ext>
            </a:extLst>
          </p:cNvPr>
          <p:cNvSpPr/>
          <p:nvPr/>
        </p:nvSpPr>
        <p:spPr>
          <a:xfrm>
            <a:off x="9672840" y="1416631"/>
            <a:ext cx="1376714" cy="1204254"/>
          </a:xfrm>
          <a:prstGeom prst="roundRect">
            <a:avLst/>
          </a:prstGeom>
          <a:ln/>
        </p:spPr>
        <p:style>
          <a:lnRef idx="1">
            <a:schemeClr val="accent6"/>
          </a:lnRef>
          <a:fillRef idx="2">
            <a:schemeClr val="accent6"/>
          </a:fillRef>
          <a:effectRef idx="1">
            <a:schemeClr val="accent6"/>
          </a:effectRef>
          <a:fontRef idx="minor">
            <a:schemeClr val="dk1"/>
          </a:fontRef>
        </p:style>
        <p:txBody>
          <a:bodyPr lIns="180000" tIns="180000" rIns="180000" bIns="180000" rtlCol="0" anchor="t"/>
          <a:lstStyle/>
          <a:p>
            <a:pPr algn="ctr"/>
            <a:endParaRPr lang="ja-JP" altLang="en-US" sz="1400"/>
          </a:p>
        </p:txBody>
      </p:sp>
      <p:sp>
        <p:nvSpPr>
          <p:cNvPr id="36" name="正方形/長方形 35">
            <a:extLst>
              <a:ext uri="{FF2B5EF4-FFF2-40B4-BE49-F238E27FC236}">
                <a16:creationId xmlns:a16="http://schemas.microsoft.com/office/drawing/2014/main" id="{E9EEC53F-F9AD-4CEA-BBCD-B55CC525F29C}"/>
              </a:ext>
            </a:extLst>
          </p:cNvPr>
          <p:cNvSpPr/>
          <p:nvPr/>
        </p:nvSpPr>
        <p:spPr>
          <a:xfrm>
            <a:off x="9776342" y="1701606"/>
            <a:ext cx="1210589" cy="584775"/>
          </a:xfrm>
          <a:prstGeom prst="rect">
            <a:avLst/>
          </a:prstGeom>
        </p:spPr>
        <p:txBody>
          <a:bodyPr wrap="none">
            <a:spAutoFit/>
          </a:bodyPr>
          <a:lstStyle/>
          <a:p>
            <a:pPr algn="ctr"/>
            <a:r>
              <a:rPr lang="ja-JP" altLang="en-US" sz="1600" b="1"/>
              <a:t>買い手</a:t>
            </a:r>
            <a:endParaRPr lang="en-US" altLang="ja-JP" sz="1600" b="1"/>
          </a:p>
          <a:p>
            <a:pPr algn="ctr"/>
            <a:r>
              <a:rPr lang="ja-JP" altLang="en-US" sz="1600" b="1"/>
              <a:t>（取引先）</a:t>
            </a:r>
          </a:p>
        </p:txBody>
      </p:sp>
      <p:sp>
        <p:nvSpPr>
          <p:cNvPr id="37" name="四角形: 角を丸くする 36">
            <a:extLst>
              <a:ext uri="{FF2B5EF4-FFF2-40B4-BE49-F238E27FC236}">
                <a16:creationId xmlns:a16="http://schemas.microsoft.com/office/drawing/2014/main" id="{1B74C658-4FF7-4EAE-8FB4-704078C69375}"/>
              </a:ext>
            </a:extLst>
          </p:cNvPr>
          <p:cNvSpPr/>
          <p:nvPr/>
        </p:nvSpPr>
        <p:spPr>
          <a:xfrm>
            <a:off x="6771814" y="1420198"/>
            <a:ext cx="1376714" cy="1204254"/>
          </a:xfrm>
          <a:prstGeom prst="roundRect">
            <a:avLst/>
          </a:prstGeom>
          <a:ln/>
        </p:spPr>
        <p:style>
          <a:lnRef idx="1">
            <a:schemeClr val="accent5"/>
          </a:lnRef>
          <a:fillRef idx="2">
            <a:schemeClr val="accent5"/>
          </a:fillRef>
          <a:effectRef idx="1">
            <a:schemeClr val="accent5"/>
          </a:effectRef>
          <a:fontRef idx="minor">
            <a:schemeClr val="dk1"/>
          </a:fontRef>
        </p:style>
        <p:txBody>
          <a:bodyPr lIns="180000" tIns="180000" rIns="180000" bIns="180000" rtlCol="0" anchor="t"/>
          <a:lstStyle/>
          <a:p>
            <a:pPr algn="ctr"/>
            <a:endParaRPr lang="ja-JP" altLang="en-US" sz="1400"/>
          </a:p>
        </p:txBody>
      </p:sp>
      <p:sp>
        <p:nvSpPr>
          <p:cNvPr id="38" name="正方形/長方形 37">
            <a:extLst>
              <a:ext uri="{FF2B5EF4-FFF2-40B4-BE49-F238E27FC236}">
                <a16:creationId xmlns:a16="http://schemas.microsoft.com/office/drawing/2014/main" id="{8AC1939E-7AC4-4920-8E42-24EA7A9E5C3F}"/>
              </a:ext>
            </a:extLst>
          </p:cNvPr>
          <p:cNvSpPr/>
          <p:nvPr/>
        </p:nvSpPr>
        <p:spPr>
          <a:xfrm>
            <a:off x="6941238" y="1720815"/>
            <a:ext cx="1005404" cy="584775"/>
          </a:xfrm>
          <a:prstGeom prst="rect">
            <a:avLst/>
          </a:prstGeom>
        </p:spPr>
        <p:txBody>
          <a:bodyPr wrap="none">
            <a:spAutoFit/>
          </a:bodyPr>
          <a:lstStyle/>
          <a:p>
            <a:pPr algn="ctr"/>
            <a:r>
              <a:rPr lang="ja-JP" altLang="en-US" sz="1600" b="1"/>
              <a:t>社会</a:t>
            </a:r>
            <a:endParaRPr lang="en-US" altLang="ja-JP" sz="1600" b="1"/>
          </a:p>
          <a:p>
            <a:pPr algn="ctr"/>
            <a:r>
              <a:rPr lang="ja-JP" altLang="en-US" sz="1600" b="1"/>
              <a:t>（業界）</a:t>
            </a:r>
          </a:p>
        </p:txBody>
      </p:sp>
      <p:cxnSp>
        <p:nvCxnSpPr>
          <p:cNvPr id="40" name="直線矢印コネクタ 39">
            <a:extLst>
              <a:ext uri="{FF2B5EF4-FFF2-40B4-BE49-F238E27FC236}">
                <a16:creationId xmlns:a16="http://schemas.microsoft.com/office/drawing/2014/main" id="{73B43910-762D-4FC5-A67F-96844A360097}"/>
              </a:ext>
            </a:extLst>
          </p:cNvPr>
          <p:cNvCxnSpPr>
            <a:cxnSpLocks/>
          </p:cNvCxnSpPr>
          <p:nvPr/>
        </p:nvCxnSpPr>
        <p:spPr>
          <a:xfrm flipH="1" flipV="1">
            <a:off x="7522344" y="2624452"/>
            <a:ext cx="588912" cy="9092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52F3CDF6-3A41-47BE-A382-5E04C3C0C2A1}"/>
              </a:ext>
            </a:extLst>
          </p:cNvPr>
          <p:cNvSpPr txBox="1"/>
          <p:nvPr/>
        </p:nvSpPr>
        <p:spPr>
          <a:xfrm>
            <a:off x="10028000" y="3274784"/>
            <a:ext cx="1449964" cy="230832"/>
          </a:xfrm>
          <a:prstGeom prst="rect">
            <a:avLst/>
          </a:prstGeom>
          <a:noFill/>
        </p:spPr>
        <p:txBody>
          <a:bodyPr wrap="square" rtlCol="0">
            <a:spAutoFit/>
          </a:bodyPr>
          <a:lstStyle/>
          <a:p>
            <a:r>
              <a:rPr kumimoji="1" lang="ja-JP" altLang="en-US" sz="900" b="1"/>
              <a:t>商品、サービス、価値</a:t>
            </a:r>
          </a:p>
        </p:txBody>
      </p:sp>
      <p:cxnSp>
        <p:nvCxnSpPr>
          <p:cNvPr id="44" name="直線矢印コネクタ 43">
            <a:extLst>
              <a:ext uri="{FF2B5EF4-FFF2-40B4-BE49-F238E27FC236}">
                <a16:creationId xmlns:a16="http://schemas.microsoft.com/office/drawing/2014/main" id="{EF598B3C-AB2C-4A7E-985E-BC3C89359FD4}"/>
              </a:ext>
            </a:extLst>
          </p:cNvPr>
          <p:cNvCxnSpPr>
            <a:cxnSpLocks/>
          </p:cNvCxnSpPr>
          <p:nvPr/>
        </p:nvCxnSpPr>
        <p:spPr>
          <a:xfrm>
            <a:off x="7705692" y="2626241"/>
            <a:ext cx="588912" cy="8667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B5538583-E24E-4B6B-BC41-5354294F3DC1}"/>
              </a:ext>
            </a:extLst>
          </p:cNvPr>
          <p:cNvSpPr txBox="1"/>
          <p:nvPr/>
        </p:nvSpPr>
        <p:spPr>
          <a:xfrm>
            <a:off x="9422531" y="2614519"/>
            <a:ext cx="883049" cy="230832"/>
          </a:xfrm>
          <a:prstGeom prst="rect">
            <a:avLst/>
          </a:prstGeom>
          <a:noFill/>
        </p:spPr>
        <p:txBody>
          <a:bodyPr wrap="square" rtlCol="0">
            <a:spAutoFit/>
          </a:bodyPr>
          <a:lstStyle/>
          <a:p>
            <a:r>
              <a:rPr kumimoji="1" lang="ja-JP" altLang="en-US" sz="900" b="1"/>
              <a:t>収益、信用</a:t>
            </a:r>
          </a:p>
        </p:txBody>
      </p:sp>
      <p:cxnSp>
        <p:nvCxnSpPr>
          <p:cNvPr id="47" name="直線矢印コネクタ 46">
            <a:extLst>
              <a:ext uri="{FF2B5EF4-FFF2-40B4-BE49-F238E27FC236}">
                <a16:creationId xmlns:a16="http://schemas.microsoft.com/office/drawing/2014/main" id="{D75E0EFB-AA02-436B-B552-C4EB5BE57ABF}"/>
              </a:ext>
            </a:extLst>
          </p:cNvPr>
          <p:cNvCxnSpPr>
            <a:cxnSpLocks/>
          </p:cNvCxnSpPr>
          <p:nvPr/>
        </p:nvCxnSpPr>
        <p:spPr>
          <a:xfrm flipV="1">
            <a:off x="9994613" y="2599471"/>
            <a:ext cx="461796" cy="8880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E480212C-5813-4589-8591-61A2CE348ABA}"/>
              </a:ext>
            </a:extLst>
          </p:cNvPr>
          <p:cNvSpPr txBox="1"/>
          <p:nvPr/>
        </p:nvSpPr>
        <p:spPr>
          <a:xfrm>
            <a:off x="6911484" y="3270761"/>
            <a:ext cx="1188333" cy="230832"/>
          </a:xfrm>
          <a:prstGeom prst="rect">
            <a:avLst/>
          </a:prstGeom>
          <a:noFill/>
        </p:spPr>
        <p:txBody>
          <a:bodyPr wrap="square" rtlCol="0">
            <a:spAutoFit/>
          </a:bodyPr>
          <a:lstStyle/>
          <a:p>
            <a:r>
              <a:rPr kumimoji="1" lang="ja-JP" altLang="en-US" sz="900"/>
              <a:t>実績、使命、理念</a:t>
            </a:r>
          </a:p>
        </p:txBody>
      </p:sp>
      <p:cxnSp>
        <p:nvCxnSpPr>
          <p:cNvPr id="51" name="直線矢印コネクタ 50">
            <a:extLst>
              <a:ext uri="{FF2B5EF4-FFF2-40B4-BE49-F238E27FC236}">
                <a16:creationId xmlns:a16="http://schemas.microsoft.com/office/drawing/2014/main" id="{8E9B3844-9B91-417F-BEB0-D9AD20861F8B}"/>
              </a:ext>
            </a:extLst>
          </p:cNvPr>
          <p:cNvCxnSpPr>
            <a:cxnSpLocks/>
          </p:cNvCxnSpPr>
          <p:nvPr/>
        </p:nvCxnSpPr>
        <p:spPr>
          <a:xfrm flipH="1">
            <a:off x="9811204" y="2619919"/>
            <a:ext cx="455066" cy="8667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BAA1D5DC-5AE5-4CC4-9611-74365AE67BDE}"/>
              </a:ext>
            </a:extLst>
          </p:cNvPr>
          <p:cNvSpPr txBox="1"/>
          <p:nvPr/>
        </p:nvSpPr>
        <p:spPr>
          <a:xfrm>
            <a:off x="7776096" y="2613027"/>
            <a:ext cx="1191661" cy="230832"/>
          </a:xfrm>
          <a:prstGeom prst="rect">
            <a:avLst/>
          </a:prstGeom>
          <a:noFill/>
        </p:spPr>
        <p:txBody>
          <a:bodyPr wrap="square" rtlCol="0">
            <a:spAutoFit/>
          </a:bodyPr>
          <a:lstStyle/>
          <a:p>
            <a:r>
              <a:rPr kumimoji="1" lang="ja-JP" altLang="en-US" sz="900"/>
              <a:t>信用、機会の創出</a:t>
            </a:r>
          </a:p>
        </p:txBody>
      </p:sp>
      <p:cxnSp>
        <p:nvCxnSpPr>
          <p:cNvPr id="55" name="直線矢印コネクタ 54">
            <a:extLst>
              <a:ext uri="{FF2B5EF4-FFF2-40B4-BE49-F238E27FC236}">
                <a16:creationId xmlns:a16="http://schemas.microsoft.com/office/drawing/2014/main" id="{84E879F6-8230-40D3-B827-E70E2B4BEB75}"/>
              </a:ext>
            </a:extLst>
          </p:cNvPr>
          <p:cNvCxnSpPr>
            <a:cxnSpLocks/>
          </p:cNvCxnSpPr>
          <p:nvPr/>
        </p:nvCxnSpPr>
        <p:spPr>
          <a:xfrm>
            <a:off x="8148528" y="1836977"/>
            <a:ext cx="1524312" cy="71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DC6A3F3A-A23C-4821-B62E-0F6D2909E48C}"/>
              </a:ext>
            </a:extLst>
          </p:cNvPr>
          <p:cNvSpPr txBox="1"/>
          <p:nvPr/>
        </p:nvSpPr>
        <p:spPr>
          <a:xfrm>
            <a:off x="8346171" y="1883205"/>
            <a:ext cx="1166490" cy="230832"/>
          </a:xfrm>
          <a:prstGeom prst="rect">
            <a:avLst/>
          </a:prstGeom>
          <a:noFill/>
        </p:spPr>
        <p:txBody>
          <a:bodyPr wrap="square" rtlCol="0">
            <a:spAutoFit/>
          </a:bodyPr>
          <a:lstStyle/>
          <a:p>
            <a:r>
              <a:rPr kumimoji="1" lang="ja-JP" altLang="en-US" sz="900"/>
              <a:t>発展、市場活性化</a:t>
            </a:r>
          </a:p>
        </p:txBody>
      </p:sp>
      <p:cxnSp>
        <p:nvCxnSpPr>
          <p:cNvPr id="60" name="直線矢印コネクタ 59">
            <a:extLst>
              <a:ext uri="{FF2B5EF4-FFF2-40B4-BE49-F238E27FC236}">
                <a16:creationId xmlns:a16="http://schemas.microsoft.com/office/drawing/2014/main" id="{8E5976E1-8D75-41F0-8EA5-F8D191532F45}"/>
              </a:ext>
            </a:extLst>
          </p:cNvPr>
          <p:cNvCxnSpPr>
            <a:cxnSpLocks/>
          </p:cNvCxnSpPr>
          <p:nvPr/>
        </p:nvCxnSpPr>
        <p:spPr>
          <a:xfrm flipH="1">
            <a:off x="8111257" y="2132696"/>
            <a:ext cx="1578296"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4F2CD928-DC48-40D3-946B-6F947349E1ED}"/>
              </a:ext>
            </a:extLst>
          </p:cNvPr>
          <p:cNvSpPr/>
          <p:nvPr/>
        </p:nvSpPr>
        <p:spPr>
          <a:xfrm>
            <a:off x="7089609" y="4571467"/>
            <a:ext cx="3953317" cy="965252"/>
          </a:xfrm>
          <a:prstGeom prst="rect">
            <a:avLst/>
          </a:prstGeom>
          <a:solidFill>
            <a:schemeClr val="tx1">
              <a:lumMod val="10000"/>
              <a:lumOff val="90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t"/>
          <a:lstStyle/>
          <a:p>
            <a:pPr algn="ctr"/>
            <a:endParaRPr kumimoji="1" lang="ja-JP" altLang="en-US" sz="1600"/>
          </a:p>
        </p:txBody>
      </p:sp>
      <p:sp>
        <p:nvSpPr>
          <p:cNvPr id="67" name="正方形/長方形 66">
            <a:extLst>
              <a:ext uri="{FF2B5EF4-FFF2-40B4-BE49-F238E27FC236}">
                <a16:creationId xmlns:a16="http://schemas.microsoft.com/office/drawing/2014/main" id="{F69F5CD2-4C48-43A1-904F-4F0B70B2564B}"/>
              </a:ext>
            </a:extLst>
          </p:cNvPr>
          <p:cNvSpPr/>
          <p:nvPr/>
        </p:nvSpPr>
        <p:spPr>
          <a:xfrm>
            <a:off x="6579220" y="4569407"/>
            <a:ext cx="4692313" cy="261610"/>
          </a:xfrm>
          <a:prstGeom prst="rect">
            <a:avLst/>
          </a:prstGeom>
        </p:spPr>
        <p:txBody>
          <a:bodyPr wrap="square">
            <a:spAutoFit/>
          </a:bodyPr>
          <a:lstStyle/>
          <a:p>
            <a:pPr algn="ctr"/>
            <a:r>
              <a:rPr lang="ja-JP" altLang="en-US" sz="1100" b="1"/>
              <a:t>フロントオフィス（売上創造）</a:t>
            </a:r>
          </a:p>
        </p:txBody>
      </p:sp>
      <p:sp>
        <p:nvSpPr>
          <p:cNvPr id="54" name="正方形/長方形 53">
            <a:extLst>
              <a:ext uri="{FF2B5EF4-FFF2-40B4-BE49-F238E27FC236}">
                <a16:creationId xmlns:a16="http://schemas.microsoft.com/office/drawing/2014/main" id="{E26A83B8-0423-4DB7-8FE0-C97D26C6F5D8}"/>
              </a:ext>
            </a:extLst>
          </p:cNvPr>
          <p:cNvSpPr/>
          <p:nvPr/>
        </p:nvSpPr>
        <p:spPr>
          <a:xfrm>
            <a:off x="637655" y="2524255"/>
            <a:ext cx="1415772" cy="276999"/>
          </a:xfrm>
          <a:prstGeom prst="rect">
            <a:avLst/>
          </a:prstGeom>
        </p:spPr>
        <p:txBody>
          <a:bodyPr wrap="none">
            <a:spAutoFit/>
          </a:bodyPr>
          <a:lstStyle/>
          <a:p>
            <a:pPr algn="ctr"/>
            <a:r>
              <a:rPr lang="ja-JP" altLang="en-US" sz="1200" b="1"/>
              <a:t>組織マネジメント</a:t>
            </a:r>
          </a:p>
        </p:txBody>
      </p:sp>
      <p:sp>
        <p:nvSpPr>
          <p:cNvPr id="56" name="正方形/長方形 55">
            <a:extLst>
              <a:ext uri="{FF2B5EF4-FFF2-40B4-BE49-F238E27FC236}">
                <a16:creationId xmlns:a16="http://schemas.microsoft.com/office/drawing/2014/main" id="{B11BAB95-5121-45AC-BB2D-73C8C22ECA9A}"/>
              </a:ext>
            </a:extLst>
          </p:cNvPr>
          <p:cNvSpPr/>
          <p:nvPr/>
        </p:nvSpPr>
        <p:spPr>
          <a:xfrm>
            <a:off x="637655" y="1452174"/>
            <a:ext cx="1415772" cy="276999"/>
          </a:xfrm>
          <a:prstGeom prst="rect">
            <a:avLst/>
          </a:prstGeom>
        </p:spPr>
        <p:txBody>
          <a:bodyPr wrap="none">
            <a:spAutoFit/>
          </a:bodyPr>
          <a:lstStyle/>
          <a:p>
            <a:pPr algn="ctr"/>
            <a:r>
              <a:rPr lang="ja-JP" altLang="en-US" sz="1200" b="1"/>
              <a:t>社会マネジメント</a:t>
            </a:r>
          </a:p>
        </p:txBody>
      </p:sp>
      <p:sp>
        <p:nvSpPr>
          <p:cNvPr id="30" name="四角形: 角を丸くする 29">
            <a:extLst>
              <a:ext uri="{FF2B5EF4-FFF2-40B4-BE49-F238E27FC236}">
                <a16:creationId xmlns:a16="http://schemas.microsoft.com/office/drawing/2014/main" id="{F51DA3F0-214A-478B-8EB1-D808EF336558}"/>
              </a:ext>
            </a:extLst>
          </p:cNvPr>
          <p:cNvSpPr/>
          <p:nvPr/>
        </p:nvSpPr>
        <p:spPr>
          <a:xfrm>
            <a:off x="341511" y="3534995"/>
            <a:ext cx="5533171" cy="3204000"/>
          </a:xfrm>
          <a:prstGeom prst="roundRect">
            <a:avLst/>
          </a:prstGeom>
          <a:solidFill>
            <a:schemeClr val="accent3">
              <a:lumMod val="20000"/>
              <a:lumOff val="80000"/>
            </a:schemeClr>
          </a:solidFill>
          <a:ln/>
        </p:spPr>
        <p:style>
          <a:lnRef idx="1">
            <a:schemeClr val="accent2"/>
          </a:lnRef>
          <a:fillRef idx="2">
            <a:schemeClr val="accent2"/>
          </a:fillRef>
          <a:effectRef idx="1">
            <a:schemeClr val="accent2"/>
          </a:effectRef>
          <a:fontRef idx="minor">
            <a:schemeClr val="dk1"/>
          </a:fontRef>
        </p:style>
        <p:txBody>
          <a:bodyPr lIns="180000" tIns="180000" rIns="180000" bIns="180000" rtlCol="0" anchor="t"/>
          <a:lstStyle/>
          <a:p>
            <a:pPr algn="ctr"/>
            <a:endParaRPr kumimoji="1" lang="ja-JP" altLang="en-US"/>
          </a:p>
        </p:txBody>
      </p:sp>
      <p:sp>
        <p:nvSpPr>
          <p:cNvPr id="61" name="正方形/長方形 60">
            <a:extLst>
              <a:ext uri="{FF2B5EF4-FFF2-40B4-BE49-F238E27FC236}">
                <a16:creationId xmlns:a16="http://schemas.microsoft.com/office/drawing/2014/main" id="{FB7C7F32-5D68-4865-92B7-E8FF7233A3D0}"/>
              </a:ext>
            </a:extLst>
          </p:cNvPr>
          <p:cNvSpPr/>
          <p:nvPr/>
        </p:nvSpPr>
        <p:spPr>
          <a:xfrm>
            <a:off x="638982" y="3522391"/>
            <a:ext cx="1415772" cy="276999"/>
          </a:xfrm>
          <a:prstGeom prst="rect">
            <a:avLst/>
          </a:prstGeom>
        </p:spPr>
        <p:txBody>
          <a:bodyPr wrap="none">
            <a:spAutoFit/>
          </a:bodyPr>
          <a:lstStyle/>
          <a:p>
            <a:pPr algn="ctr"/>
            <a:r>
              <a:rPr lang="ja-JP" altLang="en-US" sz="1200" b="1"/>
              <a:t>個人マネジメント</a:t>
            </a:r>
          </a:p>
        </p:txBody>
      </p:sp>
      <p:sp>
        <p:nvSpPr>
          <p:cNvPr id="58" name="正方形/長方形 57">
            <a:extLst>
              <a:ext uri="{FF2B5EF4-FFF2-40B4-BE49-F238E27FC236}">
                <a16:creationId xmlns:a16="http://schemas.microsoft.com/office/drawing/2014/main" id="{6BF3A683-183F-4863-8855-340D57D968EC}"/>
              </a:ext>
            </a:extLst>
          </p:cNvPr>
          <p:cNvSpPr/>
          <p:nvPr/>
        </p:nvSpPr>
        <p:spPr>
          <a:xfrm>
            <a:off x="722159" y="4324037"/>
            <a:ext cx="2489639" cy="1858312"/>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kumimoji="1" lang="ja-JP" altLang="en-US" sz="900" b="1">
                <a:solidFill>
                  <a:schemeClr val="tx1"/>
                </a:solidFill>
              </a:rPr>
              <a:t>７つの習慣</a:t>
            </a:r>
          </a:p>
        </p:txBody>
      </p:sp>
      <p:sp>
        <p:nvSpPr>
          <p:cNvPr id="62" name="正方形/長方形 61">
            <a:extLst>
              <a:ext uri="{FF2B5EF4-FFF2-40B4-BE49-F238E27FC236}">
                <a16:creationId xmlns:a16="http://schemas.microsoft.com/office/drawing/2014/main" id="{2DA1ACFB-E618-4A39-9CD7-D6293464F5D0}"/>
              </a:ext>
            </a:extLst>
          </p:cNvPr>
          <p:cNvSpPr/>
          <p:nvPr/>
        </p:nvSpPr>
        <p:spPr>
          <a:xfrm>
            <a:off x="916423" y="5340001"/>
            <a:ext cx="2160000" cy="731452"/>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vert="eaVert" lIns="36000" tIns="36000" rIns="36000" bIns="36000" rtlCol="0" anchor="b"/>
          <a:lstStyle/>
          <a:p>
            <a:pPr algn="dist"/>
            <a:r>
              <a:rPr kumimoji="1" lang="ja-JP" altLang="en-US" sz="1050">
                <a:solidFill>
                  <a:schemeClr val="bg1"/>
                </a:solidFill>
              </a:rPr>
              <a:t>私的成功</a:t>
            </a:r>
          </a:p>
        </p:txBody>
      </p:sp>
      <p:sp>
        <p:nvSpPr>
          <p:cNvPr id="63" name="正方形/長方形 62">
            <a:extLst>
              <a:ext uri="{FF2B5EF4-FFF2-40B4-BE49-F238E27FC236}">
                <a16:creationId xmlns:a16="http://schemas.microsoft.com/office/drawing/2014/main" id="{8DE2C809-46B3-4B2E-AE0B-2B524C4ACC66}"/>
              </a:ext>
            </a:extLst>
          </p:cNvPr>
          <p:cNvSpPr/>
          <p:nvPr/>
        </p:nvSpPr>
        <p:spPr>
          <a:xfrm>
            <a:off x="916422" y="4532001"/>
            <a:ext cx="2160000" cy="798703"/>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vert="eaVert" lIns="36000" tIns="36000" rIns="36000" bIns="36000" rtlCol="0" anchor="b"/>
          <a:lstStyle/>
          <a:p>
            <a:pPr algn="dist"/>
            <a:r>
              <a:rPr kumimoji="1" lang="ja-JP" altLang="en-US" sz="1050">
                <a:solidFill>
                  <a:schemeClr val="bg1"/>
                </a:solidFill>
              </a:rPr>
              <a:t>公的成功</a:t>
            </a:r>
          </a:p>
        </p:txBody>
      </p:sp>
      <p:sp>
        <p:nvSpPr>
          <p:cNvPr id="64" name="四角形: 角を丸くする 63">
            <a:extLst>
              <a:ext uri="{FF2B5EF4-FFF2-40B4-BE49-F238E27FC236}">
                <a16:creationId xmlns:a16="http://schemas.microsoft.com/office/drawing/2014/main" id="{D13E4E65-C7BE-4E8E-9CA1-4DBCBA6CE1C3}"/>
              </a:ext>
            </a:extLst>
          </p:cNvPr>
          <p:cNvSpPr/>
          <p:nvPr/>
        </p:nvSpPr>
        <p:spPr>
          <a:xfrm>
            <a:off x="1188749" y="5607569"/>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②終わりを思い描く</a:t>
            </a:r>
            <a:endParaRPr lang="en-US" altLang="ja-JP" sz="900">
              <a:solidFill>
                <a:schemeClr val="tx1"/>
              </a:solidFill>
            </a:endParaRPr>
          </a:p>
        </p:txBody>
      </p:sp>
      <p:sp>
        <p:nvSpPr>
          <p:cNvPr id="65" name="四角形: 角を丸くする 64">
            <a:extLst>
              <a:ext uri="{FF2B5EF4-FFF2-40B4-BE49-F238E27FC236}">
                <a16:creationId xmlns:a16="http://schemas.microsoft.com/office/drawing/2014/main" id="{B3396E38-DC79-48D4-9A76-6F27B81FF9AC}"/>
              </a:ext>
            </a:extLst>
          </p:cNvPr>
          <p:cNvSpPr/>
          <p:nvPr/>
        </p:nvSpPr>
        <p:spPr>
          <a:xfrm>
            <a:off x="1188749" y="5364396"/>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③最優先事項を優先する</a:t>
            </a:r>
            <a:endParaRPr lang="en-US" altLang="ja-JP" sz="900">
              <a:solidFill>
                <a:schemeClr val="tx1"/>
              </a:solidFill>
            </a:endParaRPr>
          </a:p>
        </p:txBody>
      </p:sp>
      <p:sp>
        <p:nvSpPr>
          <p:cNvPr id="66" name="四角形: 角を丸くする 65">
            <a:extLst>
              <a:ext uri="{FF2B5EF4-FFF2-40B4-BE49-F238E27FC236}">
                <a16:creationId xmlns:a16="http://schemas.microsoft.com/office/drawing/2014/main" id="{DA04C01E-C56C-4E24-8160-12DC3E520A29}"/>
              </a:ext>
            </a:extLst>
          </p:cNvPr>
          <p:cNvSpPr/>
          <p:nvPr/>
        </p:nvSpPr>
        <p:spPr>
          <a:xfrm>
            <a:off x="1188749" y="5067883"/>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④</a:t>
            </a:r>
            <a:r>
              <a:rPr lang="en-US" altLang="ja-JP" sz="900">
                <a:solidFill>
                  <a:schemeClr val="tx1"/>
                </a:solidFill>
              </a:rPr>
              <a:t>Win-Win</a:t>
            </a:r>
            <a:r>
              <a:rPr lang="ja-JP" altLang="en-US" sz="900">
                <a:solidFill>
                  <a:schemeClr val="tx1"/>
                </a:solidFill>
              </a:rPr>
              <a:t>を考える</a:t>
            </a:r>
            <a:endParaRPr lang="en-US" altLang="ja-JP" sz="900">
              <a:solidFill>
                <a:schemeClr val="tx1"/>
              </a:solidFill>
            </a:endParaRPr>
          </a:p>
        </p:txBody>
      </p:sp>
      <p:sp>
        <p:nvSpPr>
          <p:cNvPr id="69" name="四角形: 角を丸くする 68">
            <a:extLst>
              <a:ext uri="{FF2B5EF4-FFF2-40B4-BE49-F238E27FC236}">
                <a16:creationId xmlns:a16="http://schemas.microsoft.com/office/drawing/2014/main" id="{A5AD7D3C-4D07-44B6-98BB-09E54AD4404A}"/>
              </a:ext>
            </a:extLst>
          </p:cNvPr>
          <p:cNvSpPr/>
          <p:nvPr/>
        </p:nvSpPr>
        <p:spPr>
          <a:xfrm>
            <a:off x="1188749" y="4824710"/>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⑤理解に徹し、理解される</a:t>
            </a:r>
            <a:endParaRPr lang="en-US" altLang="ja-JP" sz="900">
              <a:solidFill>
                <a:schemeClr val="tx1"/>
              </a:solidFill>
            </a:endParaRPr>
          </a:p>
        </p:txBody>
      </p:sp>
      <p:sp>
        <p:nvSpPr>
          <p:cNvPr id="77" name="四角形: 角を丸くする 76">
            <a:extLst>
              <a:ext uri="{FF2B5EF4-FFF2-40B4-BE49-F238E27FC236}">
                <a16:creationId xmlns:a16="http://schemas.microsoft.com/office/drawing/2014/main" id="{6ECE1190-304E-427D-9EBA-B61B3E8D51F2}"/>
              </a:ext>
            </a:extLst>
          </p:cNvPr>
          <p:cNvSpPr/>
          <p:nvPr/>
        </p:nvSpPr>
        <p:spPr>
          <a:xfrm>
            <a:off x="1188749" y="4581537"/>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⑥シナジーを創り出す</a:t>
            </a:r>
            <a:endParaRPr lang="en-US" altLang="ja-JP" sz="900">
              <a:solidFill>
                <a:schemeClr val="tx1"/>
              </a:solidFill>
            </a:endParaRPr>
          </a:p>
        </p:txBody>
      </p:sp>
      <p:sp>
        <p:nvSpPr>
          <p:cNvPr id="78" name="四角形: 角を丸くする 77">
            <a:extLst>
              <a:ext uri="{FF2B5EF4-FFF2-40B4-BE49-F238E27FC236}">
                <a16:creationId xmlns:a16="http://schemas.microsoft.com/office/drawing/2014/main" id="{0E599092-F3E0-4A39-96C6-0C9F939267A7}"/>
              </a:ext>
            </a:extLst>
          </p:cNvPr>
          <p:cNvSpPr/>
          <p:nvPr/>
        </p:nvSpPr>
        <p:spPr>
          <a:xfrm>
            <a:off x="2804319" y="4575606"/>
            <a:ext cx="213196" cy="1455135"/>
          </a:xfrm>
          <a:prstGeom prst="roundRect">
            <a:avLst/>
          </a:prstGeom>
          <a:ln/>
        </p:spPr>
        <p:style>
          <a:lnRef idx="2">
            <a:schemeClr val="accent1"/>
          </a:lnRef>
          <a:fillRef idx="1">
            <a:schemeClr val="lt1"/>
          </a:fillRef>
          <a:effectRef idx="0">
            <a:schemeClr val="accent1"/>
          </a:effectRef>
          <a:fontRef idx="minor">
            <a:schemeClr val="dk1"/>
          </a:fontRef>
        </p:style>
        <p:txBody>
          <a:bodyPr vert="eaVert" lIns="36000" tIns="36000" rIns="36000" bIns="36000" rtlCol="0" anchor="ctr"/>
          <a:lstStyle/>
          <a:p>
            <a:pPr algn="dist"/>
            <a:r>
              <a:rPr lang="ja-JP" altLang="en-US" sz="900">
                <a:solidFill>
                  <a:schemeClr val="tx1"/>
                </a:solidFill>
              </a:rPr>
              <a:t>⑦刃を研ぐ</a:t>
            </a:r>
            <a:endParaRPr lang="en-US" altLang="ja-JP" sz="900">
              <a:solidFill>
                <a:schemeClr val="tx1"/>
              </a:solidFill>
            </a:endParaRPr>
          </a:p>
        </p:txBody>
      </p:sp>
      <p:sp>
        <p:nvSpPr>
          <p:cNvPr id="79" name="正方形/長方形 78">
            <a:extLst>
              <a:ext uri="{FF2B5EF4-FFF2-40B4-BE49-F238E27FC236}">
                <a16:creationId xmlns:a16="http://schemas.microsoft.com/office/drawing/2014/main" id="{5A1F70DE-7FC2-4259-AA5B-B87622D6C5FE}"/>
              </a:ext>
            </a:extLst>
          </p:cNvPr>
          <p:cNvSpPr/>
          <p:nvPr/>
        </p:nvSpPr>
        <p:spPr>
          <a:xfrm>
            <a:off x="4344709" y="4330695"/>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整え方</a:t>
            </a:r>
            <a:endParaRPr lang="en-US" altLang="ja-JP" sz="900" b="1">
              <a:solidFill>
                <a:schemeClr val="tx1"/>
              </a:solidFill>
            </a:endParaRPr>
          </a:p>
        </p:txBody>
      </p:sp>
      <p:sp>
        <p:nvSpPr>
          <p:cNvPr id="80" name="正方形/長方形 79">
            <a:extLst>
              <a:ext uri="{FF2B5EF4-FFF2-40B4-BE49-F238E27FC236}">
                <a16:creationId xmlns:a16="http://schemas.microsoft.com/office/drawing/2014/main" id="{405F0630-D323-4B4E-A04B-5142D81B80C8}"/>
              </a:ext>
            </a:extLst>
          </p:cNvPr>
          <p:cNvSpPr/>
          <p:nvPr/>
        </p:nvSpPr>
        <p:spPr>
          <a:xfrm>
            <a:off x="3248172" y="4953326"/>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学び方</a:t>
            </a:r>
            <a:endParaRPr lang="en-US" altLang="ja-JP" sz="900" b="1">
              <a:solidFill>
                <a:schemeClr val="tx1"/>
              </a:solidFill>
            </a:endParaRPr>
          </a:p>
        </p:txBody>
      </p:sp>
      <p:sp>
        <p:nvSpPr>
          <p:cNvPr id="81" name="正方形/長方形 80">
            <a:extLst>
              <a:ext uri="{FF2B5EF4-FFF2-40B4-BE49-F238E27FC236}">
                <a16:creationId xmlns:a16="http://schemas.microsoft.com/office/drawing/2014/main" id="{CCD9A363-39E5-4626-980C-9819AFD21960}"/>
              </a:ext>
            </a:extLst>
          </p:cNvPr>
          <p:cNvSpPr/>
          <p:nvPr/>
        </p:nvSpPr>
        <p:spPr>
          <a:xfrm>
            <a:off x="4350829" y="4953326"/>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考え方</a:t>
            </a:r>
            <a:endParaRPr lang="en-US" altLang="ja-JP" sz="900" b="1">
              <a:solidFill>
                <a:schemeClr val="tx1"/>
              </a:solidFill>
            </a:endParaRPr>
          </a:p>
        </p:txBody>
      </p:sp>
      <p:sp>
        <p:nvSpPr>
          <p:cNvPr id="82" name="正方形/長方形 81">
            <a:extLst>
              <a:ext uri="{FF2B5EF4-FFF2-40B4-BE49-F238E27FC236}">
                <a16:creationId xmlns:a16="http://schemas.microsoft.com/office/drawing/2014/main" id="{CA2BA4A0-E831-47BB-A6E9-41C03AF97208}"/>
              </a:ext>
            </a:extLst>
          </p:cNvPr>
          <p:cNvSpPr/>
          <p:nvPr/>
        </p:nvSpPr>
        <p:spPr>
          <a:xfrm>
            <a:off x="3249843" y="5570952"/>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稼ぎ方</a:t>
            </a:r>
            <a:endParaRPr lang="en-US" altLang="ja-JP" sz="900" b="1">
              <a:solidFill>
                <a:schemeClr val="tx1"/>
              </a:solidFill>
            </a:endParaRPr>
          </a:p>
        </p:txBody>
      </p:sp>
      <p:sp>
        <p:nvSpPr>
          <p:cNvPr id="83" name="正方形/長方形 82">
            <a:extLst>
              <a:ext uri="{FF2B5EF4-FFF2-40B4-BE49-F238E27FC236}">
                <a16:creationId xmlns:a16="http://schemas.microsoft.com/office/drawing/2014/main" id="{7798ECC8-AB92-43B0-963A-8DB26E58955D}"/>
              </a:ext>
            </a:extLst>
          </p:cNvPr>
          <p:cNvSpPr/>
          <p:nvPr/>
        </p:nvSpPr>
        <p:spPr>
          <a:xfrm>
            <a:off x="3248172" y="4330695"/>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伝え方</a:t>
            </a:r>
            <a:endParaRPr lang="en-US" altLang="ja-JP" sz="900" b="1">
              <a:solidFill>
                <a:schemeClr val="tx1"/>
              </a:solidFill>
            </a:endParaRPr>
          </a:p>
        </p:txBody>
      </p:sp>
      <p:sp>
        <p:nvSpPr>
          <p:cNvPr id="18" name="四角形: 角を丸くする 17">
            <a:extLst>
              <a:ext uri="{FF2B5EF4-FFF2-40B4-BE49-F238E27FC236}">
                <a16:creationId xmlns:a16="http://schemas.microsoft.com/office/drawing/2014/main" id="{BE4A3DCF-274E-43CB-9068-2ED4D74E2D08}"/>
              </a:ext>
            </a:extLst>
          </p:cNvPr>
          <p:cNvSpPr/>
          <p:nvPr/>
        </p:nvSpPr>
        <p:spPr>
          <a:xfrm>
            <a:off x="7568691" y="4874323"/>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商品・サービス</a:t>
            </a:r>
            <a:endParaRPr lang="en-US" altLang="ja-JP" sz="1050">
              <a:solidFill>
                <a:schemeClr val="tx1"/>
              </a:solidFill>
            </a:endParaRPr>
          </a:p>
          <a:p>
            <a:pPr algn="ctr"/>
            <a:r>
              <a:rPr lang="ja-JP" altLang="en-US" sz="1050">
                <a:solidFill>
                  <a:schemeClr val="tx1"/>
                </a:solidFill>
              </a:rPr>
              <a:t>開発</a:t>
            </a:r>
            <a:endParaRPr lang="en-US" altLang="ja-JP" sz="1050">
              <a:solidFill>
                <a:schemeClr val="tx1"/>
              </a:solidFill>
            </a:endParaRPr>
          </a:p>
        </p:txBody>
      </p:sp>
      <p:sp>
        <p:nvSpPr>
          <p:cNvPr id="70" name="正方形/長方形 69">
            <a:extLst>
              <a:ext uri="{FF2B5EF4-FFF2-40B4-BE49-F238E27FC236}">
                <a16:creationId xmlns:a16="http://schemas.microsoft.com/office/drawing/2014/main" id="{45608EC6-F7F4-4C0D-803D-3288EBA6ABAB}"/>
              </a:ext>
            </a:extLst>
          </p:cNvPr>
          <p:cNvSpPr/>
          <p:nvPr/>
        </p:nvSpPr>
        <p:spPr>
          <a:xfrm>
            <a:off x="4350829" y="5573821"/>
            <a:ext cx="1080000" cy="612000"/>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進め方</a:t>
            </a:r>
            <a:endParaRPr lang="en-US" altLang="ja-JP" sz="900" b="1">
              <a:solidFill>
                <a:schemeClr val="tx1"/>
              </a:solidFill>
            </a:endParaRPr>
          </a:p>
        </p:txBody>
      </p:sp>
      <p:sp>
        <p:nvSpPr>
          <p:cNvPr id="71" name="四角形: 角を丸くする 70">
            <a:extLst>
              <a:ext uri="{FF2B5EF4-FFF2-40B4-BE49-F238E27FC236}">
                <a16:creationId xmlns:a16="http://schemas.microsoft.com/office/drawing/2014/main" id="{1F75B359-1BFB-46B7-9628-3A25B383E8B5}"/>
              </a:ext>
            </a:extLst>
          </p:cNvPr>
          <p:cNvSpPr/>
          <p:nvPr/>
        </p:nvSpPr>
        <p:spPr>
          <a:xfrm>
            <a:off x="4401481" y="4527240"/>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マインドフルネス</a:t>
            </a:r>
            <a:endParaRPr lang="en-US" altLang="ja-JP" sz="700">
              <a:solidFill>
                <a:schemeClr val="tx1"/>
              </a:solidFill>
            </a:endParaRPr>
          </a:p>
        </p:txBody>
      </p:sp>
      <p:sp>
        <p:nvSpPr>
          <p:cNvPr id="72" name="四角形: 角を丸くする 71">
            <a:extLst>
              <a:ext uri="{FF2B5EF4-FFF2-40B4-BE49-F238E27FC236}">
                <a16:creationId xmlns:a16="http://schemas.microsoft.com/office/drawing/2014/main" id="{A26242E0-5466-4A42-BBE1-C75C4EC98A9D}"/>
              </a:ext>
            </a:extLst>
          </p:cNvPr>
          <p:cNvSpPr/>
          <p:nvPr/>
        </p:nvSpPr>
        <p:spPr>
          <a:xfrm>
            <a:off x="4401481" y="4658043"/>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睡眠</a:t>
            </a:r>
            <a:endParaRPr lang="en-US" altLang="ja-JP" sz="700">
              <a:solidFill>
                <a:schemeClr val="tx1"/>
              </a:solidFill>
            </a:endParaRPr>
          </a:p>
        </p:txBody>
      </p:sp>
      <p:sp>
        <p:nvSpPr>
          <p:cNvPr id="73" name="四角形: 角を丸くする 72">
            <a:extLst>
              <a:ext uri="{FF2B5EF4-FFF2-40B4-BE49-F238E27FC236}">
                <a16:creationId xmlns:a16="http://schemas.microsoft.com/office/drawing/2014/main" id="{4BB36BC5-2F66-4011-965E-BC9DFE608EA9}"/>
              </a:ext>
            </a:extLst>
          </p:cNvPr>
          <p:cNvSpPr/>
          <p:nvPr/>
        </p:nvSpPr>
        <p:spPr>
          <a:xfrm>
            <a:off x="4401481" y="4788846"/>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運動</a:t>
            </a:r>
            <a:endParaRPr lang="en-US" altLang="ja-JP" sz="700">
              <a:solidFill>
                <a:schemeClr val="tx1"/>
              </a:solidFill>
            </a:endParaRPr>
          </a:p>
        </p:txBody>
      </p:sp>
      <p:sp>
        <p:nvSpPr>
          <p:cNvPr id="85" name="四角形: 角を丸くする 84">
            <a:extLst>
              <a:ext uri="{FF2B5EF4-FFF2-40B4-BE49-F238E27FC236}">
                <a16:creationId xmlns:a16="http://schemas.microsoft.com/office/drawing/2014/main" id="{E08C12E6-5572-44CF-B20E-3D25892098D1}"/>
              </a:ext>
            </a:extLst>
          </p:cNvPr>
          <p:cNvSpPr/>
          <p:nvPr/>
        </p:nvSpPr>
        <p:spPr>
          <a:xfrm>
            <a:off x="3282329" y="4523749"/>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伝え方のルール</a:t>
            </a:r>
            <a:endParaRPr lang="en-US" altLang="ja-JP" sz="700">
              <a:solidFill>
                <a:schemeClr val="tx1"/>
              </a:solidFill>
            </a:endParaRPr>
          </a:p>
        </p:txBody>
      </p:sp>
      <p:sp>
        <p:nvSpPr>
          <p:cNvPr id="86" name="四角形: 角を丸くする 85">
            <a:extLst>
              <a:ext uri="{FF2B5EF4-FFF2-40B4-BE49-F238E27FC236}">
                <a16:creationId xmlns:a16="http://schemas.microsoft.com/office/drawing/2014/main" id="{98371402-BB18-4F96-830C-F0D2E9074890}"/>
              </a:ext>
            </a:extLst>
          </p:cNvPr>
          <p:cNvSpPr/>
          <p:nvPr/>
        </p:nvSpPr>
        <p:spPr>
          <a:xfrm>
            <a:off x="3282329" y="4654552"/>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プレゼン</a:t>
            </a:r>
            <a:endParaRPr lang="en-US" altLang="ja-JP" sz="700">
              <a:solidFill>
                <a:schemeClr val="tx1"/>
              </a:solidFill>
            </a:endParaRPr>
          </a:p>
        </p:txBody>
      </p:sp>
      <p:sp>
        <p:nvSpPr>
          <p:cNvPr id="89" name="四角形: 角を丸くする 88">
            <a:extLst>
              <a:ext uri="{FF2B5EF4-FFF2-40B4-BE49-F238E27FC236}">
                <a16:creationId xmlns:a16="http://schemas.microsoft.com/office/drawing/2014/main" id="{42FB4F17-E4D8-4F11-BB2D-29240B4D1D81}"/>
              </a:ext>
            </a:extLst>
          </p:cNvPr>
          <p:cNvSpPr/>
          <p:nvPr/>
        </p:nvSpPr>
        <p:spPr>
          <a:xfrm>
            <a:off x="3282329" y="5149353"/>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アウトプット</a:t>
            </a:r>
            <a:endParaRPr lang="en-US" altLang="ja-JP" sz="700">
              <a:solidFill>
                <a:schemeClr val="tx1"/>
              </a:solidFill>
            </a:endParaRPr>
          </a:p>
        </p:txBody>
      </p:sp>
      <p:sp>
        <p:nvSpPr>
          <p:cNvPr id="90" name="四角形: 角を丸くする 89">
            <a:extLst>
              <a:ext uri="{FF2B5EF4-FFF2-40B4-BE49-F238E27FC236}">
                <a16:creationId xmlns:a16="http://schemas.microsoft.com/office/drawing/2014/main" id="{05C07832-AA65-4BD5-874F-7C9BE37E6031}"/>
              </a:ext>
            </a:extLst>
          </p:cNvPr>
          <p:cNvSpPr/>
          <p:nvPr/>
        </p:nvSpPr>
        <p:spPr>
          <a:xfrm>
            <a:off x="3282329" y="5280156"/>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時間術</a:t>
            </a:r>
            <a:endParaRPr lang="en-US" altLang="ja-JP" sz="700">
              <a:solidFill>
                <a:schemeClr val="tx1"/>
              </a:solidFill>
            </a:endParaRPr>
          </a:p>
        </p:txBody>
      </p:sp>
      <p:sp>
        <p:nvSpPr>
          <p:cNvPr id="91" name="四角形: 角を丸くする 90">
            <a:extLst>
              <a:ext uri="{FF2B5EF4-FFF2-40B4-BE49-F238E27FC236}">
                <a16:creationId xmlns:a16="http://schemas.microsoft.com/office/drawing/2014/main" id="{DB6800DB-EE39-4D13-9CCA-CD386AC683E6}"/>
              </a:ext>
            </a:extLst>
          </p:cNvPr>
          <p:cNvSpPr/>
          <p:nvPr/>
        </p:nvSpPr>
        <p:spPr>
          <a:xfrm>
            <a:off x="4401481" y="5148044"/>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ロジカルシンキング</a:t>
            </a:r>
            <a:endParaRPr lang="en-US" altLang="ja-JP" sz="700">
              <a:solidFill>
                <a:schemeClr val="tx1"/>
              </a:solidFill>
            </a:endParaRPr>
          </a:p>
        </p:txBody>
      </p:sp>
      <p:sp>
        <p:nvSpPr>
          <p:cNvPr id="92" name="四角形: 角を丸くする 91">
            <a:extLst>
              <a:ext uri="{FF2B5EF4-FFF2-40B4-BE49-F238E27FC236}">
                <a16:creationId xmlns:a16="http://schemas.microsoft.com/office/drawing/2014/main" id="{37333067-A1D1-45BB-96A3-2DC058867DB2}"/>
              </a:ext>
            </a:extLst>
          </p:cNvPr>
          <p:cNvSpPr/>
          <p:nvPr/>
        </p:nvSpPr>
        <p:spPr>
          <a:xfrm>
            <a:off x="4401481" y="5278847"/>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エッセンシャル思考</a:t>
            </a:r>
            <a:endParaRPr lang="en-US" altLang="ja-JP" sz="700">
              <a:solidFill>
                <a:schemeClr val="tx1"/>
              </a:solidFill>
            </a:endParaRPr>
          </a:p>
        </p:txBody>
      </p:sp>
      <p:sp>
        <p:nvSpPr>
          <p:cNvPr id="93" name="四角形: 角を丸くする 92">
            <a:extLst>
              <a:ext uri="{FF2B5EF4-FFF2-40B4-BE49-F238E27FC236}">
                <a16:creationId xmlns:a16="http://schemas.microsoft.com/office/drawing/2014/main" id="{1457FB78-EA52-40CE-8267-074BA20DAF18}"/>
              </a:ext>
            </a:extLst>
          </p:cNvPr>
          <p:cNvSpPr/>
          <p:nvPr/>
        </p:nvSpPr>
        <p:spPr>
          <a:xfrm>
            <a:off x="4401481" y="5409650"/>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ファクトフルネス</a:t>
            </a:r>
            <a:endParaRPr lang="en-US" altLang="ja-JP" sz="700">
              <a:solidFill>
                <a:schemeClr val="tx1"/>
              </a:solidFill>
            </a:endParaRPr>
          </a:p>
        </p:txBody>
      </p:sp>
      <p:sp>
        <p:nvSpPr>
          <p:cNvPr id="95" name="四角形: 角を丸くする 94">
            <a:extLst>
              <a:ext uri="{FF2B5EF4-FFF2-40B4-BE49-F238E27FC236}">
                <a16:creationId xmlns:a16="http://schemas.microsoft.com/office/drawing/2014/main" id="{5237FFDE-12C8-41D3-B5B4-3EAE3F95CCAA}"/>
              </a:ext>
            </a:extLst>
          </p:cNvPr>
          <p:cNvSpPr/>
          <p:nvPr/>
        </p:nvSpPr>
        <p:spPr>
          <a:xfrm>
            <a:off x="3279881" y="5768015"/>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富を築く知恵</a:t>
            </a:r>
            <a:endParaRPr lang="en-US" altLang="ja-JP" sz="700">
              <a:solidFill>
                <a:schemeClr val="tx1"/>
              </a:solidFill>
            </a:endParaRPr>
          </a:p>
        </p:txBody>
      </p:sp>
      <p:sp>
        <p:nvSpPr>
          <p:cNvPr id="96" name="四角形: 角を丸くする 95">
            <a:extLst>
              <a:ext uri="{FF2B5EF4-FFF2-40B4-BE49-F238E27FC236}">
                <a16:creationId xmlns:a16="http://schemas.microsoft.com/office/drawing/2014/main" id="{589F53D5-FF20-4B53-9BD0-BFFE72956881}"/>
              </a:ext>
            </a:extLst>
          </p:cNvPr>
          <p:cNvSpPr/>
          <p:nvPr/>
        </p:nvSpPr>
        <p:spPr>
          <a:xfrm>
            <a:off x="3279881" y="5898818"/>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500">
                <a:solidFill>
                  <a:schemeClr val="tx1"/>
                </a:solidFill>
              </a:rPr>
              <a:t>資産運用</a:t>
            </a:r>
            <a:endParaRPr lang="en-US" altLang="ja-JP" sz="500">
              <a:solidFill>
                <a:schemeClr val="tx1"/>
              </a:solidFill>
            </a:endParaRPr>
          </a:p>
        </p:txBody>
      </p:sp>
      <p:sp>
        <p:nvSpPr>
          <p:cNvPr id="98" name="四角形: 角を丸くする 97">
            <a:extLst>
              <a:ext uri="{FF2B5EF4-FFF2-40B4-BE49-F238E27FC236}">
                <a16:creationId xmlns:a16="http://schemas.microsoft.com/office/drawing/2014/main" id="{F0ED496E-20E6-40DC-AAF5-13BA3244D034}"/>
              </a:ext>
            </a:extLst>
          </p:cNvPr>
          <p:cNvSpPr/>
          <p:nvPr/>
        </p:nvSpPr>
        <p:spPr>
          <a:xfrm>
            <a:off x="4401424" y="5768015"/>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仕事の進め方</a:t>
            </a:r>
            <a:endParaRPr lang="en-US" altLang="ja-JP" sz="700">
              <a:solidFill>
                <a:schemeClr val="tx1"/>
              </a:solidFill>
            </a:endParaRPr>
          </a:p>
        </p:txBody>
      </p:sp>
      <p:sp>
        <p:nvSpPr>
          <p:cNvPr id="99" name="四角形: 角を丸くする 98">
            <a:extLst>
              <a:ext uri="{FF2B5EF4-FFF2-40B4-BE49-F238E27FC236}">
                <a16:creationId xmlns:a16="http://schemas.microsoft.com/office/drawing/2014/main" id="{55F7ADBB-4993-474C-AFD6-89B1E2CD665B}"/>
              </a:ext>
            </a:extLst>
          </p:cNvPr>
          <p:cNvSpPr/>
          <p:nvPr/>
        </p:nvSpPr>
        <p:spPr>
          <a:xfrm>
            <a:off x="4401424" y="5898818"/>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集中力</a:t>
            </a:r>
            <a:endParaRPr lang="en-US" altLang="ja-JP" sz="700">
              <a:solidFill>
                <a:schemeClr val="tx1"/>
              </a:solidFill>
            </a:endParaRPr>
          </a:p>
        </p:txBody>
      </p:sp>
      <p:sp>
        <p:nvSpPr>
          <p:cNvPr id="100" name="正方形/長方形 99">
            <a:extLst>
              <a:ext uri="{FF2B5EF4-FFF2-40B4-BE49-F238E27FC236}">
                <a16:creationId xmlns:a16="http://schemas.microsoft.com/office/drawing/2014/main" id="{8312AC82-2ABE-4F0F-9D24-606133F73A48}"/>
              </a:ext>
            </a:extLst>
          </p:cNvPr>
          <p:cNvSpPr/>
          <p:nvPr/>
        </p:nvSpPr>
        <p:spPr>
          <a:xfrm>
            <a:off x="722159" y="4120357"/>
            <a:ext cx="2489639" cy="197638"/>
          </a:xfrm>
          <a:prstGeom prst="rect">
            <a:avLst/>
          </a:prstGeom>
          <a:solidFill>
            <a:schemeClr val="bg2">
              <a:lumMod val="90000"/>
            </a:schemeClr>
          </a:solidFill>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1050" b="1"/>
              <a:t>基本の型（人格形成）</a:t>
            </a:r>
          </a:p>
        </p:txBody>
      </p:sp>
      <p:sp>
        <p:nvSpPr>
          <p:cNvPr id="101" name="正方形/長方形 100">
            <a:extLst>
              <a:ext uri="{FF2B5EF4-FFF2-40B4-BE49-F238E27FC236}">
                <a16:creationId xmlns:a16="http://schemas.microsoft.com/office/drawing/2014/main" id="{807991C1-D982-4646-9190-E6038C92575E}"/>
              </a:ext>
            </a:extLst>
          </p:cNvPr>
          <p:cNvSpPr/>
          <p:nvPr/>
        </p:nvSpPr>
        <p:spPr>
          <a:xfrm>
            <a:off x="3243728" y="4120357"/>
            <a:ext cx="2180981" cy="197638"/>
          </a:xfrm>
          <a:prstGeom prst="rect">
            <a:avLst/>
          </a:prstGeom>
          <a:solidFill>
            <a:schemeClr val="bg2">
              <a:lumMod val="90000"/>
            </a:schemeClr>
          </a:solidFill>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900" b="1"/>
              <a:t>７つの方（知識・スキル・意欲）</a:t>
            </a:r>
          </a:p>
        </p:txBody>
      </p:sp>
      <p:sp>
        <p:nvSpPr>
          <p:cNvPr id="57" name="四角形: 角を丸くする 56">
            <a:extLst>
              <a:ext uri="{FF2B5EF4-FFF2-40B4-BE49-F238E27FC236}">
                <a16:creationId xmlns:a16="http://schemas.microsoft.com/office/drawing/2014/main" id="{EF84BD2E-5162-45E3-A207-1B2F1DA8058C}"/>
              </a:ext>
            </a:extLst>
          </p:cNvPr>
          <p:cNvSpPr/>
          <p:nvPr/>
        </p:nvSpPr>
        <p:spPr>
          <a:xfrm>
            <a:off x="1188749" y="5850741"/>
            <a:ext cx="1548169" cy="180000"/>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dist"/>
            <a:r>
              <a:rPr lang="ja-JP" altLang="en-US" sz="900">
                <a:solidFill>
                  <a:schemeClr val="tx1"/>
                </a:solidFill>
              </a:rPr>
              <a:t>①主体的である</a:t>
            </a:r>
            <a:endParaRPr lang="en-US" altLang="ja-JP" sz="900">
              <a:solidFill>
                <a:schemeClr val="tx1"/>
              </a:solidFill>
            </a:endParaRPr>
          </a:p>
        </p:txBody>
      </p:sp>
      <p:sp>
        <p:nvSpPr>
          <p:cNvPr id="102" name="四角形: 角を丸くする 101">
            <a:extLst>
              <a:ext uri="{FF2B5EF4-FFF2-40B4-BE49-F238E27FC236}">
                <a16:creationId xmlns:a16="http://schemas.microsoft.com/office/drawing/2014/main" id="{9F550F3B-C787-4CD9-B6EF-D762A32BDD88}"/>
              </a:ext>
            </a:extLst>
          </p:cNvPr>
          <p:cNvSpPr/>
          <p:nvPr/>
        </p:nvSpPr>
        <p:spPr>
          <a:xfrm>
            <a:off x="8516952" y="3919094"/>
            <a:ext cx="1080000" cy="32477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ビジョン</a:t>
            </a:r>
            <a:endParaRPr kumimoji="1" lang="en-US" altLang="ja-JP" sz="1050" b="1">
              <a:solidFill>
                <a:schemeClr val="tx1"/>
              </a:solidFill>
            </a:endParaRPr>
          </a:p>
          <a:p>
            <a:pPr algn="ctr"/>
            <a:r>
              <a:rPr lang="ja-JP" altLang="en-US" sz="1050" b="1">
                <a:solidFill>
                  <a:schemeClr val="tx1"/>
                </a:solidFill>
              </a:rPr>
              <a:t>（あるべき姿）</a:t>
            </a:r>
            <a:endParaRPr kumimoji="1" lang="ja-JP" altLang="en-US" sz="1050" b="1">
              <a:solidFill>
                <a:schemeClr val="tx1"/>
              </a:solidFill>
            </a:endParaRPr>
          </a:p>
        </p:txBody>
      </p:sp>
      <p:sp>
        <p:nvSpPr>
          <p:cNvPr id="103" name="四角形: 角を丸くする 102">
            <a:extLst>
              <a:ext uri="{FF2B5EF4-FFF2-40B4-BE49-F238E27FC236}">
                <a16:creationId xmlns:a16="http://schemas.microsoft.com/office/drawing/2014/main" id="{193977F8-70BB-4544-9556-F4B7B6F40971}"/>
              </a:ext>
            </a:extLst>
          </p:cNvPr>
          <p:cNvSpPr/>
          <p:nvPr/>
        </p:nvSpPr>
        <p:spPr>
          <a:xfrm>
            <a:off x="7436952" y="3919251"/>
            <a:ext cx="1080000" cy="32477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ミッション</a:t>
            </a:r>
            <a:endParaRPr kumimoji="1" lang="en-US" altLang="ja-JP" sz="1050" b="1">
              <a:solidFill>
                <a:schemeClr val="tx1"/>
              </a:solidFill>
            </a:endParaRPr>
          </a:p>
          <a:p>
            <a:pPr algn="ctr"/>
            <a:r>
              <a:rPr lang="ja-JP" altLang="en-US" sz="1050" b="1">
                <a:solidFill>
                  <a:schemeClr val="tx1"/>
                </a:solidFill>
              </a:rPr>
              <a:t>（使命）</a:t>
            </a:r>
            <a:endParaRPr kumimoji="1" lang="ja-JP" altLang="en-US" sz="1050" b="1">
              <a:solidFill>
                <a:schemeClr val="tx1"/>
              </a:solidFill>
            </a:endParaRPr>
          </a:p>
        </p:txBody>
      </p:sp>
      <p:sp>
        <p:nvSpPr>
          <p:cNvPr id="104" name="四角形: 角を丸くする 103">
            <a:extLst>
              <a:ext uri="{FF2B5EF4-FFF2-40B4-BE49-F238E27FC236}">
                <a16:creationId xmlns:a16="http://schemas.microsoft.com/office/drawing/2014/main" id="{D941F755-B19B-480C-855B-053037EF42B5}"/>
              </a:ext>
            </a:extLst>
          </p:cNvPr>
          <p:cNvSpPr/>
          <p:nvPr/>
        </p:nvSpPr>
        <p:spPr>
          <a:xfrm>
            <a:off x="9587631" y="3919094"/>
            <a:ext cx="1080000" cy="324770"/>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バリュー</a:t>
            </a:r>
            <a:endParaRPr kumimoji="1" lang="en-US" altLang="ja-JP" sz="1050" b="1">
              <a:solidFill>
                <a:schemeClr val="tx1"/>
              </a:solidFill>
            </a:endParaRPr>
          </a:p>
          <a:p>
            <a:pPr algn="ctr"/>
            <a:r>
              <a:rPr lang="ja-JP" altLang="en-US" sz="1050" b="1">
                <a:solidFill>
                  <a:schemeClr val="tx1"/>
                </a:solidFill>
              </a:rPr>
              <a:t>（価値観）</a:t>
            </a:r>
            <a:endParaRPr kumimoji="1" lang="ja-JP" altLang="en-US" sz="1050" b="1">
              <a:solidFill>
                <a:schemeClr val="tx1"/>
              </a:solidFill>
            </a:endParaRPr>
          </a:p>
        </p:txBody>
      </p:sp>
      <p:sp>
        <p:nvSpPr>
          <p:cNvPr id="105" name="四角形: 角を丸くする 104">
            <a:extLst>
              <a:ext uri="{FF2B5EF4-FFF2-40B4-BE49-F238E27FC236}">
                <a16:creationId xmlns:a16="http://schemas.microsoft.com/office/drawing/2014/main" id="{48CFB9FD-1B06-4C5D-A884-86828C770020}"/>
              </a:ext>
            </a:extLst>
          </p:cNvPr>
          <p:cNvSpPr/>
          <p:nvPr/>
        </p:nvSpPr>
        <p:spPr>
          <a:xfrm>
            <a:off x="7082404" y="4285527"/>
            <a:ext cx="1963430" cy="252000"/>
          </a:xfrm>
          <a:prstGeom prst="roundRect">
            <a:avLst/>
          </a:prstGeom>
          <a:solidFill>
            <a:srgbClr val="FFC000"/>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kumimoji="1" lang="ja-JP" altLang="en-US" sz="1050">
                <a:solidFill>
                  <a:schemeClr val="tx1"/>
                </a:solidFill>
              </a:rPr>
              <a:t>経営戦略</a:t>
            </a:r>
          </a:p>
        </p:txBody>
      </p:sp>
      <p:sp>
        <p:nvSpPr>
          <p:cNvPr id="109" name="四角形: 角を丸くする 108">
            <a:extLst>
              <a:ext uri="{FF2B5EF4-FFF2-40B4-BE49-F238E27FC236}">
                <a16:creationId xmlns:a16="http://schemas.microsoft.com/office/drawing/2014/main" id="{7EA83AFF-6319-4894-9EEC-BA2FD3C5BA1B}"/>
              </a:ext>
            </a:extLst>
          </p:cNvPr>
          <p:cNvSpPr/>
          <p:nvPr/>
        </p:nvSpPr>
        <p:spPr>
          <a:xfrm>
            <a:off x="9079497" y="4285527"/>
            <a:ext cx="1963430" cy="252000"/>
          </a:xfrm>
          <a:prstGeom prst="roundRect">
            <a:avLst/>
          </a:prstGeom>
          <a:solidFill>
            <a:srgbClr val="FFC000"/>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kumimoji="1" lang="ja-JP" altLang="en-US" sz="1050">
                <a:solidFill>
                  <a:schemeClr val="tx1"/>
                </a:solidFill>
              </a:rPr>
              <a:t>組織文化</a:t>
            </a:r>
          </a:p>
        </p:txBody>
      </p:sp>
      <p:sp>
        <p:nvSpPr>
          <p:cNvPr id="3" name="正方形/長方形 2">
            <a:extLst>
              <a:ext uri="{FF2B5EF4-FFF2-40B4-BE49-F238E27FC236}">
                <a16:creationId xmlns:a16="http://schemas.microsoft.com/office/drawing/2014/main" id="{A3398EAD-595E-4741-A8A5-30A68C38718C}"/>
              </a:ext>
            </a:extLst>
          </p:cNvPr>
          <p:cNvSpPr/>
          <p:nvPr/>
        </p:nvSpPr>
        <p:spPr>
          <a:xfrm>
            <a:off x="7110051" y="6142728"/>
            <a:ext cx="3953317" cy="558141"/>
          </a:xfrm>
          <a:prstGeom prst="rect">
            <a:avLst/>
          </a:prstGeom>
          <a:solidFill>
            <a:schemeClr val="tx1">
              <a:lumMod val="10000"/>
              <a:lumOff val="90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t"/>
          <a:lstStyle/>
          <a:p>
            <a:pPr algn="ctr"/>
            <a:endParaRPr lang="ja-JP" altLang="en-US" sz="1600">
              <a:solidFill>
                <a:schemeClr val="lt1"/>
              </a:solidFill>
            </a:endParaRPr>
          </a:p>
        </p:txBody>
      </p:sp>
      <p:sp>
        <p:nvSpPr>
          <p:cNvPr id="112" name="正方形/長方形 111">
            <a:extLst>
              <a:ext uri="{FF2B5EF4-FFF2-40B4-BE49-F238E27FC236}">
                <a16:creationId xmlns:a16="http://schemas.microsoft.com/office/drawing/2014/main" id="{4547163A-8A6D-42F1-AC72-687569761A3D}"/>
              </a:ext>
            </a:extLst>
          </p:cNvPr>
          <p:cNvSpPr/>
          <p:nvPr/>
        </p:nvSpPr>
        <p:spPr>
          <a:xfrm>
            <a:off x="8112657" y="6107865"/>
            <a:ext cx="2062670" cy="261610"/>
          </a:xfrm>
          <a:prstGeom prst="rect">
            <a:avLst/>
          </a:prstGeom>
        </p:spPr>
        <p:txBody>
          <a:bodyPr wrap="square">
            <a:spAutoFit/>
          </a:bodyPr>
          <a:lstStyle/>
          <a:p>
            <a:pPr algn="ctr"/>
            <a:r>
              <a:rPr lang="ja-JP" altLang="en-US" sz="1100" b="1"/>
              <a:t>バックオフィス（業務支援）</a:t>
            </a:r>
          </a:p>
        </p:txBody>
      </p:sp>
      <p:sp>
        <p:nvSpPr>
          <p:cNvPr id="114" name="四角形: 角を丸くする 113">
            <a:extLst>
              <a:ext uri="{FF2B5EF4-FFF2-40B4-BE49-F238E27FC236}">
                <a16:creationId xmlns:a16="http://schemas.microsoft.com/office/drawing/2014/main" id="{94F9DBE2-23D2-4D29-8EC6-7E7260EA76DE}"/>
              </a:ext>
            </a:extLst>
          </p:cNvPr>
          <p:cNvSpPr/>
          <p:nvPr/>
        </p:nvSpPr>
        <p:spPr>
          <a:xfrm>
            <a:off x="7216918"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人事</a:t>
            </a:r>
          </a:p>
        </p:txBody>
      </p:sp>
      <p:sp>
        <p:nvSpPr>
          <p:cNvPr id="115" name="四角形: 角を丸くする 114">
            <a:extLst>
              <a:ext uri="{FF2B5EF4-FFF2-40B4-BE49-F238E27FC236}">
                <a16:creationId xmlns:a16="http://schemas.microsoft.com/office/drawing/2014/main" id="{E58796D2-F0D7-41FA-B7B4-BE6FDCEE86D0}"/>
              </a:ext>
            </a:extLst>
          </p:cNvPr>
          <p:cNvSpPr/>
          <p:nvPr/>
        </p:nvSpPr>
        <p:spPr>
          <a:xfrm>
            <a:off x="7989814"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経理</a:t>
            </a:r>
          </a:p>
        </p:txBody>
      </p:sp>
      <p:sp>
        <p:nvSpPr>
          <p:cNvPr id="116" name="四角形: 角を丸くする 115">
            <a:extLst>
              <a:ext uri="{FF2B5EF4-FFF2-40B4-BE49-F238E27FC236}">
                <a16:creationId xmlns:a16="http://schemas.microsoft.com/office/drawing/2014/main" id="{59A44FAC-0E54-46AE-8803-2FD7A3AC15D3}"/>
              </a:ext>
            </a:extLst>
          </p:cNvPr>
          <p:cNvSpPr/>
          <p:nvPr/>
        </p:nvSpPr>
        <p:spPr>
          <a:xfrm>
            <a:off x="8762710"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00">
                <a:solidFill>
                  <a:schemeClr val="tx1"/>
                </a:solidFill>
              </a:rPr>
              <a:t>総務</a:t>
            </a:r>
          </a:p>
        </p:txBody>
      </p:sp>
      <p:sp>
        <p:nvSpPr>
          <p:cNvPr id="74" name="矢印: 上 73">
            <a:extLst>
              <a:ext uri="{FF2B5EF4-FFF2-40B4-BE49-F238E27FC236}">
                <a16:creationId xmlns:a16="http://schemas.microsoft.com/office/drawing/2014/main" id="{0438B503-855E-4DFB-A751-734F586DF699}"/>
              </a:ext>
            </a:extLst>
          </p:cNvPr>
          <p:cNvSpPr/>
          <p:nvPr/>
        </p:nvSpPr>
        <p:spPr>
          <a:xfrm>
            <a:off x="2840608" y="3437216"/>
            <a:ext cx="532190" cy="360415"/>
          </a:xfrm>
          <a:prstGeom prst="upArrow">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sz="1100"/>
          </a:p>
        </p:txBody>
      </p:sp>
      <p:sp>
        <p:nvSpPr>
          <p:cNvPr id="107" name="テキスト ボックス 106">
            <a:extLst>
              <a:ext uri="{FF2B5EF4-FFF2-40B4-BE49-F238E27FC236}">
                <a16:creationId xmlns:a16="http://schemas.microsoft.com/office/drawing/2014/main" id="{CA0A2504-6488-4B15-B3F2-7C19950CAC7A}"/>
              </a:ext>
            </a:extLst>
          </p:cNvPr>
          <p:cNvSpPr txBox="1"/>
          <p:nvPr/>
        </p:nvSpPr>
        <p:spPr>
          <a:xfrm>
            <a:off x="1824331" y="2763476"/>
            <a:ext cx="2951855" cy="230832"/>
          </a:xfrm>
          <a:prstGeom prst="rect">
            <a:avLst/>
          </a:prstGeom>
          <a:noFill/>
        </p:spPr>
        <p:txBody>
          <a:bodyPr wrap="square" rtlCol="0">
            <a:spAutoFit/>
          </a:bodyPr>
          <a:lstStyle/>
          <a:p>
            <a:r>
              <a:rPr kumimoji="1" lang="ja-JP" altLang="en-US" sz="900"/>
              <a:t>個人の力を結集し、成果が出せる組織になる</a:t>
            </a:r>
          </a:p>
        </p:txBody>
      </p:sp>
      <p:sp>
        <p:nvSpPr>
          <p:cNvPr id="119" name="四角形: 角を丸くする 118">
            <a:extLst>
              <a:ext uri="{FF2B5EF4-FFF2-40B4-BE49-F238E27FC236}">
                <a16:creationId xmlns:a16="http://schemas.microsoft.com/office/drawing/2014/main" id="{7A16C48E-47D1-463C-81ED-FA126EB546C1}"/>
              </a:ext>
            </a:extLst>
          </p:cNvPr>
          <p:cNvSpPr/>
          <p:nvPr/>
        </p:nvSpPr>
        <p:spPr>
          <a:xfrm>
            <a:off x="592740" y="2992986"/>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b="1">
                <a:solidFill>
                  <a:schemeClr val="tx1"/>
                </a:solidFill>
              </a:rPr>
              <a:t>健康経営</a:t>
            </a:r>
            <a:endParaRPr kumimoji="1" lang="en-US" altLang="ja-JP" sz="1050" b="1">
              <a:solidFill>
                <a:schemeClr val="tx1"/>
              </a:solidFill>
            </a:endParaRPr>
          </a:p>
        </p:txBody>
      </p:sp>
      <p:sp>
        <p:nvSpPr>
          <p:cNvPr id="121" name="矢印: 上 120">
            <a:extLst>
              <a:ext uri="{FF2B5EF4-FFF2-40B4-BE49-F238E27FC236}">
                <a16:creationId xmlns:a16="http://schemas.microsoft.com/office/drawing/2014/main" id="{6B6A9C43-9A25-4162-813E-D1D975578266}"/>
              </a:ext>
            </a:extLst>
          </p:cNvPr>
          <p:cNvSpPr/>
          <p:nvPr/>
        </p:nvSpPr>
        <p:spPr>
          <a:xfrm>
            <a:off x="2840608" y="2400074"/>
            <a:ext cx="532190" cy="341982"/>
          </a:xfrm>
          <a:prstGeom prst="upArrow">
            <a:avLst/>
          </a:prstGeom>
          <a:ln w="19050"/>
        </p:spPr>
        <p:style>
          <a:lnRef idx="2">
            <a:schemeClr val="accent1"/>
          </a:lnRef>
          <a:fillRef idx="1">
            <a:schemeClr val="lt1"/>
          </a:fillRef>
          <a:effectRef idx="0">
            <a:schemeClr val="accent1"/>
          </a:effectRef>
          <a:fontRef idx="minor">
            <a:schemeClr val="dk1"/>
          </a:fontRef>
        </p:style>
        <p:txBody>
          <a:bodyPr lIns="180000" tIns="180000" rIns="180000" bIns="180000" rtlCol="0" anchor="ctr"/>
          <a:lstStyle/>
          <a:p>
            <a:pPr algn="ctr"/>
            <a:endParaRPr kumimoji="1" lang="ja-JP" altLang="en-US" sz="1100"/>
          </a:p>
        </p:txBody>
      </p:sp>
      <p:sp>
        <p:nvSpPr>
          <p:cNvPr id="122" name="テキスト ボックス 121">
            <a:extLst>
              <a:ext uri="{FF2B5EF4-FFF2-40B4-BE49-F238E27FC236}">
                <a16:creationId xmlns:a16="http://schemas.microsoft.com/office/drawing/2014/main" id="{7986D5E1-7949-46D3-8CBB-7D030CD5EF9F}"/>
              </a:ext>
            </a:extLst>
          </p:cNvPr>
          <p:cNvSpPr txBox="1"/>
          <p:nvPr/>
        </p:nvSpPr>
        <p:spPr>
          <a:xfrm>
            <a:off x="1860642" y="1707353"/>
            <a:ext cx="2823728" cy="230832"/>
          </a:xfrm>
          <a:prstGeom prst="rect">
            <a:avLst/>
          </a:prstGeom>
          <a:noFill/>
        </p:spPr>
        <p:txBody>
          <a:bodyPr wrap="square" rtlCol="0">
            <a:spAutoFit/>
          </a:bodyPr>
          <a:lstStyle/>
          <a:p>
            <a:r>
              <a:rPr kumimoji="1" lang="ja-JP" altLang="en-US" sz="900"/>
              <a:t>組織の力を高め、社会貢献できる</a:t>
            </a:r>
            <a:r>
              <a:rPr lang="ja-JP" altLang="en-US" sz="900"/>
              <a:t>企業になる</a:t>
            </a:r>
            <a:endParaRPr kumimoji="1" lang="ja-JP" altLang="en-US" sz="900"/>
          </a:p>
        </p:txBody>
      </p:sp>
      <p:sp>
        <p:nvSpPr>
          <p:cNvPr id="124" name="四角形: 角を丸くする 123">
            <a:extLst>
              <a:ext uri="{FF2B5EF4-FFF2-40B4-BE49-F238E27FC236}">
                <a16:creationId xmlns:a16="http://schemas.microsoft.com/office/drawing/2014/main" id="{74A6E70C-14B2-47AD-861A-5740D9839F28}"/>
              </a:ext>
            </a:extLst>
          </p:cNvPr>
          <p:cNvSpPr/>
          <p:nvPr/>
        </p:nvSpPr>
        <p:spPr>
          <a:xfrm>
            <a:off x="3106051"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en-US" altLang="ja-JP" sz="1050" b="1">
                <a:solidFill>
                  <a:schemeClr val="tx1"/>
                </a:solidFill>
              </a:rPr>
              <a:t>SDGs</a:t>
            </a:r>
            <a:endParaRPr kumimoji="1" lang="ja-JP" altLang="en-US" sz="1050" b="1">
              <a:solidFill>
                <a:schemeClr val="tx1"/>
              </a:solidFill>
            </a:endParaRPr>
          </a:p>
        </p:txBody>
      </p:sp>
      <p:sp>
        <p:nvSpPr>
          <p:cNvPr id="125" name="四角形: 角を丸くする 124">
            <a:extLst>
              <a:ext uri="{FF2B5EF4-FFF2-40B4-BE49-F238E27FC236}">
                <a16:creationId xmlns:a16="http://schemas.microsoft.com/office/drawing/2014/main" id="{2DAB4DB4-733E-406F-8A98-D50CA5737BBF}"/>
              </a:ext>
            </a:extLst>
          </p:cNvPr>
          <p:cNvSpPr/>
          <p:nvPr/>
        </p:nvSpPr>
        <p:spPr>
          <a:xfrm>
            <a:off x="4366800"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en-US" altLang="ja-JP" sz="1050" b="1">
                <a:solidFill>
                  <a:schemeClr val="tx1"/>
                </a:solidFill>
              </a:rPr>
              <a:t>CSR</a:t>
            </a:r>
            <a:endParaRPr kumimoji="1" lang="ja-JP" altLang="en-US" sz="1050" b="1">
              <a:solidFill>
                <a:schemeClr val="tx1"/>
              </a:solidFill>
            </a:endParaRPr>
          </a:p>
        </p:txBody>
      </p:sp>
      <p:sp>
        <p:nvSpPr>
          <p:cNvPr id="127" name="四角形: 角を丸くする 126">
            <a:extLst>
              <a:ext uri="{FF2B5EF4-FFF2-40B4-BE49-F238E27FC236}">
                <a16:creationId xmlns:a16="http://schemas.microsoft.com/office/drawing/2014/main" id="{39E1689D-DFFF-40B5-82F2-4ECDC40169AD}"/>
              </a:ext>
            </a:extLst>
          </p:cNvPr>
          <p:cNvSpPr/>
          <p:nvPr/>
        </p:nvSpPr>
        <p:spPr>
          <a:xfrm>
            <a:off x="7086444" y="1506820"/>
            <a:ext cx="3836260" cy="175512"/>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sz="1050" b="1">
                <a:solidFill>
                  <a:schemeClr val="tx1"/>
                </a:solidFill>
              </a:rPr>
              <a:t>ステークホルダー</a:t>
            </a:r>
            <a:r>
              <a:rPr lang="ja-JP" altLang="en-US" sz="1050" b="1">
                <a:solidFill>
                  <a:schemeClr val="tx1"/>
                </a:solidFill>
              </a:rPr>
              <a:t>（株主等</a:t>
            </a:r>
            <a:r>
              <a:rPr kumimoji="1" lang="ja-JP" altLang="en-US" sz="1050" b="1">
                <a:solidFill>
                  <a:schemeClr val="tx1"/>
                </a:solidFill>
              </a:rPr>
              <a:t>）</a:t>
            </a:r>
          </a:p>
        </p:txBody>
      </p:sp>
      <p:sp>
        <p:nvSpPr>
          <p:cNvPr id="128" name="正方形/長方形 127">
            <a:extLst>
              <a:ext uri="{FF2B5EF4-FFF2-40B4-BE49-F238E27FC236}">
                <a16:creationId xmlns:a16="http://schemas.microsoft.com/office/drawing/2014/main" id="{1A60E8D7-1090-48DF-A445-DAEFCAC497FC}"/>
              </a:ext>
            </a:extLst>
          </p:cNvPr>
          <p:cNvSpPr/>
          <p:nvPr/>
        </p:nvSpPr>
        <p:spPr>
          <a:xfrm>
            <a:off x="3251348" y="6185285"/>
            <a:ext cx="2173362" cy="448981"/>
          </a:xfrm>
          <a:prstGeom prst="rect">
            <a:avLst/>
          </a:prstGeom>
          <a:ln/>
        </p:spPr>
        <p:style>
          <a:lnRef idx="2">
            <a:schemeClr val="accent2"/>
          </a:lnRef>
          <a:fillRef idx="1">
            <a:schemeClr val="lt1"/>
          </a:fillRef>
          <a:effectRef idx="0">
            <a:schemeClr val="accent2"/>
          </a:effectRef>
          <a:fontRef idx="minor">
            <a:schemeClr val="dk1"/>
          </a:fontRef>
        </p:style>
        <p:txBody>
          <a:bodyPr vert="horz" lIns="36000" tIns="36000" rIns="36000" bIns="36000" rtlCol="0" anchor="t"/>
          <a:lstStyle/>
          <a:p>
            <a:pPr algn="ctr"/>
            <a:r>
              <a:rPr lang="ja-JP" altLang="en-US" sz="900" b="1">
                <a:solidFill>
                  <a:schemeClr val="tx1"/>
                </a:solidFill>
              </a:rPr>
              <a:t>生き方</a:t>
            </a:r>
            <a:endParaRPr lang="en-US" altLang="ja-JP" sz="900" b="1">
              <a:solidFill>
                <a:schemeClr val="tx1"/>
              </a:solidFill>
            </a:endParaRPr>
          </a:p>
        </p:txBody>
      </p:sp>
      <p:sp>
        <p:nvSpPr>
          <p:cNvPr id="4" name="正方形/長方形 3">
            <a:extLst>
              <a:ext uri="{FF2B5EF4-FFF2-40B4-BE49-F238E27FC236}">
                <a16:creationId xmlns:a16="http://schemas.microsoft.com/office/drawing/2014/main" id="{0DFE1B2D-B144-40C7-844E-FEA46AA4CE0C}"/>
              </a:ext>
            </a:extLst>
          </p:cNvPr>
          <p:cNvSpPr/>
          <p:nvPr/>
        </p:nvSpPr>
        <p:spPr>
          <a:xfrm>
            <a:off x="2491984" y="950556"/>
            <a:ext cx="1518364" cy="461665"/>
          </a:xfrm>
          <a:prstGeom prst="rect">
            <a:avLst/>
          </a:prstGeom>
        </p:spPr>
        <p:txBody>
          <a:bodyPr wrap="none">
            <a:spAutoFit/>
          </a:bodyPr>
          <a:lstStyle/>
          <a:p>
            <a:pPr algn="ctr"/>
            <a:r>
              <a:rPr lang="ja-JP" altLang="en-US" sz="2400" b="1"/>
              <a:t>論語</a:t>
            </a:r>
            <a:r>
              <a:rPr lang="ja-JP" altLang="en-US" sz="1400" b="1"/>
              <a:t>（道徳）</a:t>
            </a:r>
            <a:endParaRPr lang="ja-JP" altLang="en-US" sz="2400" b="1"/>
          </a:p>
        </p:txBody>
      </p:sp>
      <p:sp>
        <p:nvSpPr>
          <p:cNvPr id="6" name="正方形/長方形 5">
            <a:extLst>
              <a:ext uri="{FF2B5EF4-FFF2-40B4-BE49-F238E27FC236}">
                <a16:creationId xmlns:a16="http://schemas.microsoft.com/office/drawing/2014/main" id="{BA44BCD3-2BB5-4C0A-878F-632F6F8CD162}"/>
              </a:ext>
            </a:extLst>
          </p:cNvPr>
          <p:cNvSpPr/>
          <p:nvPr/>
        </p:nvSpPr>
        <p:spPr>
          <a:xfrm>
            <a:off x="8271958" y="950556"/>
            <a:ext cx="1518364" cy="461665"/>
          </a:xfrm>
          <a:prstGeom prst="rect">
            <a:avLst/>
          </a:prstGeom>
        </p:spPr>
        <p:txBody>
          <a:bodyPr wrap="none">
            <a:spAutoFit/>
          </a:bodyPr>
          <a:lstStyle/>
          <a:p>
            <a:pPr algn="ctr"/>
            <a:r>
              <a:rPr lang="ja-JP" altLang="en-US" sz="2400" b="1"/>
              <a:t>算盤</a:t>
            </a:r>
            <a:r>
              <a:rPr lang="ja-JP" altLang="en-US" sz="1400" b="1"/>
              <a:t>（収益）</a:t>
            </a:r>
          </a:p>
        </p:txBody>
      </p:sp>
      <p:sp>
        <p:nvSpPr>
          <p:cNvPr id="118" name="四角形: 角を丸くする 117">
            <a:extLst>
              <a:ext uri="{FF2B5EF4-FFF2-40B4-BE49-F238E27FC236}">
                <a16:creationId xmlns:a16="http://schemas.microsoft.com/office/drawing/2014/main" id="{310D5DD4-EFC2-4DFC-88FA-234902B6C2AF}"/>
              </a:ext>
            </a:extLst>
          </p:cNvPr>
          <p:cNvSpPr/>
          <p:nvPr/>
        </p:nvSpPr>
        <p:spPr>
          <a:xfrm>
            <a:off x="6077861" y="703947"/>
            <a:ext cx="5890960" cy="227556"/>
          </a:xfrm>
          <a:prstGeom prst="roundRect">
            <a:avLst/>
          </a:prstGeom>
          <a:solidFill>
            <a:schemeClr val="accent6">
              <a:lumMod val="75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ctr"/>
          <a:lstStyle/>
          <a:p>
            <a:pPr algn="ctr"/>
            <a:r>
              <a:rPr kumimoji="1" lang="ja-JP" altLang="en-US" sz="1400" b="1">
                <a:solidFill>
                  <a:schemeClr val="bg1"/>
                </a:solidFill>
              </a:rPr>
              <a:t>価値を創出し利益を得て“三方よし“を実現する</a:t>
            </a:r>
            <a:endParaRPr kumimoji="1" lang="en-US" altLang="ja-JP" sz="1400" b="1">
              <a:solidFill>
                <a:schemeClr val="bg1"/>
              </a:solidFill>
            </a:endParaRPr>
          </a:p>
        </p:txBody>
      </p:sp>
      <p:sp>
        <p:nvSpPr>
          <p:cNvPr id="130" name="四角形: 角を丸くする 129">
            <a:extLst>
              <a:ext uri="{FF2B5EF4-FFF2-40B4-BE49-F238E27FC236}">
                <a16:creationId xmlns:a16="http://schemas.microsoft.com/office/drawing/2014/main" id="{24D6F7B9-42A2-445B-998F-6FA4C11C9587}"/>
              </a:ext>
            </a:extLst>
          </p:cNvPr>
          <p:cNvSpPr/>
          <p:nvPr/>
        </p:nvSpPr>
        <p:spPr>
          <a:xfrm>
            <a:off x="173862" y="407588"/>
            <a:ext cx="11794959" cy="288000"/>
          </a:xfrm>
          <a:prstGeom prst="roundRect">
            <a:avLst/>
          </a:prstGeom>
          <a:solidFill>
            <a:srgbClr val="FFFF00"/>
          </a:solidFill>
          <a:ln/>
        </p:spPr>
        <p:style>
          <a:lnRef idx="2">
            <a:schemeClr val="accent2"/>
          </a:lnRef>
          <a:fillRef idx="1">
            <a:schemeClr val="lt1"/>
          </a:fillRef>
          <a:effectRef idx="0">
            <a:schemeClr val="accent2"/>
          </a:effectRef>
          <a:fontRef idx="minor">
            <a:schemeClr val="dk1"/>
          </a:fontRef>
        </p:style>
        <p:txBody>
          <a:bodyPr lIns="180000" tIns="180000" rIns="180000" bIns="180000" rtlCol="0" anchor="ctr"/>
          <a:lstStyle/>
          <a:p>
            <a:pPr algn="ctr"/>
            <a:r>
              <a:rPr kumimoji="1" lang="ja-JP" altLang="en-US" b="1">
                <a:solidFill>
                  <a:srgbClr val="FF0000"/>
                </a:solidFill>
              </a:rPr>
              <a:t>永続企業の実現</a:t>
            </a:r>
            <a:endParaRPr kumimoji="1" lang="en-US" altLang="ja-JP" b="1">
              <a:solidFill>
                <a:schemeClr val="bg1"/>
              </a:solidFill>
            </a:endParaRPr>
          </a:p>
        </p:txBody>
      </p:sp>
      <p:sp>
        <p:nvSpPr>
          <p:cNvPr id="133" name="四角形: 角を丸くする 132">
            <a:extLst>
              <a:ext uri="{FF2B5EF4-FFF2-40B4-BE49-F238E27FC236}">
                <a16:creationId xmlns:a16="http://schemas.microsoft.com/office/drawing/2014/main" id="{AE57050E-EA86-4A9D-8FC5-DF67FF70F995}"/>
              </a:ext>
            </a:extLst>
          </p:cNvPr>
          <p:cNvSpPr/>
          <p:nvPr/>
        </p:nvSpPr>
        <p:spPr>
          <a:xfrm>
            <a:off x="3106051" y="2992986"/>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1050" b="1">
                <a:solidFill>
                  <a:schemeClr val="tx1"/>
                </a:solidFill>
              </a:rPr>
              <a:t>リーダーシップ</a:t>
            </a:r>
            <a:endParaRPr kumimoji="1" lang="en-US" altLang="ja-JP" sz="1050" b="1">
              <a:solidFill>
                <a:schemeClr val="tx1"/>
              </a:solidFill>
            </a:endParaRPr>
          </a:p>
          <a:p>
            <a:pPr algn="ctr"/>
            <a:r>
              <a:rPr lang="ja-JP" altLang="en-US" sz="1050" b="1">
                <a:solidFill>
                  <a:schemeClr val="tx1"/>
                </a:solidFill>
              </a:rPr>
              <a:t>フォロワーシップ</a:t>
            </a:r>
            <a:endParaRPr kumimoji="1" lang="ja-JP" altLang="en-US" sz="1050" b="1">
              <a:solidFill>
                <a:schemeClr val="tx1"/>
              </a:solidFill>
            </a:endParaRPr>
          </a:p>
        </p:txBody>
      </p:sp>
      <p:sp>
        <p:nvSpPr>
          <p:cNvPr id="134" name="四角形: 角を丸くする 133">
            <a:extLst>
              <a:ext uri="{FF2B5EF4-FFF2-40B4-BE49-F238E27FC236}">
                <a16:creationId xmlns:a16="http://schemas.microsoft.com/office/drawing/2014/main" id="{5F86DD08-93D6-4670-9818-D7491683A9E9}"/>
              </a:ext>
            </a:extLst>
          </p:cNvPr>
          <p:cNvSpPr/>
          <p:nvPr/>
        </p:nvSpPr>
        <p:spPr>
          <a:xfrm>
            <a:off x="1846051" y="2992986"/>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ja-JP" sz="1050" b="1" err="1">
                <a:solidFill>
                  <a:schemeClr val="tx1"/>
                </a:solidFill>
              </a:rPr>
              <a:t>r</a:t>
            </a:r>
            <a:r>
              <a:rPr kumimoji="1" lang="en-US" altLang="ja-JP" sz="1050" b="1" err="1">
                <a:solidFill>
                  <a:schemeClr val="tx1"/>
                </a:solidFill>
              </a:rPr>
              <a:t>e:Work</a:t>
            </a:r>
            <a:endParaRPr kumimoji="1" lang="en-US" altLang="ja-JP" sz="1050" b="1">
              <a:solidFill>
                <a:schemeClr val="tx1"/>
              </a:solidFill>
            </a:endParaRPr>
          </a:p>
          <a:p>
            <a:pPr algn="ctr"/>
            <a:r>
              <a:rPr lang="ja-JP" altLang="en-US" sz="1050" b="1">
                <a:solidFill>
                  <a:schemeClr val="tx1"/>
                </a:solidFill>
              </a:rPr>
              <a:t>（チーム）</a:t>
            </a:r>
            <a:endParaRPr kumimoji="1" lang="ja-JP" altLang="en-US" sz="1050" b="1">
              <a:solidFill>
                <a:schemeClr val="tx1"/>
              </a:solidFill>
            </a:endParaRPr>
          </a:p>
        </p:txBody>
      </p:sp>
      <p:sp>
        <p:nvSpPr>
          <p:cNvPr id="139" name="四角形: 角を丸くする 138">
            <a:extLst>
              <a:ext uri="{FF2B5EF4-FFF2-40B4-BE49-F238E27FC236}">
                <a16:creationId xmlns:a16="http://schemas.microsoft.com/office/drawing/2014/main" id="{D7A09D89-91F9-4C8D-B5A2-A5CBCACDFEFD}"/>
              </a:ext>
            </a:extLst>
          </p:cNvPr>
          <p:cNvSpPr/>
          <p:nvPr/>
        </p:nvSpPr>
        <p:spPr>
          <a:xfrm>
            <a:off x="3282329" y="6358146"/>
            <a:ext cx="982426"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ワークライフバランス</a:t>
            </a:r>
          </a:p>
        </p:txBody>
      </p:sp>
      <p:sp>
        <p:nvSpPr>
          <p:cNvPr id="140" name="四角形: 角を丸くする 139">
            <a:extLst>
              <a:ext uri="{FF2B5EF4-FFF2-40B4-BE49-F238E27FC236}">
                <a16:creationId xmlns:a16="http://schemas.microsoft.com/office/drawing/2014/main" id="{2509F07E-9B3D-4660-A6BC-7EE0CB0DD8FF}"/>
              </a:ext>
            </a:extLst>
          </p:cNvPr>
          <p:cNvSpPr/>
          <p:nvPr/>
        </p:nvSpPr>
        <p:spPr>
          <a:xfrm>
            <a:off x="4401094" y="6366505"/>
            <a:ext cx="982813" cy="122308"/>
          </a:xfrm>
          <a:prstGeom prst="roundRect">
            <a:avLst/>
          </a:prstGeom>
          <a:ln/>
        </p:spPr>
        <p:style>
          <a:lnRef idx="2">
            <a:schemeClr val="accent1"/>
          </a:lnRef>
          <a:fillRef idx="1">
            <a:schemeClr val="lt1"/>
          </a:fillRef>
          <a:effectRef idx="0">
            <a:schemeClr val="accent1"/>
          </a:effectRef>
          <a:fontRef idx="minor">
            <a:schemeClr val="dk1"/>
          </a:fontRef>
        </p:style>
        <p:txBody>
          <a:bodyPr vert="horz" lIns="36000" tIns="36000" rIns="36000" bIns="36000" rtlCol="0" anchor="ctr"/>
          <a:lstStyle/>
          <a:p>
            <a:pPr algn="just"/>
            <a:r>
              <a:rPr lang="ja-JP" altLang="en-US" sz="700">
                <a:solidFill>
                  <a:schemeClr val="tx1"/>
                </a:solidFill>
              </a:rPr>
              <a:t>取捨選択</a:t>
            </a:r>
            <a:endParaRPr lang="en-US" altLang="ja-JP" sz="700">
              <a:solidFill>
                <a:schemeClr val="tx1"/>
              </a:solidFill>
            </a:endParaRPr>
          </a:p>
        </p:txBody>
      </p:sp>
      <p:sp>
        <p:nvSpPr>
          <p:cNvPr id="126" name="四角形: 角を丸くする 125">
            <a:extLst>
              <a:ext uri="{FF2B5EF4-FFF2-40B4-BE49-F238E27FC236}">
                <a16:creationId xmlns:a16="http://schemas.microsoft.com/office/drawing/2014/main" id="{49166B8E-4953-47A5-ADE0-3C066E91A78B}"/>
              </a:ext>
            </a:extLst>
          </p:cNvPr>
          <p:cNvSpPr/>
          <p:nvPr/>
        </p:nvSpPr>
        <p:spPr>
          <a:xfrm>
            <a:off x="8590021" y="4874323"/>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商品・サービス</a:t>
            </a:r>
            <a:endParaRPr lang="en-US" altLang="ja-JP" sz="1050">
              <a:solidFill>
                <a:schemeClr val="tx1"/>
              </a:solidFill>
            </a:endParaRPr>
          </a:p>
          <a:p>
            <a:pPr algn="ctr"/>
            <a:r>
              <a:rPr lang="ja-JP" altLang="en-US" sz="1050">
                <a:solidFill>
                  <a:schemeClr val="tx1"/>
                </a:solidFill>
              </a:rPr>
              <a:t>運用</a:t>
            </a:r>
            <a:endParaRPr lang="en-US" altLang="ja-JP" sz="1050">
              <a:solidFill>
                <a:schemeClr val="tx1"/>
              </a:solidFill>
            </a:endParaRPr>
          </a:p>
        </p:txBody>
      </p:sp>
      <p:sp>
        <p:nvSpPr>
          <p:cNvPr id="129" name="四角形: 角を丸くする 128">
            <a:extLst>
              <a:ext uri="{FF2B5EF4-FFF2-40B4-BE49-F238E27FC236}">
                <a16:creationId xmlns:a16="http://schemas.microsoft.com/office/drawing/2014/main" id="{A92C7122-0F7B-491F-B9F0-30F83C319D2E}"/>
              </a:ext>
            </a:extLst>
          </p:cNvPr>
          <p:cNvSpPr/>
          <p:nvPr/>
        </p:nvSpPr>
        <p:spPr>
          <a:xfrm>
            <a:off x="9616802" y="4874323"/>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営業</a:t>
            </a:r>
            <a:endParaRPr lang="en-US" altLang="ja-JP" sz="1050">
              <a:solidFill>
                <a:schemeClr val="tx1"/>
              </a:solidFill>
            </a:endParaRPr>
          </a:p>
        </p:txBody>
      </p:sp>
      <p:sp>
        <p:nvSpPr>
          <p:cNvPr id="131" name="四角形: 角を丸くする 130">
            <a:extLst>
              <a:ext uri="{FF2B5EF4-FFF2-40B4-BE49-F238E27FC236}">
                <a16:creationId xmlns:a16="http://schemas.microsoft.com/office/drawing/2014/main" id="{640E2D9F-D96C-452D-94B5-BD0A0BD56893}"/>
              </a:ext>
            </a:extLst>
          </p:cNvPr>
          <p:cNvSpPr/>
          <p:nvPr/>
        </p:nvSpPr>
        <p:spPr>
          <a:xfrm>
            <a:off x="7556017" y="5208132"/>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顧客サービス</a:t>
            </a:r>
            <a:endParaRPr lang="en-US" altLang="ja-JP" sz="1050">
              <a:solidFill>
                <a:schemeClr val="tx1"/>
              </a:solidFill>
            </a:endParaRPr>
          </a:p>
        </p:txBody>
      </p:sp>
      <p:sp>
        <p:nvSpPr>
          <p:cNvPr id="132" name="四角形: 角を丸くする 131">
            <a:extLst>
              <a:ext uri="{FF2B5EF4-FFF2-40B4-BE49-F238E27FC236}">
                <a16:creationId xmlns:a16="http://schemas.microsoft.com/office/drawing/2014/main" id="{853884F2-0037-4959-BCEC-E9C451B1B85C}"/>
              </a:ext>
            </a:extLst>
          </p:cNvPr>
          <p:cNvSpPr/>
          <p:nvPr/>
        </p:nvSpPr>
        <p:spPr>
          <a:xfrm>
            <a:off x="8590020" y="5208132"/>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広報</a:t>
            </a:r>
            <a:endParaRPr lang="en-US" altLang="ja-JP" sz="1050">
              <a:solidFill>
                <a:schemeClr val="tx1"/>
              </a:solidFill>
            </a:endParaRPr>
          </a:p>
        </p:txBody>
      </p:sp>
      <p:sp>
        <p:nvSpPr>
          <p:cNvPr id="135" name="四角形: 角を丸くする 134">
            <a:extLst>
              <a:ext uri="{FF2B5EF4-FFF2-40B4-BE49-F238E27FC236}">
                <a16:creationId xmlns:a16="http://schemas.microsoft.com/office/drawing/2014/main" id="{0DBE2E1E-4EEF-4447-A8DD-CB6580CDC8A0}"/>
              </a:ext>
            </a:extLst>
          </p:cNvPr>
          <p:cNvSpPr/>
          <p:nvPr/>
        </p:nvSpPr>
        <p:spPr>
          <a:xfrm>
            <a:off x="9535606"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00">
                <a:solidFill>
                  <a:schemeClr val="tx1"/>
                </a:solidFill>
              </a:rPr>
              <a:t>法務</a:t>
            </a:r>
          </a:p>
        </p:txBody>
      </p:sp>
      <p:sp>
        <p:nvSpPr>
          <p:cNvPr id="11" name="正方形/長方形 10">
            <a:extLst>
              <a:ext uri="{FF2B5EF4-FFF2-40B4-BE49-F238E27FC236}">
                <a16:creationId xmlns:a16="http://schemas.microsoft.com/office/drawing/2014/main" id="{11DB2AED-B701-4EEF-8ECE-C2215F0F32D5}"/>
              </a:ext>
            </a:extLst>
          </p:cNvPr>
          <p:cNvSpPr/>
          <p:nvPr/>
        </p:nvSpPr>
        <p:spPr>
          <a:xfrm>
            <a:off x="1638582" y="3807594"/>
            <a:ext cx="3020754" cy="230832"/>
          </a:xfrm>
          <a:prstGeom prst="rect">
            <a:avLst/>
          </a:prstGeom>
        </p:spPr>
        <p:txBody>
          <a:bodyPr wrap="square">
            <a:spAutoFit/>
          </a:bodyPr>
          <a:lstStyle/>
          <a:p>
            <a:r>
              <a:rPr lang="ja-JP" altLang="en-US" sz="900"/>
              <a:t>人格を形成し、知情意を兼ね備えた“完き人” を目指す</a:t>
            </a:r>
          </a:p>
        </p:txBody>
      </p:sp>
      <p:sp>
        <p:nvSpPr>
          <p:cNvPr id="13" name="テキスト ボックス 12">
            <a:extLst>
              <a:ext uri="{FF2B5EF4-FFF2-40B4-BE49-F238E27FC236}">
                <a16:creationId xmlns:a16="http://schemas.microsoft.com/office/drawing/2014/main" id="{F07D462F-A05B-4718-81D8-CB78F9882137}"/>
              </a:ext>
            </a:extLst>
          </p:cNvPr>
          <p:cNvSpPr txBox="1"/>
          <p:nvPr/>
        </p:nvSpPr>
        <p:spPr>
          <a:xfrm>
            <a:off x="78719" y="21655"/>
            <a:ext cx="3133079" cy="400110"/>
          </a:xfrm>
          <a:prstGeom prst="rect">
            <a:avLst/>
          </a:prstGeom>
          <a:noFill/>
        </p:spPr>
        <p:txBody>
          <a:bodyPr wrap="square" rtlCol="0">
            <a:spAutoFit/>
          </a:bodyPr>
          <a:lstStyle/>
          <a:p>
            <a:pPr algn="dist"/>
            <a:r>
              <a:rPr kumimoji="1" lang="ja-JP" altLang="en-US" sz="2000" b="1"/>
              <a:t>企業経営の羅針図</a:t>
            </a:r>
          </a:p>
        </p:txBody>
      </p:sp>
      <p:sp>
        <p:nvSpPr>
          <p:cNvPr id="7" name="正方形/長方形 6">
            <a:extLst>
              <a:ext uri="{FF2B5EF4-FFF2-40B4-BE49-F238E27FC236}">
                <a16:creationId xmlns:a16="http://schemas.microsoft.com/office/drawing/2014/main" id="{65F0ED5C-F0F1-4413-A6BD-521BBB094CAA}"/>
              </a:ext>
            </a:extLst>
          </p:cNvPr>
          <p:cNvSpPr/>
          <p:nvPr/>
        </p:nvSpPr>
        <p:spPr>
          <a:xfrm>
            <a:off x="6847723" y="441667"/>
            <a:ext cx="5049240" cy="253916"/>
          </a:xfrm>
          <a:prstGeom prst="rect">
            <a:avLst/>
          </a:prstGeom>
        </p:spPr>
        <p:txBody>
          <a:bodyPr wrap="square">
            <a:spAutoFit/>
          </a:bodyPr>
          <a:lstStyle/>
          <a:p>
            <a:r>
              <a:rPr lang="ja-JP" altLang="en-US" sz="1050"/>
              <a:t>（道徳にもとづいた富を社会に還元し、世の中に必要とされる企業になる）</a:t>
            </a:r>
          </a:p>
        </p:txBody>
      </p:sp>
      <p:sp>
        <p:nvSpPr>
          <p:cNvPr id="106" name="四角形: 角を丸くする 105">
            <a:extLst>
              <a:ext uri="{FF2B5EF4-FFF2-40B4-BE49-F238E27FC236}">
                <a16:creationId xmlns:a16="http://schemas.microsoft.com/office/drawing/2014/main" id="{A45FA8B7-8FE3-4DCC-860B-CF141F3627AC}"/>
              </a:ext>
            </a:extLst>
          </p:cNvPr>
          <p:cNvSpPr/>
          <p:nvPr/>
        </p:nvSpPr>
        <p:spPr>
          <a:xfrm>
            <a:off x="7101076"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a:solidFill>
                  <a:schemeClr val="tx1"/>
                </a:solidFill>
              </a:rPr>
              <a:t>標準化</a:t>
            </a:r>
            <a:endParaRPr lang="en-US" altLang="ja-JP" sz="1050">
              <a:solidFill>
                <a:schemeClr val="tx1"/>
              </a:solidFill>
            </a:endParaRPr>
          </a:p>
        </p:txBody>
      </p:sp>
      <p:sp>
        <p:nvSpPr>
          <p:cNvPr id="108" name="四角形: 角を丸くする 107">
            <a:extLst>
              <a:ext uri="{FF2B5EF4-FFF2-40B4-BE49-F238E27FC236}">
                <a16:creationId xmlns:a16="http://schemas.microsoft.com/office/drawing/2014/main" id="{A2B9374B-4E7B-4AFF-9EC5-9550BC6606FA}"/>
              </a:ext>
            </a:extLst>
          </p:cNvPr>
          <p:cNvSpPr/>
          <p:nvPr/>
        </p:nvSpPr>
        <p:spPr>
          <a:xfrm>
            <a:off x="8111694"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a:solidFill>
                  <a:schemeClr val="tx1"/>
                </a:solidFill>
              </a:rPr>
              <a:t>プロジェクト</a:t>
            </a:r>
            <a:endParaRPr lang="en-US" altLang="ja-JP" sz="1050">
              <a:solidFill>
                <a:schemeClr val="tx1"/>
              </a:solidFill>
            </a:endParaRPr>
          </a:p>
          <a:p>
            <a:pPr algn="ctr"/>
            <a:r>
              <a:rPr lang="ja-JP" altLang="en-US" sz="1050">
                <a:solidFill>
                  <a:schemeClr val="tx1"/>
                </a:solidFill>
              </a:rPr>
              <a:t>マネジメント</a:t>
            </a:r>
            <a:endParaRPr lang="en-US" altLang="ja-JP" sz="1050">
              <a:solidFill>
                <a:schemeClr val="tx1"/>
              </a:solidFill>
            </a:endParaRPr>
          </a:p>
        </p:txBody>
      </p:sp>
      <p:sp>
        <p:nvSpPr>
          <p:cNvPr id="110" name="四角形: 角を丸くする 109">
            <a:extLst>
              <a:ext uri="{FF2B5EF4-FFF2-40B4-BE49-F238E27FC236}">
                <a16:creationId xmlns:a16="http://schemas.microsoft.com/office/drawing/2014/main" id="{2AB6A249-984E-4176-8A6B-5C302568A0F6}"/>
              </a:ext>
            </a:extLst>
          </p:cNvPr>
          <p:cNvSpPr/>
          <p:nvPr/>
        </p:nvSpPr>
        <p:spPr>
          <a:xfrm>
            <a:off x="9122312"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050">
                <a:solidFill>
                  <a:schemeClr val="tx1"/>
                </a:solidFill>
              </a:rPr>
              <a:t>ナレッジ</a:t>
            </a:r>
            <a:endParaRPr lang="en-US" altLang="ja-JP" sz="1050">
              <a:solidFill>
                <a:schemeClr val="tx1"/>
              </a:solidFill>
            </a:endParaRPr>
          </a:p>
          <a:p>
            <a:pPr algn="ctr"/>
            <a:r>
              <a:rPr lang="ja-JP" altLang="en-US" sz="1050">
                <a:solidFill>
                  <a:schemeClr val="tx1"/>
                </a:solidFill>
              </a:rPr>
              <a:t>マネジメント</a:t>
            </a:r>
            <a:endParaRPr lang="en-US" altLang="ja-JP" sz="1050">
              <a:solidFill>
                <a:schemeClr val="tx1"/>
              </a:solidFill>
            </a:endParaRPr>
          </a:p>
        </p:txBody>
      </p:sp>
      <p:sp>
        <p:nvSpPr>
          <p:cNvPr id="20" name="矢印: 左右 19">
            <a:extLst>
              <a:ext uri="{FF2B5EF4-FFF2-40B4-BE49-F238E27FC236}">
                <a16:creationId xmlns:a16="http://schemas.microsoft.com/office/drawing/2014/main" id="{6DD26515-99B7-49EA-BD3E-8EFCCC05FDCC}"/>
              </a:ext>
            </a:extLst>
          </p:cNvPr>
          <p:cNvSpPr/>
          <p:nvPr/>
        </p:nvSpPr>
        <p:spPr>
          <a:xfrm>
            <a:off x="5240169" y="1366844"/>
            <a:ext cx="1666934" cy="530496"/>
          </a:xfrm>
          <a:prstGeom prst="leftRightArrow">
            <a:avLst/>
          </a:prstGeom>
          <a:ln/>
        </p:spPr>
        <p:style>
          <a:lnRef idx="1">
            <a:schemeClr val="accent1"/>
          </a:lnRef>
          <a:fillRef idx="2">
            <a:schemeClr val="accent1"/>
          </a:fillRef>
          <a:effectRef idx="1">
            <a:schemeClr val="accent1"/>
          </a:effectRef>
          <a:fontRef idx="minor">
            <a:schemeClr val="dk1"/>
          </a:fontRef>
        </p:style>
        <p:txBody>
          <a:bodyPr lIns="180000" tIns="180000" rIns="180000" bIns="180000" rtlCol="0" anchor="ctr"/>
          <a:lstStyle/>
          <a:p>
            <a:pPr algn="ctr"/>
            <a:r>
              <a:rPr kumimoji="1" lang="ja-JP" altLang="en-US" sz="900"/>
              <a:t>道徳と収益</a:t>
            </a:r>
            <a:r>
              <a:rPr lang="ja-JP" altLang="en-US" sz="900"/>
              <a:t>の両輪</a:t>
            </a:r>
            <a:endParaRPr lang="en-US" altLang="ja-JP" sz="900"/>
          </a:p>
          <a:p>
            <a:pPr algn="ctr"/>
            <a:r>
              <a:rPr kumimoji="1" lang="ja-JP" altLang="en-US" sz="900"/>
              <a:t>による社会貢献</a:t>
            </a:r>
          </a:p>
        </p:txBody>
      </p:sp>
      <p:sp>
        <p:nvSpPr>
          <p:cNvPr id="113" name="四角形: 角を丸くする 112">
            <a:extLst>
              <a:ext uri="{FF2B5EF4-FFF2-40B4-BE49-F238E27FC236}">
                <a16:creationId xmlns:a16="http://schemas.microsoft.com/office/drawing/2014/main" id="{6EF23CB4-8DFC-4F3B-9463-D1C6ECAA00ED}"/>
              </a:ext>
            </a:extLst>
          </p:cNvPr>
          <p:cNvSpPr/>
          <p:nvPr/>
        </p:nvSpPr>
        <p:spPr>
          <a:xfrm>
            <a:off x="585289"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kumimoji="1" lang="ja-JP" altLang="en-US" sz="900" b="1">
                <a:solidFill>
                  <a:schemeClr val="tx1"/>
                </a:solidFill>
              </a:rPr>
              <a:t>人を大切にする経営</a:t>
            </a:r>
          </a:p>
        </p:txBody>
      </p:sp>
      <p:sp>
        <p:nvSpPr>
          <p:cNvPr id="117" name="四角形: 角を丸くする 116">
            <a:extLst>
              <a:ext uri="{FF2B5EF4-FFF2-40B4-BE49-F238E27FC236}">
                <a16:creationId xmlns:a16="http://schemas.microsoft.com/office/drawing/2014/main" id="{41654B8F-6E14-4B68-A204-B73CCD8DE0A2}"/>
              </a:ext>
            </a:extLst>
          </p:cNvPr>
          <p:cNvSpPr/>
          <p:nvPr/>
        </p:nvSpPr>
        <p:spPr>
          <a:xfrm>
            <a:off x="1852020" y="1994471"/>
            <a:ext cx="1260000" cy="360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US" altLang="ja-JP" sz="1050" b="1" err="1">
                <a:solidFill>
                  <a:schemeClr val="tx1"/>
                </a:solidFill>
              </a:rPr>
              <a:t>r</a:t>
            </a:r>
            <a:r>
              <a:rPr kumimoji="1" lang="en-US" altLang="ja-JP" sz="1050" b="1" err="1">
                <a:solidFill>
                  <a:schemeClr val="tx1"/>
                </a:solidFill>
              </a:rPr>
              <a:t>e:Work</a:t>
            </a:r>
            <a:endParaRPr kumimoji="1" lang="en-US" altLang="ja-JP" sz="1050" b="1">
              <a:solidFill>
                <a:schemeClr val="tx1"/>
              </a:solidFill>
            </a:endParaRPr>
          </a:p>
          <a:p>
            <a:pPr algn="ctr"/>
            <a:r>
              <a:rPr lang="ja-JP" altLang="en-US" sz="1050" b="1">
                <a:solidFill>
                  <a:schemeClr val="tx1"/>
                </a:solidFill>
              </a:rPr>
              <a:t>（イノベーション）</a:t>
            </a:r>
            <a:endParaRPr kumimoji="1" lang="ja-JP" altLang="en-US" sz="1050" b="1">
              <a:solidFill>
                <a:schemeClr val="tx1"/>
              </a:solidFill>
            </a:endParaRPr>
          </a:p>
        </p:txBody>
      </p:sp>
      <p:sp>
        <p:nvSpPr>
          <p:cNvPr id="123" name="四角形: 角を丸くする 122">
            <a:extLst>
              <a:ext uri="{FF2B5EF4-FFF2-40B4-BE49-F238E27FC236}">
                <a16:creationId xmlns:a16="http://schemas.microsoft.com/office/drawing/2014/main" id="{99A81CD9-E448-4A25-A224-7945770253D8}"/>
              </a:ext>
            </a:extLst>
          </p:cNvPr>
          <p:cNvSpPr/>
          <p:nvPr/>
        </p:nvSpPr>
        <p:spPr>
          <a:xfrm>
            <a:off x="10132929" y="5618672"/>
            <a:ext cx="900000" cy="435843"/>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800">
                <a:solidFill>
                  <a:schemeClr val="tx1"/>
                </a:solidFill>
              </a:rPr>
              <a:t>一般教養</a:t>
            </a:r>
            <a:endParaRPr lang="en-US" altLang="ja-JP" sz="800">
              <a:solidFill>
                <a:schemeClr val="tx1"/>
              </a:solidFill>
            </a:endParaRPr>
          </a:p>
          <a:p>
            <a:pPr algn="ctr"/>
            <a:r>
              <a:rPr lang="ja-JP" altLang="en-US" sz="800">
                <a:solidFill>
                  <a:schemeClr val="tx1"/>
                </a:solidFill>
              </a:rPr>
              <a:t>（情報リテラシー、ハラスメント等）</a:t>
            </a:r>
            <a:endParaRPr lang="en-US" altLang="ja-JP" sz="800">
              <a:solidFill>
                <a:schemeClr val="tx1"/>
              </a:solidFill>
            </a:endParaRPr>
          </a:p>
        </p:txBody>
      </p:sp>
      <p:sp>
        <p:nvSpPr>
          <p:cNvPr id="136" name="四角形: 角を丸くする 135">
            <a:extLst>
              <a:ext uri="{FF2B5EF4-FFF2-40B4-BE49-F238E27FC236}">
                <a16:creationId xmlns:a16="http://schemas.microsoft.com/office/drawing/2014/main" id="{ACE55431-2EE2-4800-AACB-60D9ABC42CA2}"/>
              </a:ext>
            </a:extLst>
          </p:cNvPr>
          <p:cNvSpPr/>
          <p:nvPr/>
        </p:nvSpPr>
        <p:spPr>
          <a:xfrm>
            <a:off x="10308503" y="6360790"/>
            <a:ext cx="648000"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00">
                <a:solidFill>
                  <a:schemeClr val="tx1"/>
                </a:solidFill>
              </a:rPr>
              <a:t>コンプラ</a:t>
            </a:r>
          </a:p>
        </p:txBody>
      </p:sp>
      <p:sp>
        <p:nvSpPr>
          <p:cNvPr id="137" name="四角形: 角を丸くする 136">
            <a:extLst>
              <a:ext uri="{FF2B5EF4-FFF2-40B4-BE49-F238E27FC236}">
                <a16:creationId xmlns:a16="http://schemas.microsoft.com/office/drawing/2014/main" id="{4FEA9AD4-4D89-44B7-8D52-2D253398458E}"/>
              </a:ext>
            </a:extLst>
          </p:cNvPr>
          <p:cNvSpPr/>
          <p:nvPr/>
        </p:nvSpPr>
        <p:spPr>
          <a:xfrm>
            <a:off x="9621028" y="5194194"/>
            <a:ext cx="1002659" cy="307748"/>
          </a:xfrm>
          <a:prstGeom prst="roundRect">
            <a:avLst/>
          </a:prstGeom>
          <a:solidFill>
            <a:schemeClr val="accent5">
              <a:lumMod val="20000"/>
              <a:lumOff val="80000"/>
            </a:schemeClr>
          </a:solidFill>
          <a:ln/>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ja-JP" altLang="en-US" sz="1050">
                <a:solidFill>
                  <a:schemeClr val="tx1"/>
                </a:solidFill>
              </a:rPr>
              <a:t>マーケティング</a:t>
            </a:r>
            <a:endParaRPr lang="en-US" altLang="ja-JP" sz="1050">
              <a:solidFill>
                <a:schemeClr val="tx1"/>
              </a:solidFill>
            </a:endParaRPr>
          </a:p>
        </p:txBody>
      </p:sp>
    </p:spTree>
    <p:extLst>
      <p:ext uri="{BB962C8B-B14F-4D97-AF65-F5344CB8AC3E}">
        <p14:creationId xmlns:p14="http://schemas.microsoft.com/office/powerpoint/2010/main" val="104450951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CAB1CE-BE4D-4494-BE02-DFBBA97CA15E}"/>
              </a:ext>
            </a:extLst>
          </p:cNvPr>
          <p:cNvSpPr>
            <a:spLocks noGrp="1"/>
          </p:cNvSpPr>
          <p:nvPr>
            <p:ph type="title"/>
          </p:nvPr>
        </p:nvSpPr>
        <p:spPr/>
        <p:txBody>
          <a:bodyPr>
            <a:normAutofit fontScale="90000"/>
          </a:bodyPr>
          <a:lstStyle/>
          <a:p>
            <a:r>
              <a:rPr lang="ja-JP" altLang="en-US"/>
              <a:t>組織マネジメントの構成</a:t>
            </a:r>
            <a:endParaRPr kumimoji="1" lang="ja-JP" altLang="en-US"/>
          </a:p>
        </p:txBody>
      </p:sp>
      <p:sp>
        <p:nvSpPr>
          <p:cNvPr id="3" name="フッター プレースホルダー 2">
            <a:extLst>
              <a:ext uri="{FF2B5EF4-FFF2-40B4-BE49-F238E27FC236}">
                <a16:creationId xmlns:a16="http://schemas.microsoft.com/office/drawing/2014/main" id="{D83FF173-768C-4FC4-A90B-76CE874F60D8}"/>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78A2436-EA0F-4607-85CE-E8560515D6D0}"/>
              </a:ext>
            </a:extLst>
          </p:cNvPr>
          <p:cNvSpPr>
            <a:spLocks noGrp="1"/>
          </p:cNvSpPr>
          <p:nvPr>
            <p:ph type="sldNum" sz="quarter" idx="11"/>
          </p:nvPr>
        </p:nvSpPr>
        <p:spPr/>
        <p:txBody>
          <a:bodyPr/>
          <a:lstStyle/>
          <a:p>
            <a:fld id="{D9AE47F2-95C2-4286-997D-4843A9A6AD0C}" type="slidenum">
              <a:rPr lang="ja-JP" altLang="en-US" smtClean="0"/>
              <a:pPr/>
              <a:t>87</a:t>
            </a:fld>
            <a:endParaRPr lang="ja-JP" altLang="en-US"/>
          </a:p>
        </p:txBody>
      </p:sp>
      <p:graphicFrame>
        <p:nvGraphicFramePr>
          <p:cNvPr id="6" name="表 6">
            <a:extLst>
              <a:ext uri="{FF2B5EF4-FFF2-40B4-BE49-F238E27FC236}">
                <a16:creationId xmlns:a16="http://schemas.microsoft.com/office/drawing/2014/main" id="{3CE16567-24EC-4F16-B99B-5FE5A6F540F1}"/>
              </a:ext>
            </a:extLst>
          </p:cNvPr>
          <p:cNvGraphicFramePr>
            <a:graphicFrameLocks noGrp="1"/>
          </p:cNvGraphicFramePr>
          <p:nvPr>
            <p:ph sz="quarter" idx="12"/>
            <p:extLst>
              <p:ext uri="{D42A27DB-BD31-4B8C-83A1-F6EECF244321}">
                <p14:modId xmlns:p14="http://schemas.microsoft.com/office/powerpoint/2010/main" val="1760044821"/>
              </p:ext>
            </p:extLst>
          </p:nvPr>
        </p:nvGraphicFramePr>
        <p:xfrm>
          <a:off x="397932" y="1231876"/>
          <a:ext cx="11455399" cy="1787733"/>
        </p:xfrm>
        <a:graphic>
          <a:graphicData uri="http://schemas.openxmlformats.org/drawingml/2006/table">
            <a:tbl>
              <a:tblPr bandRow="1">
                <a:tableStyleId>{5C22544A-7EE6-4342-B048-85BDC9FD1C3A}</a:tableStyleId>
              </a:tblPr>
              <a:tblGrid>
                <a:gridCol w="530674">
                  <a:extLst>
                    <a:ext uri="{9D8B030D-6E8A-4147-A177-3AD203B41FA5}">
                      <a16:colId xmlns:a16="http://schemas.microsoft.com/office/drawing/2014/main" val="1838226603"/>
                    </a:ext>
                  </a:extLst>
                </a:gridCol>
                <a:gridCol w="2314926">
                  <a:extLst>
                    <a:ext uri="{9D8B030D-6E8A-4147-A177-3AD203B41FA5}">
                      <a16:colId xmlns:a16="http://schemas.microsoft.com/office/drawing/2014/main" val="3400034168"/>
                    </a:ext>
                  </a:extLst>
                </a:gridCol>
                <a:gridCol w="8609799">
                  <a:extLst>
                    <a:ext uri="{9D8B030D-6E8A-4147-A177-3AD203B41FA5}">
                      <a16:colId xmlns:a16="http://schemas.microsoft.com/office/drawing/2014/main" val="1719301330"/>
                    </a:ext>
                  </a:extLst>
                </a:gridCol>
              </a:tblGrid>
              <a:tr h="507573">
                <a:tc>
                  <a:txBody>
                    <a:bodyPr/>
                    <a:lstStyle/>
                    <a:p>
                      <a:r>
                        <a:rPr kumimoji="1" lang="en-US" altLang="ja-JP"/>
                        <a:t>1</a:t>
                      </a:r>
                    </a:p>
                  </a:txBody>
                  <a:tcPr/>
                </a:tc>
                <a:tc>
                  <a:txBody>
                    <a:bodyPr/>
                    <a:lstStyle/>
                    <a:p>
                      <a:r>
                        <a:rPr kumimoji="1" lang="ja-JP" altLang="en-US"/>
                        <a:t>健康経営</a:t>
                      </a:r>
                    </a:p>
                  </a:txBody>
                  <a:tcPr/>
                </a:tc>
                <a:tc>
                  <a:txBody>
                    <a:bodyPr/>
                    <a:lstStyle/>
                    <a:p>
                      <a:pPr marL="285750" indent="-285750">
                        <a:buFont typeface="Arial" panose="020B0604020202020204" pitchFamily="34" charset="0"/>
                        <a:buChar char="•"/>
                      </a:pPr>
                      <a:r>
                        <a:rPr kumimoji="1" lang="ja-JP" altLang="en-US"/>
                        <a:t>従業員等への健康投資を行うことで企業価値を高める</a:t>
                      </a:r>
                    </a:p>
                  </a:txBody>
                  <a:tcPr/>
                </a:tc>
                <a:extLst>
                  <a:ext uri="{0D108BD9-81ED-4DB2-BD59-A6C34878D82A}">
                    <a16:rowId xmlns:a16="http://schemas.microsoft.com/office/drawing/2014/main" val="3322466423"/>
                  </a:ext>
                </a:extLst>
              </a:tr>
              <a:tr h="507573">
                <a:tc>
                  <a:txBody>
                    <a:bodyPr/>
                    <a:lstStyle/>
                    <a:p>
                      <a:r>
                        <a:rPr kumimoji="1" lang="en-US" altLang="ja-JP"/>
                        <a:t>2</a:t>
                      </a:r>
                      <a:endParaRPr kumimoji="1" lang="ja-JP" altLang="en-US"/>
                    </a:p>
                  </a:txBody>
                  <a:tcPr/>
                </a:tc>
                <a:tc>
                  <a:txBody>
                    <a:bodyPr/>
                    <a:lstStyle/>
                    <a:p>
                      <a:r>
                        <a:rPr kumimoji="1" lang="en-US" altLang="ja-JP" err="1"/>
                        <a:t>re:Work</a:t>
                      </a:r>
                      <a:endParaRPr kumimoji="1" lang="en-US" altLang="ja-JP"/>
                    </a:p>
                    <a:p>
                      <a:r>
                        <a:rPr kumimoji="1" lang="ja-JP" altLang="en-US"/>
                        <a:t>（チーム）</a:t>
                      </a:r>
                      <a:endParaRPr kumimoji="1" lang="en-US" altLang="ja-JP"/>
                    </a:p>
                  </a:txBody>
                  <a:tcPr/>
                </a:tc>
                <a:tc>
                  <a:txBody>
                    <a:bodyPr/>
                    <a:lstStyle/>
                    <a:p>
                      <a:pPr marL="285750" indent="-285750">
                        <a:buFont typeface="Arial" panose="020B0604020202020204" pitchFamily="34" charset="0"/>
                        <a:buChar char="•"/>
                      </a:pPr>
                      <a:r>
                        <a:rPr kumimoji="1" lang="en-US" altLang="ja-JP"/>
                        <a:t>Google </a:t>
                      </a:r>
                      <a:r>
                        <a:rPr kumimoji="1" lang="en-US" altLang="ja-JP" err="1"/>
                        <a:t>re:Work</a:t>
                      </a:r>
                      <a:r>
                        <a:rPr kumimoji="1" lang="ja-JP" altLang="en-US"/>
                        <a:t>のチームに関する考え方を取り入れ、効果的なチーム作りに活かす</a:t>
                      </a:r>
                    </a:p>
                  </a:txBody>
                  <a:tcPr/>
                </a:tc>
                <a:extLst>
                  <a:ext uri="{0D108BD9-81ED-4DB2-BD59-A6C34878D82A}">
                    <a16:rowId xmlns:a16="http://schemas.microsoft.com/office/drawing/2014/main" val="3301000974"/>
                  </a:ext>
                </a:extLst>
              </a:tr>
              <a:tr h="507573">
                <a:tc>
                  <a:txBody>
                    <a:bodyPr/>
                    <a:lstStyle/>
                    <a:p>
                      <a:r>
                        <a:rPr kumimoji="1" lang="en-US" altLang="ja-JP"/>
                        <a:t>3</a:t>
                      </a:r>
                      <a:endParaRPr kumimoji="1" lang="ja-JP" altLang="en-US"/>
                    </a:p>
                  </a:txBody>
                  <a:tcPr/>
                </a:tc>
                <a:tc>
                  <a:txBody>
                    <a:bodyPr/>
                    <a:lstStyle/>
                    <a:p>
                      <a:r>
                        <a:rPr kumimoji="1" lang="ja-JP" altLang="en-US"/>
                        <a:t>リーダーシップとフォロワーシップ</a:t>
                      </a:r>
                    </a:p>
                  </a:txBody>
                  <a:tcPr/>
                </a:tc>
                <a:tc>
                  <a:txBody>
                    <a:bodyPr/>
                    <a:lstStyle/>
                    <a:p>
                      <a:pPr marL="285750" indent="-285750">
                        <a:buFont typeface="Arial" panose="020B0604020202020204" pitchFamily="34" charset="0"/>
                        <a:buChar char="•"/>
                      </a:pPr>
                      <a:r>
                        <a:rPr kumimoji="1" lang="ja-JP" altLang="en-US"/>
                        <a:t>フォロワーシップの考え方を取り入れ、優秀なリーダーに依存しない組織づくりを目指す</a:t>
                      </a:r>
                    </a:p>
                  </a:txBody>
                  <a:tcPr/>
                </a:tc>
                <a:extLst>
                  <a:ext uri="{0D108BD9-81ED-4DB2-BD59-A6C34878D82A}">
                    <a16:rowId xmlns:a16="http://schemas.microsoft.com/office/drawing/2014/main" val="1894936895"/>
                  </a:ext>
                </a:extLst>
              </a:tr>
            </a:tbl>
          </a:graphicData>
        </a:graphic>
      </p:graphicFrame>
    </p:spTree>
    <p:extLst>
      <p:ext uri="{BB962C8B-B14F-4D97-AF65-F5344CB8AC3E}">
        <p14:creationId xmlns:p14="http://schemas.microsoft.com/office/powerpoint/2010/main" val="11391640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61FCA-656B-4C3A-B5E8-A2EE151B5D99}"/>
              </a:ext>
            </a:extLst>
          </p:cNvPr>
          <p:cNvSpPr>
            <a:spLocks noGrp="1"/>
          </p:cNvSpPr>
          <p:nvPr>
            <p:ph type="title"/>
          </p:nvPr>
        </p:nvSpPr>
        <p:spPr/>
        <p:txBody>
          <a:bodyPr/>
          <a:lstStyle/>
          <a:p>
            <a:r>
              <a:rPr kumimoji="1" lang="ja-JP" altLang="en-US"/>
              <a:t>健康経営</a:t>
            </a:r>
          </a:p>
        </p:txBody>
      </p:sp>
    </p:spTree>
    <p:extLst>
      <p:ext uri="{BB962C8B-B14F-4D97-AF65-F5344CB8AC3E}">
        <p14:creationId xmlns:p14="http://schemas.microsoft.com/office/powerpoint/2010/main" val="15372266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2CBE15-0F07-4661-9C53-6315FE361940}"/>
              </a:ext>
            </a:extLst>
          </p:cNvPr>
          <p:cNvSpPr>
            <a:spLocks noGrp="1"/>
          </p:cNvSpPr>
          <p:nvPr>
            <p:ph type="title"/>
          </p:nvPr>
        </p:nvSpPr>
        <p:spPr/>
        <p:txBody>
          <a:bodyPr>
            <a:normAutofit fontScale="90000"/>
          </a:bodyPr>
          <a:lstStyle/>
          <a:p>
            <a:r>
              <a:rPr kumimoji="1" lang="ja-JP" altLang="en-US"/>
              <a:t>健康経営</a:t>
            </a:r>
          </a:p>
        </p:txBody>
      </p:sp>
      <p:sp>
        <p:nvSpPr>
          <p:cNvPr id="3" name="フッター プレースホルダー 2">
            <a:extLst>
              <a:ext uri="{FF2B5EF4-FFF2-40B4-BE49-F238E27FC236}">
                <a16:creationId xmlns:a16="http://schemas.microsoft.com/office/drawing/2014/main" id="{47EF40F8-33D9-4F80-8D17-7E1B4FF55650}"/>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0146A68-0822-4D53-9296-513EA6177135}"/>
              </a:ext>
            </a:extLst>
          </p:cNvPr>
          <p:cNvSpPr>
            <a:spLocks noGrp="1"/>
          </p:cNvSpPr>
          <p:nvPr>
            <p:ph type="sldNum" sz="quarter" idx="11"/>
          </p:nvPr>
        </p:nvSpPr>
        <p:spPr/>
        <p:txBody>
          <a:bodyPr/>
          <a:lstStyle/>
          <a:p>
            <a:fld id="{D9AE47F2-95C2-4286-997D-4843A9A6AD0C}" type="slidenum">
              <a:rPr lang="ja-JP" altLang="en-US" smtClean="0"/>
              <a:pPr/>
              <a:t>89</a:t>
            </a:fld>
            <a:endParaRPr lang="ja-JP" altLang="en-US"/>
          </a:p>
        </p:txBody>
      </p:sp>
      <p:sp>
        <p:nvSpPr>
          <p:cNvPr id="5" name="コンテンツ プレースホルダー 4">
            <a:extLst>
              <a:ext uri="{FF2B5EF4-FFF2-40B4-BE49-F238E27FC236}">
                <a16:creationId xmlns:a16="http://schemas.microsoft.com/office/drawing/2014/main" id="{41D07216-5F9D-4C93-9F0F-6B8C8B6EE3FC}"/>
              </a:ext>
            </a:extLst>
          </p:cNvPr>
          <p:cNvSpPr>
            <a:spLocks noGrp="1"/>
          </p:cNvSpPr>
          <p:nvPr>
            <p:ph sz="quarter" idx="12"/>
          </p:nvPr>
        </p:nvSpPr>
        <p:spPr>
          <a:xfrm>
            <a:off x="397932" y="1264356"/>
            <a:ext cx="11455399" cy="5017153"/>
          </a:xfrm>
        </p:spPr>
        <p:txBody>
          <a:bodyPr>
            <a:normAutofit fontScale="92500" lnSpcReduction="10000"/>
          </a:bodyPr>
          <a:lstStyle/>
          <a:p>
            <a:r>
              <a:rPr lang="ja-JP" altLang="en-US"/>
              <a:t>健康経営とは</a:t>
            </a:r>
            <a:endParaRPr lang="en-US" altLang="ja-JP"/>
          </a:p>
          <a:p>
            <a:pPr lvl="1"/>
            <a:r>
              <a:rPr lang="ja-JP" altLang="en-US"/>
              <a:t>従業員の健康管理を経営課題として捉え、従業員の健康の維持・増進を図ることで会社の生産性向上を目指す経営手法</a:t>
            </a:r>
            <a:endParaRPr lang="en-US" altLang="ja-JP"/>
          </a:p>
          <a:p>
            <a:pPr lvl="1"/>
            <a:r>
              <a:rPr lang="ja-JP" altLang="en-US"/>
              <a:t>経済産業省が推進</a:t>
            </a:r>
            <a:endParaRPr lang="en-US" altLang="ja-JP"/>
          </a:p>
          <a:p>
            <a:r>
              <a:rPr kumimoji="1" lang="ja-JP" altLang="en-US"/>
              <a:t>背景</a:t>
            </a:r>
            <a:endParaRPr kumimoji="1" lang="en-US" altLang="ja-JP"/>
          </a:p>
          <a:p>
            <a:pPr lvl="1"/>
            <a:r>
              <a:rPr lang="ja-JP" altLang="en-US"/>
              <a:t>労働人口の減少</a:t>
            </a:r>
            <a:endParaRPr lang="en-US" altLang="ja-JP"/>
          </a:p>
          <a:p>
            <a:pPr lvl="2"/>
            <a:r>
              <a:rPr lang="ja-JP" altLang="en-US"/>
              <a:t>少子高齢化による労働人口の減少が加速している</a:t>
            </a:r>
            <a:endParaRPr kumimoji="1" lang="en-US" altLang="ja-JP"/>
          </a:p>
          <a:p>
            <a:pPr lvl="1"/>
            <a:r>
              <a:rPr lang="ja-JP" altLang="en-US"/>
              <a:t>長時間労働の常態化</a:t>
            </a:r>
            <a:endParaRPr lang="en-US" altLang="ja-JP"/>
          </a:p>
          <a:p>
            <a:pPr lvl="2"/>
            <a:r>
              <a:rPr lang="ja-JP" altLang="en-US"/>
              <a:t>時間外労働の増加やストレスフルな環境での労働は心身的負担が大きく、自殺や労働災害などのリスクが懸念されている</a:t>
            </a:r>
            <a:endParaRPr lang="en-US" altLang="ja-JP"/>
          </a:p>
          <a:p>
            <a:pPr lvl="1"/>
            <a:r>
              <a:rPr lang="ja-JP" altLang="en-US"/>
              <a:t>従業員の高齢化</a:t>
            </a:r>
          </a:p>
        </p:txBody>
      </p:sp>
    </p:spTree>
    <p:extLst>
      <p:ext uri="{BB962C8B-B14F-4D97-AF65-F5344CB8AC3E}">
        <p14:creationId xmlns:p14="http://schemas.microsoft.com/office/powerpoint/2010/main" val="135891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正方形/長方形 38">
            <a:extLst>
              <a:ext uri="{FF2B5EF4-FFF2-40B4-BE49-F238E27FC236}">
                <a16:creationId xmlns:a16="http://schemas.microsoft.com/office/drawing/2014/main" id="{C286E416-865B-4BC2-B8EE-09BB1629E899}"/>
              </a:ext>
            </a:extLst>
          </p:cNvPr>
          <p:cNvSpPr/>
          <p:nvPr/>
        </p:nvSpPr>
        <p:spPr>
          <a:xfrm>
            <a:off x="48195" y="688187"/>
            <a:ext cx="11940398" cy="6137718"/>
          </a:xfrm>
          <a:prstGeom prst="rect">
            <a:avLst/>
          </a:prstGeom>
          <a:solidFill>
            <a:srgbClr val="FFEFEF"/>
          </a:solidFill>
          <a:ln>
            <a:noFill/>
          </a:ln>
        </p:spPr>
        <p:style>
          <a:lnRef idx="1">
            <a:schemeClr val="accent1"/>
          </a:lnRef>
          <a:fillRef idx="2">
            <a:schemeClr val="accent1"/>
          </a:fillRef>
          <a:effectRef idx="1">
            <a:schemeClr val="accent1"/>
          </a:effectRef>
          <a:fontRef idx="minor">
            <a:schemeClr val="dk1"/>
          </a:fontRef>
        </p:style>
        <p:txBody>
          <a:bodyPr lIns="180000" tIns="180000" rIns="180000" bIns="180000" rtlCol="0" anchor="t"/>
          <a:lstStyle/>
          <a:p>
            <a:pPr algn="ctr"/>
            <a:endParaRPr lang="ja-JP" altLang="en-US" b="1"/>
          </a:p>
        </p:txBody>
      </p:sp>
      <p:sp>
        <p:nvSpPr>
          <p:cNvPr id="16" name="正方形/長方形 15">
            <a:extLst>
              <a:ext uri="{FF2B5EF4-FFF2-40B4-BE49-F238E27FC236}">
                <a16:creationId xmlns:a16="http://schemas.microsoft.com/office/drawing/2014/main" id="{4F2CD928-DC48-40D3-946B-6F947349E1ED}"/>
              </a:ext>
            </a:extLst>
          </p:cNvPr>
          <p:cNvSpPr/>
          <p:nvPr/>
        </p:nvSpPr>
        <p:spPr>
          <a:xfrm>
            <a:off x="1943850" y="2446406"/>
            <a:ext cx="5718950" cy="4297420"/>
          </a:xfrm>
          <a:prstGeom prst="rect">
            <a:avLst/>
          </a:prstGeom>
          <a:solidFill>
            <a:schemeClr val="tx1">
              <a:lumMod val="10000"/>
              <a:lumOff val="90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t"/>
          <a:lstStyle/>
          <a:p>
            <a:pPr algn="ctr"/>
            <a:endParaRPr kumimoji="1" lang="ja-JP" altLang="en-US" sz="1600"/>
          </a:p>
        </p:txBody>
      </p:sp>
      <p:sp>
        <p:nvSpPr>
          <p:cNvPr id="67" name="正方形/長方形 66">
            <a:extLst>
              <a:ext uri="{FF2B5EF4-FFF2-40B4-BE49-F238E27FC236}">
                <a16:creationId xmlns:a16="http://schemas.microsoft.com/office/drawing/2014/main" id="{F69F5CD2-4C48-43A1-904F-4F0B70B2564B}"/>
              </a:ext>
            </a:extLst>
          </p:cNvPr>
          <p:cNvSpPr/>
          <p:nvPr/>
        </p:nvSpPr>
        <p:spPr>
          <a:xfrm>
            <a:off x="3679966" y="2508096"/>
            <a:ext cx="1961047" cy="261610"/>
          </a:xfrm>
          <a:prstGeom prst="rect">
            <a:avLst/>
          </a:prstGeom>
        </p:spPr>
        <p:txBody>
          <a:bodyPr wrap="square">
            <a:spAutoFit/>
          </a:bodyPr>
          <a:lstStyle/>
          <a:p>
            <a:pPr algn="ctr"/>
            <a:r>
              <a:rPr lang="ja-JP" altLang="en-US" sz="1100" b="1"/>
              <a:t>サービス構築業務</a:t>
            </a:r>
          </a:p>
        </p:txBody>
      </p:sp>
      <p:sp>
        <p:nvSpPr>
          <p:cNvPr id="103" name="四角形: 角を丸くする 102">
            <a:extLst>
              <a:ext uri="{FF2B5EF4-FFF2-40B4-BE49-F238E27FC236}">
                <a16:creationId xmlns:a16="http://schemas.microsoft.com/office/drawing/2014/main" id="{193977F8-70BB-4544-9556-F4B7B6F40971}"/>
              </a:ext>
            </a:extLst>
          </p:cNvPr>
          <p:cNvSpPr/>
          <p:nvPr/>
        </p:nvSpPr>
        <p:spPr>
          <a:xfrm>
            <a:off x="1290580" y="1580240"/>
            <a:ext cx="3047598" cy="762043"/>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b="1">
                <a:solidFill>
                  <a:schemeClr val="tx1"/>
                </a:solidFill>
              </a:rPr>
              <a:t>ミッション</a:t>
            </a:r>
            <a:endParaRPr kumimoji="1" lang="en-US" altLang="ja-JP" sz="1050" b="1">
              <a:solidFill>
                <a:schemeClr val="tx1"/>
              </a:solidFill>
            </a:endParaRPr>
          </a:p>
          <a:p>
            <a:pPr algn="ctr"/>
            <a:r>
              <a:rPr lang="ja-JP" altLang="en-US" sz="1050" b="1">
                <a:solidFill>
                  <a:schemeClr val="tx1"/>
                </a:solidFill>
              </a:rPr>
              <a:t>「経営情報の大衆化」を通して</a:t>
            </a:r>
            <a:endParaRPr lang="en-US" altLang="ja-JP" sz="1050" b="1">
              <a:solidFill>
                <a:schemeClr val="tx1"/>
              </a:solidFill>
            </a:endParaRPr>
          </a:p>
          <a:p>
            <a:pPr algn="ctr"/>
            <a:r>
              <a:rPr lang="ja-JP" altLang="en-US" sz="1050" b="1">
                <a:solidFill>
                  <a:schemeClr val="tx1"/>
                </a:solidFill>
              </a:rPr>
              <a:t>企業社会の発展に貢献する</a:t>
            </a:r>
          </a:p>
        </p:txBody>
      </p:sp>
      <p:sp>
        <p:nvSpPr>
          <p:cNvPr id="138" name="四角形: 角を丸くする 137">
            <a:extLst>
              <a:ext uri="{FF2B5EF4-FFF2-40B4-BE49-F238E27FC236}">
                <a16:creationId xmlns:a16="http://schemas.microsoft.com/office/drawing/2014/main" id="{068C6004-F3F4-4EB3-AA44-C9F224F929A7}"/>
              </a:ext>
            </a:extLst>
          </p:cNvPr>
          <p:cNvSpPr/>
          <p:nvPr/>
        </p:nvSpPr>
        <p:spPr>
          <a:xfrm>
            <a:off x="4398264" y="1589533"/>
            <a:ext cx="3047598" cy="762043"/>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b="1">
                <a:solidFill>
                  <a:schemeClr val="tx1"/>
                </a:solidFill>
              </a:rPr>
              <a:t>ビジョン</a:t>
            </a:r>
            <a:endParaRPr kumimoji="1" lang="en-US" altLang="ja-JP" sz="1050" b="1">
              <a:solidFill>
                <a:schemeClr val="tx1"/>
              </a:solidFill>
            </a:endParaRPr>
          </a:p>
          <a:p>
            <a:pPr algn="ctr"/>
            <a:r>
              <a:rPr lang="en-US" altLang="ja-JP" sz="1050" b="1">
                <a:solidFill>
                  <a:schemeClr val="tx1"/>
                </a:solidFill>
              </a:rPr>
              <a:t>BI</a:t>
            </a:r>
            <a:r>
              <a:rPr lang="ja-JP" altLang="en-US" sz="1050" b="1">
                <a:solidFill>
                  <a:schemeClr val="tx1"/>
                </a:solidFill>
              </a:rPr>
              <a:t> </a:t>
            </a:r>
            <a:r>
              <a:rPr lang="en-US" altLang="ja-JP" sz="1050" b="1">
                <a:solidFill>
                  <a:schemeClr val="tx1"/>
                </a:solidFill>
              </a:rPr>
              <a:t>Evangelist </a:t>
            </a:r>
            <a:r>
              <a:rPr lang="ja-JP" altLang="en-US" sz="1050" b="1">
                <a:solidFill>
                  <a:schemeClr val="tx1"/>
                </a:solidFill>
              </a:rPr>
              <a:t>として</a:t>
            </a:r>
            <a:br>
              <a:rPr lang="ja-JP" altLang="en-US" sz="1050" b="1">
                <a:solidFill>
                  <a:schemeClr val="tx1"/>
                </a:solidFill>
              </a:rPr>
            </a:br>
            <a:r>
              <a:rPr lang="ja-JP" altLang="en-US" sz="1050" b="1">
                <a:solidFill>
                  <a:schemeClr val="tx1"/>
                </a:solidFill>
              </a:rPr>
              <a:t>１００年企業の創造</a:t>
            </a:r>
          </a:p>
        </p:txBody>
      </p:sp>
      <p:sp>
        <p:nvSpPr>
          <p:cNvPr id="141" name="四角形: 角を丸くする 140">
            <a:extLst>
              <a:ext uri="{FF2B5EF4-FFF2-40B4-BE49-F238E27FC236}">
                <a16:creationId xmlns:a16="http://schemas.microsoft.com/office/drawing/2014/main" id="{7DADA692-4B5C-447E-A025-AAD9F4ED2E49}"/>
              </a:ext>
            </a:extLst>
          </p:cNvPr>
          <p:cNvSpPr/>
          <p:nvPr/>
        </p:nvSpPr>
        <p:spPr>
          <a:xfrm>
            <a:off x="7501972" y="1587384"/>
            <a:ext cx="3047598" cy="762043"/>
          </a:xfrm>
          <a:prstGeom prst="roundRect">
            <a:avLst/>
          </a:prstGeom>
          <a:ln/>
        </p:spPr>
        <p:style>
          <a:lnRef idx="1">
            <a:schemeClr val="accent1"/>
          </a:lnRef>
          <a:fillRef idx="2">
            <a:schemeClr val="accent1"/>
          </a:fillRef>
          <a:effectRef idx="1">
            <a:schemeClr val="accent1"/>
          </a:effectRef>
          <a:fontRef idx="minor">
            <a:schemeClr val="dk1"/>
          </a:fontRef>
        </p:style>
        <p:txBody>
          <a:bodyPr lIns="0" tIns="0" rIns="0" bIns="0" rtlCol="0" anchor="ctr"/>
          <a:lstStyle/>
          <a:p>
            <a:pPr algn="ctr"/>
            <a:r>
              <a:rPr kumimoji="1" lang="ja-JP" altLang="en-US" b="1">
                <a:solidFill>
                  <a:schemeClr val="tx1"/>
                </a:solidFill>
              </a:rPr>
              <a:t>バリュー</a:t>
            </a:r>
            <a:endParaRPr kumimoji="1" lang="en-US" altLang="ja-JP" sz="1050" b="1">
              <a:solidFill>
                <a:schemeClr val="tx1"/>
              </a:solidFill>
            </a:endParaRPr>
          </a:p>
          <a:p>
            <a:pPr algn="ctr"/>
            <a:r>
              <a:rPr lang="ja-JP" altLang="en-US" sz="1050" b="1">
                <a:solidFill>
                  <a:schemeClr val="tx1"/>
                </a:solidFill>
              </a:rPr>
              <a:t>あらゆる人をリスペクトする。</a:t>
            </a:r>
            <a:br>
              <a:rPr lang="ja-JP" altLang="en-US" sz="1050" b="1">
                <a:solidFill>
                  <a:schemeClr val="tx1"/>
                </a:solidFill>
              </a:rPr>
            </a:br>
            <a:r>
              <a:rPr lang="ja-JP" altLang="en-US" sz="1050" b="1">
                <a:solidFill>
                  <a:schemeClr val="tx1"/>
                </a:solidFill>
              </a:rPr>
              <a:t>自分の作品に魂を入れる。</a:t>
            </a:r>
          </a:p>
        </p:txBody>
      </p:sp>
      <p:sp>
        <p:nvSpPr>
          <p:cNvPr id="2" name="四角形: 角を丸くする 1">
            <a:extLst>
              <a:ext uri="{FF2B5EF4-FFF2-40B4-BE49-F238E27FC236}">
                <a16:creationId xmlns:a16="http://schemas.microsoft.com/office/drawing/2014/main" id="{E9314184-0DB3-4493-8A5F-916B0FB80898}"/>
              </a:ext>
            </a:extLst>
          </p:cNvPr>
          <p:cNvSpPr/>
          <p:nvPr/>
        </p:nvSpPr>
        <p:spPr>
          <a:xfrm>
            <a:off x="2036532" y="3331204"/>
            <a:ext cx="1224000" cy="360000"/>
          </a:xfrm>
          <a:prstGeom prst="roundRect">
            <a:avLst/>
          </a:prstGeom>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1050"/>
              <a:t>要件定義</a:t>
            </a:r>
          </a:p>
        </p:txBody>
      </p:sp>
      <p:sp>
        <p:nvSpPr>
          <p:cNvPr id="142" name="四角形: 角を丸くする 141">
            <a:extLst>
              <a:ext uri="{FF2B5EF4-FFF2-40B4-BE49-F238E27FC236}">
                <a16:creationId xmlns:a16="http://schemas.microsoft.com/office/drawing/2014/main" id="{231FFB57-90EE-48DB-923F-C156C166350A}"/>
              </a:ext>
            </a:extLst>
          </p:cNvPr>
          <p:cNvSpPr/>
          <p:nvPr/>
        </p:nvSpPr>
        <p:spPr>
          <a:xfrm>
            <a:off x="2462028" y="3865640"/>
            <a:ext cx="1224000" cy="360000"/>
          </a:xfrm>
          <a:prstGeom prst="roundRect">
            <a:avLst/>
          </a:prstGeom>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lang="ja-JP" altLang="en-US" sz="1050"/>
              <a:t>外部設計</a:t>
            </a:r>
            <a:endParaRPr kumimoji="1" lang="ja-JP" altLang="en-US" sz="1050"/>
          </a:p>
        </p:txBody>
      </p:sp>
      <p:sp>
        <p:nvSpPr>
          <p:cNvPr id="143" name="四角形: 角を丸くする 142">
            <a:extLst>
              <a:ext uri="{FF2B5EF4-FFF2-40B4-BE49-F238E27FC236}">
                <a16:creationId xmlns:a16="http://schemas.microsoft.com/office/drawing/2014/main" id="{9966364F-FE58-488C-91F0-3BAB4CEBF592}"/>
              </a:ext>
            </a:extLst>
          </p:cNvPr>
          <p:cNvSpPr/>
          <p:nvPr/>
        </p:nvSpPr>
        <p:spPr>
          <a:xfrm>
            <a:off x="3050918" y="4396448"/>
            <a:ext cx="1224000" cy="360000"/>
          </a:xfrm>
          <a:prstGeom prst="roundRect">
            <a:avLst/>
          </a:prstGeom>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1050"/>
              <a:t>内部設計</a:t>
            </a:r>
          </a:p>
        </p:txBody>
      </p:sp>
      <p:sp>
        <p:nvSpPr>
          <p:cNvPr id="144" name="四角形: 角を丸くする 143">
            <a:extLst>
              <a:ext uri="{FF2B5EF4-FFF2-40B4-BE49-F238E27FC236}">
                <a16:creationId xmlns:a16="http://schemas.microsoft.com/office/drawing/2014/main" id="{ABE352E8-7B2C-4AA4-AE19-09F4E583F209}"/>
              </a:ext>
            </a:extLst>
          </p:cNvPr>
          <p:cNvSpPr/>
          <p:nvPr/>
        </p:nvSpPr>
        <p:spPr>
          <a:xfrm>
            <a:off x="4042321" y="4927256"/>
            <a:ext cx="1224000" cy="360000"/>
          </a:xfrm>
          <a:prstGeom prst="roundRect">
            <a:avLst/>
          </a:prstGeom>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1050"/>
              <a:t>コーディング</a:t>
            </a:r>
          </a:p>
        </p:txBody>
      </p:sp>
      <p:sp>
        <p:nvSpPr>
          <p:cNvPr id="149" name="四角形: 角を丸くする 148">
            <a:extLst>
              <a:ext uri="{FF2B5EF4-FFF2-40B4-BE49-F238E27FC236}">
                <a16:creationId xmlns:a16="http://schemas.microsoft.com/office/drawing/2014/main" id="{562826BA-CB5D-4D44-B091-7D7AF82EE73F}"/>
              </a:ext>
            </a:extLst>
          </p:cNvPr>
          <p:cNvSpPr/>
          <p:nvPr/>
        </p:nvSpPr>
        <p:spPr>
          <a:xfrm>
            <a:off x="4964569" y="4395238"/>
            <a:ext cx="1224000" cy="360000"/>
          </a:xfrm>
          <a:prstGeom prst="roundRect">
            <a:avLst/>
          </a:prstGeom>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1050"/>
              <a:t>単体テスト</a:t>
            </a:r>
          </a:p>
        </p:txBody>
      </p:sp>
      <p:sp>
        <p:nvSpPr>
          <p:cNvPr id="150" name="四角形: 角を丸くする 149">
            <a:extLst>
              <a:ext uri="{FF2B5EF4-FFF2-40B4-BE49-F238E27FC236}">
                <a16:creationId xmlns:a16="http://schemas.microsoft.com/office/drawing/2014/main" id="{B473D309-6251-4603-9863-11B0201AF10F}"/>
              </a:ext>
            </a:extLst>
          </p:cNvPr>
          <p:cNvSpPr/>
          <p:nvPr/>
        </p:nvSpPr>
        <p:spPr>
          <a:xfrm>
            <a:off x="5665972" y="3863221"/>
            <a:ext cx="1224000" cy="360000"/>
          </a:xfrm>
          <a:prstGeom prst="roundRect">
            <a:avLst/>
          </a:prstGeom>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1050"/>
              <a:t>結合テスト</a:t>
            </a:r>
          </a:p>
        </p:txBody>
      </p:sp>
      <p:sp>
        <p:nvSpPr>
          <p:cNvPr id="151" name="四角形: 角を丸くする 150">
            <a:extLst>
              <a:ext uri="{FF2B5EF4-FFF2-40B4-BE49-F238E27FC236}">
                <a16:creationId xmlns:a16="http://schemas.microsoft.com/office/drawing/2014/main" id="{30E6B31F-15CE-41F0-B5C8-3C18F07596F7}"/>
              </a:ext>
            </a:extLst>
          </p:cNvPr>
          <p:cNvSpPr/>
          <p:nvPr/>
        </p:nvSpPr>
        <p:spPr>
          <a:xfrm>
            <a:off x="6277972" y="3331204"/>
            <a:ext cx="1224000" cy="360000"/>
          </a:xfrm>
          <a:prstGeom prst="roundRect">
            <a:avLst/>
          </a:prstGeom>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1050"/>
              <a:t>運用テスト</a:t>
            </a:r>
          </a:p>
        </p:txBody>
      </p:sp>
      <p:sp>
        <p:nvSpPr>
          <p:cNvPr id="152" name="正方形/長方形 151">
            <a:extLst>
              <a:ext uri="{FF2B5EF4-FFF2-40B4-BE49-F238E27FC236}">
                <a16:creationId xmlns:a16="http://schemas.microsoft.com/office/drawing/2014/main" id="{02F26A4E-3119-4792-B411-4E8A89DD1F15}"/>
              </a:ext>
            </a:extLst>
          </p:cNvPr>
          <p:cNvSpPr/>
          <p:nvPr/>
        </p:nvSpPr>
        <p:spPr>
          <a:xfrm>
            <a:off x="7698372" y="2446406"/>
            <a:ext cx="2589040" cy="4297420"/>
          </a:xfrm>
          <a:prstGeom prst="rect">
            <a:avLst/>
          </a:prstGeom>
          <a:solidFill>
            <a:schemeClr val="tx1">
              <a:lumMod val="10000"/>
              <a:lumOff val="90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t"/>
          <a:lstStyle/>
          <a:p>
            <a:pPr algn="ctr"/>
            <a:endParaRPr kumimoji="1" lang="ja-JP" altLang="en-US" sz="1600"/>
          </a:p>
        </p:txBody>
      </p:sp>
      <p:sp>
        <p:nvSpPr>
          <p:cNvPr id="153" name="正方形/長方形 152">
            <a:extLst>
              <a:ext uri="{FF2B5EF4-FFF2-40B4-BE49-F238E27FC236}">
                <a16:creationId xmlns:a16="http://schemas.microsoft.com/office/drawing/2014/main" id="{7790D540-3F01-43EF-92B4-FA3AA69E31C8}"/>
              </a:ext>
            </a:extLst>
          </p:cNvPr>
          <p:cNvSpPr/>
          <p:nvPr/>
        </p:nvSpPr>
        <p:spPr>
          <a:xfrm>
            <a:off x="8159457" y="2504074"/>
            <a:ext cx="1807909" cy="261610"/>
          </a:xfrm>
          <a:prstGeom prst="rect">
            <a:avLst/>
          </a:prstGeom>
        </p:spPr>
        <p:txBody>
          <a:bodyPr wrap="square">
            <a:spAutoFit/>
          </a:bodyPr>
          <a:lstStyle/>
          <a:p>
            <a:pPr algn="ctr"/>
            <a:r>
              <a:rPr lang="ja-JP" altLang="en-US" sz="1100" b="1"/>
              <a:t>サービス運用業務</a:t>
            </a:r>
          </a:p>
        </p:txBody>
      </p:sp>
      <p:sp>
        <p:nvSpPr>
          <p:cNvPr id="154" name="四角形: 角を丸くする 153">
            <a:extLst>
              <a:ext uri="{FF2B5EF4-FFF2-40B4-BE49-F238E27FC236}">
                <a16:creationId xmlns:a16="http://schemas.microsoft.com/office/drawing/2014/main" id="{22C455BC-121C-43E3-978E-BB2B774F1BA8}"/>
              </a:ext>
            </a:extLst>
          </p:cNvPr>
          <p:cNvSpPr/>
          <p:nvPr/>
        </p:nvSpPr>
        <p:spPr>
          <a:xfrm>
            <a:off x="2036531" y="5706349"/>
            <a:ext cx="8250881" cy="252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400">
                <a:solidFill>
                  <a:schemeClr val="tx1"/>
                </a:solidFill>
              </a:rPr>
              <a:t>ナレッジマネジメント</a:t>
            </a:r>
            <a:endParaRPr lang="en-US" altLang="ja-JP" sz="1400">
              <a:solidFill>
                <a:schemeClr val="tx1"/>
              </a:solidFill>
            </a:endParaRPr>
          </a:p>
        </p:txBody>
      </p:sp>
      <p:sp>
        <p:nvSpPr>
          <p:cNvPr id="155" name="四角形: 角を丸くする 154">
            <a:extLst>
              <a:ext uri="{FF2B5EF4-FFF2-40B4-BE49-F238E27FC236}">
                <a16:creationId xmlns:a16="http://schemas.microsoft.com/office/drawing/2014/main" id="{E34AD0F0-AD6F-4E41-8DCD-90D5789B1E1E}"/>
              </a:ext>
            </a:extLst>
          </p:cNvPr>
          <p:cNvSpPr/>
          <p:nvPr/>
        </p:nvSpPr>
        <p:spPr>
          <a:xfrm>
            <a:off x="2036532" y="6022375"/>
            <a:ext cx="8250880" cy="252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400">
                <a:solidFill>
                  <a:schemeClr val="tx1"/>
                </a:solidFill>
              </a:rPr>
              <a:t>標準化</a:t>
            </a:r>
            <a:endParaRPr lang="en-US" altLang="ja-JP" sz="1400">
              <a:solidFill>
                <a:schemeClr val="tx1"/>
              </a:solidFill>
            </a:endParaRPr>
          </a:p>
        </p:txBody>
      </p:sp>
      <p:cxnSp>
        <p:nvCxnSpPr>
          <p:cNvPr id="9" name="直線矢印コネクタ 8">
            <a:extLst>
              <a:ext uri="{FF2B5EF4-FFF2-40B4-BE49-F238E27FC236}">
                <a16:creationId xmlns:a16="http://schemas.microsoft.com/office/drawing/2014/main" id="{CED14D18-BF26-4B01-90B6-B709BA0EC743}"/>
              </a:ext>
            </a:extLst>
          </p:cNvPr>
          <p:cNvCxnSpPr>
            <a:cxnSpLocks/>
            <a:endCxn id="144" idx="0"/>
          </p:cNvCxnSpPr>
          <p:nvPr/>
        </p:nvCxnSpPr>
        <p:spPr>
          <a:xfrm>
            <a:off x="2756532" y="3704819"/>
            <a:ext cx="1897789" cy="1222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B7D4EA19-E5C2-431F-BDD9-19A16062C70A}"/>
              </a:ext>
            </a:extLst>
          </p:cNvPr>
          <p:cNvCxnSpPr>
            <a:cxnSpLocks/>
            <a:stCxn id="144" idx="0"/>
            <a:endCxn id="151" idx="2"/>
          </p:cNvCxnSpPr>
          <p:nvPr/>
        </p:nvCxnSpPr>
        <p:spPr>
          <a:xfrm flipV="1">
            <a:off x="4654321" y="3691204"/>
            <a:ext cx="2235651" cy="1236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四角形: 角を丸くする 107">
            <a:extLst>
              <a:ext uri="{FF2B5EF4-FFF2-40B4-BE49-F238E27FC236}">
                <a16:creationId xmlns:a16="http://schemas.microsoft.com/office/drawing/2014/main" id="{A2B9374B-4E7B-4AFF-9EC5-9550BC6606FA}"/>
              </a:ext>
            </a:extLst>
          </p:cNvPr>
          <p:cNvSpPr/>
          <p:nvPr/>
        </p:nvSpPr>
        <p:spPr>
          <a:xfrm>
            <a:off x="2036532" y="5390323"/>
            <a:ext cx="5578213" cy="252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400">
                <a:solidFill>
                  <a:schemeClr val="tx1"/>
                </a:solidFill>
              </a:rPr>
              <a:t>プロジェクトマネジメント</a:t>
            </a:r>
            <a:endParaRPr lang="en-US" altLang="ja-JP" sz="1400">
              <a:solidFill>
                <a:schemeClr val="tx1"/>
              </a:solidFill>
            </a:endParaRPr>
          </a:p>
        </p:txBody>
      </p:sp>
      <p:sp>
        <p:nvSpPr>
          <p:cNvPr id="157" name="正方形/長方形 156">
            <a:extLst>
              <a:ext uri="{FF2B5EF4-FFF2-40B4-BE49-F238E27FC236}">
                <a16:creationId xmlns:a16="http://schemas.microsoft.com/office/drawing/2014/main" id="{CB0D189C-8E52-47D1-AE16-A47A66FF11F9}"/>
              </a:ext>
            </a:extLst>
          </p:cNvPr>
          <p:cNvSpPr/>
          <p:nvPr/>
        </p:nvSpPr>
        <p:spPr>
          <a:xfrm>
            <a:off x="10336384" y="2446406"/>
            <a:ext cx="1616637" cy="4297420"/>
          </a:xfrm>
          <a:prstGeom prst="rect">
            <a:avLst/>
          </a:prstGeom>
          <a:solidFill>
            <a:schemeClr val="tx1">
              <a:lumMod val="10000"/>
              <a:lumOff val="90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t"/>
          <a:lstStyle/>
          <a:p>
            <a:pPr algn="ctr"/>
            <a:endParaRPr kumimoji="1" lang="ja-JP" altLang="en-US" sz="1600"/>
          </a:p>
        </p:txBody>
      </p:sp>
      <p:sp>
        <p:nvSpPr>
          <p:cNvPr id="158" name="四角形: 角を丸くする 157">
            <a:extLst>
              <a:ext uri="{FF2B5EF4-FFF2-40B4-BE49-F238E27FC236}">
                <a16:creationId xmlns:a16="http://schemas.microsoft.com/office/drawing/2014/main" id="{BD29663E-CA7F-4E90-BFF6-A015000D19AD}"/>
              </a:ext>
            </a:extLst>
          </p:cNvPr>
          <p:cNvSpPr/>
          <p:nvPr/>
        </p:nvSpPr>
        <p:spPr>
          <a:xfrm>
            <a:off x="8451412" y="3331377"/>
            <a:ext cx="1224000" cy="360000"/>
          </a:xfrm>
          <a:prstGeom prst="roundRect">
            <a:avLst/>
          </a:prstGeom>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1050"/>
              <a:t>問合せ対応</a:t>
            </a:r>
          </a:p>
        </p:txBody>
      </p:sp>
      <p:sp>
        <p:nvSpPr>
          <p:cNvPr id="159" name="正方形/長方形 158">
            <a:extLst>
              <a:ext uri="{FF2B5EF4-FFF2-40B4-BE49-F238E27FC236}">
                <a16:creationId xmlns:a16="http://schemas.microsoft.com/office/drawing/2014/main" id="{C78F6BCD-C01F-4D8E-AD33-782ABD7DD634}"/>
              </a:ext>
            </a:extLst>
          </p:cNvPr>
          <p:cNvSpPr/>
          <p:nvPr/>
        </p:nvSpPr>
        <p:spPr>
          <a:xfrm>
            <a:off x="10180684" y="2506038"/>
            <a:ext cx="1807909" cy="261610"/>
          </a:xfrm>
          <a:prstGeom prst="rect">
            <a:avLst/>
          </a:prstGeom>
        </p:spPr>
        <p:txBody>
          <a:bodyPr wrap="square">
            <a:spAutoFit/>
          </a:bodyPr>
          <a:lstStyle/>
          <a:p>
            <a:pPr algn="ctr"/>
            <a:r>
              <a:rPr lang="ja-JP" altLang="en-US" sz="1100" b="1"/>
              <a:t>業務支援</a:t>
            </a:r>
          </a:p>
        </p:txBody>
      </p:sp>
      <p:sp>
        <p:nvSpPr>
          <p:cNvPr id="160" name="四角形: 角を丸くする 159">
            <a:extLst>
              <a:ext uri="{FF2B5EF4-FFF2-40B4-BE49-F238E27FC236}">
                <a16:creationId xmlns:a16="http://schemas.microsoft.com/office/drawing/2014/main" id="{44A5700D-D40F-420E-8D10-A94236E179A3}"/>
              </a:ext>
            </a:extLst>
          </p:cNvPr>
          <p:cNvSpPr/>
          <p:nvPr/>
        </p:nvSpPr>
        <p:spPr>
          <a:xfrm>
            <a:off x="8451412" y="3863307"/>
            <a:ext cx="1224000" cy="360000"/>
          </a:xfrm>
          <a:prstGeom prst="roundRect">
            <a:avLst/>
          </a:prstGeom>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1050"/>
              <a:t>障害対応</a:t>
            </a:r>
          </a:p>
        </p:txBody>
      </p:sp>
      <p:sp>
        <p:nvSpPr>
          <p:cNvPr id="161" name="四角形: 角を丸くする 160">
            <a:extLst>
              <a:ext uri="{FF2B5EF4-FFF2-40B4-BE49-F238E27FC236}">
                <a16:creationId xmlns:a16="http://schemas.microsoft.com/office/drawing/2014/main" id="{3230DB32-F5FA-429B-9D65-AEAF1917994E}"/>
              </a:ext>
            </a:extLst>
          </p:cNvPr>
          <p:cNvSpPr/>
          <p:nvPr/>
        </p:nvSpPr>
        <p:spPr>
          <a:xfrm>
            <a:off x="8451412" y="4395238"/>
            <a:ext cx="1224000" cy="360000"/>
          </a:xfrm>
          <a:prstGeom prst="roundRect">
            <a:avLst/>
          </a:prstGeom>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800"/>
              <a:t>コンサルティング</a:t>
            </a:r>
          </a:p>
        </p:txBody>
      </p:sp>
      <p:sp>
        <p:nvSpPr>
          <p:cNvPr id="162" name="四角形: 角を丸くする 161">
            <a:extLst>
              <a:ext uri="{FF2B5EF4-FFF2-40B4-BE49-F238E27FC236}">
                <a16:creationId xmlns:a16="http://schemas.microsoft.com/office/drawing/2014/main" id="{B9D7A123-3AEB-4F7D-91D4-502D7E4672B1}"/>
              </a:ext>
            </a:extLst>
          </p:cNvPr>
          <p:cNvSpPr/>
          <p:nvPr/>
        </p:nvSpPr>
        <p:spPr>
          <a:xfrm>
            <a:off x="2036532" y="2788793"/>
            <a:ext cx="5465440" cy="360000"/>
          </a:xfrm>
          <a:prstGeom prst="roundRect">
            <a:avLst/>
          </a:prstGeom>
          <a:solidFill>
            <a:srgbClr val="FFC000"/>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ja-JP" altLang="en-US" sz="1100">
                <a:solidFill>
                  <a:schemeClr val="tx1"/>
                </a:solidFill>
              </a:rPr>
              <a:t>部門目標：クラウドサービスでのシェア向上</a:t>
            </a:r>
            <a:endParaRPr lang="en-US" altLang="ja-JP" sz="1100">
              <a:solidFill>
                <a:schemeClr val="tx1"/>
              </a:solidFill>
            </a:endParaRPr>
          </a:p>
          <a:p>
            <a:pPr algn="ctr"/>
            <a:r>
              <a:rPr lang="en-US" altLang="ja-JP" sz="1100">
                <a:solidFill>
                  <a:schemeClr val="tx1"/>
                </a:solidFill>
              </a:rPr>
              <a:t>KGI</a:t>
            </a:r>
            <a:r>
              <a:rPr lang="ja-JP" altLang="en-US" sz="1100">
                <a:solidFill>
                  <a:schemeClr val="tx1"/>
                </a:solidFill>
              </a:rPr>
              <a:t>：前年比売上</a:t>
            </a:r>
            <a:r>
              <a:rPr lang="en-US" altLang="ja-JP" sz="1100">
                <a:solidFill>
                  <a:schemeClr val="tx1"/>
                </a:solidFill>
              </a:rPr>
              <a:t>2</a:t>
            </a:r>
            <a:r>
              <a:rPr lang="ja-JP" altLang="en-US" sz="1100">
                <a:solidFill>
                  <a:schemeClr val="tx1"/>
                </a:solidFill>
              </a:rPr>
              <a:t>倍達成</a:t>
            </a:r>
          </a:p>
        </p:txBody>
      </p:sp>
      <p:sp>
        <p:nvSpPr>
          <p:cNvPr id="163" name="四角形: 角を丸くする 162">
            <a:extLst>
              <a:ext uri="{FF2B5EF4-FFF2-40B4-BE49-F238E27FC236}">
                <a16:creationId xmlns:a16="http://schemas.microsoft.com/office/drawing/2014/main" id="{646FC81A-2746-47EF-9538-9678D516E53D}"/>
              </a:ext>
            </a:extLst>
          </p:cNvPr>
          <p:cNvSpPr/>
          <p:nvPr/>
        </p:nvSpPr>
        <p:spPr>
          <a:xfrm>
            <a:off x="7761441" y="2800434"/>
            <a:ext cx="2330677" cy="346278"/>
          </a:xfrm>
          <a:prstGeom prst="roundRect">
            <a:avLst/>
          </a:prstGeom>
          <a:solidFill>
            <a:srgbClr val="FFC000"/>
          </a:solidFill>
          <a:ln/>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ja-JP" altLang="en-US" sz="1100">
                <a:solidFill>
                  <a:schemeClr val="tx1"/>
                </a:solidFill>
              </a:rPr>
              <a:t>部門目標：顧客満足度維持</a:t>
            </a:r>
            <a:endParaRPr lang="en-US" altLang="ja-JP" sz="1100">
              <a:solidFill>
                <a:schemeClr val="tx1"/>
              </a:solidFill>
            </a:endParaRPr>
          </a:p>
          <a:p>
            <a:pPr algn="ctr"/>
            <a:r>
              <a:rPr lang="en-US" altLang="ja-JP" sz="1100">
                <a:solidFill>
                  <a:schemeClr val="tx1"/>
                </a:solidFill>
              </a:rPr>
              <a:t>KGI</a:t>
            </a:r>
            <a:r>
              <a:rPr lang="ja-JP" altLang="en-US" sz="1100">
                <a:solidFill>
                  <a:schemeClr val="tx1"/>
                </a:solidFill>
              </a:rPr>
              <a:t>：クレーム率</a:t>
            </a:r>
            <a:r>
              <a:rPr lang="en-US" altLang="ja-JP" sz="1100">
                <a:solidFill>
                  <a:schemeClr val="tx1"/>
                </a:solidFill>
              </a:rPr>
              <a:t>n%</a:t>
            </a:r>
            <a:r>
              <a:rPr lang="ja-JP" altLang="en-US" sz="1100">
                <a:solidFill>
                  <a:schemeClr val="tx1"/>
                </a:solidFill>
              </a:rPr>
              <a:t>以下</a:t>
            </a:r>
          </a:p>
        </p:txBody>
      </p:sp>
      <p:sp>
        <p:nvSpPr>
          <p:cNvPr id="166" name="四角形: 角を丸くする 165">
            <a:extLst>
              <a:ext uri="{FF2B5EF4-FFF2-40B4-BE49-F238E27FC236}">
                <a16:creationId xmlns:a16="http://schemas.microsoft.com/office/drawing/2014/main" id="{5CFADBC9-3BA7-415D-B4EA-1026CCA3AFF8}"/>
              </a:ext>
            </a:extLst>
          </p:cNvPr>
          <p:cNvSpPr/>
          <p:nvPr/>
        </p:nvSpPr>
        <p:spPr>
          <a:xfrm>
            <a:off x="10523826" y="3331625"/>
            <a:ext cx="1224000" cy="360000"/>
          </a:xfrm>
          <a:prstGeom prst="roundRect">
            <a:avLst/>
          </a:prstGeom>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1050"/>
              <a:t>人材採用</a:t>
            </a:r>
          </a:p>
        </p:txBody>
      </p:sp>
      <p:sp>
        <p:nvSpPr>
          <p:cNvPr id="167" name="四角形: 角を丸くする 166">
            <a:extLst>
              <a:ext uri="{FF2B5EF4-FFF2-40B4-BE49-F238E27FC236}">
                <a16:creationId xmlns:a16="http://schemas.microsoft.com/office/drawing/2014/main" id="{1F26F279-9C45-4E05-89C0-66114CD2D8E7}"/>
              </a:ext>
            </a:extLst>
          </p:cNvPr>
          <p:cNvSpPr/>
          <p:nvPr/>
        </p:nvSpPr>
        <p:spPr>
          <a:xfrm>
            <a:off x="10523826" y="3863555"/>
            <a:ext cx="1224000" cy="360000"/>
          </a:xfrm>
          <a:prstGeom prst="roundRect">
            <a:avLst/>
          </a:prstGeom>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1050"/>
              <a:t>経理</a:t>
            </a:r>
          </a:p>
        </p:txBody>
      </p:sp>
      <p:sp>
        <p:nvSpPr>
          <p:cNvPr id="169" name="四角形: 角を丸くする 168">
            <a:extLst>
              <a:ext uri="{FF2B5EF4-FFF2-40B4-BE49-F238E27FC236}">
                <a16:creationId xmlns:a16="http://schemas.microsoft.com/office/drawing/2014/main" id="{2C8AF039-B81E-4374-8342-886D3FC57C85}"/>
              </a:ext>
            </a:extLst>
          </p:cNvPr>
          <p:cNvSpPr/>
          <p:nvPr/>
        </p:nvSpPr>
        <p:spPr>
          <a:xfrm>
            <a:off x="503445" y="3331204"/>
            <a:ext cx="1224000" cy="360000"/>
          </a:xfrm>
          <a:prstGeom prst="roundRect">
            <a:avLst/>
          </a:prstGeom>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1050"/>
              <a:t>提案</a:t>
            </a:r>
          </a:p>
        </p:txBody>
      </p:sp>
      <p:sp>
        <p:nvSpPr>
          <p:cNvPr id="170" name="正方形/長方形 169">
            <a:extLst>
              <a:ext uri="{FF2B5EF4-FFF2-40B4-BE49-F238E27FC236}">
                <a16:creationId xmlns:a16="http://schemas.microsoft.com/office/drawing/2014/main" id="{4B066162-5FB8-4242-81AC-3A4A93C8D5EB}"/>
              </a:ext>
            </a:extLst>
          </p:cNvPr>
          <p:cNvSpPr/>
          <p:nvPr/>
        </p:nvSpPr>
        <p:spPr>
          <a:xfrm>
            <a:off x="253869" y="2446406"/>
            <a:ext cx="1661150" cy="4297420"/>
          </a:xfrm>
          <a:prstGeom prst="rect">
            <a:avLst/>
          </a:prstGeom>
          <a:solidFill>
            <a:schemeClr val="tx1">
              <a:lumMod val="10000"/>
              <a:lumOff val="90000"/>
            </a:schemeClr>
          </a:solidFill>
          <a:ln>
            <a:noFill/>
          </a:ln>
        </p:spPr>
        <p:style>
          <a:lnRef idx="0">
            <a:scrgbClr r="0" g="0" b="0"/>
          </a:lnRef>
          <a:fillRef idx="0">
            <a:scrgbClr r="0" g="0" b="0"/>
          </a:fillRef>
          <a:effectRef idx="0">
            <a:scrgbClr r="0" g="0" b="0"/>
          </a:effectRef>
          <a:fontRef idx="minor">
            <a:schemeClr val="lt1"/>
          </a:fontRef>
        </p:style>
        <p:txBody>
          <a:bodyPr lIns="180000" tIns="180000" rIns="180000" bIns="180000" rtlCol="0" anchor="t"/>
          <a:lstStyle/>
          <a:p>
            <a:pPr algn="ctr"/>
            <a:endParaRPr kumimoji="1" lang="ja-JP" altLang="en-US" sz="1600"/>
          </a:p>
        </p:txBody>
      </p:sp>
      <p:sp>
        <p:nvSpPr>
          <p:cNvPr id="171" name="正方形/長方形 170">
            <a:extLst>
              <a:ext uri="{FF2B5EF4-FFF2-40B4-BE49-F238E27FC236}">
                <a16:creationId xmlns:a16="http://schemas.microsoft.com/office/drawing/2014/main" id="{6B7766D9-B4FC-4170-BBC8-5F114D9A417F}"/>
              </a:ext>
            </a:extLst>
          </p:cNvPr>
          <p:cNvSpPr/>
          <p:nvPr/>
        </p:nvSpPr>
        <p:spPr>
          <a:xfrm>
            <a:off x="103920" y="2508096"/>
            <a:ext cx="1961047" cy="261610"/>
          </a:xfrm>
          <a:prstGeom prst="rect">
            <a:avLst/>
          </a:prstGeom>
        </p:spPr>
        <p:txBody>
          <a:bodyPr wrap="square">
            <a:spAutoFit/>
          </a:bodyPr>
          <a:lstStyle/>
          <a:p>
            <a:pPr algn="ctr"/>
            <a:r>
              <a:rPr lang="ja-JP" altLang="en-US" sz="1100" b="1"/>
              <a:t>営業・マーケティング</a:t>
            </a:r>
          </a:p>
        </p:txBody>
      </p:sp>
      <p:sp>
        <p:nvSpPr>
          <p:cNvPr id="172" name="四角形: 角を丸くする 171">
            <a:extLst>
              <a:ext uri="{FF2B5EF4-FFF2-40B4-BE49-F238E27FC236}">
                <a16:creationId xmlns:a16="http://schemas.microsoft.com/office/drawing/2014/main" id="{AC5CB662-AA4A-412B-BF11-4DA62B77AEDC}"/>
              </a:ext>
            </a:extLst>
          </p:cNvPr>
          <p:cNvSpPr/>
          <p:nvPr/>
        </p:nvSpPr>
        <p:spPr>
          <a:xfrm>
            <a:off x="482107" y="3331204"/>
            <a:ext cx="1224000" cy="360000"/>
          </a:xfrm>
          <a:prstGeom prst="roundRect">
            <a:avLst/>
          </a:prstGeom>
          <a:ln/>
        </p:spPr>
        <p:style>
          <a:lnRef idx="1">
            <a:schemeClr val="accent5"/>
          </a:lnRef>
          <a:fillRef idx="2">
            <a:schemeClr val="accent5"/>
          </a:fillRef>
          <a:effectRef idx="1">
            <a:schemeClr val="accent5"/>
          </a:effectRef>
          <a:fontRef idx="minor">
            <a:schemeClr val="dk1"/>
          </a:fontRef>
        </p:style>
        <p:txBody>
          <a:bodyPr lIns="180000" tIns="180000" rIns="180000" bIns="180000" rtlCol="0" anchor="ctr"/>
          <a:lstStyle/>
          <a:p>
            <a:pPr algn="ctr"/>
            <a:r>
              <a:rPr kumimoji="1" lang="ja-JP" altLang="en-US" sz="1050"/>
              <a:t>提案</a:t>
            </a:r>
          </a:p>
        </p:txBody>
      </p:sp>
      <p:sp>
        <p:nvSpPr>
          <p:cNvPr id="123" name="四角形: 角を丸くする 122">
            <a:extLst>
              <a:ext uri="{FF2B5EF4-FFF2-40B4-BE49-F238E27FC236}">
                <a16:creationId xmlns:a16="http://schemas.microsoft.com/office/drawing/2014/main" id="{99A81CD9-E448-4A25-A224-7945770253D8}"/>
              </a:ext>
            </a:extLst>
          </p:cNvPr>
          <p:cNvSpPr/>
          <p:nvPr/>
        </p:nvSpPr>
        <p:spPr>
          <a:xfrm>
            <a:off x="253869" y="6338400"/>
            <a:ext cx="11699152" cy="252000"/>
          </a:xfrm>
          <a:prstGeom prst="round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ja-JP" altLang="en-US" sz="1400">
                <a:solidFill>
                  <a:schemeClr val="tx1"/>
                </a:solidFill>
              </a:rPr>
              <a:t>一般教養（情報リテラシー、ハラスメント等）</a:t>
            </a:r>
            <a:endParaRPr lang="en-US" altLang="ja-JP" sz="1400">
              <a:solidFill>
                <a:schemeClr val="tx1"/>
              </a:solidFill>
            </a:endParaRPr>
          </a:p>
        </p:txBody>
      </p:sp>
      <p:sp>
        <p:nvSpPr>
          <p:cNvPr id="38" name="テキスト ボックス 37">
            <a:extLst>
              <a:ext uri="{FF2B5EF4-FFF2-40B4-BE49-F238E27FC236}">
                <a16:creationId xmlns:a16="http://schemas.microsoft.com/office/drawing/2014/main" id="{8E449E89-143D-4811-9512-2E41681E33EC}"/>
              </a:ext>
            </a:extLst>
          </p:cNvPr>
          <p:cNvSpPr txBox="1"/>
          <p:nvPr/>
        </p:nvSpPr>
        <p:spPr>
          <a:xfrm>
            <a:off x="1996496" y="288076"/>
            <a:ext cx="8199008" cy="400110"/>
          </a:xfrm>
          <a:prstGeom prst="rect">
            <a:avLst/>
          </a:prstGeom>
          <a:noFill/>
        </p:spPr>
        <p:txBody>
          <a:bodyPr wrap="square" rtlCol="0">
            <a:spAutoFit/>
          </a:bodyPr>
          <a:lstStyle/>
          <a:p>
            <a:pPr algn="dist"/>
            <a:r>
              <a:rPr kumimoji="1" lang="en-US" altLang="ja-JP" sz="2000" b="1"/>
              <a:t>【</a:t>
            </a:r>
            <a:r>
              <a:rPr kumimoji="1" lang="ja-JP" altLang="en-US" sz="2000" b="1"/>
              <a:t>参考</a:t>
            </a:r>
            <a:r>
              <a:rPr kumimoji="1" lang="en-US" altLang="ja-JP" sz="2000" b="1"/>
              <a:t>】</a:t>
            </a:r>
            <a:r>
              <a:rPr kumimoji="1" lang="ja-JP" altLang="en-US" sz="2000" b="1"/>
              <a:t>ビジネスプロセスを使った収益モデルの整理</a:t>
            </a:r>
          </a:p>
        </p:txBody>
      </p:sp>
      <p:sp>
        <p:nvSpPr>
          <p:cNvPr id="40" name="正方形/長方形 39">
            <a:extLst>
              <a:ext uri="{FF2B5EF4-FFF2-40B4-BE49-F238E27FC236}">
                <a16:creationId xmlns:a16="http://schemas.microsoft.com/office/drawing/2014/main" id="{5C09D71F-66CD-4C58-B4D4-DF2C98BC780B}"/>
              </a:ext>
            </a:extLst>
          </p:cNvPr>
          <p:cNvSpPr/>
          <p:nvPr/>
        </p:nvSpPr>
        <p:spPr>
          <a:xfrm>
            <a:off x="5359158" y="974723"/>
            <a:ext cx="1518364" cy="461665"/>
          </a:xfrm>
          <a:prstGeom prst="rect">
            <a:avLst/>
          </a:prstGeom>
        </p:spPr>
        <p:txBody>
          <a:bodyPr wrap="none">
            <a:spAutoFit/>
          </a:bodyPr>
          <a:lstStyle/>
          <a:p>
            <a:pPr algn="ctr"/>
            <a:r>
              <a:rPr lang="ja-JP" altLang="en-US" sz="2400" b="1"/>
              <a:t>算盤</a:t>
            </a:r>
            <a:r>
              <a:rPr lang="ja-JP" altLang="en-US" sz="1400" b="1"/>
              <a:t>（収益）</a:t>
            </a:r>
          </a:p>
        </p:txBody>
      </p:sp>
      <p:sp>
        <p:nvSpPr>
          <p:cNvPr id="41" name="テキスト ボックス 40">
            <a:extLst>
              <a:ext uri="{FF2B5EF4-FFF2-40B4-BE49-F238E27FC236}">
                <a16:creationId xmlns:a16="http://schemas.microsoft.com/office/drawing/2014/main" id="{5F09FE8E-BD5E-4E3D-AD30-CE8619BD9EAA}"/>
              </a:ext>
            </a:extLst>
          </p:cNvPr>
          <p:cNvSpPr txBox="1"/>
          <p:nvPr/>
        </p:nvSpPr>
        <p:spPr>
          <a:xfrm>
            <a:off x="103920" y="887041"/>
            <a:ext cx="3523142" cy="307777"/>
          </a:xfrm>
          <a:prstGeom prst="rect">
            <a:avLst/>
          </a:prstGeom>
          <a:noFill/>
        </p:spPr>
        <p:txBody>
          <a:bodyPr wrap="square" rtlCol="0">
            <a:spAutoFit/>
          </a:bodyPr>
          <a:lstStyle/>
          <a:p>
            <a:r>
              <a:rPr lang="ja-JP" altLang="en-US" sz="1400">
                <a:solidFill>
                  <a:srgbClr val="FF0000"/>
                </a:solidFill>
              </a:rPr>
              <a:t>事業内容：ソフトウェア開発</a:t>
            </a:r>
            <a:endParaRPr lang="en-US" altLang="ja-JP" sz="1400">
              <a:solidFill>
                <a:srgbClr val="FF0000"/>
              </a:solidFill>
            </a:endParaRPr>
          </a:p>
        </p:txBody>
      </p:sp>
    </p:spTree>
    <p:extLst>
      <p:ext uri="{BB962C8B-B14F-4D97-AF65-F5344CB8AC3E}">
        <p14:creationId xmlns:p14="http://schemas.microsoft.com/office/powerpoint/2010/main" val="1835620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5EC851-B469-49CA-AAD3-8AD167DC16ED}"/>
              </a:ext>
            </a:extLst>
          </p:cNvPr>
          <p:cNvSpPr>
            <a:spLocks noGrp="1"/>
          </p:cNvSpPr>
          <p:nvPr>
            <p:ph type="title"/>
          </p:nvPr>
        </p:nvSpPr>
        <p:spPr>
          <a:xfrm>
            <a:off x="397932" y="360538"/>
            <a:ext cx="11455399" cy="666045"/>
          </a:xfrm>
        </p:spPr>
        <p:txBody>
          <a:bodyPr>
            <a:normAutofit fontScale="90000"/>
          </a:bodyPr>
          <a:lstStyle/>
          <a:p>
            <a:r>
              <a:rPr kumimoji="1" lang="ja-JP" altLang="en-US"/>
              <a:t>健康経営を導入するメリット</a:t>
            </a:r>
          </a:p>
        </p:txBody>
      </p:sp>
      <p:sp>
        <p:nvSpPr>
          <p:cNvPr id="3" name="フッター プレースホルダー 2">
            <a:extLst>
              <a:ext uri="{FF2B5EF4-FFF2-40B4-BE49-F238E27FC236}">
                <a16:creationId xmlns:a16="http://schemas.microsoft.com/office/drawing/2014/main" id="{E9D39760-63D6-4AD5-A5EB-4E743EB8D290}"/>
              </a:ext>
            </a:extLst>
          </p:cNvPr>
          <p:cNvSpPr>
            <a:spLocks noGrp="1"/>
          </p:cNvSpPr>
          <p:nvPr>
            <p:ph type="ftr" sz="quarter" idx="10"/>
          </p:nvPr>
        </p:nvSpPr>
        <p:spPr>
          <a:xfrm>
            <a:off x="6096000" y="6424612"/>
            <a:ext cx="4470399" cy="365125"/>
          </a:xfrm>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DA570CF-2024-47C8-9D22-0594AF00FEEF}"/>
              </a:ext>
            </a:extLst>
          </p:cNvPr>
          <p:cNvSpPr>
            <a:spLocks noGrp="1"/>
          </p:cNvSpPr>
          <p:nvPr>
            <p:ph type="sldNum" sz="quarter" idx="11"/>
          </p:nvPr>
        </p:nvSpPr>
        <p:spPr>
          <a:xfrm>
            <a:off x="10758311" y="6281510"/>
            <a:ext cx="1095020" cy="576490"/>
          </a:xfrm>
        </p:spPr>
        <p:txBody>
          <a:bodyPr/>
          <a:lstStyle/>
          <a:p>
            <a:fld id="{D9AE47F2-95C2-4286-997D-4843A9A6AD0C}" type="slidenum">
              <a:rPr lang="ja-JP" altLang="en-US" smtClean="0"/>
              <a:pPr/>
              <a:t>90</a:t>
            </a:fld>
            <a:endParaRPr lang="ja-JP" altLang="en-US"/>
          </a:p>
        </p:txBody>
      </p:sp>
      <p:sp>
        <p:nvSpPr>
          <p:cNvPr id="5" name="コンテンツ プレースホルダー 4">
            <a:extLst>
              <a:ext uri="{FF2B5EF4-FFF2-40B4-BE49-F238E27FC236}">
                <a16:creationId xmlns:a16="http://schemas.microsoft.com/office/drawing/2014/main" id="{EE54B284-258A-4992-97FF-C6537F8BA8DA}"/>
              </a:ext>
            </a:extLst>
          </p:cNvPr>
          <p:cNvSpPr>
            <a:spLocks noGrp="1"/>
          </p:cNvSpPr>
          <p:nvPr>
            <p:ph sz="quarter" idx="12"/>
          </p:nvPr>
        </p:nvSpPr>
        <p:spPr>
          <a:xfrm>
            <a:off x="397932" y="1264357"/>
            <a:ext cx="11455399" cy="5017154"/>
          </a:xfrm>
        </p:spPr>
        <p:txBody>
          <a:bodyPr>
            <a:normAutofit fontScale="85000" lnSpcReduction="20000"/>
          </a:bodyPr>
          <a:lstStyle/>
          <a:p>
            <a:r>
              <a:rPr lang="ja-JP" altLang="en-US"/>
              <a:t>攻め</a:t>
            </a:r>
            <a:endParaRPr lang="en-US" altLang="ja-JP"/>
          </a:p>
          <a:p>
            <a:pPr lvl="1"/>
            <a:r>
              <a:rPr lang="ja-JP" altLang="en-US"/>
              <a:t>労働生産性の向上</a:t>
            </a:r>
            <a:endParaRPr lang="en-US" altLang="ja-JP"/>
          </a:p>
          <a:p>
            <a:pPr lvl="2"/>
            <a:r>
              <a:rPr lang="ja-JP" altLang="en-US"/>
              <a:t>労働環境の改善により従業員の心身のストレスが軽減することで労働意欲の向上につながる</a:t>
            </a:r>
          </a:p>
          <a:p>
            <a:pPr lvl="1"/>
            <a:r>
              <a:rPr lang="ja-JP" altLang="en-US"/>
              <a:t>企業価値やイメージの向上</a:t>
            </a:r>
            <a:endParaRPr lang="en-US" altLang="ja-JP"/>
          </a:p>
          <a:p>
            <a:pPr lvl="2"/>
            <a:r>
              <a:rPr lang="ja-JP" altLang="en-US"/>
              <a:t>取り組みが評価されることでホワイト企業として認知され、優秀な人材が集まりやすくなる</a:t>
            </a:r>
            <a:endParaRPr lang="en-US" altLang="ja-JP"/>
          </a:p>
          <a:p>
            <a:pPr lvl="2"/>
            <a:r>
              <a:rPr lang="ja-JP" altLang="en-US"/>
              <a:t>経産省と東証が選定する「健康経営銘柄」に選ばれることで、投資家に向けてアピールできる</a:t>
            </a:r>
            <a:endParaRPr lang="en-US" altLang="ja-JP"/>
          </a:p>
          <a:p>
            <a:pPr lvl="1"/>
            <a:r>
              <a:rPr lang="en-US" altLang="ja-JP"/>
              <a:t>SDGs</a:t>
            </a:r>
            <a:r>
              <a:rPr lang="ja-JP" altLang="en-US"/>
              <a:t>達成に繋がる</a:t>
            </a:r>
            <a:endParaRPr lang="en-US" altLang="ja-JP"/>
          </a:p>
          <a:p>
            <a:pPr lvl="2"/>
            <a:r>
              <a:rPr lang="ja-JP" altLang="en-US"/>
              <a:t>「働きがいも経済成長も」「すべての人に健康と福祉を」の目標達成に繋がる</a:t>
            </a:r>
          </a:p>
          <a:p>
            <a:r>
              <a:rPr lang="ja-JP" altLang="en-US"/>
              <a:t>守り</a:t>
            </a:r>
            <a:endParaRPr lang="en-US" altLang="ja-JP"/>
          </a:p>
          <a:p>
            <a:pPr lvl="1"/>
            <a:r>
              <a:rPr lang="ja-JP" altLang="en-US"/>
              <a:t>従業員の定着・離職率の改善</a:t>
            </a:r>
            <a:endParaRPr lang="en-US" altLang="ja-JP"/>
          </a:p>
          <a:p>
            <a:pPr lvl="2"/>
            <a:r>
              <a:rPr lang="ja-JP" altLang="en-US"/>
              <a:t>従業員満足度向上により、末永く働いてもらう（人手不足解消）</a:t>
            </a:r>
          </a:p>
          <a:p>
            <a:pPr lvl="1"/>
            <a:r>
              <a:rPr lang="ja-JP" altLang="en-US"/>
              <a:t>医療費の負担が減る</a:t>
            </a:r>
            <a:endParaRPr lang="en-US" altLang="ja-JP"/>
          </a:p>
          <a:p>
            <a:pPr lvl="2"/>
            <a:r>
              <a:rPr lang="ja-JP" altLang="en-US"/>
              <a:t>健康な従業員が増えることで、企業が負担する医療費が軽減される</a:t>
            </a:r>
          </a:p>
        </p:txBody>
      </p:sp>
      <p:pic>
        <p:nvPicPr>
          <p:cNvPr id="1028" name="Picture 4">
            <a:extLst>
              <a:ext uri="{FF2B5EF4-FFF2-40B4-BE49-F238E27FC236}">
                <a16:creationId xmlns:a16="http://schemas.microsoft.com/office/drawing/2014/main" id="{1D78E9B8-4FAF-4B10-BFA9-A8291AFAF0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6020" y="3210959"/>
            <a:ext cx="1095375" cy="1123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24693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8DCD9A-5E64-4F3D-A51B-9CED12B741D1}"/>
              </a:ext>
            </a:extLst>
          </p:cNvPr>
          <p:cNvSpPr>
            <a:spLocks noGrp="1"/>
          </p:cNvSpPr>
          <p:nvPr>
            <p:ph type="title"/>
          </p:nvPr>
        </p:nvSpPr>
        <p:spPr/>
        <p:txBody>
          <a:bodyPr>
            <a:normAutofit fontScale="90000"/>
          </a:bodyPr>
          <a:lstStyle/>
          <a:p>
            <a:r>
              <a:rPr kumimoji="1" lang="ja-JP" altLang="en-US"/>
              <a:t>健康経営の導入準備</a:t>
            </a:r>
          </a:p>
        </p:txBody>
      </p:sp>
      <p:sp>
        <p:nvSpPr>
          <p:cNvPr id="3" name="フッター プレースホルダー 2">
            <a:extLst>
              <a:ext uri="{FF2B5EF4-FFF2-40B4-BE49-F238E27FC236}">
                <a16:creationId xmlns:a16="http://schemas.microsoft.com/office/drawing/2014/main" id="{FB697B11-97BD-422D-A206-ED49A635CAD7}"/>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15E25BD-6749-40CE-A07A-B809905F5862}"/>
              </a:ext>
            </a:extLst>
          </p:cNvPr>
          <p:cNvSpPr>
            <a:spLocks noGrp="1"/>
          </p:cNvSpPr>
          <p:nvPr>
            <p:ph type="sldNum" sz="quarter" idx="11"/>
          </p:nvPr>
        </p:nvSpPr>
        <p:spPr/>
        <p:txBody>
          <a:bodyPr/>
          <a:lstStyle/>
          <a:p>
            <a:fld id="{D9AE47F2-95C2-4286-997D-4843A9A6AD0C}" type="slidenum">
              <a:rPr lang="ja-JP" altLang="en-US" smtClean="0"/>
              <a:pPr/>
              <a:t>91</a:t>
            </a:fld>
            <a:endParaRPr lang="ja-JP" altLang="en-US"/>
          </a:p>
        </p:txBody>
      </p:sp>
      <p:sp>
        <p:nvSpPr>
          <p:cNvPr id="5" name="コンテンツ プレースホルダー 4">
            <a:extLst>
              <a:ext uri="{FF2B5EF4-FFF2-40B4-BE49-F238E27FC236}">
                <a16:creationId xmlns:a16="http://schemas.microsoft.com/office/drawing/2014/main" id="{24571560-3EF7-43D6-BAFD-6DC549897426}"/>
              </a:ext>
            </a:extLst>
          </p:cNvPr>
          <p:cNvSpPr>
            <a:spLocks noGrp="1"/>
          </p:cNvSpPr>
          <p:nvPr>
            <p:ph sz="quarter" idx="12"/>
          </p:nvPr>
        </p:nvSpPr>
        <p:spPr/>
        <p:txBody>
          <a:bodyPr>
            <a:normAutofit fontScale="47500" lnSpcReduction="20000"/>
          </a:bodyPr>
          <a:lstStyle/>
          <a:p>
            <a:r>
              <a:rPr lang="ja-JP" altLang="en-US"/>
              <a:t>推進室の設置</a:t>
            </a:r>
            <a:endParaRPr lang="en-US" altLang="ja-JP"/>
          </a:p>
          <a:p>
            <a:pPr lvl="1"/>
            <a:r>
              <a:rPr lang="ja-JP" altLang="en-US"/>
              <a:t>推進チーム、担当者を決める</a:t>
            </a:r>
            <a:endParaRPr lang="en-US" altLang="ja-JP"/>
          </a:p>
          <a:p>
            <a:pPr lvl="1"/>
            <a:r>
              <a:rPr lang="ja-JP" altLang="en-US"/>
              <a:t>目標設定</a:t>
            </a:r>
            <a:endParaRPr lang="en-US" altLang="ja-JP"/>
          </a:p>
          <a:p>
            <a:pPr lvl="2"/>
            <a:r>
              <a:rPr lang="en-US" altLang="ja-JP"/>
              <a:t>Specific</a:t>
            </a:r>
            <a:r>
              <a:rPr lang="ja-JP" altLang="en-US"/>
              <a:t>（具体的に）</a:t>
            </a:r>
            <a:r>
              <a:rPr lang="en-US" altLang="ja-JP"/>
              <a:t>:</a:t>
            </a:r>
            <a:r>
              <a:rPr lang="ja-JP" altLang="en-US"/>
              <a:t>明確で具体的な表現や言葉で表す</a:t>
            </a:r>
          </a:p>
          <a:p>
            <a:pPr lvl="2"/>
            <a:r>
              <a:rPr lang="en-US" altLang="ja-JP"/>
              <a:t>Measurable</a:t>
            </a:r>
            <a:r>
              <a:rPr lang="ja-JP" altLang="en-US"/>
              <a:t>（測定可能な）</a:t>
            </a:r>
            <a:r>
              <a:rPr lang="en-US" altLang="ja-JP"/>
              <a:t>:</a:t>
            </a:r>
            <a:r>
              <a:rPr lang="ja-JP" altLang="en-US"/>
              <a:t>目標を数値化する（平均残業時間</a:t>
            </a:r>
            <a:r>
              <a:rPr lang="en-US" altLang="ja-JP"/>
              <a:t>10h</a:t>
            </a:r>
            <a:r>
              <a:rPr lang="ja-JP" altLang="en-US"/>
              <a:t>以下、肥満率</a:t>
            </a:r>
            <a:r>
              <a:rPr lang="en-US" altLang="ja-JP"/>
              <a:t>20</a:t>
            </a:r>
            <a:r>
              <a:rPr lang="ja-JP" altLang="en-US"/>
              <a:t>％以下）</a:t>
            </a:r>
          </a:p>
          <a:p>
            <a:pPr lvl="2"/>
            <a:r>
              <a:rPr lang="en-US" altLang="ja-JP"/>
              <a:t>Achievable</a:t>
            </a:r>
            <a:r>
              <a:rPr lang="ja-JP" altLang="en-US"/>
              <a:t>（達成可能な）</a:t>
            </a:r>
            <a:r>
              <a:rPr lang="en-US" altLang="ja-JP"/>
              <a:t>:</a:t>
            </a:r>
            <a:r>
              <a:rPr lang="ja-JP" altLang="en-US"/>
              <a:t>達成可能な現実的な内容であること</a:t>
            </a:r>
          </a:p>
          <a:p>
            <a:pPr lvl="2"/>
            <a:r>
              <a:rPr lang="en-US" altLang="ja-JP"/>
              <a:t>Related</a:t>
            </a:r>
            <a:r>
              <a:rPr lang="ja-JP" altLang="en-US"/>
              <a:t>（経営目標に関連した）</a:t>
            </a:r>
            <a:r>
              <a:rPr lang="en-US" altLang="ja-JP"/>
              <a:t>:</a:t>
            </a:r>
            <a:r>
              <a:rPr lang="ja-JP" altLang="en-US"/>
              <a:t>会社の目標に関連する内容になっていること</a:t>
            </a:r>
          </a:p>
          <a:p>
            <a:pPr lvl="2"/>
            <a:r>
              <a:rPr lang="en-US" altLang="ja-JP"/>
              <a:t>Time-bound</a:t>
            </a:r>
            <a:r>
              <a:rPr lang="ja-JP" altLang="en-US"/>
              <a:t>（時間制約がある）</a:t>
            </a:r>
            <a:r>
              <a:rPr lang="en-US" altLang="ja-JP"/>
              <a:t>:</a:t>
            </a:r>
            <a:r>
              <a:rPr lang="ja-JP" altLang="en-US"/>
              <a:t>いつまでに目標を達成するか、その期限を設定する</a:t>
            </a:r>
            <a:endParaRPr lang="en-US" altLang="ja-JP"/>
          </a:p>
          <a:p>
            <a:pPr lvl="1"/>
            <a:r>
              <a:rPr lang="ja-JP" altLang="en-US"/>
              <a:t>現状把握</a:t>
            </a:r>
            <a:endParaRPr lang="en-US" altLang="ja-JP"/>
          </a:p>
          <a:p>
            <a:pPr lvl="2"/>
            <a:r>
              <a:rPr lang="ja-JP" altLang="en-US"/>
              <a:t>従業員の健康状態や社内の労働環境など現状を把握した上で、特に改善するための課題を見出す</a:t>
            </a:r>
            <a:endParaRPr lang="en-US" altLang="ja-JP"/>
          </a:p>
          <a:p>
            <a:pPr lvl="2"/>
            <a:r>
              <a:rPr lang="ja-JP" altLang="en-US"/>
              <a:t>労働時間調査、アンケート実施、健康診断結果などを参考に</a:t>
            </a:r>
            <a:endParaRPr lang="en-US" altLang="ja-JP"/>
          </a:p>
          <a:p>
            <a:pPr lvl="1"/>
            <a:r>
              <a:rPr lang="ja-JP" altLang="en-US"/>
              <a:t>知識・スキル</a:t>
            </a:r>
            <a:endParaRPr lang="en-US" altLang="ja-JP"/>
          </a:p>
          <a:p>
            <a:pPr lvl="2"/>
            <a:r>
              <a:rPr lang="ja-JP" altLang="en-US"/>
              <a:t>「健康経営アドバイザー」東京商工会議所</a:t>
            </a:r>
            <a:endParaRPr lang="en-US" altLang="ja-JP"/>
          </a:p>
          <a:p>
            <a:r>
              <a:rPr lang="ja-JP" altLang="en-US"/>
              <a:t>経営トップ層からの宣言</a:t>
            </a:r>
            <a:endParaRPr lang="en-US" altLang="ja-JP"/>
          </a:p>
          <a:p>
            <a:pPr lvl="1"/>
            <a:r>
              <a:rPr lang="ja-JP" altLang="en-US"/>
              <a:t>全社的に取り組むものであるため、経営層を巻き込み、彼らから全社通達を促す</a:t>
            </a:r>
            <a:endParaRPr lang="en-US" altLang="ja-JP"/>
          </a:p>
          <a:p>
            <a:r>
              <a:rPr lang="ja-JP" altLang="en-US"/>
              <a:t>評価のしかた</a:t>
            </a:r>
            <a:endParaRPr lang="en-US" altLang="ja-JP"/>
          </a:p>
          <a:p>
            <a:pPr lvl="1"/>
            <a:r>
              <a:rPr lang="ja-JP" altLang="en-US"/>
              <a:t>取組みの成果をどのように評価するかを決める</a:t>
            </a:r>
            <a:endParaRPr lang="en-US" altLang="ja-JP"/>
          </a:p>
        </p:txBody>
      </p:sp>
    </p:spTree>
    <p:extLst>
      <p:ext uri="{BB962C8B-B14F-4D97-AF65-F5344CB8AC3E}">
        <p14:creationId xmlns:p14="http://schemas.microsoft.com/office/powerpoint/2010/main" val="241940208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5E2016-F899-4A2A-AC0E-031183096282}"/>
              </a:ext>
            </a:extLst>
          </p:cNvPr>
          <p:cNvSpPr>
            <a:spLocks noGrp="1"/>
          </p:cNvSpPr>
          <p:nvPr>
            <p:ph type="title"/>
          </p:nvPr>
        </p:nvSpPr>
        <p:spPr/>
        <p:txBody>
          <a:bodyPr/>
          <a:lstStyle/>
          <a:p>
            <a:r>
              <a:rPr lang="en-US" altLang="ja-JP" err="1"/>
              <a:t>r</a:t>
            </a:r>
            <a:r>
              <a:rPr kumimoji="1" lang="en-US" altLang="ja-JP" err="1"/>
              <a:t>e:Work</a:t>
            </a:r>
            <a:br>
              <a:rPr kumimoji="1" lang="en-US" altLang="ja-JP"/>
            </a:br>
            <a:r>
              <a:rPr kumimoji="1" lang="ja-JP" altLang="en-US"/>
              <a:t>（チーム）</a:t>
            </a:r>
          </a:p>
        </p:txBody>
      </p:sp>
    </p:spTree>
    <p:extLst>
      <p:ext uri="{BB962C8B-B14F-4D97-AF65-F5344CB8AC3E}">
        <p14:creationId xmlns:p14="http://schemas.microsoft.com/office/powerpoint/2010/main" val="279872628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CC48C2-7F17-4C84-939E-9536474DD0CC}"/>
              </a:ext>
            </a:extLst>
          </p:cNvPr>
          <p:cNvSpPr>
            <a:spLocks noGrp="1"/>
          </p:cNvSpPr>
          <p:nvPr>
            <p:ph type="title"/>
          </p:nvPr>
        </p:nvSpPr>
        <p:spPr/>
        <p:txBody>
          <a:bodyPr>
            <a:normAutofit fontScale="90000"/>
          </a:bodyPr>
          <a:lstStyle/>
          <a:p>
            <a:r>
              <a:rPr lang="en-US" altLang="ja-JP" err="1"/>
              <a:t>re:Work</a:t>
            </a:r>
            <a:r>
              <a:rPr lang="ja-JP" altLang="en-US"/>
              <a:t>とは</a:t>
            </a:r>
            <a:endParaRPr kumimoji="1" lang="ja-JP" altLang="en-US"/>
          </a:p>
        </p:txBody>
      </p:sp>
      <p:sp>
        <p:nvSpPr>
          <p:cNvPr id="3" name="フッター プレースホルダー 2">
            <a:extLst>
              <a:ext uri="{FF2B5EF4-FFF2-40B4-BE49-F238E27FC236}">
                <a16:creationId xmlns:a16="http://schemas.microsoft.com/office/drawing/2014/main" id="{669741AF-1B5F-4F9A-AA96-BF9FB43B1731}"/>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7D9D976-1970-4C0D-ADE9-10C1DC1E8331}"/>
              </a:ext>
            </a:extLst>
          </p:cNvPr>
          <p:cNvSpPr>
            <a:spLocks noGrp="1"/>
          </p:cNvSpPr>
          <p:nvPr>
            <p:ph type="sldNum" sz="quarter" idx="11"/>
          </p:nvPr>
        </p:nvSpPr>
        <p:spPr/>
        <p:txBody>
          <a:bodyPr/>
          <a:lstStyle/>
          <a:p>
            <a:fld id="{D9AE47F2-95C2-4286-997D-4843A9A6AD0C}" type="slidenum">
              <a:rPr lang="ja-JP" altLang="en-US" smtClean="0"/>
              <a:pPr/>
              <a:t>93</a:t>
            </a:fld>
            <a:endParaRPr lang="ja-JP" altLang="en-US"/>
          </a:p>
        </p:txBody>
      </p:sp>
      <p:sp>
        <p:nvSpPr>
          <p:cNvPr id="5" name="コンテンツ プレースホルダー 4">
            <a:extLst>
              <a:ext uri="{FF2B5EF4-FFF2-40B4-BE49-F238E27FC236}">
                <a16:creationId xmlns:a16="http://schemas.microsoft.com/office/drawing/2014/main" id="{8650B6CB-B073-41B0-BE47-91E62AA4EC30}"/>
              </a:ext>
            </a:extLst>
          </p:cNvPr>
          <p:cNvSpPr>
            <a:spLocks noGrp="1"/>
          </p:cNvSpPr>
          <p:nvPr>
            <p:ph sz="quarter" idx="12"/>
          </p:nvPr>
        </p:nvSpPr>
        <p:spPr>
          <a:xfrm>
            <a:off x="397933" y="1264357"/>
            <a:ext cx="11280262" cy="4657472"/>
          </a:xfrm>
        </p:spPr>
        <p:txBody>
          <a:bodyPr>
            <a:normAutofit/>
          </a:bodyPr>
          <a:lstStyle/>
          <a:p>
            <a:r>
              <a:rPr lang="en-US" altLang="ja-JP"/>
              <a:t>Google</a:t>
            </a:r>
            <a:r>
              <a:rPr lang="ja-JP" altLang="en-US"/>
              <a:t>が実施してきた人事に関する情報をまとめたサイト</a:t>
            </a:r>
            <a:endParaRPr lang="en-US" altLang="ja-JP"/>
          </a:p>
          <a:p>
            <a:pPr lvl="1"/>
            <a:r>
              <a:rPr lang="ja-JP" altLang="en-US"/>
              <a:t>コンセプトは</a:t>
            </a:r>
            <a:r>
              <a:rPr lang="ja-JP" altLang="en-US" b="1"/>
              <a:t>“「働く」をもっとよいものに”</a:t>
            </a:r>
            <a:endParaRPr lang="en-US" altLang="ja-JP"/>
          </a:p>
          <a:p>
            <a:pPr lvl="1"/>
            <a:r>
              <a:rPr lang="ja-JP" altLang="en-US"/>
              <a:t>組織の働き方アイデア、研究、事例を集め掲載している</a:t>
            </a:r>
            <a:endParaRPr lang="en-US" altLang="ja-JP"/>
          </a:p>
          <a:p>
            <a:r>
              <a:rPr lang="ja-JP" altLang="en-US"/>
              <a:t>８つのテーマで構成される</a:t>
            </a:r>
            <a:endParaRPr lang="en-US" altLang="ja-JP"/>
          </a:p>
          <a:p>
            <a:pPr lvl="1"/>
            <a:r>
              <a:rPr lang="ja-JP" altLang="en-US"/>
              <a:t>ここでは“チーム”について取り上げる</a:t>
            </a:r>
            <a:endParaRPr lang="en-US" altLang="ja-JP"/>
          </a:p>
        </p:txBody>
      </p:sp>
      <p:pic>
        <p:nvPicPr>
          <p:cNvPr id="6" name="図 5">
            <a:extLst>
              <a:ext uri="{FF2B5EF4-FFF2-40B4-BE49-F238E27FC236}">
                <a16:creationId xmlns:a16="http://schemas.microsoft.com/office/drawing/2014/main" id="{9A2BFA7D-DFCA-4725-B3D3-D920ED16D42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818811" y="3115206"/>
            <a:ext cx="5196888" cy="1521913"/>
          </a:xfrm>
          <a:prstGeom prst="rect">
            <a:avLst/>
          </a:prstGeom>
        </p:spPr>
      </p:pic>
      <p:pic>
        <p:nvPicPr>
          <p:cNvPr id="7" name="図 6">
            <a:extLst>
              <a:ext uri="{FF2B5EF4-FFF2-40B4-BE49-F238E27FC236}">
                <a16:creationId xmlns:a16="http://schemas.microsoft.com/office/drawing/2014/main" id="{E0655652-1E6D-4668-9962-315DE743A89D}"/>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818811" y="4557754"/>
            <a:ext cx="5196888" cy="1521913"/>
          </a:xfrm>
          <a:prstGeom prst="rect">
            <a:avLst/>
          </a:prstGeom>
        </p:spPr>
      </p:pic>
      <p:sp>
        <p:nvSpPr>
          <p:cNvPr id="8" name="テキスト ボックス 7">
            <a:extLst>
              <a:ext uri="{FF2B5EF4-FFF2-40B4-BE49-F238E27FC236}">
                <a16:creationId xmlns:a16="http://schemas.microsoft.com/office/drawing/2014/main" id="{9CA12FF1-38BC-4B69-94C3-58AC9CBA5B4A}"/>
              </a:ext>
            </a:extLst>
          </p:cNvPr>
          <p:cNvSpPr txBox="1"/>
          <p:nvPr/>
        </p:nvSpPr>
        <p:spPr>
          <a:xfrm>
            <a:off x="6694106" y="6022530"/>
            <a:ext cx="4064206" cy="261610"/>
          </a:xfrm>
          <a:prstGeom prst="rect">
            <a:avLst/>
          </a:prstGeom>
          <a:noFill/>
        </p:spPr>
        <p:txBody>
          <a:bodyPr wrap="square" rtlCol="0">
            <a:spAutoFit/>
          </a:bodyPr>
          <a:lstStyle/>
          <a:p>
            <a:r>
              <a:rPr lang="ja-JP" altLang="en-US" sz="1100"/>
              <a:t>出典：</a:t>
            </a:r>
            <a:r>
              <a:rPr lang="en-US" altLang="ja-JP" sz="1100"/>
              <a:t>https://rework.withgoogle.com/jp/</a:t>
            </a:r>
            <a:endParaRPr kumimoji="1" lang="ja-JP" altLang="en-US" sz="1100"/>
          </a:p>
        </p:txBody>
      </p:sp>
    </p:spTree>
    <p:extLst>
      <p:ext uri="{BB962C8B-B14F-4D97-AF65-F5344CB8AC3E}">
        <p14:creationId xmlns:p14="http://schemas.microsoft.com/office/powerpoint/2010/main" val="10052847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F59DA-5729-4F2D-BFDE-D30A369F771E}"/>
              </a:ext>
            </a:extLst>
          </p:cNvPr>
          <p:cNvSpPr>
            <a:spLocks noGrp="1"/>
          </p:cNvSpPr>
          <p:nvPr>
            <p:ph type="title"/>
          </p:nvPr>
        </p:nvSpPr>
        <p:spPr/>
        <p:txBody>
          <a:bodyPr>
            <a:normAutofit fontScale="90000"/>
          </a:bodyPr>
          <a:lstStyle/>
          <a:p>
            <a:r>
              <a:rPr kumimoji="1" lang="ja-JP" altLang="en-US"/>
              <a:t>「効果的なチーム」とは何かを知る</a:t>
            </a:r>
          </a:p>
        </p:txBody>
      </p:sp>
      <p:sp>
        <p:nvSpPr>
          <p:cNvPr id="3" name="フッター プレースホルダー 2">
            <a:extLst>
              <a:ext uri="{FF2B5EF4-FFF2-40B4-BE49-F238E27FC236}">
                <a16:creationId xmlns:a16="http://schemas.microsoft.com/office/drawing/2014/main" id="{B96D8170-7450-4D17-BD80-DFD08D0AE983}"/>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DFCB264-0ED7-4688-B43D-37CC71F4C07F}"/>
              </a:ext>
            </a:extLst>
          </p:cNvPr>
          <p:cNvSpPr>
            <a:spLocks noGrp="1"/>
          </p:cNvSpPr>
          <p:nvPr>
            <p:ph type="sldNum" sz="quarter" idx="11"/>
          </p:nvPr>
        </p:nvSpPr>
        <p:spPr/>
        <p:txBody>
          <a:bodyPr/>
          <a:lstStyle/>
          <a:p>
            <a:fld id="{D9AE47F2-95C2-4286-997D-4843A9A6AD0C}" type="slidenum">
              <a:rPr lang="ja-JP" altLang="en-US" smtClean="0"/>
              <a:pPr/>
              <a:t>94</a:t>
            </a:fld>
            <a:endParaRPr lang="ja-JP" altLang="en-US"/>
          </a:p>
        </p:txBody>
      </p:sp>
      <p:sp>
        <p:nvSpPr>
          <p:cNvPr id="5" name="コンテンツ プレースホルダー 4">
            <a:extLst>
              <a:ext uri="{FF2B5EF4-FFF2-40B4-BE49-F238E27FC236}">
                <a16:creationId xmlns:a16="http://schemas.microsoft.com/office/drawing/2014/main" id="{BD5E5FF1-9A89-468F-8B58-B189D9215AFC}"/>
              </a:ext>
            </a:extLst>
          </p:cNvPr>
          <p:cNvSpPr>
            <a:spLocks noGrp="1"/>
          </p:cNvSpPr>
          <p:nvPr>
            <p:ph sz="quarter" idx="12"/>
          </p:nvPr>
        </p:nvSpPr>
        <p:spPr/>
        <p:txBody>
          <a:bodyPr>
            <a:normAutofit/>
          </a:bodyPr>
          <a:lstStyle/>
          <a:p>
            <a:r>
              <a:rPr lang="ja-JP" altLang="en-US"/>
              <a:t>「チームの効果性」を測る指標は立場によって異なる</a:t>
            </a:r>
            <a:endParaRPr lang="en-US" altLang="ja-JP"/>
          </a:p>
          <a:p>
            <a:pPr lvl="1"/>
            <a:r>
              <a:rPr lang="ja-JP" altLang="en-US"/>
              <a:t>マネージャー</a:t>
            </a:r>
            <a:r>
              <a:rPr lang="en-US" altLang="ja-JP"/>
              <a:t>…</a:t>
            </a:r>
            <a:r>
              <a:rPr lang="ja-JP" altLang="en-US"/>
              <a:t>売上高やサービスの立ち上げなどの「結果」</a:t>
            </a:r>
            <a:endParaRPr lang="en-US" altLang="ja-JP"/>
          </a:p>
          <a:p>
            <a:pPr lvl="1"/>
            <a:r>
              <a:rPr lang="ja-JP" altLang="en-US"/>
              <a:t>リーダー</a:t>
            </a:r>
            <a:r>
              <a:rPr lang="en-US" altLang="ja-JP"/>
              <a:t>…</a:t>
            </a:r>
            <a:r>
              <a:rPr lang="ja-JP" altLang="en-US"/>
              <a:t>当事者意識やビジョン、目標など</a:t>
            </a:r>
            <a:endParaRPr lang="en-US" altLang="ja-JP"/>
          </a:p>
          <a:p>
            <a:pPr lvl="1"/>
            <a:r>
              <a:rPr lang="ja-JP" altLang="en-US"/>
              <a:t>メンバー</a:t>
            </a:r>
            <a:r>
              <a:rPr lang="en-US" altLang="ja-JP"/>
              <a:t>…</a:t>
            </a:r>
            <a:r>
              <a:rPr lang="ja-JP" altLang="en-US"/>
              <a:t>チーム内の文化と風土</a:t>
            </a:r>
            <a:endParaRPr lang="en-US" altLang="ja-JP"/>
          </a:p>
          <a:p>
            <a:r>
              <a:rPr lang="ja-JP" altLang="en-US"/>
              <a:t>“効果的なチームに固有の力学“が判明</a:t>
            </a:r>
          </a:p>
          <a:p>
            <a:pPr lvl="1"/>
            <a:r>
              <a:rPr lang="ja-JP" altLang="en-US"/>
              <a:t>何がチームの効果性に影響を与えているのか？を徹底分析</a:t>
            </a:r>
            <a:endParaRPr lang="en-US" altLang="ja-JP"/>
          </a:p>
          <a:p>
            <a:pPr lvl="1"/>
            <a:r>
              <a:rPr lang="ja-JP" altLang="en-US"/>
              <a:t>重要なのは「誰がチームのメンバーであるか」よりも「チームがどのように協力しているか」であることが判明</a:t>
            </a:r>
            <a:endParaRPr kumimoji="1" lang="en-US" altLang="ja-JP"/>
          </a:p>
        </p:txBody>
      </p:sp>
    </p:spTree>
    <p:extLst>
      <p:ext uri="{BB962C8B-B14F-4D97-AF65-F5344CB8AC3E}">
        <p14:creationId xmlns:p14="http://schemas.microsoft.com/office/powerpoint/2010/main" val="159576545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E8C10C-FC24-4744-AD33-7F42B24DB47B}"/>
              </a:ext>
            </a:extLst>
          </p:cNvPr>
          <p:cNvSpPr>
            <a:spLocks noGrp="1"/>
          </p:cNvSpPr>
          <p:nvPr>
            <p:ph type="title"/>
          </p:nvPr>
        </p:nvSpPr>
        <p:spPr/>
        <p:txBody>
          <a:bodyPr>
            <a:normAutofit fontScale="90000"/>
          </a:bodyPr>
          <a:lstStyle/>
          <a:p>
            <a:r>
              <a:rPr lang="ja-JP" altLang="en-US"/>
              <a:t>効果の高いチームに見られる５つの要因</a:t>
            </a:r>
            <a:endParaRPr kumimoji="1" lang="ja-JP" altLang="en-US"/>
          </a:p>
        </p:txBody>
      </p:sp>
      <p:sp>
        <p:nvSpPr>
          <p:cNvPr id="3" name="フッター プレースホルダー 2">
            <a:extLst>
              <a:ext uri="{FF2B5EF4-FFF2-40B4-BE49-F238E27FC236}">
                <a16:creationId xmlns:a16="http://schemas.microsoft.com/office/drawing/2014/main" id="{0EB8DFDE-17AC-422A-BC6B-316DBA1A4B30}"/>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B6F2D86-D7C7-4A6D-A7D5-9060427634D6}"/>
              </a:ext>
            </a:extLst>
          </p:cNvPr>
          <p:cNvSpPr>
            <a:spLocks noGrp="1"/>
          </p:cNvSpPr>
          <p:nvPr>
            <p:ph type="sldNum" sz="quarter" idx="11"/>
          </p:nvPr>
        </p:nvSpPr>
        <p:spPr/>
        <p:txBody>
          <a:bodyPr/>
          <a:lstStyle/>
          <a:p>
            <a:fld id="{D9AE47F2-95C2-4286-997D-4843A9A6AD0C}" type="slidenum">
              <a:rPr lang="ja-JP" altLang="en-US" smtClean="0"/>
              <a:pPr/>
              <a:t>95</a:t>
            </a:fld>
            <a:endParaRPr lang="ja-JP" altLang="en-US"/>
          </a:p>
        </p:txBody>
      </p:sp>
      <p:graphicFrame>
        <p:nvGraphicFramePr>
          <p:cNvPr id="6" name="コンテンツ プレースホルダー 7">
            <a:extLst>
              <a:ext uri="{FF2B5EF4-FFF2-40B4-BE49-F238E27FC236}">
                <a16:creationId xmlns:a16="http://schemas.microsoft.com/office/drawing/2014/main" id="{FAF5ABE1-9992-4C79-BAB1-9461667A5AC8}"/>
              </a:ext>
            </a:extLst>
          </p:cNvPr>
          <p:cNvGraphicFramePr>
            <a:graphicFrameLocks noGrp="1"/>
          </p:cNvGraphicFramePr>
          <p:nvPr>
            <p:ph sz="quarter" idx="12"/>
            <p:extLst>
              <p:ext uri="{D42A27DB-BD31-4B8C-83A1-F6EECF244321}">
                <p14:modId xmlns:p14="http://schemas.microsoft.com/office/powerpoint/2010/main" val="286168655"/>
              </p:ext>
            </p:extLst>
          </p:nvPr>
        </p:nvGraphicFramePr>
        <p:xfrm>
          <a:off x="397931" y="1759790"/>
          <a:ext cx="11385751" cy="4113945"/>
        </p:xfrm>
        <a:graphic>
          <a:graphicData uri="http://schemas.openxmlformats.org/drawingml/2006/table">
            <a:tbl>
              <a:tblPr firstRow="1" bandRow="1">
                <a:tableStyleId>{5C22544A-7EE6-4342-B048-85BDC9FD1C3A}</a:tableStyleId>
              </a:tblPr>
              <a:tblGrid>
                <a:gridCol w="417875">
                  <a:extLst>
                    <a:ext uri="{9D8B030D-6E8A-4147-A177-3AD203B41FA5}">
                      <a16:colId xmlns:a16="http://schemas.microsoft.com/office/drawing/2014/main" val="47887497"/>
                    </a:ext>
                  </a:extLst>
                </a:gridCol>
                <a:gridCol w="1912154">
                  <a:extLst>
                    <a:ext uri="{9D8B030D-6E8A-4147-A177-3AD203B41FA5}">
                      <a16:colId xmlns:a16="http://schemas.microsoft.com/office/drawing/2014/main" val="1914663984"/>
                    </a:ext>
                  </a:extLst>
                </a:gridCol>
                <a:gridCol w="9055722">
                  <a:extLst>
                    <a:ext uri="{9D8B030D-6E8A-4147-A177-3AD203B41FA5}">
                      <a16:colId xmlns:a16="http://schemas.microsoft.com/office/drawing/2014/main" val="3952499117"/>
                    </a:ext>
                  </a:extLst>
                </a:gridCol>
              </a:tblGrid>
              <a:tr h="356193">
                <a:tc>
                  <a:txBody>
                    <a:bodyPr/>
                    <a:lstStyle/>
                    <a:p>
                      <a:endParaRPr kumimoji="1" lang="ja-JP" altLang="en-US" sz="1600"/>
                    </a:p>
                  </a:txBody>
                  <a:tcPr/>
                </a:tc>
                <a:tc>
                  <a:txBody>
                    <a:bodyPr/>
                    <a:lstStyle/>
                    <a:p>
                      <a:pPr algn="ctr"/>
                      <a:r>
                        <a:rPr kumimoji="1" lang="ja-JP" altLang="en-US" sz="1600"/>
                        <a:t>要因</a:t>
                      </a:r>
                    </a:p>
                  </a:txBody>
                  <a:tcPr/>
                </a:tc>
                <a:tc>
                  <a:txBody>
                    <a:bodyPr/>
                    <a:lstStyle/>
                    <a:p>
                      <a:pPr algn="ctr"/>
                      <a:r>
                        <a:rPr kumimoji="1" lang="ja-JP" altLang="en-US" sz="1600"/>
                        <a:t>意味</a:t>
                      </a:r>
                    </a:p>
                  </a:txBody>
                  <a:tcPr/>
                </a:tc>
                <a:extLst>
                  <a:ext uri="{0D108BD9-81ED-4DB2-BD59-A6C34878D82A}">
                    <a16:rowId xmlns:a16="http://schemas.microsoft.com/office/drawing/2014/main" val="3859637971"/>
                  </a:ext>
                </a:extLst>
              </a:tr>
              <a:tr h="960384">
                <a:tc>
                  <a:txBody>
                    <a:bodyPr/>
                    <a:lstStyle/>
                    <a:p>
                      <a:pPr algn="ctr"/>
                      <a:r>
                        <a:rPr kumimoji="1" lang="en-US" altLang="ja-JP" sz="1600"/>
                        <a:t>1</a:t>
                      </a:r>
                      <a:endParaRPr kumimoji="1" lang="ja-JP" altLang="en-US" sz="1600"/>
                    </a:p>
                  </a:txBody>
                  <a:tcPr anchor="ctr"/>
                </a:tc>
                <a:tc>
                  <a:txBody>
                    <a:bodyPr/>
                    <a:lstStyle/>
                    <a:p>
                      <a:r>
                        <a:rPr kumimoji="1" lang="ja-JP" altLang="en-US" sz="2000" b="1">
                          <a:solidFill>
                            <a:schemeClr val="tx1"/>
                          </a:solidFill>
                        </a:rPr>
                        <a:t>心理的安全性</a:t>
                      </a:r>
                    </a:p>
                  </a:txBody>
                  <a:tcPr anchor="ctr"/>
                </a:tc>
                <a:tc>
                  <a:txBody>
                    <a:bodyPr/>
                    <a:lstStyle/>
                    <a:p>
                      <a:r>
                        <a:rPr kumimoji="1" lang="ja-JP" altLang="en-US" sz="1800"/>
                        <a:t>「チームの中でミスをしても、それを理由に非難されることはない」と思えるか</a:t>
                      </a:r>
                    </a:p>
                  </a:txBody>
                  <a:tcPr/>
                </a:tc>
                <a:extLst>
                  <a:ext uri="{0D108BD9-81ED-4DB2-BD59-A6C34878D82A}">
                    <a16:rowId xmlns:a16="http://schemas.microsoft.com/office/drawing/2014/main" val="899286912"/>
                  </a:ext>
                </a:extLst>
              </a:tr>
              <a:tr h="783470">
                <a:tc>
                  <a:txBody>
                    <a:bodyPr/>
                    <a:lstStyle/>
                    <a:p>
                      <a:pPr algn="ctr"/>
                      <a:r>
                        <a:rPr kumimoji="1" lang="en-US" altLang="ja-JP" sz="1600"/>
                        <a:t>2</a:t>
                      </a:r>
                      <a:endParaRPr kumimoji="1" lang="ja-JP" altLang="en-US" sz="1600"/>
                    </a:p>
                  </a:txBody>
                  <a:tcPr anchor="ctr"/>
                </a:tc>
                <a:tc>
                  <a:txBody>
                    <a:bodyPr/>
                    <a:lstStyle/>
                    <a:p>
                      <a:r>
                        <a:rPr kumimoji="1" lang="ja-JP" altLang="en-US" sz="2000" b="1"/>
                        <a:t>相互信頼</a:t>
                      </a:r>
                    </a:p>
                  </a:txBody>
                  <a:tcPr anchor="ctr"/>
                </a:tc>
                <a:tc>
                  <a:txBody>
                    <a:bodyPr/>
                    <a:lstStyle/>
                    <a:p>
                      <a:r>
                        <a:rPr kumimoji="1" lang="ja-JP" altLang="en-US" sz="1800"/>
                        <a:t>「チームメンバーは、一度引き受けた仕事は最後までやりきってくれる」と思えるか</a:t>
                      </a:r>
                    </a:p>
                  </a:txBody>
                  <a:tcPr/>
                </a:tc>
                <a:extLst>
                  <a:ext uri="{0D108BD9-81ED-4DB2-BD59-A6C34878D82A}">
                    <a16:rowId xmlns:a16="http://schemas.microsoft.com/office/drawing/2014/main" val="528899958"/>
                  </a:ext>
                </a:extLst>
              </a:tr>
              <a:tr h="625434">
                <a:tc>
                  <a:txBody>
                    <a:bodyPr/>
                    <a:lstStyle/>
                    <a:p>
                      <a:pPr algn="ctr"/>
                      <a:r>
                        <a:rPr kumimoji="1" lang="en-US" altLang="ja-JP" sz="1600"/>
                        <a:t>3</a:t>
                      </a:r>
                      <a:endParaRPr kumimoji="1" lang="ja-JP" altLang="en-US" sz="1600"/>
                    </a:p>
                  </a:txBody>
                  <a:tcPr anchor="ctr"/>
                </a:tc>
                <a:tc>
                  <a:txBody>
                    <a:bodyPr/>
                    <a:lstStyle/>
                    <a:p>
                      <a:r>
                        <a:rPr kumimoji="1" lang="ja-JP" altLang="en-US" sz="2000" b="1"/>
                        <a:t>構造と明確さ</a:t>
                      </a:r>
                    </a:p>
                  </a:txBody>
                  <a:tcPr anchor="ctr"/>
                </a:tc>
                <a:tc>
                  <a:txBody>
                    <a:bodyPr/>
                    <a:lstStyle/>
                    <a:p>
                      <a:r>
                        <a:rPr kumimoji="1" lang="ja-JP" altLang="en-US" sz="1800"/>
                        <a:t>「チームの役割、計画、目標が明確になっている」と思えるか</a:t>
                      </a:r>
                    </a:p>
                  </a:txBody>
                  <a:tcPr/>
                </a:tc>
                <a:extLst>
                  <a:ext uri="{0D108BD9-81ED-4DB2-BD59-A6C34878D82A}">
                    <a16:rowId xmlns:a16="http://schemas.microsoft.com/office/drawing/2014/main" val="1835909718"/>
                  </a:ext>
                </a:extLst>
              </a:tr>
              <a:tr h="763030">
                <a:tc>
                  <a:txBody>
                    <a:bodyPr/>
                    <a:lstStyle/>
                    <a:p>
                      <a:pPr algn="ctr"/>
                      <a:r>
                        <a:rPr kumimoji="1" lang="en-US" altLang="ja-JP" sz="1600"/>
                        <a:t>4</a:t>
                      </a:r>
                      <a:endParaRPr kumimoji="1" lang="ja-JP" altLang="en-US" sz="1600"/>
                    </a:p>
                  </a:txBody>
                  <a:tcPr anchor="ctr"/>
                </a:tc>
                <a:tc>
                  <a:txBody>
                    <a:bodyPr/>
                    <a:lstStyle/>
                    <a:p>
                      <a:r>
                        <a:rPr kumimoji="1" lang="ja-JP" altLang="en-US" sz="2000" b="1"/>
                        <a:t>仕事の意味</a:t>
                      </a:r>
                    </a:p>
                  </a:txBody>
                  <a:tcPr anchor="ctr"/>
                </a:tc>
                <a:tc>
                  <a:txBody>
                    <a:bodyPr/>
                    <a:lstStyle/>
                    <a:p>
                      <a:r>
                        <a:rPr kumimoji="1" lang="ja-JP" altLang="en-US" sz="1800"/>
                        <a:t>「チームのためにしている仕事は、自分自身にとっても意義がある」と思えるか</a:t>
                      </a:r>
                    </a:p>
                  </a:txBody>
                  <a:tcPr/>
                </a:tc>
                <a:extLst>
                  <a:ext uri="{0D108BD9-81ED-4DB2-BD59-A6C34878D82A}">
                    <a16:rowId xmlns:a16="http://schemas.microsoft.com/office/drawing/2014/main" val="1875944884"/>
                  </a:ext>
                </a:extLst>
              </a:tr>
              <a:tr h="625434">
                <a:tc>
                  <a:txBody>
                    <a:bodyPr/>
                    <a:lstStyle/>
                    <a:p>
                      <a:pPr algn="ctr"/>
                      <a:r>
                        <a:rPr kumimoji="1" lang="en-US" altLang="ja-JP" sz="1600"/>
                        <a:t>5</a:t>
                      </a:r>
                      <a:endParaRPr kumimoji="1" lang="ja-JP" altLang="en-US" sz="1600"/>
                    </a:p>
                  </a:txBody>
                  <a:tcPr anchor="ctr"/>
                </a:tc>
                <a:tc>
                  <a:txBody>
                    <a:bodyPr/>
                    <a:lstStyle/>
                    <a:p>
                      <a:r>
                        <a:rPr kumimoji="1" lang="ja-JP" altLang="en-US" sz="2000" b="1"/>
                        <a:t>インパクト</a:t>
                      </a:r>
                    </a:p>
                  </a:txBody>
                  <a:tcPr anchor="ctr"/>
                </a:tc>
                <a:tc>
                  <a:txBody>
                    <a:bodyPr/>
                    <a:lstStyle/>
                    <a:p>
                      <a:r>
                        <a:rPr kumimoji="1" lang="ja-JP" altLang="en-US" sz="1800"/>
                        <a:t>「自分の仕事について、意義があり、良い変化を生むもの」と思えるか</a:t>
                      </a:r>
                    </a:p>
                  </a:txBody>
                  <a:tcPr/>
                </a:tc>
                <a:extLst>
                  <a:ext uri="{0D108BD9-81ED-4DB2-BD59-A6C34878D82A}">
                    <a16:rowId xmlns:a16="http://schemas.microsoft.com/office/drawing/2014/main" val="1098739690"/>
                  </a:ext>
                </a:extLst>
              </a:tr>
            </a:tbl>
          </a:graphicData>
        </a:graphic>
      </p:graphicFrame>
      <p:sp>
        <p:nvSpPr>
          <p:cNvPr id="7" name="テキスト ボックス 6">
            <a:extLst>
              <a:ext uri="{FF2B5EF4-FFF2-40B4-BE49-F238E27FC236}">
                <a16:creationId xmlns:a16="http://schemas.microsoft.com/office/drawing/2014/main" id="{3AF237DF-774C-4C66-AA49-51F487CF808B}"/>
              </a:ext>
            </a:extLst>
          </p:cNvPr>
          <p:cNvSpPr txBox="1"/>
          <p:nvPr/>
        </p:nvSpPr>
        <p:spPr>
          <a:xfrm>
            <a:off x="397931" y="1143000"/>
            <a:ext cx="11463587" cy="369332"/>
          </a:xfrm>
          <a:prstGeom prst="rect">
            <a:avLst/>
          </a:prstGeom>
          <a:noFill/>
        </p:spPr>
        <p:txBody>
          <a:bodyPr wrap="square" rtlCol="0">
            <a:spAutoFit/>
          </a:bodyPr>
          <a:lstStyle/>
          <a:p>
            <a:r>
              <a:rPr kumimoji="1" lang="en-US" altLang="ja-JP"/>
              <a:t>Google</a:t>
            </a:r>
            <a:r>
              <a:rPr kumimoji="1" lang="ja-JP" altLang="en-US"/>
              <a:t>が長年に渡る調査で導きだした、成功するチームに見られる５つの要因</a:t>
            </a:r>
          </a:p>
        </p:txBody>
      </p:sp>
    </p:spTree>
    <p:extLst>
      <p:ext uri="{BB962C8B-B14F-4D97-AF65-F5344CB8AC3E}">
        <p14:creationId xmlns:p14="http://schemas.microsoft.com/office/powerpoint/2010/main" val="288646116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195AC6-1E04-4ABB-87D2-C1232CC99F47}"/>
              </a:ext>
            </a:extLst>
          </p:cNvPr>
          <p:cNvSpPr>
            <a:spLocks noGrp="1"/>
          </p:cNvSpPr>
          <p:nvPr>
            <p:ph type="title"/>
          </p:nvPr>
        </p:nvSpPr>
        <p:spPr/>
        <p:txBody>
          <a:bodyPr>
            <a:normAutofit fontScale="90000"/>
          </a:bodyPr>
          <a:lstStyle/>
          <a:p>
            <a:r>
              <a:rPr lang="ja-JP" altLang="en-US"/>
              <a:t>心理的安全性が高いチームが成功する</a:t>
            </a:r>
            <a:endParaRPr kumimoji="1" lang="ja-JP" altLang="en-US"/>
          </a:p>
        </p:txBody>
      </p:sp>
      <p:sp>
        <p:nvSpPr>
          <p:cNvPr id="3" name="フッター プレースホルダー 2">
            <a:extLst>
              <a:ext uri="{FF2B5EF4-FFF2-40B4-BE49-F238E27FC236}">
                <a16:creationId xmlns:a16="http://schemas.microsoft.com/office/drawing/2014/main" id="{C9F64767-D523-49E4-93D5-BF2D0CE7DBC3}"/>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CC91A96-EA91-4AB9-BAC4-A1B358AE6C83}"/>
              </a:ext>
            </a:extLst>
          </p:cNvPr>
          <p:cNvSpPr>
            <a:spLocks noGrp="1"/>
          </p:cNvSpPr>
          <p:nvPr>
            <p:ph type="sldNum" sz="quarter" idx="11"/>
          </p:nvPr>
        </p:nvSpPr>
        <p:spPr/>
        <p:txBody>
          <a:bodyPr/>
          <a:lstStyle/>
          <a:p>
            <a:fld id="{D9AE47F2-95C2-4286-997D-4843A9A6AD0C}" type="slidenum">
              <a:rPr lang="ja-JP" altLang="en-US" smtClean="0"/>
              <a:pPr/>
              <a:t>96</a:t>
            </a:fld>
            <a:endParaRPr lang="ja-JP" altLang="en-US"/>
          </a:p>
        </p:txBody>
      </p:sp>
      <p:sp>
        <p:nvSpPr>
          <p:cNvPr id="6" name="コンテンツ プレースホルダー 2">
            <a:extLst>
              <a:ext uri="{FF2B5EF4-FFF2-40B4-BE49-F238E27FC236}">
                <a16:creationId xmlns:a16="http://schemas.microsoft.com/office/drawing/2014/main" id="{A6DBB389-A82F-40F1-A988-7575A5D519A9}"/>
              </a:ext>
            </a:extLst>
          </p:cNvPr>
          <p:cNvSpPr>
            <a:spLocks noGrp="1"/>
          </p:cNvSpPr>
          <p:nvPr>
            <p:ph sz="quarter" idx="12"/>
          </p:nvPr>
        </p:nvSpPr>
        <p:spPr>
          <a:xfrm>
            <a:off x="397932" y="1264357"/>
            <a:ext cx="11455399" cy="4888794"/>
          </a:xfrm>
        </p:spPr>
        <p:txBody>
          <a:bodyPr>
            <a:normAutofit/>
          </a:bodyPr>
          <a:lstStyle/>
          <a:p>
            <a:r>
              <a:rPr lang="ja-JP" altLang="en-US"/>
              <a:t> </a:t>
            </a:r>
            <a:r>
              <a:rPr lang="en-US" altLang="ja-JP"/>
              <a:t>5 </a:t>
            </a:r>
            <a:r>
              <a:rPr lang="ja-JP" altLang="en-US"/>
              <a:t>つの要因のうち、圧倒的に重要なのが</a:t>
            </a:r>
            <a:r>
              <a:rPr lang="ja-JP" altLang="en-US" b="1"/>
              <a:t>心理的安全性</a:t>
            </a:r>
            <a:endParaRPr lang="en-US" altLang="ja-JP" b="1"/>
          </a:p>
          <a:p>
            <a:pPr lvl="1"/>
            <a:r>
              <a:rPr lang="ja-JP" altLang="en-US"/>
              <a:t>職場になんでも言える雰囲気があること</a:t>
            </a:r>
            <a:endParaRPr lang="en-US" altLang="ja-JP"/>
          </a:p>
          <a:p>
            <a:pPr lvl="1"/>
            <a:r>
              <a:rPr lang="ja-JP" altLang="en-US"/>
              <a:t>心理的安全性の高いチームの傾向</a:t>
            </a:r>
            <a:endParaRPr lang="en-US" altLang="ja-JP"/>
          </a:p>
          <a:p>
            <a:pPr lvl="2"/>
            <a:r>
              <a:rPr lang="ja-JP" altLang="en-US"/>
              <a:t>離職率が低い</a:t>
            </a:r>
            <a:endParaRPr lang="en-US" altLang="ja-JP"/>
          </a:p>
          <a:p>
            <a:pPr lvl="2"/>
            <a:r>
              <a:rPr lang="ja-JP" altLang="en-US"/>
              <a:t>他のチームメンバーが発案した多様なアイデアをうまく利用することができる</a:t>
            </a:r>
            <a:endParaRPr lang="en-US" altLang="ja-JP"/>
          </a:p>
          <a:p>
            <a:pPr lvl="2"/>
            <a:r>
              <a:rPr lang="ja-JP" altLang="en-US"/>
              <a:t>収益性が高い</a:t>
            </a:r>
            <a:endParaRPr lang="en-US" altLang="ja-JP"/>
          </a:p>
          <a:p>
            <a:pPr lvl="2"/>
            <a:r>
              <a:rPr lang="ja-JP" altLang="en-US"/>
              <a:t>「効果的に働く」とマネージャーから評価される機会が </a:t>
            </a:r>
            <a:r>
              <a:rPr lang="en-US" altLang="ja-JP"/>
              <a:t>2 </a:t>
            </a:r>
            <a:r>
              <a:rPr lang="ja-JP" altLang="en-US"/>
              <a:t>倍多い</a:t>
            </a:r>
            <a:endParaRPr lang="en-US" altLang="ja-JP"/>
          </a:p>
        </p:txBody>
      </p:sp>
    </p:spTree>
    <p:extLst>
      <p:ext uri="{BB962C8B-B14F-4D97-AF65-F5344CB8AC3E}">
        <p14:creationId xmlns:p14="http://schemas.microsoft.com/office/powerpoint/2010/main" val="181742760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181082-BEC9-4934-B06D-72A48874567A}"/>
              </a:ext>
            </a:extLst>
          </p:cNvPr>
          <p:cNvSpPr>
            <a:spLocks noGrp="1"/>
          </p:cNvSpPr>
          <p:nvPr>
            <p:ph type="title"/>
          </p:nvPr>
        </p:nvSpPr>
        <p:spPr/>
        <p:txBody>
          <a:bodyPr>
            <a:normAutofit fontScale="90000"/>
          </a:bodyPr>
          <a:lstStyle/>
          <a:p>
            <a:r>
              <a:rPr lang="en-US" altLang="ja-JP"/>
              <a:t>【</a:t>
            </a:r>
            <a:r>
              <a:rPr lang="ja-JP" altLang="en-US"/>
              <a:t>演習</a:t>
            </a:r>
            <a:r>
              <a:rPr lang="en-US" altLang="ja-JP"/>
              <a:t>】</a:t>
            </a:r>
            <a:r>
              <a:rPr lang="ja-JP" altLang="en-US"/>
              <a:t>心理的安全性について考える</a:t>
            </a:r>
            <a:endParaRPr kumimoji="1" lang="ja-JP" altLang="en-US"/>
          </a:p>
        </p:txBody>
      </p:sp>
      <p:sp>
        <p:nvSpPr>
          <p:cNvPr id="3" name="フッター プレースホルダー 2">
            <a:extLst>
              <a:ext uri="{FF2B5EF4-FFF2-40B4-BE49-F238E27FC236}">
                <a16:creationId xmlns:a16="http://schemas.microsoft.com/office/drawing/2014/main" id="{5F7C587B-8AFC-403E-B4C8-564FA7E1CD36}"/>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BFF5A0E-99D8-406F-A0E5-0DD03438F26E}"/>
              </a:ext>
            </a:extLst>
          </p:cNvPr>
          <p:cNvSpPr>
            <a:spLocks noGrp="1"/>
          </p:cNvSpPr>
          <p:nvPr>
            <p:ph type="sldNum" sz="quarter" idx="11"/>
          </p:nvPr>
        </p:nvSpPr>
        <p:spPr/>
        <p:txBody>
          <a:bodyPr/>
          <a:lstStyle/>
          <a:p>
            <a:fld id="{D9AE47F2-95C2-4286-997D-4843A9A6AD0C}" type="slidenum">
              <a:rPr lang="ja-JP" altLang="en-US" smtClean="0"/>
              <a:pPr/>
              <a:t>97</a:t>
            </a:fld>
            <a:endParaRPr lang="ja-JP" altLang="en-US"/>
          </a:p>
        </p:txBody>
      </p:sp>
      <p:sp>
        <p:nvSpPr>
          <p:cNvPr id="6" name="テキスト ボックス 5">
            <a:extLst>
              <a:ext uri="{FF2B5EF4-FFF2-40B4-BE49-F238E27FC236}">
                <a16:creationId xmlns:a16="http://schemas.microsoft.com/office/drawing/2014/main" id="{965A9B74-8D92-49CF-A0A3-DF4EADD55ED9}"/>
              </a:ext>
            </a:extLst>
          </p:cNvPr>
          <p:cNvSpPr txBox="1"/>
          <p:nvPr/>
        </p:nvSpPr>
        <p:spPr>
          <a:xfrm>
            <a:off x="406121" y="1363616"/>
            <a:ext cx="11455398" cy="34163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a:solidFill>
                  <a:schemeClr val="tx1"/>
                </a:solidFill>
              </a:rPr>
              <a:t>技術的な専門知識に精通する</a:t>
            </a:r>
            <a:r>
              <a:rPr lang="en-US" altLang="ja-JP">
                <a:solidFill>
                  <a:schemeClr val="tx1"/>
                </a:solidFill>
              </a:rPr>
              <a:t>A</a:t>
            </a:r>
            <a:r>
              <a:rPr lang="ja-JP" altLang="en-US">
                <a:solidFill>
                  <a:schemeClr val="tx1"/>
                </a:solidFill>
              </a:rPr>
              <a:t>さんは、長年にわたりマネージャー職を担当しています。この </a:t>
            </a:r>
            <a:r>
              <a:rPr lang="en-US" altLang="ja-JP">
                <a:solidFill>
                  <a:schemeClr val="tx1"/>
                </a:solidFill>
              </a:rPr>
              <a:t>2 </a:t>
            </a:r>
            <a:r>
              <a:rPr lang="ja-JP" altLang="en-US">
                <a:solidFill>
                  <a:schemeClr val="tx1"/>
                </a:solidFill>
              </a:rPr>
              <a:t>年間は、大規模プロジェクトの運営を担当する </a:t>
            </a:r>
            <a:r>
              <a:rPr lang="en-US" altLang="ja-JP">
                <a:solidFill>
                  <a:schemeClr val="tx1"/>
                </a:solidFill>
              </a:rPr>
              <a:t>XYZ </a:t>
            </a:r>
            <a:r>
              <a:rPr lang="ja-JP" altLang="en-US">
                <a:solidFill>
                  <a:schemeClr val="tx1"/>
                </a:solidFill>
              </a:rPr>
              <a:t>というチームのマネージャーを務めてきました。</a:t>
            </a:r>
            <a:r>
              <a:rPr lang="en-US" altLang="ja-JP">
                <a:solidFill>
                  <a:schemeClr val="tx1"/>
                </a:solidFill>
              </a:rPr>
              <a:t>A</a:t>
            </a:r>
            <a:r>
              <a:rPr lang="ja-JP" altLang="en-US">
                <a:solidFill>
                  <a:schemeClr val="tx1"/>
                </a:solidFill>
              </a:rPr>
              <a:t>さんは、もともと要求水準の高い人物でしたが、ここ数か月は、ミスやありきたりなアイデア、自身の考え方にそぐわない出来事を受け入れない不寛容な側面が目立つようになっていました。</a:t>
            </a:r>
          </a:p>
          <a:p>
            <a:endParaRPr lang="ja-JP" altLang="en-US">
              <a:solidFill>
                <a:schemeClr val="tx1"/>
              </a:solidFill>
            </a:endParaRPr>
          </a:p>
          <a:p>
            <a:r>
              <a:rPr lang="ja-JP" altLang="en-US">
                <a:solidFill>
                  <a:schemeClr val="tx1"/>
                </a:solidFill>
              </a:rPr>
              <a:t>先日</a:t>
            </a:r>
            <a:r>
              <a:rPr lang="en-US" altLang="ja-JP">
                <a:solidFill>
                  <a:schemeClr val="tx1"/>
                </a:solidFill>
              </a:rPr>
              <a:t>A</a:t>
            </a:r>
            <a:r>
              <a:rPr lang="ja-JP" altLang="en-US">
                <a:solidFill>
                  <a:schemeClr val="tx1"/>
                </a:solidFill>
              </a:rPr>
              <a:t>さんは、経験豊富なチームメンバーが提案したアイデアを皆の前で厳しく非難し、さらに本人のいないところで辛らつな批判を繰り広げました。</a:t>
            </a:r>
            <a:r>
              <a:rPr lang="en-US" altLang="ja-JP">
                <a:solidFill>
                  <a:schemeClr val="tx1"/>
                </a:solidFill>
              </a:rPr>
              <a:t>A</a:t>
            </a:r>
            <a:r>
              <a:rPr lang="ja-JP" altLang="en-US" err="1">
                <a:solidFill>
                  <a:schemeClr val="tx1"/>
                </a:solidFill>
              </a:rPr>
              <a:t>さん以</a:t>
            </a:r>
            <a:r>
              <a:rPr lang="ja-JP" altLang="en-US">
                <a:solidFill>
                  <a:schemeClr val="tx1"/>
                </a:solidFill>
              </a:rPr>
              <a:t>外のメンバーは皆、このアイデアには説得力があり、裏付け調査も十分で、試してみる価値はあると考えていたにもかかわらずです。この出来事の後、メンバーからアイデアが提案されることはありませんでした。</a:t>
            </a:r>
          </a:p>
          <a:p>
            <a:endParaRPr lang="ja-JP" altLang="en-US">
              <a:solidFill>
                <a:schemeClr val="tx1"/>
              </a:solidFill>
            </a:endParaRPr>
          </a:p>
          <a:p>
            <a:r>
              <a:rPr lang="en-US" altLang="ja-JP">
                <a:solidFill>
                  <a:schemeClr val="tx1"/>
                </a:solidFill>
              </a:rPr>
              <a:t>A</a:t>
            </a:r>
            <a:r>
              <a:rPr lang="ja-JP" altLang="en-US" err="1">
                <a:solidFill>
                  <a:schemeClr val="tx1"/>
                </a:solidFill>
              </a:rPr>
              <a:t>さんの</a:t>
            </a:r>
            <a:r>
              <a:rPr lang="ja-JP" altLang="en-US">
                <a:solidFill>
                  <a:schemeClr val="tx1"/>
                </a:solidFill>
              </a:rPr>
              <a:t>アイデアが採用された新しい企画書は、創造性と新規性に欠けるという理由で、最終的に経営陣から却下されました。</a:t>
            </a:r>
            <a:endParaRPr kumimoji="1" lang="ja-JP" altLang="en-US">
              <a:solidFill>
                <a:schemeClr val="tx1"/>
              </a:solidFill>
            </a:endParaRPr>
          </a:p>
        </p:txBody>
      </p:sp>
      <p:sp>
        <p:nvSpPr>
          <p:cNvPr id="7" name="正方形/長方形 6">
            <a:extLst>
              <a:ext uri="{FF2B5EF4-FFF2-40B4-BE49-F238E27FC236}">
                <a16:creationId xmlns:a16="http://schemas.microsoft.com/office/drawing/2014/main" id="{43A65A59-9E79-4D39-A54B-101C504628F3}"/>
              </a:ext>
            </a:extLst>
          </p:cNvPr>
          <p:cNvSpPr/>
          <p:nvPr/>
        </p:nvSpPr>
        <p:spPr>
          <a:xfrm>
            <a:off x="406121" y="5025662"/>
            <a:ext cx="11455398"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ja-JP" altLang="en-US">
                <a:solidFill>
                  <a:schemeClr val="tx1"/>
                </a:solidFill>
              </a:rPr>
              <a:t>心理的安全性が表れているのはどの振る舞いですか？</a:t>
            </a:r>
          </a:p>
          <a:p>
            <a:pPr marL="285750" indent="-285750">
              <a:buFont typeface="Arial" panose="020B0604020202020204" pitchFamily="34" charset="0"/>
              <a:buChar char="•"/>
            </a:pPr>
            <a:r>
              <a:rPr lang="ja-JP" altLang="en-US">
                <a:solidFill>
                  <a:schemeClr val="tx1"/>
                </a:solidFill>
              </a:rPr>
              <a:t>心理的安全性の欠落を示唆しているのはどの振る舞いですか？</a:t>
            </a:r>
          </a:p>
          <a:p>
            <a:pPr marL="285750" indent="-285750">
              <a:buFont typeface="Arial" panose="020B0604020202020204" pitchFamily="34" charset="0"/>
              <a:buChar char="•"/>
            </a:pPr>
            <a:r>
              <a:rPr lang="ja-JP" altLang="en-US">
                <a:solidFill>
                  <a:schemeClr val="tx1"/>
                </a:solidFill>
              </a:rPr>
              <a:t>心理的安全性が非常に重要なのはなぜだと思いますか？チームにおいて、心理的安全性の有無はどのような違いをもたらしますか？ご自身のチームを振り返ってみるとどうですか？</a:t>
            </a:r>
          </a:p>
        </p:txBody>
      </p:sp>
    </p:spTree>
    <p:extLst>
      <p:ext uri="{BB962C8B-B14F-4D97-AF65-F5344CB8AC3E}">
        <p14:creationId xmlns:p14="http://schemas.microsoft.com/office/powerpoint/2010/main" val="298747781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E8C10C-FC24-4744-AD33-7F42B24DB47B}"/>
              </a:ext>
            </a:extLst>
          </p:cNvPr>
          <p:cNvSpPr>
            <a:spLocks noGrp="1"/>
          </p:cNvSpPr>
          <p:nvPr>
            <p:ph type="title"/>
          </p:nvPr>
        </p:nvSpPr>
        <p:spPr/>
        <p:txBody>
          <a:bodyPr>
            <a:normAutofit fontScale="90000"/>
          </a:bodyPr>
          <a:lstStyle/>
          <a:p>
            <a:r>
              <a:rPr lang="en-US" altLang="ja-JP"/>
              <a:t>【</a:t>
            </a:r>
            <a:r>
              <a:rPr lang="ja-JP" altLang="en-US"/>
              <a:t>実践</a:t>
            </a:r>
            <a:r>
              <a:rPr lang="en-US" altLang="ja-JP"/>
              <a:t>】</a:t>
            </a:r>
            <a:r>
              <a:rPr lang="ja-JP" altLang="en-US"/>
              <a:t>効果的なチームを作るための取り組み</a:t>
            </a:r>
            <a:endParaRPr kumimoji="1" lang="ja-JP" altLang="en-US"/>
          </a:p>
        </p:txBody>
      </p:sp>
      <p:sp>
        <p:nvSpPr>
          <p:cNvPr id="3" name="フッター プレースホルダー 2">
            <a:extLst>
              <a:ext uri="{FF2B5EF4-FFF2-40B4-BE49-F238E27FC236}">
                <a16:creationId xmlns:a16="http://schemas.microsoft.com/office/drawing/2014/main" id="{0EB8DFDE-17AC-422A-BC6B-316DBA1A4B30}"/>
              </a:ext>
            </a:extLst>
          </p:cNvPr>
          <p:cNvSpPr>
            <a:spLocks noGrp="1"/>
          </p:cNvSpPr>
          <p:nvPr>
            <p:ph type="ftr" sz="quarter" idx="10"/>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B6F2D86-D7C7-4A6D-A7D5-9060427634D6}"/>
              </a:ext>
            </a:extLst>
          </p:cNvPr>
          <p:cNvSpPr>
            <a:spLocks noGrp="1"/>
          </p:cNvSpPr>
          <p:nvPr>
            <p:ph type="sldNum" sz="quarter" idx="11"/>
          </p:nvPr>
        </p:nvSpPr>
        <p:spPr/>
        <p:txBody>
          <a:bodyPr/>
          <a:lstStyle/>
          <a:p>
            <a:fld id="{D9AE47F2-95C2-4286-997D-4843A9A6AD0C}" type="slidenum">
              <a:rPr lang="ja-JP" altLang="en-US" smtClean="0"/>
              <a:pPr/>
              <a:t>98</a:t>
            </a:fld>
            <a:endParaRPr lang="ja-JP" altLang="en-US"/>
          </a:p>
        </p:txBody>
      </p:sp>
      <p:graphicFrame>
        <p:nvGraphicFramePr>
          <p:cNvPr id="6" name="コンテンツ プレースホルダー 7">
            <a:extLst>
              <a:ext uri="{FF2B5EF4-FFF2-40B4-BE49-F238E27FC236}">
                <a16:creationId xmlns:a16="http://schemas.microsoft.com/office/drawing/2014/main" id="{FAF5ABE1-9992-4C79-BAB1-9461667A5AC8}"/>
              </a:ext>
            </a:extLst>
          </p:cNvPr>
          <p:cNvGraphicFramePr>
            <a:graphicFrameLocks noGrp="1"/>
          </p:cNvGraphicFramePr>
          <p:nvPr>
            <p:ph sz="quarter" idx="12"/>
            <p:extLst>
              <p:ext uri="{D42A27DB-BD31-4B8C-83A1-F6EECF244321}">
                <p14:modId xmlns:p14="http://schemas.microsoft.com/office/powerpoint/2010/main" val="902090809"/>
              </p:ext>
            </p:extLst>
          </p:nvPr>
        </p:nvGraphicFramePr>
        <p:xfrm>
          <a:off x="403124" y="1628749"/>
          <a:ext cx="11385751" cy="4074428"/>
        </p:xfrm>
        <a:graphic>
          <a:graphicData uri="http://schemas.openxmlformats.org/drawingml/2006/table">
            <a:tbl>
              <a:tblPr firstRow="1" bandRow="1">
                <a:tableStyleId>{5C22544A-7EE6-4342-B048-85BDC9FD1C3A}</a:tableStyleId>
              </a:tblPr>
              <a:tblGrid>
                <a:gridCol w="417875">
                  <a:extLst>
                    <a:ext uri="{9D8B030D-6E8A-4147-A177-3AD203B41FA5}">
                      <a16:colId xmlns:a16="http://schemas.microsoft.com/office/drawing/2014/main" val="47887497"/>
                    </a:ext>
                  </a:extLst>
                </a:gridCol>
                <a:gridCol w="1912154">
                  <a:extLst>
                    <a:ext uri="{9D8B030D-6E8A-4147-A177-3AD203B41FA5}">
                      <a16:colId xmlns:a16="http://schemas.microsoft.com/office/drawing/2014/main" val="1914663984"/>
                    </a:ext>
                  </a:extLst>
                </a:gridCol>
                <a:gridCol w="9055722">
                  <a:extLst>
                    <a:ext uri="{9D8B030D-6E8A-4147-A177-3AD203B41FA5}">
                      <a16:colId xmlns:a16="http://schemas.microsoft.com/office/drawing/2014/main" val="3952499117"/>
                    </a:ext>
                  </a:extLst>
                </a:gridCol>
              </a:tblGrid>
              <a:tr h="296822">
                <a:tc>
                  <a:txBody>
                    <a:bodyPr/>
                    <a:lstStyle/>
                    <a:p>
                      <a:endParaRPr kumimoji="1" lang="ja-JP" altLang="en-US" sz="1600"/>
                    </a:p>
                  </a:txBody>
                  <a:tcPr/>
                </a:tc>
                <a:tc>
                  <a:txBody>
                    <a:bodyPr/>
                    <a:lstStyle/>
                    <a:p>
                      <a:pPr algn="ctr"/>
                      <a:r>
                        <a:rPr kumimoji="1" lang="ja-JP" altLang="en-US" sz="1600"/>
                        <a:t>要因</a:t>
                      </a:r>
                    </a:p>
                  </a:txBody>
                  <a:tcPr/>
                </a:tc>
                <a:tc>
                  <a:txBody>
                    <a:bodyPr/>
                    <a:lstStyle/>
                    <a:p>
                      <a:pPr algn="ctr"/>
                      <a:r>
                        <a:rPr kumimoji="1" lang="ja-JP" altLang="en-US" sz="1600"/>
                        <a:t>主な取り組み</a:t>
                      </a:r>
                    </a:p>
                  </a:txBody>
                  <a:tcPr/>
                </a:tc>
                <a:extLst>
                  <a:ext uri="{0D108BD9-81ED-4DB2-BD59-A6C34878D82A}">
                    <a16:rowId xmlns:a16="http://schemas.microsoft.com/office/drawing/2014/main" val="3859637971"/>
                  </a:ext>
                </a:extLst>
              </a:tr>
              <a:tr h="800306">
                <a:tc>
                  <a:txBody>
                    <a:bodyPr/>
                    <a:lstStyle/>
                    <a:p>
                      <a:pPr algn="ctr"/>
                      <a:r>
                        <a:rPr kumimoji="1" lang="en-US" altLang="ja-JP" sz="1600"/>
                        <a:t>1</a:t>
                      </a:r>
                      <a:endParaRPr kumimoji="1" lang="ja-JP" altLang="en-US" sz="1600"/>
                    </a:p>
                  </a:txBody>
                  <a:tcPr anchor="ctr"/>
                </a:tc>
                <a:tc>
                  <a:txBody>
                    <a:bodyPr/>
                    <a:lstStyle/>
                    <a:p>
                      <a:r>
                        <a:rPr kumimoji="1" lang="ja-JP" altLang="en-US" sz="2000" b="1">
                          <a:solidFill>
                            <a:schemeClr val="tx1"/>
                          </a:solidFill>
                        </a:rPr>
                        <a:t>心理的安全性</a:t>
                      </a:r>
                    </a:p>
                  </a:txBody>
                  <a:tcPr anchor="ctr"/>
                </a:tc>
                <a:tc>
                  <a:txBody>
                    <a:bodyPr/>
                    <a:lstStyle/>
                    <a:p>
                      <a:pPr marL="0" indent="0">
                        <a:buFont typeface="Arial" panose="020B0604020202020204" pitchFamily="34" charset="0"/>
                        <a:buNone/>
                      </a:pPr>
                      <a:r>
                        <a:rPr kumimoji="1" lang="ja-JP" altLang="en-US" sz="1800"/>
                        <a:t>チームからの意見やアイデアを求める</a:t>
                      </a:r>
                    </a:p>
                  </a:txBody>
                  <a:tcPr/>
                </a:tc>
                <a:extLst>
                  <a:ext uri="{0D108BD9-81ED-4DB2-BD59-A6C34878D82A}">
                    <a16:rowId xmlns:a16="http://schemas.microsoft.com/office/drawing/2014/main" val="899286912"/>
                  </a:ext>
                </a:extLst>
              </a:tr>
              <a:tr h="652881">
                <a:tc>
                  <a:txBody>
                    <a:bodyPr/>
                    <a:lstStyle/>
                    <a:p>
                      <a:pPr algn="ctr"/>
                      <a:r>
                        <a:rPr kumimoji="1" lang="en-US" altLang="ja-JP" sz="1600"/>
                        <a:t>2</a:t>
                      </a:r>
                      <a:endParaRPr kumimoji="1" lang="ja-JP" altLang="en-US" sz="1600"/>
                    </a:p>
                  </a:txBody>
                  <a:tcPr anchor="ctr"/>
                </a:tc>
                <a:tc>
                  <a:txBody>
                    <a:bodyPr/>
                    <a:lstStyle/>
                    <a:p>
                      <a:r>
                        <a:rPr kumimoji="1" lang="ja-JP" altLang="en-US" sz="2000" b="1"/>
                        <a:t>相互信頼</a:t>
                      </a:r>
                    </a:p>
                  </a:txBody>
                  <a:tcPr anchor="ctr"/>
                </a:tc>
                <a:tc>
                  <a:txBody>
                    <a:bodyPr/>
                    <a:lstStyle/>
                    <a:p>
                      <a:pPr marL="0" indent="0">
                        <a:buFont typeface="Arial" panose="020B0604020202020204" pitchFamily="34" charset="0"/>
                        <a:buNone/>
                      </a:pPr>
                      <a:r>
                        <a:rPr kumimoji="1" lang="ja-JP" altLang="en-US" sz="1800"/>
                        <a:t>各チームメンバーの役割と責任を明確にする</a:t>
                      </a:r>
                    </a:p>
                  </a:txBody>
                  <a:tcPr/>
                </a:tc>
                <a:extLst>
                  <a:ext uri="{0D108BD9-81ED-4DB2-BD59-A6C34878D82A}">
                    <a16:rowId xmlns:a16="http://schemas.microsoft.com/office/drawing/2014/main" val="528899958"/>
                  </a:ext>
                </a:extLst>
              </a:tr>
              <a:tr h="533391">
                <a:tc>
                  <a:txBody>
                    <a:bodyPr/>
                    <a:lstStyle/>
                    <a:p>
                      <a:pPr algn="ctr"/>
                      <a:r>
                        <a:rPr kumimoji="1" lang="en-US" altLang="ja-JP" sz="1600"/>
                        <a:t>3</a:t>
                      </a:r>
                      <a:endParaRPr kumimoji="1" lang="ja-JP" altLang="en-US" sz="1600"/>
                    </a:p>
                  </a:txBody>
                  <a:tcPr anchor="ctr"/>
                </a:tc>
                <a:tc>
                  <a:txBody>
                    <a:bodyPr/>
                    <a:lstStyle/>
                    <a:p>
                      <a:r>
                        <a:rPr kumimoji="1" lang="ja-JP" altLang="en-US" sz="2000" b="1"/>
                        <a:t>構造と明確さ</a:t>
                      </a:r>
                    </a:p>
                  </a:txBody>
                  <a:tcPr anchor="ctr"/>
                </a:tc>
                <a:tc>
                  <a:txBody>
                    <a:bodyPr/>
                    <a:lstStyle/>
                    <a:p>
                      <a:pPr marL="0" indent="0">
                        <a:buFont typeface="Arial" panose="020B0604020202020204" pitchFamily="34" charset="0"/>
                        <a:buNone/>
                      </a:pPr>
                      <a:r>
                        <a:rPr kumimoji="1" lang="ja-JP" altLang="en-US" sz="1800"/>
                        <a:t>チームの目標を定期的に周知し、目標達成のための計画をメンバーに理解させる</a:t>
                      </a:r>
                    </a:p>
                  </a:txBody>
                  <a:tcPr/>
                </a:tc>
                <a:extLst>
                  <a:ext uri="{0D108BD9-81ED-4DB2-BD59-A6C34878D82A}">
                    <a16:rowId xmlns:a16="http://schemas.microsoft.com/office/drawing/2014/main" val="1835909718"/>
                  </a:ext>
                </a:extLst>
              </a:tr>
              <a:tr h="761987">
                <a:tc>
                  <a:txBody>
                    <a:bodyPr/>
                    <a:lstStyle/>
                    <a:p>
                      <a:pPr algn="ctr"/>
                      <a:r>
                        <a:rPr kumimoji="1" lang="en-US" altLang="ja-JP" sz="1600"/>
                        <a:t>4</a:t>
                      </a:r>
                      <a:endParaRPr kumimoji="1" lang="ja-JP" altLang="en-US" sz="1600"/>
                    </a:p>
                  </a:txBody>
                  <a:tcPr anchor="ctr"/>
                </a:tc>
                <a:tc>
                  <a:txBody>
                    <a:bodyPr/>
                    <a:lstStyle/>
                    <a:p>
                      <a:r>
                        <a:rPr kumimoji="1" lang="ja-JP" altLang="en-US" sz="2000" b="1"/>
                        <a:t>仕事の意味</a:t>
                      </a:r>
                    </a:p>
                  </a:txBody>
                  <a:tcPr anchor="ctr"/>
                </a:tc>
                <a:tc>
                  <a:txBody>
                    <a:bodyPr/>
                    <a:lstStyle/>
                    <a:p>
                      <a:pPr marL="0" indent="0">
                        <a:buFont typeface="Arial" panose="020B0604020202020204" pitchFamily="34" charset="0"/>
                        <a:buNone/>
                      </a:pPr>
                      <a:r>
                        <a:rPr kumimoji="1" lang="ja-JP" altLang="en-US" sz="1800"/>
                        <a:t>チームメンバーが効果的に行なっている取り組みに対して好意的なフィードバックを提供し、メンバーが課題に直面している場合には手を差し伸べる</a:t>
                      </a:r>
                    </a:p>
                  </a:txBody>
                  <a:tcPr/>
                </a:tc>
                <a:extLst>
                  <a:ext uri="{0D108BD9-81ED-4DB2-BD59-A6C34878D82A}">
                    <a16:rowId xmlns:a16="http://schemas.microsoft.com/office/drawing/2014/main" val="1875944884"/>
                  </a:ext>
                </a:extLst>
              </a:tr>
              <a:tr h="990583">
                <a:tc>
                  <a:txBody>
                    <a:bodyPr/>
                    <a:lstStyle/>
                    <a:p>
                      <a:pPr algn="ctr"/>
                      <a:r>
                        <a:rPr kumimoji="1" lang="en-US" altLang="ja-JP" sz="1600"/>
                        <a:t>5</a:t>
                      </a:r>
                      <a:endParaRPr kumimoji="1" lang="ja-JP" altLang="en-US" sz="1600"/>
                    </a:p>
                  </a:txBody>
                  <a:tcPr anchor="ctr"/>
                </a:tc>
                <a:tc>
                  <a:txBody>
                    <a:bodyPr/>
                    <a:lstStyle/>
                    <a:p>
                      <a:r>
                        <a:rPr kumimoji="1" lang="ja-JP" altLang="en-US" sz="2000" b="1"/>
                        <a:t>インパクト</a:t>
                      </a:r>
                    </a:p>
                  </a:txBody>
                  <a:tcPr anchor="ctr"/>
                </a:tc>
                <a:tc>
                  <a:txBody>
                    <a:bodyPr/>
                    <a:lstStyle/>
                    <a:p>
                      <a:pPr marL="0" indent="0">
                        <a:buFont typeface="Arial" panose="020B0604020202020204" pitchFamily="34" charset="0"/>
                        <a:buNone/>
                      </a:pPr>
                      <a:r>
                        <a:rPr kumimoji="1" lang="ja-JP" altLang="en-US" sz="1800"/>
                        <a:t>各チームメンバーの仕事が、チームや組織の目標達成に貢献するような明確なビジョンを共同で策定する</a:t>
                      </a:r>
                    </a:p>
                  </a:txBody>
                  <a:tcPr/>
                </a:tc>
                <a:extLst>
                  <a:ext uri="{0D108BD9-81ED-4DB2-BD59-A6C34878D82A}">
                    <a16:rowId xmlns:a16="http://schemas.microsoft.com/office/drawing/2014/main" val="1098739690"/>
                  </a:ext>
                </a:extLst>
              </a:tr>
            </a:tbl>
          </a:graphicData>
        </a:graphic>
      </p:graphicFrame>
      <p:sp>
        <p:nvSpPr>
          <p:cNvPr id="7" name="テキスト ボックス 6">
            <a:extLst>
              <a:ext uri="{FF2B5EF4-FFF2-40B4-BE49-F238E27FC236}">
                <a16:creationId xmlns:a16="http://schemas.microsoft.com/office/drawing/2014/main" id="{3AF237DF-774C-4C66-AA49-51F487CF808B}"/>
              </a:ext>
            </a:extLst>
          </p:cNvPr>
          <p:cNvSpPr txBox="1"/>
          <p:nvPr/>
        </p:nvSpPr>
        <p:spPr>
          <a:xfrm>
            <a:off x="397931" y="1143000"/>
            <a:ext cx="11463587" cy="369332"/>
          </a:xfrm>
          <a:prstGeom prst="rect">
            <a:avLst/>
          </a:prstGeom>
          <a:noFill/>
        </p:spPr>
        <p:txBody>
          <a:bodyPr wrap="square" rtlCol="0">
            <a:spAutoFit/>
          </a:bodyPr>
          <a:lstStyle/>
          <a:p>
            <a:r>
              <a:rPr kumimoji="1" lang="ja-JP" altLang="en-US"/>
              <a:t>効果的なチーム</a:t>
            </a:r>
            <a:r>
              <a:rPr lang="ja-JP" altLang="en-US"/>
              <a:t>を作るには、マネージャーやリーダーが以下の取り組みを行う</a:t>
            </a:r>
            <a:endParaRPr kumimoji="1" lang="ja-JP" altLang="en-US"/>
          </a:p>
        </p:txBody>
      </p:sp>
    </p:spTree>
    <p:extLst>
      <p:ext uri="{BB962C8B-B14F-4D97-AF65-F5344CB8AC3E}">
        <p14:creationId xmlns:p14="http://schemas.microsoft.com/office/powerpoint/2010/main" val="244890496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F64FA8-0601-4A27-A389-C5E79F4AB7B5}"/>
              </a:ext>
            </a:extLst>
          </p:cNvPr>
          <p:cNvSpPr>
            <a:spLocks noGrp="1"/>
          </p:cNvSpPr>
          <p:nvPr>
            <p:ph type="title"/>
          </p:nvPr>
        </p:nvSpPr>
        <p:spPr/>
        <p:txBody>
          <a:bodyPr>
            <a:normAutofit fontScale="90000"/>
          </a:bodyPr>
          <a:lstStyle/>
          <a:p>
            <a:r>
              <a:rPr kumimoji="1" lang="ja-JP" altLang="en-US"/>
              <a:t>リーダーシップ</a:t>
            </a:r>
            <a:br>
              <a:rPr kumimoji="1" lang="en-US" altLang="ja-JP"/>
            </a:br>
            <a:r>
              <a:rPr kumimoji="1" lang="ja-JP" altLang="en-US"/>
              <a:t>と</a:t>
            </a:r>
            <a:br>
              <a:rPr kumimoji="1" lang="en-US" altLang="ja-JP"/>
            </a:br>
            <a:r>
              <a:rPr kumimoji="1" lang="ja-JP" altLang="en-US"/>
              <a:t>フォロワーシップ</a:t>
            </a:r>
          </a:p>
        </p:txBody>
      </p:sp>
    </p:spTree>
    <p:extLst>
      <p:ext uri="{BB962C8B-B14F-4D97-AF65-F5344CB8AC3E}">
        <p14:creationId xmlns:p14="http://schemas.microsoft.com/office/powerpoint/2010/main" val="1743191265"/>
      </p:ext>
    </p:extLst>
  </p:cSld>
  <p:clrMapOvr>
    <a:masterClrMapping/>
  </p:clrMapOvr>
</p:sld>
</file>

<file path=ppt/theme/theme1.xml><?xml version="1.0" encoding="utf-8"?>
<a:theme xmlns:a="http://schemas.openxmlformats.org/drawingml/2006/main" name="Office テーマ">
  <a:themeElements>
    <a:clrScheme name="Zeal定義">
      <a:dk1>
        <a:srgbClr val="323232"/>
      </a:dk1>
      <a:lt1>
        <a:sysClr val="window" lastClr="FFFFFF"/>
      </a:lt1>
      <a:dk2>
        <a:srgbClr val="505050"/>
      </a:dk2>
      <a:lt2>
        <a:srgbClr val="E7E6E6"/>
      </a:lt2>
      <a:accent1>
        <a:srgbClr val="FF5555"/>
      </a:accent1>
      <a:accent2>
        <a:srgbClr val="2E83B8"/>
      </a:accent2>
      <a:accent3>
        <a:srgbClr val="A5A5A5"/>
      </a:accent3>
      <a:accent4>
        <a:srgbClr val="FFC000"/>
      </a:accent4>
      <a:accent5>
        <a:srgbClr val="5B9BD5"/>
      </a:accent5>
      <a:accent6>
        <a:srgbClr val="70AD47"/>
      </a:accent6>
      <a:hlink>
        <a:srgbClr val="30A3B3"/>
      </a:hlink>
      <a:folHlink>
        <a:srgbClr val="30A3B3"/>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9050"/>
      </a:spPr>
      <a:bodyPr lIns="180000" tIns="180000" rIns="180000" bIns="180000" rtlCol="0" anchor="ctr"/>
      <a:lstStyle>
        <a:defPPr algn="ctr">
          <a:defRPr kumimoji="1" dirty="0" smtClean="0"/>
        </a:defP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09AD9EEAD023C94EB46DCEADC95F58E1" ma:contentTypeVersion="10" ma:contentTypeDescription="新しいドキュメントを作成します。" ma:contentTypeScope="" ma:versionID="a5ed54425aac28ee5428cfa78f0a3981">
  <xsd:schema xmlns:xsd="http://www.w3.org/2001/XMLSchema" xmlns:xs="http://www.w3.org/2001/XMLSchema" xmlns:p="http://schemas.microsoft.com/office/2006/metadata/properties" xmlns:ns2="204f8562-4832-4a63-8e4b-4322a37d56be" targetNamespace="http://schemas.microsoft.com/office/2006/metadata/properties" ma:root="true" ma:fieldsID="efea2e1fac02d5d5f65d0a1cab60e397" ns2:_="">
    <xsd:import namespace="204f8562-4832-4a63-8e4b-4322a37d56b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4f8562-4832-4a63-8e4b-4322a37d56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7F3D55-0CA6-4C56-86D2-12C8D00AF9A4}">
  <ds:schemaRefs>
    <ds:schemaRef ds:uri="204f8562-4832-4a63-8e4b-4322a37d56b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BF8BDD0-501A-44C7-A5ED-545DEFD54C0B}">
  <ds:schemaRefs>
    <ds:schemaRef ds:uri="204f8562-4832-4a63-8e4b-4322a37d56b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39B4547-3F1B-4DDA-AA79-3AEDE3669D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150</Slides>
  <Notes>90</Notes>
  <HiddenSlides>24</HiddenSlides>
  <ScaleCrop>false</ScaleCrop>
  <HeadingPairs>
    <vt:vector size="4" baseType="variant">
      <vt:variant>
        <vt:lpstr>Theme</vt:lpstr>
      </vt:variant>
      <vt:variant>
        <vt:i4>1</vt:i4>
      </vt:variant>
      <vt:variant>
        <vt:lpstr>Slide Titles</vt:lpstr>
      </vt:variant>
      <vt:variant>
        <vt:i4>150</vt:i4>
      </vt:variant>
    </vt:vector>
  </HeadingPairs>
  <TitlesOfParts>
    <vt:vector size="151" baseType="lpstr">
      <vt:lpstr>Office テーマ</vt:lpstr>
      <vt:lpstr>道徳経営実践講座</vt:lpstr>
      <vt:lpstr>『論語と算盤』について</vt:lpstr>
      <vt:lpstr>道徳経営とは</vt:lpstr>
      <vt:lpstr>背景</vt:lpstr>
      <vt:lpstr>本講座について</vt:lpstr>
      <vt:lpstr>本講座の構成</vt:lpstr>
      <vt:lpstr>PowerPoint Presentation</vt:lpstr>
      <vt:lpstr>PowerPoint Presentation</vt:lpstr>
      <vt:lpstr>PowerPoint Presentation</vt:lpstr>
      <vt:lpstr>個人マネジメント  人格を形成し、知情意を兼ね備えた “完き人” （まったきひと）を目指す</vt:lpstr>
      <vt:lpstr>参考文献（個人マネジメント）</vt:lpstr>
      <vt:lpstr>PowerPoint Presentation</vt:lpstr>
      <vt:lpstr>個人マネジメントの構成</vt:lpstr>
      <vt:lpstr>個人マネジメントの目的</vt:lpstr>
      <vt:lpstr>【参考】なぜ知・情・意のバランスが大事か</vt:lpstr>
      <vt:lpstr>基本の型 （７つの習慣）</vt:lpstr>
      <vt:lpstr>PowerPoint Presentation</vt:lpstr>
      <vt:lpstr>『７つの習慣』について</vt:lpstr>
      <vt:lpstr>200年分の文献調査で分かったこと</vt:lpstr>
      <vt:lpstr>『７つの習慣』の流れ</vt:lpstr>
      <vt:lpstr>本の構成</vt:lpstr>
      <vt:lpstr>７つの習慣 第一部：パラダイムと原則</vt:lpstr>
      <vt:lpstr>パラダイムとは</vt:lpstr>
      <vt:lpstr>あなたは、何に見えますか？</vt:lpstr>
      <vt:lpstr>パラダイムを自覚したうえで“原則”を持つ</vt:lpstr>
      <vt:lpstr>７つの習慣 第二部：私的成功</vt:lpstr>
      <vt:lpstr>【第1の習慣】主体的である</vt:lpstr>
      <vt:lpstr>１－１．刺激に対する反応を“選択する“</vt:lpstr>
      <vt:lpstr>１－２．「影響の輪」を意識する</vt:lpstr>
      <vt:lpstr>【実践】自分や周りの主体性に気づく</vt:lpstr>
      <vt:lpstr>【第2の習慣】終わりを思い描くことから始める</vt:lpstr>
      <vt:lpstr>２－１．人生の終わりを思い描く</vt:lpstr>
      <vt:lpstr>２－２．ミッション・ステートメント</vt:lpstr>
      <vt:lpstr>ミッション・ステートメントの例</vt:lpstr>
      <vt:lpstr>【実践】ミッション・ステートメントを作る</vt:lpstr>
      <vt:lpstr>【第3の習慣】最優先事項を優先する</vt:lpstr>
      <vt:lpstr>３－１．「緊急ではないが重要なこと」の時間を増やす</vt:lpstr>
      <vt:lpstr>３－２．人を信頼し、任せる</vt:lpstr>
      <vt:lpstr>【実践】１週間単位で計画を立てる</vt:lpstr>
      <vt:lpstr>７つの習慣 第三部：公的成功</vt:lpstr>
      <vt:lpstr>【公的成功】相互依存</vt:lpstr>
      <vt:lpstr>【公的成功】信頼残高</vt:lpstr>
      <vt:lpstr>【第4の習慣】Win-Winを考える</vt:lpstr>
      <vt:lpstr>４－１．双方にメリットをもたらす道を探る</vt:lpstr>
      <vt:lpstr>４－２．豊かさマインドを持つ</vt:lpstr>
      <vt:lpstr>【実践】Win-Winの考え方を身につける</vt:lpstr>
      <vt:lpstr>【第5の習慣】まず理解し、そして理解される</vt:lpstr>
      <vt:lpstr>５－１．まず「聞く」</vt:lpstr>
      <vt:lpstr>５－２．感情移入して聞き、傾聴スキルを使う</vt:lpstr>
      <vt:lpstr>【実践】相手を理解することに徹する</vt:lpstr>
      <vt:lpstr>【第6の習慣】シナジーを創り出す</vt:lpstr>
      <vt:lpstr>６－１．相手との違いを認め、尊重する</vt:lpstr>
      <vt:lpstr>６－２．深いコミュニケーションからシナジーは生まれる</vt:lpstr>
      <vt:lpstr>【実践】シナジーを創り出す</vt:lpstr>
      <vt:lpstr>７つの習慣 第四部：再新再生</vt:lpstr>
      <vt:lpstr>【第7の習慣】刃を研ぐ</vt:lpstr>
      <vt:lpstr>７－１．自分に投資し続ける</vt:lpstr>
      <vt:lpstr>７－２．４つの側面で鍛える</vt:lpstr>
      <vt:lpstr>【参考】組織も４つの側面から考えることができる</vt:lpstr>
      <vt:lpstr>【実践】４つの側面を実践する</vt:lpstr>
      <vt:lpstr>７つの習慣を企業経営に組み込むには</vt:lpstr>
      <vt:lpstr>７つの方</vt:lpstr>
      <vt:lpstr>PowerPoint Presentation</vt:lpstr>
      <vt:lpstr>【伝え方】伝え方のルール</vt:lpstr>
      <vt:lpstr>【伝え方】プレゼン</vt:lpstr>
      <vt:lpstr>【整え方】マインドフルネス</vt:lpstr>
      <vt:lpstr>【整え方】睡眠</vt:lpstr>
      <vt:lpstr>【整え方】食事</vt:lpstr>
      <vt:lpstr>【整え方】筋トレ</vt:lpstr>
      <vt:lpstr>【学び方】アウトプット</vt:lpstr>
      <vt:lpstr>【学び方】時間術</vt:lpstr>
      <vt:lpstr>【考え方】エッセンシャル思考</vt:lpstr>
      <vt:lpstr>【考え方】ファクトフルネス</vt:lpstr>
      <vt:lpstr>【考え方】ロジカルシンキング</vt:lpstr>
      <vt:lpstr>ロジカルシンキングの主な手法</vt:lpstr>
      <vt:lpstr>【稼ぎ方】富を築く知恵</vt:lpstr>
      <vt:lpstr>【稼ぎ方】資産運用</vt:lpstr>
      <vt:lpstr>資産の「置き場所」について</vt:lpstr>
      <vt:lpstr>【進め方】仕事の進め方</vt:lpstr>
      <vt:lpstr>【実践】ゴールと制約条件を確認する</vt:lpstr>
      <vt:lpstr>【進め方】集中力</vt:lpstr>
      <vt:lpstr>【生き方】ワークライフバランス</vt:lpstr>
      <vt:lpstr>【生き方】取捨選択</vt:lpstr>
      <vt:lpstr>組織マネジメント  個人の力を結集し、成果が出せる組織になる</vt:lpstr>
      <vt:lpstr>参考文献（組織マネジメント）</vt:lpstr>
      <vt:lpstr>PowerPoint Presentation</vt:lpstr>
      <vt:lpstr>組織マネジメントの構成</vt:lpstr>
      <vt:lpstr>健康経営</vt:lpstr>
      <vt:lpstr>健康経営</vt:lpstr>
      <vt:lpstr>健康経営を導入するメリット</vt:lpstr>
      <vt:lpstr>健康経営の導入準備</vt:lpstr>
      <vt:lpstr>re:Work （チーム）</vt:lpstr>
      <vt:lpstr>re:Workとは</vt:lpstr>
      <vt:lpstr>「効果的なチーム」とは何かを知る</vt:lpstr>
      <vt:lpstr>効果の高いチームに見られる５つの要因</vt:lpstr>
      <vt:lpstr>心理的安全性が高いチームが成功する</vt:lpstr>
      <vt:lpstr>【演習】心理的安全性について考える</vt:lpstr>
      <vt:lpstr>【実践】効果的なチームを作るための取り組み</vt:lpstr>
      <vt:lpstr>リーダーシップ と フォロワーシップ</vt:lpstr>
      <vt:lpstr>フォロワーシップ</vt:lpstr>
      <vt:lpstr>リーダーシップとフォロワーシップの関係</vt:lpstr>
      <vt:lpstr>主体的なフォロワーの行動（11の具体例）</vt:lpstr>
      <vt:lpstr>フォロワーの心構え（例）</vt:lpstr>
      <vt:lpstr>社会マネジメント  組織の力を高め、社会貢献できる企業になる</vt:lpstr>
      <vt:lpstr>参考文献（社会マネジメント）</vt:lpstr>
      <vt:lpstr>PowerPoint Presentation</vt:lpstr>
      <vt:lpstr>社会マネジメントの構成</vt:lpstr>
      <vt:lpstr>人を大切にする経営</vt:lpstr>
      <vt:lpstr>人を大切にする経営</vt:lpstr>
      <vt:lpstr>100の経営指標（一部）</vt:lpstr>
      <vt:lpstr>re:Work （イノベーション）</vt:lpstr>
      <vt:lpstr>イノベーション（新たな価値の創造）</vt:lpstr>
      <vt:lpstr>イノベーションのための環境づくり</vt:lpstr>
      <vt:lpstr>SDGs Sustainable Development Goals（持続可能な開発目標）</vt:lpstr>
      <vt:lpstr>SDGs</vt:lpstr>
      <vt:lpstr>SDGsに取り組む意義</vt:lpstr>
      <vt:lpstr>取り組まないことによるデメリット</vt:lpstr>
      <vt:lpstr>１７のゴールと一般企業の関連性</vt:lpstr>
      <vt:lpstr>１６９のターゲットの例</vt:lpstr>
      <vt:lpstr>SDGs先進企業の例【サラヤ株式会社】</vt:lpstr>
      <vt:lpstr>【演習】SDGsから事業戦略を考える</vt:lpstr>
      <vt:lpstr>CSR （Corporate Social Responsibility）</vt:lpstr>
      <vt:lpstr>CSR</vt:lpstr>
      <vt:lpstr>SDGsとCSRの使い分け事例</vt:lpstr>
      <vt:lpstr>PowerPoint Presentation</vt:lpstr>
      <vt:lpstr>終わり</vt:lpstr>
      <vt:lpstr>【稼ぎ方】資本と労働</vt:lpstr>
      <vt:lpstr>【稼ぎ方】キャッシュフロー・クワドラント</vt:lpstr>
      <vt:lpstr>【生き方】ギブ＆テイク</vt:lpstr>
      <vt:lpstr>どのタイプが成功しやすいか</vt:lpstr>
      <vt:lpstr>実は、ギバーには2種類いる</vt:lpstr>
      <vt:lpstr>全員Win-Win型のギバーを目指すと成功する組織になる</vt:lpstr>
      <vt:lpstr>結論</vt:lpstr>
      <vt:lpstr>【参考】世界の永続企業ランキング</vt:lpstr>
      <vt:lpstr>算盤（収益）について</vt:lpstr>
      <vt:lpstr>『7つの習慣』を企業の人材育成戦略として期待できる効果</vt:lpstr>
      <vt:lpstr>【参考】7つの習慣</vt:lpstr>
      <vt:lpstr>【参考】第8の習慣：内なるボイスを聴く</vt:lpstr>
      <vt:lpstr>内なるボイスを連鎖させる</vt:lpstr>
      <vt:lpstr>SDGsを導入するには</vt:lpstr>
      <vt:lpstr>進化型組織 （ティール組織）</vt:lpstr>
      <vt:lpstr>進化型組織（ティール組織）とは</vt:lpstr>
      <vt:lpstr>ティール組織の要点</vt:lpstr>
      <vt:lpstr>５つの組織モデル</vt:lpstr>
      <vt:lpstr>ティール組織の成功事例</vt:lpstr>
      <vt:lpstr>ティール組織のまとめ</vt:lpstr>
      <vt:lpstr>実施のための５つの主要原則</vt:lpstr>
      <vt:lpstr>PowerPoint Presentation</vt:lpstr>
      <vt:lpstr>社員のこんな疑問にこたえる</vt:lpstr>
      <vt:lpstr>まずは内面から変えていく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ISHII Satoyuki(石井 里幸)</dc:creator>
  <cp:revision>1</cp:revision>
  <dcterms:created xsi:type="dcterms:W3CDTF">2019-06-28T01:05:04Z</dcterms:created>
  <dcterms:modified xsi:type="dcterms:W3CDTF">2020-06-10T04:00:14Z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0x01010009AD9EEAD023C94EB46DCEADC95F58E1</vt:lpwstr>
  </property>
</Properties>
</file>