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02B75F-B629-4E3D-BEDA-28B85996B173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C7B87C-3137-4F91-B96D-2D1C1AD34A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sz="4000" dirty="0"/>
              <a:t> Lecture no 6</a:t>
            </a:r>
          </a:p>
          <a:p>
            <a:pPr lvl="8"/>
            <a:r>
              <a:rPr lang="en-US" sz="4000" dirty="0"/>
              <a:t>Instructor</a:t>
            </a:r>
          </a:p>
          <a:p>
            <a:pPr lvl="8"/>
            <a:r>
              <a:rPr lang="en-US" sz="4000" dirty="0"/>
              <a:t>Tariq Javed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09600"/>
            <a:ext cx="8191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304801"/>
            <a:ext cx="7381875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457200"/>
            <a:ext cx="6696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457200"/>
            <a:ext cx="74961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Argument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219200"/>
            <a:ext cx="79152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457200"/>
            <a:ext cx="86201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457201"/>
            <a:ext cx="78581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5334000"/>
            <a:ext cx="7372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457200"/>
            <a:ext cx="75819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7912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457200"/>
            <a:ext cx="8134350" cy="571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31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Argument is invalid because there are three critical rows.</a:t>
            </a:r>
          </a:p>
          <a:p>
            <a:r>
              <a:rPr lang="en-US" sz="3200" dirty="0"/>
              <a:t>( Remember that the critical rows are those rows where the premises have truth value T)</a:t>
            </a:r>
          </a:p>
          <a:p>
            <a:r>
              <a:rPr lang="en-US" sz="3200" dirty="0"/>
              <a:t>and in the first critical row conclusion has truth value F.</a:t>
            </a:r>
          </a:p>
          <a:p>
            <a:r>
              <a:rPr lang="en-US" sz="3200" dirty="0"/>
              <a:t>(Also remember that we say an argument is valid if in all critical rows conclusion has</a:t>
            </a:r>
          </a:p>
          <a:p>
            <a:r>
              <a:rPr lang="en-US" sz="3200" dirty="0"/>
              <a:t>truth value 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457200"/>
            <a:ext cx="77057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569115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will made the truth table for premises and conclusion as given in next page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86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Discrete Structure</vt:lpstr>
      <vt:lpstr>Argument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</dc:title>
  <dc:creator>Tariq</dc:creator>
  <cp:lastModifiedBy>Tariq Javed</cp:lastModifiedBy>
  <cp:revision>9</cp:revision>
  <dcterms:created xsi:type="dcterms:W3CDTF">2020-03-30T05:24:08Z</dcterms:created>
  <dcterms:modified xsi:type="dcterms:W3CDTF">2021-01-21T10:23:09Z</dcterms:modified>
</cp:coreProperties>
</file>