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A88ABC-A65F-437E-A835-E7FD3FD0FCF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B85194-5D15-41F1-8CE1-6FE13108037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Strcuture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</a:p>
          <a:p>
            <a:r>
              <a:rPr lang="en-US" dirty="0" smtClean="0"/>
              <a:t>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7620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PRE-CONDITIONS AND POST-CONDITIONS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pPr algn="just"/>
            <a:r>
              <a:rPr lang="en-US" sz="2000" dirty="0"/>
              <a:t>Consider an algorithm that is designed to produce a certain final state from a given state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Both the initial and final states can be expressed as predicates involving the input </a:t>
            </a:r>
            <a:r>
              <a:rPr lang="en-US" sz="2000" dirty="0" smtClean="0"/>
              <a:t>and output </a:t>
            </a:r>
            <a:r>
              <a:rPr lang="en-US" sz="2000" dirty="0"/>
              <a:t>variables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Often the predicate describing the initial state is called the </a:t>
            </a:r>
            <a:r>
              <a:rPr lang="en-US" sz="2000" b="1" dirty="0"/>
              <a:t>pre-condition of </a:t>
            </a:r>
            <a:r>
              <a:rPr lang="en-US" sz="2000" b="1" dirty="0" smtClean="0"/>
              <a:t>the algorithm </a:t>
            </a:r>
            <a:r>
              <a:rPr lang="en-US" sz="2000" b="1" dirty="0"/>
              <a:t>and the predicate describing the final state is called the post-condition of the</a:t>
            </a:r>
          </a:p>
          <a:p>
            <a:pPr algn="just"/>
            <a:r>
              <a:rPr lang="en-US" sz="2000" b="1" dirty="0"/>
              <a:t>algorithm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685800"/>
            <a:ext cx="813911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143000"/>
            <a:ext cx="80581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457200"/>
            <a:ext cx="8543925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914400"/>
            <a:ext cx="80486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066800"/>
            <a:ext cx="75723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1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ALGORITHM:</a:t>
            </a:r>
          </a:p>
          <a:p>
            <a:pPr algn="just"/>
            <a:r>
              <a:rPr lang="en-US" sz="3200" dirty="0"/>
              <a:t>The word "algorithm" refers to a step-by-step method for performing</a:t>
            </a:r>
          </a:p>
          <a:p>
            <a:pPr algn="just"/>
            <a:r>
              <a:rPr lang="en-US" sz="3200" dirty="0"/>
              <a:t>some action. A computer program is, similarly, a set of instructions that are executed</a:t>
            </a:r>
          </a:p>
          <a:p>
            <a:pPr algn="just"/>
            <a:r>
              <a:rPr lang="en-US" sz="3200" dirty="0"/>
              <a:t>step-by-step for performing some specific task. Algorithm, however, is a more general</a:t>
            </a:r>
          </a:p>
          <a:p>
            <a:pPr algn="just"/>
            <a:r>
              <a:rPr lang="en-US" sz="3200" dirty="0"/>
              <a:t>term in that the term program refers to a particular programming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229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INFORMATION ABOUT ALGORITHM</a:t>
            </a:r>
            <a:r>
              <a:rPr lang="en-US" sz="2800" b="1" dirty="0" smtClean="0"/>
              <a:t>: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000" dirty="0"/>
              <a:t>The following information is generally</a:t>
            </a:r>
          </a:p>
          <a:p>
            <a:pPr algn="just"/>
            <a:r>
              <a:rPr lang="en-US" sz="2000" dirty="0"/>
              <a:t>included when describing algorithms formally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1.The name of the algorithm, together with a list of input and output variables.</a:t>
            </a:r>
          </a:p>
          <a:p>
            <a:pPr algn="just"/>
            <a:r>
              <a:rPr lang="en-US" sz="2000" dirty="0"/>
              <a:t>2.A brief description of how the algorithm works.</a:t>
            </a:r>
          </a:p>
          <a:p>
            <a:pPr algn="just"/>
            <a:r>
              <a:rPr lang="en-US" sz="2000" dirty="0"/>
              <a:t>3.The input variable names, labeled by data type.</a:t>
            </a:r>
          </a:p>
          <a:p>
            <a:pPr algn="just"/>
            <a:r>
              <a:rPr lang="en-US" sz="2000" dirty="0"/>
              <a:t>4.The statements that make the body of the algorithm, with explanatory comments.</a:t>
            </a:r>
          </a:p>
          <a:p>
            <a:pPr algn="just"/>
            <a:r>
              <a:rPr lang="en-US" sz="2000" dirty="0"/>
              <a:t>5.The output variable names, labeled by data type.</a:t>
            </a:r>
          </a:p>
          <a:p>
            <a:pPr algn="just"/>
            <a:r>
              <a:rPr lang="en-US" sz="2000" dirty="0"/>
              <a:t>6.An end statement.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1066800"/>
            <a:ext cx="79438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609600"/>
            <a:ext cx="80867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609601"/>
            <a:ext cx="8115300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923925"/>
            <a:ext cx="83915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990600"/>
            <a:ext cx="80867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58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DEFINITION</a:t>
            </a:r>
            <a:r>
              <a:rPr lang="en-US" sz="2400" b="1" dirty="0"/>
              <a:t> </a:t>
            </a:r>
            <a:r>
              <a:rPr lang="en-US" sz="2400" b="1" dirty="0" smtClean="0"/>
              <a:t>OF PREDICATE</a:t>
            </a:r>
            <a:endParaRPr lang="en-US" sz="2400" b="1" dirty="0"/>
          </a:p>
          <a:p>
            <a:r>
              <a:rPr lang="en-US" sz="2400" dirty="0"/>
              <a:t>A predicate is a sentence that contains a finite number of variables and</a:t>
            </a:r>
          </a:p>
          <a:p>
            <a:r>
              <a:rPr lang="en-US" sz="2400" dirty="0"/>
              <a:t>becomes a statement when specific values are substituted for the variables.</a:t>
            </a:r>
          </a:p>
          <a:p>
            <a:r>
              <a:rPr lang="en-US" sz="2400" dirty="0"/>
              <a:t>The domain of a predicate variable is the set of all values that may be substituted in place</a:t>
            </a:r>
          </a:p>
          <a:p>
            <a:r>
              <a:rPr lang="en-US" sz="2400" dirty="0"/>
              <a:t>of the variable.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</TotalTime>
  <Words>259</Words>
  <Application>Microsoft Office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Discrete Strcuture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Strcuture</dc:title>
  <dc:creator>Tariq</dc:creator>
  <cp:lastModifiedBy>Tariq</cp:lastModifiedBy>
  <cp:revision>3</cp:revision>
  <dcterms:created xsi:type="dcterms:W3CDTF">2020-07-04T07:54:32Z</dcterms:created>
  <dcterms:modified xsi:type="dcterms:W3CDTF">2020-07-04T08:20:02Z</dcterms:modified>
</cp:coreProperties>
</file>