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91" r:id="rId5"/>
    <p:sldId id="292" r:id="rId6"/>
    <p:sldId id="318" r:id="rId7"/>
    <p:sldId id="319" r:id="rId8"/>
    <p:sldId id="316" r:id="rId9"/>
    <p:sldId id="317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Do not modify the notes in this section to avoid tampering with the Poll Everywhere activity.
More info at polleverywhere.com/support
Was ist euer Kursziel</a:t>
            </a:r>
          </a:p>
          <a:p>
            <a:r>
              <a:rPr lang="de-DE"/>
              <a:t>https://www.polleverywhere.com/free_text_polls/HiRNB1gCOmk8ztPtcBHF1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hs-tuebingen.de/fileadmin/kuferweb/kufertools/index.php?tool_id=1&amp;action=kursdetails&amp;knr=222-551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-folks/Arduino-IoT-Cloud-Deuts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3131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2265218" y="16439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b="0" i="0" u="none" strike="noStrike" dirty="0">
                <a:solidFill>
                  <a:srgbClr val="00275B"/>
                </a:solidFill>
                <a:effectLst/>
                <a:latin typeface="Verdana" panose="020B0604030504040204" pitchFamily="34" charset="0"/>
                <a:hlinkClick r:id="rId3" tooltip="Kursdetails"/>
              </a:rPr>
              <a:t>222-55102 - Grundlagen der Arduino Internet of things (IoT) Cloud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55D8F1-50AE-8DAD-C321-1D150721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2" y="2896695"/>
            <a:ext cx="4477340" cy="3598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092F3A-079B-11FD-FD27-014E92FDB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415" y="1563668"/>
            <a:ext cx="5537585" cy="4525452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94B7710C-CDC0-5C51-D594-50F608B79D08}"/>
              </a:ext>
            </a:extLst>
          </p:cNvPr>
          <p:cNvSpPr/>
          <p:nvPr/>
        </p:nvSpPr>
        <p:spPr>
          <a:xfrm>
            <a:off x="5091545" y="31276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IT-folks – wer sind wir</a:t>
            </a:r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3"/>
              </a:rPr>
              <a:t>https://github.com/IT-folks/Arduino-IoT-Cloud-Deutsch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51276-E1CF-39F3-FA56-7547537E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brauchen wir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618C0-CC1B-6B98-0656-329E9C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Arduino RP2040 Connect mit Header (wird gestellt)</a:t>
            </a:r>
          </a:p>
          <a:p>
            <a:r>
              <a:rPr lang="de-DE" dirty="0"/>
              <a:t>Grove Connector (wird gestellt)</a:t>
            </a:r>
          </a:p>
          <a:p>
            <a:r>
              <a:rPr lang="de-DE" dirty="0"/>
              <a:t>USB-A nach Micro-USB Kabel (wird gestellt)</a:t>
            </a:r>
          </a:p>
          <a:p>
            <a:r>
              <a:rPr lang="de-DE" dirty="0"/>
              <a:t>Eventuell eigene Sensoren (mit Grove Connector aus dem Sensor Kit)</a:t>
            </a:r>
          </a:p>
          <a:p>
            <a:r>
              <a:rPr lang="de-DE" dirty="0"/>
              <a:t>Email Konto mit Zugang über Web oder Handy (bei Bedarf erstellen wir einen Google Account mit Gmail)</a:t>
            </a:r>
          </a:p>
          <a:p>
            <a:r>
              <a:rPr lang="de-DE" dirty="0"/>
              <a:t>Arduino Konto (erstellen wir bei Bedarf gemeinsam)</a:t>
            </a:r>
          </a:p>
          <a:p>
            <a:r>
              <a:rPr lang="de-DE" dirty="0"/>
              <a:t>Google Konto (erstellen wir bei Bedarf gemeinsam)</a:t>
            </a:r>
          </a:p>
        </p:txBody>
      </p:sp>
    </p:spTree>
    <p:extLst>
      <p:ext uri="{BB962C8B-B14F-4D97-AF65-F5344CB8AC3E}">
        <p14:creationId xmlns:p14="http://schemas.microsoft.com/office/powerpoint/2010/main" val="187923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51276-E1CF-39F3-FA56-7547537E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Habt ihr die Kursvoraussetzungen?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618C0-CC1B-6B98-0656-329E9C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Etwas Erfahrung im Programmieren mit Arduino</a:t>
            </a:r>
          </a:p>
          <a:p>
            <a:pPr lvl="1"/>
            <a:r>
              <a:rPr lang="de-DE" dirty="0"/>
              <a:t>Bereits eigene Programme/Sketches erstellt</a:t>
            </a:r>
          </a:p>
          <a:p>
            <a:pPr lvl="1"/>
            <a:r>
              <a:rPr lang="de-DE" dirty="0"/>
              <a:t>Eine Entwicklungsumgebung (Arduino IDE oder Web-editor) verwendet</a:t>
            </a:r>
          </a:p>
          <a:p>
            <a:pPr lvl="1"/>
            <a:r>
              <a:rPr lang="de-DE" dirty="0"/>
              <a:t>Etwas Erfahrung in einer Programmiersprache (idealerweise C)</a:t>
            </a:r>
          </a:p>
          <a:p>
            <a:r>
              <a:rPr lang="de-DE" dirty="0"/>
              <a:t>Grundverständnis von Arduino Sensoren (zum Beispiel Temperatursensor) und Aktoren (zum Beispiel LED-Blink-Beispiel)</a:t>
            </a:r>
          </a:p>
          <a:p>
            <a:r>
              <a:rPr lang="de-DE" b="1" dirty="0"/>
              <a:t>Bitte erzählt kurz was ihr schon gemacht habt</a:t>
            </a:r>
          </a:p>
          <a:p>
            <a:r>
              <a:rPr lang="de-DE" dirty="0"/>
              <a:t>Wenn ihr aber Fragen habt – wir sind eine kleine Gruppe und können flexibel Lücken füllen</a:t>
            </a:r>
          </a:p>
        </p:txBody>
      </p:sp>
    </p:spTree>
    <p:extLst>
      <p:ext uri="{BB962C8B-B14F-4D97-AF65-F5344CB8AC3E}">
        <p14:creationId xmlns:p14="http://schemas.microsoft.com/office/powerpoint/2010/main" val="38680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FDB73-9474-486A-559B-F2E4FB00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 Fragen während des Kurses</a:t>
            </a:r>
            <a:br>
              <a:rPr lang="de-DE" dirty="0"/>
            </a:br>
            <a:r>
              <a:rPr lang="de-DE" dirty="0"/>
              <a:t>auf Handy oder PC beantworten: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4EB85-7D7D-6B12-1CC8-1EB24425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mitzumachen:    	</a:t>
            </a:r>
            <a:r>
              <a:rPr lang="de-DE" dirty="0" err="1"/>
              <a:t>pollev.com</a:t>
            </a:r>
            <a:endParaRPr lang="de-DE" dirty="0"/>
          </a:p>
          <a:p>
            <a:r>
              <a:rPr lang="de-DE" dirty="0"/>
              <a:t>Eingeben: 			PETERB635</a:t>
            </a:r>
          </a:p>
          <a:p>
            <a:r>
              <a:rPr lang="de-DE" dirty="0"/>
              <a:t>Optional einen Namen angeben (Spitzname oder Klarname)</a:t>
            </a:r>
          </a:p>
          <a:p>
            <a:r>
              <a:rPr lang="de-DE" dirty="0"/>
              <a:t>Oder diesen QR-Code verwenden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09BB2B-24CC-A055-0FFB-A6F01E6F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26" y="3302000"/>
            <a:ext cx="3606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1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85FF6-EF38-B220-EB53-A2F3CE8C2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D297BF-45E2-97BD-ACFC-8860462E4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slide.url=https://www.polleverywhere.com/free_text_polls/HiRNB1gCOmk8ztPtcBHF1">
            <a:extLst>
              <a:ext uri="{FF2B5EF4-FFF2-40B4-BE49-F238E27FC236}">
                <a16:creationId xmlns:a16="http://schemas.microsoft.com/office/drawing/2014/main" id="{0895C17A-16DE-31FE-1B01-252FDAF70E2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2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Macintosh PowerPoint</Application>
  <PresentationFormat>Breitbild</PresentationFormat>
  <Paragraphs>44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Artifakt Element</vt:lpstr>
      <vt:lpstr>Calibri</vt:lpstr>
      <vt:lpstr>Calibri Light</vt:lpstr>
      <vt:lpstr>Verdana</vt:lpstr>
      <vt:lpstr>Office Theme</vt:lpstr>
      <vt:lpstr>PowerPoint-Präsentation</vt:lpstr>
      <vt:lpstr>Herzlich Willkommen - Logistik</vt:lpstr>
      <vt:lpstr>Was brauchen wir </vt:lpstr>
      <vt:lpstr>Habt ihr die Kursvoraussetzungen? </vt:lpstr>
      <vt:lpstr>Interaktive Fragen während des Kurses auf Handy oder PC beantworten: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25</cp:revision>
  <dcterms:created xsi:type="dcterms:W3CDTF">2021-05-11T17:03:26Z</dcterms:created>
  <dcterms:modified xsi:type="dcterms:W3CDTF">2022-12-07T17:32:33Z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