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91" r:id="rId5"/>
    <p:sldId id="31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78" autoAdjust="0"/>
    <p:restoredTop sz="77143"/>
  </p:normalViewPr>
  <p:slideViewPr>
    <p:cSldViewPr snapToGrid="0">
      <p:cViewPr varScale="1">
        <p:scale>
          <a:sx n="97" d="100"/>
          <a:sy n="97" d="100"/>
        </p:scale>
        <p:origin x="18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1EAE3-0D17-7D4D-B5C8-7430D3A14508}" type="datetimeFigureOut">
              <a:rPr lang="en-US" smtClean="0"/>
              <a:t>12/8/22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1D79F6-C8AD-5749-9DE6-19634A2965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85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DD7571-E87A-5642-8000-463B5F50396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04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26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63F70-4873-4D5F-94DD-4BB70DA0F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96DD0-5229-475C-A3ED-93E2BD8DF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44731-5F82-4EF9-8D92-E02B17057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A3EF6-96CD-4D72-8732-52F7DFD7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47148-B750-4802-997D-EE3145EBC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48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6CAE-4098-42A1-BD49-2EF8FBD5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3F699F-F543-47F4-A547-6246AB81F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9C32E-F6D5-4393-9AE7-B6B15133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D5350-3BBC-4A09-878A-36BA43AC1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D69C2-94AA-4406-9621-2EC05776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0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41A488-028A-4DCD-94DB-BCB54390E0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8CAA9-17B3-4EE6-9962-B40F13F20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885CC-30E0-402C-8B3C-5DAB4365E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FD37D-D130-49D3-91CB-C93714CC9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840B5-3861-48B7-9CC6-B394E7297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97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927C8-31FB-42B1-9CB0-6A7A10BF9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8D59E-5AC3-404E-8E34-B91DA9AFB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6B351-9860-4571-A992-3F397B6B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C4460-2F31-46B9-A403-9B0BBEB4E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5E04F-94E3-4BEC-BDD8-1046B1066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72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74218-8091-44BA-BAF1-581F59E51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99003-8E66-4B58-8DE6-D8AF59C27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518E8-2CE4-412B-9C05-40A61F3F1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1DC76-44B4-407C-8551-9763EECA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D6463-1648-4151-B358-7CE0C3204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EFE09-61FD-4CA6-9835-4823FE02B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12F0B-64CA-4BBF-A90C-5AC532DAA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BF36F6-A869-4272-8305-F8C400060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ADE94-36F0-4CB1-966E-3D71DD65F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A4B2E-BA07-4869-AE13-E1715EEB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96C6D-D356-4C4B-9E30-9BC28EE93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26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24AB6-C886-4C48-A5CB-D7A4E694D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43AFD-B375-4AEE-AC51-9714B6FAF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02ED9-290B-4E14-AE2E-42C850874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38ADFB-0EBA-421C-AC41-F3B3D43C6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35D1E-9C38-4C86-9EE8-A8F92CAED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818FC-F881-41C4-9ECC-8788B03C7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12/8/22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274274-BE3F-4526-BF48-2F1EB378C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BDA785-2BA2-4163-B8A0-68362A8E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9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3D79E-3F74-4A38-9E97-582971B37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BA7D55-A341-465C-9420-CF7CD92F3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12/8/22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8BCCCB-375B-4AB3-BBD1-58845F761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CB9D7-2157-43D1-85A2-8BFC298F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2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CDF08C-3195-44F9-AB83-06140E75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12/8/22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F07D54-91C1-4785-862E-CE4AB196E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21938-4489-4AD5-9C40-1135B802A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6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E8FAB-5178-4812-9771-D2069976B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FED08-0D44-44D8-B9BF-335113C75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7A602-4B82-4893-8D75-E13AAFE7B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650D2-FE72-49C2-A547-3EF900B6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AA747-4948-42DB-B548-F8340C0BC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77E58-8EDD-4A66-9DA8-A5713213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63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8360B-B47A-42C7-9801-2B90B8171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B41D87-CB6B-4C4A-AF1F-67DEB2753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5D7FE-7C69-42B8-A2C9-8BA122215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EF3B6-2376-40A2-BCB8-8EBCC2B6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6EB4C-B09E-45C9-987A-77829DA18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4742B-7217-4C23-9162-36C4C3489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0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89DBB3-588D-48D1-ADFA-6AC3967AC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7F13E-7DB6-4B89-BD7A-099802A1E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E6174-4A96-4E4F-B95A-9BC8035CC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78720-212C-42BB-B356-99628BFE1EBF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4D747-9EC6-4B2A-A84F-62B44F308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7F591-A509-4B13-AE4B-5946A8E37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1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3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2.vobs.at/bio/Physik/ppt/ElektrizitaetKap14.pp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822B42B-1A7A-574A-9302-68A583E00075}"/>
              </a:ext>
            </a:extLst>
          </p:cNvPr>
          <p:cNvSpPr/>
          <p:nvPr/>
        </p:nvSpPr>
        <p:spPr>
          <a:xfrm>
            <a:off x="-237069" y="65180"/>
            <a:ext cx="12192000" cy="6857997"/>
          </a:xfrm>
          <a:prstGeom prst="rect">
            <a:avLst/>
          </a:prstGeom>
          <a:solidFill>
            <a:srgbClr val="429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E8EAED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4E9F6-8248-1E4F-8A03-ED0A674E2B2A}"/>
              </a:ext>
            </a:extLst>
          </p:cNvPr>
          <p:cNvSpPr/>
          <p:nvPr/>
        </p:nvSpPr>
        <p:spPr>
          <a:xfrm>
            <a:off x="-237069" y="281647"/>
            <a:ext cx="12666133" cy="57871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srgbClr val="00404A">
                <a:alpha val="14902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68907E-2764-CD41-8329-EE55085A78A8}"/>
              </a:ext>
            </a:extLst>
          </p:cNvPr>
          <p:cNvSpPr txBox="1">
            <a:spLocks/>
          </p:cNvSpPr>
          <p:nvPr/>
        </p:nvSpPr>
        <p:spPr>
          <a:xfrm>
            <a:off x="1828799" y="2946675"/>
            <a:ext cx="8534400" cy="1464288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Exkurs</a:t>
            </a:r>
            <a:r>
              <a:rPr lang="en-US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 Maker ”</a:t>
            </a:r>
            <a:r>
              <a:rPr lang="en-US" sz="4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Architekturen</a:t>
            </a:r>
            <a:r>
              <a:rPr lang="en-US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” und </a:t>
            </a:r>
            <a:r>
              <a:rPr lang="en-US" sz="4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Vernetzungsmöglichkeiten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952C7CC-F78D-814F-A7B7-1F1F5E409FA8}"/>
              </a:ext>
            </a:extLst>
          </p:cNvPr>
          <p:cNvSpPr txBox="1">
            <a:spLocks/>
          </p:cNvSpPr>
          <p:nvPr/>
        </p:nvSpPr>
        <p:spPr>
          <a:xfrm>
            <a:off x="1467756" y="6089120"/>
            <a:ext cx="9256485" cy="406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>
                <a:solidFill>
                  <a:schemeClr val="bg1">
                    <a:alpha val="80000"/>
                  </a:schemeClr>
                </a:solidFill>
                <a:latin typeface="Artifakt Element" panose="020B0503050000020004" pitchFamily="34" charset="77"/>
                <a:ea typeface="Artifakt Element" panose="020B0503050000020004" pitchFamily="34" charset="77"/>
                <a:hlinkClick r:id="rId3"/>
              </a:rPr>
              <a:t>https://</a:t>
            </a:r>
            <a:r>
              <a:rPr lang="en-US" sz="2800" dirty="0" err="1">
                <a:solidFill>
                  <a:schemeClr val="bg1">
                    <a:alpha val="80000"/>
                  </a:schemeClr>
                </a:solidFill>
                <a:latin typeface="Artifakt Element" panose="020B0503050000020004" pitchFamily="34" charset="77"/>
                <a:ea typeface="Artifakt Element" panose="020B0503050000020004" pitchFamily="34" charset="77"/>
                <a:hlinkClick r:id="rId3"/>
              </a:rPr>
              <a:t>www.arduino.cc</a:t>
            </a:r>
            <a:endParaRPr lang="en-US" sz="2800" dirty="0">
              <a:solidFill>
                <a:schemeClr val="bg1">
                  <a:alpha val="80000"/>
                </a:schemeClr>
              </a:solidFill>
              <a:latin typeface="Artifakt Element" panose="020B0503050000020004" pitchFamily="34" charset="77"/>
              <a:ea typeface="Artifakt Element" panose="020B0503050000020004" pitchFamily="34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D85BB2-1D49-9E4C-82FB-B46B3ECCECEA}"/>
              </a:ext>
            </a:extLst>
          </p:cNvPr>
          <p:cNvSpPr txBox="1"/>
          <p:nvPr/>
        </p:nvSpPr>
        <p:spPr>
          <a:xfrm>
            <a:off x="7057017" y="850571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solidFill>
                <a:srgbClr val="4454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14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936CD-7D3C-B341-9FFC-2AF7C2C29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355580"/>
          </a:xfrm>
        </p:spPr>
        <p:txBody>
          <a:bodyPr/>
          <a:lstStyle/>
          <a:p>
            <a:r>
              <a:rPr lang="de-DE" dirty="0"/>
              <a:t>Attribution und Quellen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F89A04-C556-384F-8F4C-62B249513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58837"/>
            <a:ext cx="10515600" cy="2930814"/>
          </a:xfrm>
        </p:spPr>
        <p:txBody>
          <a:bodyPr>
            <a:normAutofit/>
          </a:bodyPr>
          <a:lstStyle/>
          <a:p>
            <a:r>
              <a:rPr lang="de-DE" dirty="0"/>
              <a:t>Diese Folien wurden von Peter </a:t>
            </a:r>
            <a:r>
              <a:rPr lang="de-DE" dirty="0" err="1"/>
              <a:t>Bendel</a:t>
            </a:r>
            <a:r>
              <a:rPr lang="de-DE" dirty="0"/>
              <a:t> erstellt.</a:t>
            </a:r>
          </a:p>
          <a:p>
            <a:r>
              <a:rPr lang="de-DE" dirty="0"/>
              <a:t>Für eigene Inhalte gilt die </a:t>
            </a:r>
            <a:r>
              <a:rPr lang="de-DE" b="1" dirty="0"/>
              <a:t>Attribution-</a:t>
            </a:r>
            <a:r>
              <a:rPr lang="de-DE" b="1" dirty="0" err="1"/>
              <a:t>ShareAlike</a:t>
            </a:r>
            <a:r>
              <a:rPr lang="de-DE" b="1" dirty="0"/>
              <a:t> 3.0 </a:t>
            </a:r>
            <a:r>
              <a:rPr lang="de-DE" b="1" dirty="0" err="1"/>
              <a:t>Unported</a:t>
            </a:r>
            <a:endParaRPr lang="de-DE" b="1" dirty="0"/>
          </a:p>
          <a:p>
            <a:r>
              <a:rPr lang="de-DE" dirty="0"/>
              <a:t> Lizenz, </a:t>
            </a:r>
            <a:r>
              <a:rPr lang="de-DE" dirty="0">
                <a:hlinkClick r:id="rId3"/>
              </a:rPr>
              <a:t>https://creativecommons.org/licenses/by-sa/3.0/</a:t>
            </a:r>
            <a:endParaRPr lang="de-DE" dirty="0"/>
          </a:p>
          <a:p>
            <a:endParaRPr lang="de-DE" dirty="0"/>
          </a:p>
          <a:p>
            <a:r>
              <a:rPr lang="de-DE" dirty="0"/>
              <a:t>Ich habe folgende Quellen verwendet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>
              <a:hlinkClick r:id="rId4"/>
            </a:endParaRP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3116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B9B92454B73847AA0367335585965E" ma:contentTypeVersion="12" ma:contentTypeDescription="Create a new document." ma:contentTypeScope="" ma:versionID="e03bd757301da460c704f3115d541a61">
  <xsd:schema xmlns:xsd="http://www.w3.org/2001/XMLSchema" xmlns:xs="http://www.w3.org/2001/XMLSchema" xmlns:p="http://schemas.microsoft.com/office/2006/metadata/properties" xmlns:ns2="7e0397fa-c04e-494e-b1f1-774ad14ae133" xmlns:ns3="8413540a-1bb6-4053-94a1-f89835fea1c0" targetNamespace="http://schemas.microsoft.com/office/2006/metadata/properties" ma:root="true" ma:fieldsID="8a43826bbb8ef7d01dc3ce4144ed7f57" ns2:_="" ns3:_="">
    <xsd:import namespace="7e0397fa-c04e-494e-b1f1-774ad14ae133"/>
    <xsd:import namespace="8413540a-1bb6-4053-94a1-f89835fea1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0397fa-c04e-494e-b1f1-774ad14ae1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13540a-1bb6-4053-94a1-f89835fea1c0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8B22CCF-3790-4DAF-9B94-BBE8105DACDB}">
  <ds:schemaRefs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7e0397fa-c04e-494e-b1f1-774ad14ae133"/>
    <ds:schemaRef ds:uri="http://www.w3.org/XML/1998/namespace"/>
    <ds:schemaRef ds:uri="http://schemas.microsoft.com/office/infopath/2007/PartnerControls"/>
    <ds:schemaRef ds:uri="http://purl.org/dc/dcmitype/"/>
    <ds:schemaRef ds:uri="8413540a-1bb6-4053-94a1-f89835fea1c0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66B1A69-4B86-4CD0-9260-0F88A0083D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0397fa-c04e-494e-b1f1-774ad14ae133"/>
    <ds:schemaRef ds:uri="8413540a-1bb6-4053-94a1-f89835fea1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285E5B-5F99-40AB-B4B4-B67FE3E290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Macintosh PowerPoint</Application>
  <PresentationFormat>Breitbild</PresentationFormat>
  <Paragraphs>15</Paragraphs>
  <Slides>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Artifakt Element</vt:lpstr>
      <vt:lpstr>Calibri</vt:lpstr>
      <vt:lpstr>Calibri Light</vt:lpstr>
      <vt:lpstr>Office Theme</vt:lpstr>
      <vt:lpstr>PowerPoint-Präsentation</vt:lpstr>
      <vt:lpstr>Attribution und 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a New Circuit</dc:title>
  <dc:creator>Ben</dc:creator>
  <cp:lastModifiedBy>Peter Bendel</cp:lastModifiedBy>
  <cp:revision>64</cp:revision>
  <dcterms:created xsi:type="dcterms:W3CDTF">2021-05-11T17:03:26Z</dcterms:created>
  <dcterms:modified xsi:type="dcterms:W3CDTF">2022-12-08T18:43:17Z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0x010100B4B9B92454B73847AA0367335585965E</vt:lpwstr>
  </property>
</Properties>
</file>