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1" r:id="rId5"/>
    <p:sldId id="316" r:id="rId6"/>
    <p:sldId id="317" r:id="rId7"/>
    <p:sldId id="318" r:id="rId8"/>
    <p:sldId id="320" r:id="rId9"/>
    <p:sldId id="323" r:id="rId10"/>
    <p:sldId id="324" r:id="rId11"/>
    <p:sldId id="325" r:id="rId12"/>
    <p:sldId id="319" r:id="rId13"/>
    <p:sldId id="321" r:id="rId14"/>
    <p:sldId id="322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9305 24575,'8'0'0,"3"0"0,8-8 0,27-9 0,36-13 0,-24 8 0,6-1-1893,19 2 1,6-1 1892,-21 0 0,3-2 0,2 0-970,5 1 1,3 2 0,1-3 969,-9 1 0,2-2 0,1-1 0,0 0-945,3 0 0,0 1 1,2-1-1,0 0 945,7-3 0,1 0 0,1 0 0,1 1-767,3-1 1,1 0-1,1 0 1,0 0 766,-17 6 0,0 0 0,0 0 0,1-1 0,-1 1 0,1-2 0,-1-1 0,1 0 0,0 0 0,1 1 0,0 2 0,2 0 0,-1 0 0,0-1 0,-3-2 0,14-11 0,-2-4 0,-1 0 0,1 2 0,-16 11 0,1 2 0,0 0 0,0 0 0,-2-2 0,15-8 0,-3-1 0,1 0 0,1-2 0,-13 6 0,2-1 0,1-1 0,-1 1 0,0 1 0,1 1 0,-1 1 0,0 1 0,0-2 0,0-1 0,1-5 0,-1-1 0,0-1 0,0-1 0,2 1-307,6-2 1,1 0 0,1 0 0,0 0 0,0-1 306,-3 1 0,-1-1 0,1 0 0,0 0 0,1-1-134,-11 5 1,2 0 0,0-1 0,0 0 0,0 0 0,-2 0 133,13-8 0,-2 1 0,0-1 0,0 1 0,0 0-73,2-1 0,0 1 1,1 0-1,-1-1 0,0 0 73,-1-1 0,-1-1 0,0-1 0,1 2 0,2 0-26,-12 10 1,1 0 0,1 2 0,0-1-1,0 0 1,-2-1 25,12-9 0,-1-2 0,-1 1 0,0-1 0,-1 2 0,-1 2 0,-1 1 0,0 1 0,-1-1 0,-1-1 0,-4 0 0,-2-1 0,0 0 0,-1 0 0,-1-1 24,-4 2 1,0-1 0,-1 1 0,-1-1 0,0-1-25,-1 0 0,0 0 0,-1-1 0,0 0 0,0-1 0,14-10 0,-1-1 0,0-1 0,0 0 0,-2-1 0,-1-1 0,0-1 0,1 1 0,-13 11 0,0-1 0,0 0 0,0 1 0,-1-1 0,0 2 0,-1 1 0,0-1 0,0 1 0,0-1 60,-1-2 0,1 1 0,0-1 0,-1 1 0,0 0-60,13-9 0,-1 1 0,-1 1 0,1-1 0,-3 1 0,0-1 0,-1 1 0,1 1 138,-1 5 1,0 2 0,1 1-1,0 1-138,-2 0 0,1 1 0,0 2 0,0 1 238,-3 5 1,0 2 0,0 0 0,-1 1-239,17-10 0,0 1 0,-1 0 0,1 3 0,0 1 0,-3-2 399,-10-1 1,-4-1 0,3 2-400,7 3 0,3 2 0,-5-2 0,-12-2 0,-3-3 0,1 3 454,4 7 1,2 3 0,-1-3-455,-3-3 0,0-3 0,-1 1 0,-2 4 0,0-1 0,-1 0 0,-1-2 0,0-1 0,3-1 0,13-8 0,4 0 0,-5 3 0,2-3 0,-1 3 635,-13 11 0,2 0 0,-5 3-635,1 1 0,-4 3 2197,33-22-2197,-32 19 0,2 2 0,-7 9 0,0 1 0,0-1 0,0 1 0,4-1 0,0 1 0,-4 6 0,0 1 0,6-7 0,0 1 0,0 5 0,-1 2 0,1-1 0,0 0 0,0 0 0,-1 2 0,2 3 0,-2 0 0,43-8 0,-44 5 0,1-2 0,0 1 0,1-2 0,1-4 0,1 2 0,4 5 0,-1 3 0,37-7 0,-3 16 0,-11 0 0,-1 0 2674,3 0-2674,-31 0 2681,-7 0-2681,-33 3 1628,1 5-1628,-8 1 803,4 2-803,-2-3 0,1 0 0,6 3 0,-3-2 0,3-1 0,1-1 0,0-3 0,-1 1 0,1-2 0,-4-3 0,0 4 0,-1-4 0,-2 4 0,6-1 0,-7-2 0,7 6 0,-3-6 0,1 6 0,-2-6 0,-3 6 0,3-6 0,1 2 0,4-3 0,-4 0 0,-1 4 0,1 0 0,0 0 0,0 0 0,3-1 0,-6-2 0,6 6 0,-7-2 0,4-1 0,-5 3 0,1-6 0,0 2 0,0 1 0,0 0 0,0 1 0,0-2 0,-4 1 0,3-4 0,-3 4 0,4-4 0,0 0 0,-4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24575,'3'8'0,"-2"0"0,6 3 0,-3 2 0,4 2 0,1 7 0,4 2 0,3 6 0,-1 0 0,4 0 0,-3 0 0,4 0 0,-2-6 0,2 4 0,-4-11 0,-2 2 0,-6-4 0,-1-3 0,-3-3 0,0 11 0,3-17 0,-6 14 0,3-13 0,-1 1 0,-2 2 0,-1-6 0,-4 2 0,-4-3 0,0 4 0,0-4 0,0 7 0,0-2 0,1-1 0,-5 0 0,4-1 0,-4-2 0,1 6 0,2-6 0,-2 6 0,3-6 0,4 6 0,-3-3 0,2 0 0,-3 3 0,1-2 0,-1 3 0,0-1 0,0 1 0,0 0 0,0 0 0,4 0 0,-3-4 0,3 3 0,-1-3 0,-2 1 0,10-5 0,-2-5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10103 24575,'8'-4'0,"0"0"0,10-9 0,7-12 0,12-7 0,15-13 0,25-13-674,-36 22 0,2-1 674,12-1 0,3-2-1141,5-13 0,4-2 1141,8 7 0,5 1-1119,-11 6 1,4-3 0,1 1 1118,2-1 0,2 1 0,2-2-860,-9 7 0,3-2 0,0 0 0,0-1 860,-2-1 0,-2-1 0,2-1 0,1 2-600,11-2 0,3 1 0,0 0 0,-2-2 600,-5-4 0,-3-3 0,1 0 0,5 2-369,-4 8 1,4 2-1,2 0 1,0 0 0,-2-3 368,-5-2 0,-2-3 0,0 0 0,1 0 0,3 2-160,-4 6 0,1 2 0,3 0 0,0 0 1,0 1-1,0 0 160,-1-1 0,0 0 0,0 0 0,1 0 0,0 1 0,0 0-83,2 1 0,0 0 0,0 0 0,0 1 0,1-1 1,0 0 82,3-1 0,0-1 0,0 0 0,1 0 0,-2 0 0,1 0-44,-3 0 1,-1 1-1,1-1 1,-1 0 0,-1-1-1,0 0 44,-2 0 0,0-1 0,-1 0 0,-1 0 0,0 0 0,0 0 0,12-5 0,0 0 0,-1 0 0,-1 0 0,-1-2 0,-6 2 0,-1-2 0,-2 1 0,0-2 0,0 1 0,-1 1 0,-1-1 0,0 0 0,-1 0 0,0-1 0,-3 1 0,0 0 0,-1-1 0,0 0 0,-1 1 44,14-9 1,-1 1 0,-1 0 0,1-1-45,-15 9 0,0 0 0,1-2 0,-2 1 0,0 1 0,11-9 0,-2 1 0,1-1 0,-1-1 0,3-3 0,1-2 0,-1 1 0,-1-1 76,-4 4 0,0 1 1,-1-1-1,0 0-76,0-1 0,0-1 0,-1 0 0,1 1 0,-3 3 0,0 1 0,-1 1 0,1-3 0,-1-1 0,-1-1 0,1-1 0,4-3 0,-11 12 0,4-3 0,1-1 0,0 0 0,-1 2 0,-2 2 0,14-11 0,-3 2 0,0 2 0,3-3 0,-2 2 0,4-2 0,1 0 0,-2 1 0,-6 5 174,-6 4 0,-4 3 0,-1 2 0,1 1-174,2 1 0,1 2 0,-1 0 0,-3 0 345,8-9 0,-3 0 0,0 1-345,3 2 0,-1 1 0,-1 1 0,-9 4 0,-1 0 0,-2-1 0,-2-1 0,-1-1 0,1-1 0,7-5 0,1 0 0,-2 2 0,-5 4 0,-2 3 0,2-1 470,6-3 0,1 0 1,-2 2-471,15-12 0,-3 1 0,1-1 0,-3 0 0,-10 1 0,-1 0 0,7-5 0,1 1 1359,-8 14 0,1 0-1359,7-14 0,-1 1 0,-7 17 0,-1 1 1241,-9-2 1,-1 0-1242,3 6 0,-2 1 0,20-24 0,-24 24 0,-1 0 0,25-32 0,-14 31 0,0-1 0,20-29 0,-31 36 0,0 0 0,20-33 2494,-1 15-2494,-15 0 2169,17 17-2169,-27-13 1864,6 22-1864,11-31 948,-26 31-948,16-10 82,-27 19-82,2 0 0,-8 5 0,-3 0 0,0 1 0,0 2 0,0-2 0,-1 3 0,1 0 0,0-3 0,-4 2 0,3 1 0,-2 0 0,-1 1 0,3 2 0,-6-6 0,6 6 0,-3-6 0,4 6 0,-4-6 0,3 3 0,-2-4 0,3 0 0,0 0 0,-1 1 0,1 2 0,0 2 0,-4-1 0,0 7 0,-4-6 0,0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24575,'3'-5'0,"2"2"0,2 3 0,1-4 0,4 0 0,0-4 0,10-1 0,2 0 0,6-5 0,0 3 0,0-4 0,0 5 0,0 5 0,0-9 0,0 12 0,0-11 0,0 12 0,-10-4 0,1 5 0,-12 0 0,5 0 0,-5 0 0,-1 4 0,-5 0 0,-3 4 0,0 0 0,-3 0 0,2 3 0,-2 1 0,-1 4 0,3 18 0,-2-8 0,3 15 0,0-11 0,0 0 0,0 12 0,0-9 0,0 8 0,0-11 0,0-6 0,0-2 0,0-10 0,0 0 0,0-5 0,0 1 0,0 0 0,0 0 0,0 0 0,0 0 0,0-1 0,0 1 0,0-3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24575,'7'4'0,"-2"6"0,7-8 0,-4 12 0,3-12 0,-2 12 0,12-8 0,-7 9 0,19 10 0,-2 5 0,10 12 0,1 0 0,0 0 0,10 10 0,3-4-365,-16-11 1,1 3 364,29 21 0,-24-12 0,2 3-784,-2-11 0,0 2 784,9 13 0,1 3 0,4-5 0,-1 1 0,-2-1 0,-2 1 0,-1 2 0,0 1 0,0-4 0,0 0 0,1 5 0,1 0-947,5 1 1,0 0 946,1-1 0,-2 2 0,-4-2 0,-1-1 0,0-3 0,-1-1-487,-4-3 0,-3 2 487,-11-2 0,-1-2 0,4-7 0,0 0-7,-11 5 1,1 1 6,5-9 0,2 0 0,2 11 0,0 1 0,4-3 0,1-1 0,1 6 0,1-2 0,-3-9 0,0-2 0,-5 0 0,0-1 0,27 26 1047,-15-10-1047,14 8 0,-17-19 0,18 19 0,-9-8 0,-20-18 0,1 2 0,31 29 0,-32-30 0,0 0 0,24 27 0,5 1 0,-2 10 0,5-8 618,-30-25 1,-1 1-619,24 24 0,-27-31 0,2 2 0,9 8 0,1 0 0,-8-10 0,1-1 0,10 11 0,0 0 0,19 19 0,-8-1 0,5-7 944,-15-5-944,15-5 699,-25 1-699,7-12 321,-20 3-321,-1-14 737,-4 4-737,5-5 192,-4 4-192,2-9 0,6 13 0,-11-14 0,6 8 0,-9-15 0,-6 3 0,-1-3 0,-1 1 0,-3-2 0,11 7 0,0 3 0,1 3 0,1-6 0,-9-6 0,0-4 0,-4-4 0,-4-1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24575,'0'8'0,"0"0"0,0 3 0,0-2 0,0 6 0,4 3 0,1 0 0,4 10 0,1-4 0,4 6 0,-3 0 0,8 0 0,-8 0 0,4 0 0,-6-7 0,0 6 0,0-6 0,0 1 0,-3 4 0,1-10 0,-6 10 0,2-11 0,-3 12 0,0-12 0,4 5 0,-4-6 0,4 0 0,-4-4 0,3-1 0,-2-3 0,3 0 0,-1-4 0,-2 3 0,3-3 0,-4 4 0,0 0 0,3 0 0,-2 0 0,2 0 0,-6-4 0,-1 0 0,-4-4 0,-4 0 0,4 3 0,-7-2 0,3 2 0,-4-3 0,0 0 0,1 0 0,-1 0 0,0 0 0,1 0 0,-8 0 0,6 0 0,-5 0 0,0 0 0,-2 0 0,-6 0 0,0 0 0,7 4 0,1-3 0,6 2 0,0 1 0,4-3 0,-9 2 0,11-3 0,-8 4 0,10-4 0,0 4 0,0-4 0,4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24575,'0'8'0,"0"0"0,-3 0 0,2 0 0,-3-1 0,4 5 0,0 0 0,0 10 0,0 2 0,0 6 0,8 34 0,-6-2 0,6 31-807,-8 0 807,8 3 0,-3-43 0,0 1 0,3 5 0,3 2-652,3 5 1,-1 1 651,-6 1 0,-1 1-858,8 15 0,-1 0 858,-8-8 0,2 0 0,10 4 0,2 0 0,-3-7 0,1-1 0,2-5 0,0 0-564,-4-1 1,-3 1 563,-1 0 0,-2 0 0,0 6 0,1-1 0,0-3 0,-1-1 0,0 5 0,2-1 0,2-5 0,1 0 0,-3 5 0,0 1 0,7 1 0,1 1 0,-8 0 0,0-2 0,6-11 0,0-2 165,-10-6 0,-2-3-165,10 30 0,-9-10 0,3 7 1125,5-19-1125,-5 8 1749,1-22-1749,-1 19 1360,3-17-1360,-3 21 389,3-12-389,-6-12 0,8 9 0,-8-27 0,0 14 0,-2-23 0,-3 6 0,2-8 0,1-3 0,0 3 0,4-3 0,0 1 0,-1 1 0,5-1 0,-4-1 0,4-1 0,-8-3 0,7 0 0,-6-4 0,6 0 0,0-1 0,2 5 0,2 1 0,-2 6 0,1-7 0,-5 4 0,6-1 0,-6-2 0,2 2 0,-3-3 0,0-4 0,3 3 0,-2-2 0,2 2 0,-3 1 0,0 0 0,0 0 0,-1 0 0,5 0 0,-3-4 0,2 3 0,-3-3 0,-4 4 0,7 0 0,-3-4 0,4 3 0,-4 1 0,3-3 0,-3 2 0,5 0 0,1-1 0,-5 2 0,3-2 0,-1-1 0,-2-1 0,2 3 0,-3-6 0,0 3 0,-1-1 0,1-2 0,4 6 0,-4-6 0,7 2 0,-3 1 0,1 0 0,1 0 0,-5 3 0,2-6 0,-3 3 0,0-1 0,0-2 0,0 3 0,0-4 0,0 0 0,3 0 0,-2 0 0,2 3 0,-3-2 0,0 6 0,-1-6 0,1 2 0,0-3 0,0 0 0,0 4 0,0-3 0,0 2 0,-1-3 0,1 0 0,-3-3 0,-2-5 0,-3 3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24575,'8'8'0,"0"0"0,0 0 0,0 3 0,-4-2 0,3 2 0,-3-3 0,4 4 0,0-4 0,1 13 0,2-10 0,0 16 0,6-7 0,-3 4 0,3-2 0,-1-10 0,-4 3 0,0 4 0,-3-9 0,-1 10 0,0-11 0,0 0 0,-4 1 0,0-5 0,-4 2 0,3 1 0,-2 0 0,3 0 0,-4 0 0,-4-4 0,7 0 0,-9-1 0,5 2 0,-7 2 0,0 1 0,0 0 0,-3 0 0,2 3 0,-6-2 0,-3 8 0,-6-7 0,1 3 0,1-4 0,6 2 0,0-2 0,-6 8 0,8-8 0,-7 1 0,12-3 0,-2-3 0,0 8 0,2-7 0,1 5 0,1-5 0,3 2 0,-4 1 0,0 0 0,0 0 0,4 0 0,-3-4 0,6 3 0,-2-2 0,-1-1 0,3 3 0,-2-6 0,3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24575,'11'0'0,"2"0"0,2 0 0,7 0 0,25-8 0,12-1 0,34 0-968,-30 1 0,5 0 968,5 3 0,5-2-947,-11-2 0,4-2 1,0 1 946,0 1 0,0 1 0,2 1 0,9-1 0,2 0 0,1 2-1046,-2 2 0,1 1 0,2 1 1046,5 1 0,2 1 0,-1 1 0,-3-1 0,-1 0 0,3 0 0,-16 0 0,3 0 0,1 0 0,0 0-848,3-1 1,0 1 0,1 0 0,1 1 847,5 0 0,1 1 0,0 1 0,2 1-412,-12-1 1,1 2-1,1-1 1,-1 1-1,0 1 412,13 2 0,0 0 0,-1 2 0,1 0 0,4 3 0,1 1 0,-1 1 0,0 0 0,-5-1 0,-1 1 0,0-1 0,0 2 0,0 1 0,0 1 0,1 0 0,0-2 0,4 0 0,2-3 0,0 2 0,-1 1 0,-7 2 0,-1 2 0,0 0 0,2-2 0,-12-5 0,1-1 0,1-1 0,-1 1 0,-3 2 0,8 7 0,-3 2 0,0 1 0,2-3-260,11-2 0,2-1 1,0-1-1,-3 1 260,-12 1 0,-2 1 0,-1 0 0,2-1-110,5 2 0,2-1 1,-1 0-1,0-2 110,-5-2 0,0-1 0,-1 0 0,-1 0 85,-6 1 0,-1 1 0,-1-1 1,2 0-86,2-1 0,2-2 0,-1 1 0,-1-1 267,13 2 0,-1-1 1,-1 4-268,5 5 0,-1 3 0,0-1 0,-7-6 0,-1 0 0,0 1 0,0 4 0,0 1 0,-2 1 361,-5-1 0,-2-1 1,0 1-362,-4-1 0,-1 1 0,1 1 407,12 6 1,1 2-1,-5-1-407,3 4 0,-1 0 530,-9-8 1,3 0 0,-9-2-531,-14-4 0,-2-1 1007,20 6 0,0-1-1007,-20-8 0,-1-1 0,5 4 0,-1 0 0,40 12 0,-39-8 0,0 2 0,-5-4 0,1-1 0,12 6 0,-2 0 0,-12-8 0,0 0 0,17 6 0,-2 1 0,-16-1 0,0 1 0,17 6 0,1 0 0,-9-6 0,-1-1 0,5 0 0,2-1 0,5-1 0,0-1 664,0 1 0,0-1-664,-1 0 0,1-1 0,6-4 0,0 1 0,-5 2 0,0 2 0,10 1 0,1 1 344,-5 3 0,0 1-344,7-1 0,-2 2 0,-8 6 0,-2 2 0,9-3 0,-1 0 0,-12 2 0,-2 1 188,0-1 1,0-2-189,-4-7 0,-1-1 0,-2 4 0,-1 0 0,0-5 0,1 0 0,4 5 0,2 1 0,-2-4 0,0 0 0,-9-1 0,0-1 268,2-8 1,-1-2-269,29 14 0,-11-14 0,-2 5 1240,-12-14-1240,-1 5 1877,1-12-1877,-11 10 1338,-4-10-1338,-17 3 399,4-4-399,-4 0 0,6 0 0,-7 0 0,6 0 0,-6 0 0,1 0 0,5 0 0,-6 0 0,1 0 0,4 0 0,-11 0 0,6 0 0,-11 0 0,-1 0 0,-7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24575,'5'7'0,"1"2"0,2 3 0,1 3 0,6-7 0,9 19 0,6 0 0,12 15 0,0-1 0,0 1 0,-1 0 0,1 0 0,0 0 0,0 0 0,-5-10 0,-8-4 0,-1-9 0,-4-1 0,11 12 0,-14-9 0,2 6 0,-11-11 0,-4-4 0,4 3 0,-4-10 0,-4 5 0,3-9 0,-6 6 0,6-6 0,-6 6 0,9-6 0,-8 6 0,8-3 0,-5 4 0,6 0 0,-6 0 0,2 0 0,-3-4 0,-3 3 0,-1-6 0,-5 2 0,-3-3 0,-3 0 0,-1 0 0,-4 0 0,-6 0 0,-2 0 0,-6 0 0,0 0 0,0 0 0,0 5 0,0-4 0,0 3 0,7 0 0,1-3 0,6 6 0,4-3 0,0 0 0,5 0 0,-1-4 0,3 3 0,2 2 0,3-1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rduino.cc/software/ide-v2/tutorials/ide-v2-debug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21" Type="http://schemas.openxmlformats.org/officeDocument/2006/relationships/customXml" Target="../ink/ink9.xml"/><Relationship Id="rId34" Type="http://schemas.openxmlformats.org/officeDocument/2006/relationships/customXml" Target="../ink/ink15.xml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customXml" Target="../ink/ink16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Relationship Id="rId35" Type="http://schemas.openxmlformats.org/officeDocument/2006/relationships/image" Target="../media/image21.png"/><Relationship Id="rId8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rduino.cc/reference/en/language/functions/communication/se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customXml" Target="../ink/ink21.xml"/><Relationship Id="rId18" Type="http://schemas.openxmlformats.org/officeDocument/2006/relationships/image" Target="../media/image32.png"/><Relationship Id="rId3" Type="http://schemas.openxmlformats.org/officeDocument/2006/relationships/image" Target="../media/image27.png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9.png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customXml" Target="../ink/ink20.xml"/><Relationship Id="rId24" Type="http://schemas.openxmlformats.org/officeDocument/2006/relationships/image" Target="../media/image35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280.png"/><Relationship Id="rId19" Type="http://schemas.openxmlformats.org/officeDocument/2006/relationships/customXml" Target="../ink/ink24.xml"/><Relationship Id="rId4" Type="http://schemas.openxmlformats.org/officeDocument/2006/relationships/image" Target="../media/image28.png"/><Relationship Id="rId9" Type="http://schemas.openxmlformats.org/officeDocument/2006/relationships/customXml" Target="../ink/ink19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(SAMD MKR 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4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err="1">
                <a:hlinkClick r:id="rId4"/>
              </a:rPr>
              <a:t>www.arduino.cc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reference</a:t>
            </a:r>
            <a:r>
              <a:rPr lang="de-DE" dirty="0">
                <a:hlinkClick r:id="rId4"/>
              </a:rPr>
              <a:t>/en/</a:t>
            </a:r>
            <a:r>
              <a:rPr lang="de-DE" dirty="0" err="1">
                <a:hlinkClick r:id="rId4"/>
              </a:rPr>
              <a:t>language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functions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communication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serial</a:t>
            </a:r>
            <a:r>
              <a:rPr lang="de-DE" dirty="0">
                <a:hlinkClick r:id="rId4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6855B-367A-2844-324C-FD0C7A338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E9ACB-8183-AD2D-7005-ACEC7245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30FDA193-67F9-9A57-8A19-7F64F9C6CEA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C8E04-AA0D-DE4A-FE17-A06407E09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4FFF49-228C-7880-1E7A-7C99A76A2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65F907BD-80EB-BD1F-ABA7-3DB8C3A7546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1ACA6-12BA-EDFD-2A0A-AE7FF664B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C40AF6-E1AD-D236-04C8-8CD3F7D52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3AE92289-7B32-E391-0C3D-2245471A62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9A157-3760-8C40-94DE-6E43608A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0870" cy="2612853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Tinkercad</a:t>
            </a:r>
            <a:r>
              <a:rPr lang="de-DE" dirty="0"/>
              <a:t> Debugger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461E8E-5AAE-034D-A322-68C6F229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10" y="0"/>
            <a:ext cx="7356942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BF7D71-229E-9546-B88D-15CF2206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10" y="4843848"/>
            <a:ext cx="7010065" cy="29403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357A13F-EBB2-6941-8352-1750EA1BD5C1}"/>
              </a:ext>
            </a:extLst>
          </p:cNvPr>
          <p:cNvSpPr txBox="1"/>
          <p:nvPr/>
        </p:nvSpPr>
        <p:spPr>
          <a:xfrm>
            <a:off x="556054" y="3299254"/>
            <a:ext cx="3903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Haltepunkte (Brechpunkte </a:t>
            </a:r>
            <a:r>
              <a:rPr lang="de-DE" dirty="0">
                <a:sym typeface="Wingdings" pitchFamily="2" charset="2"/>
              </a:rPr>
              <a:t>)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Schrittweise Ausführung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Bis zum nächsten Haltepunkt fortsetzen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Variablen-Werte anschauen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14FC49D-9416-AD4A-852A-A4EB57386497}"/>
              </a:ext>
            </a:extLst>
          </p:cNvPr>
          <p:cNvGrpSpPr/>
          <p:nvPr/>
        </p:nvGrpSpPr>
        <p:grpSpPr>
          <a:xfrm>
            <a:off x="3039684" y="713812"/>
            <a:ext cx="6818040" cy="3375000"/>
            <a:chOff x="3039684" y="713812"/>
            <a:chExt cx="6818040" cy="33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14:cNvPr>
                <p14:cNvContentPartPr/>
                <p14:nvPr/>
              </p14:nvContentPartPr>
              <p14:xfrm>
                <a:off x="3039684" y="739012"/>
                <a:ext cx="6746040" cy="33498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1044" y="730372"/>
                  <a:ext cx="6763680" cy="33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14:cNvPr>
                <p14:cNvContentPartPr/>
                <p14:nvPr/>
              </p14:nvContentPartPr>
              <p14:xfrm>
                <a:off x="9771324" y="713812"/>
                <a:ext cx="86400" cy="2062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2684" y="704812"/>
                  <a:ext cx="1040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9B9168-01F2-E147-8006-32999509AB18}"/>
              </a:ext>
            </a:extLst>
          </p:cNvPr>
          <p:cNvGrpSpPr/>
          <p:nvPr/>
        </p:nvGrpSpPr>
        <p:grpSpPr>
          <a:xfrm>
            <a:off x="3800364" y="990292"/>
            <a:ext cx="5531040" cy="3683160"/>
            <a:chOff x="3800364" y="990292"/>
            <a:chExt cx="5531040" cy="36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14:cNvPr>
                <p14:cNvContentPartPr/>
                <p14:nvPr/>
              </p14:nvContentPartPr>
              <p14:xfrm>
                <a:off x="3800364" y="1036372"/>
                <a:ext cx="5451480" cy="3637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364" y="1027372"/>
                  <a:ext cx="5469120" cy="36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14:cNvPr>
                <p14:cNvContentPartPr/>
                <p14:nvPr/>
              </p14:nvContentPartPr>
              <p14:xfrm>
                <a:off x="9169764" y="990292"/>
                <a:ext cx="161640" cy="18684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61124" y="981292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069506-CE05-484B-B134-B4D8428CD9B7}"/>
              </a:ext>
            </a:extLst>
          </p:cNvPr>
          <p:cNvGrpSpPr/>
          <p:nvPr/>
        </p:nvGrpSpPr>
        <p:grpSpPr>
          <a:xfrm>
            <a:off x="3322644" y="3480772"/>
            <a:ext cx="5629320" cy="3051360"/>
            <a:chOff x="3322644" y="3480772"/>
            <a:chExt cx="5629320" cy="30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14:cNvPr>
                <p14:cNvContentPartPr/>
                <p14:nvPr/>
              </p14:nvContentPartPr>
              <p14:xfrm>
                <a:off x="3578604" y="3480772"/>
                <a:ext cx="1634040" cy="17506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69604" y="3472132"/>
                  <a:ext cx="165168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14:cNvPr>
                <p14:cNvContentPartPr/>
                <p14:nvPr/>
              </p14:nvContentPartPr>
              <p14:xfrm>
                <a:off x="5096724" y="5039572"/>
                <a:ext cx="178200" cy="2566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8084" y="5030572"/>
                  <a:ext cx="195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14:cNvPr>
                <p14:cNvContentPartPr/>
                <p14:nvPr/>
              </p14:nvContentPartPr>
              <p14:xfrm>
                <a:off x="4732404" y="4727452"/>
                <a:ext cx="506520" cy="16624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3404" y="4718452"/>
                  <a:ext cx="52416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14:cNvPr>
                <p14:cNvContentPartPr/>
                <p14:nvPr/>
              </p14:nvContentPartPr>
              <p14:xfrm>
                <a:off x="5136324" y="6273652"/>
                <a:ext cx="126000" cy="23112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27684" y="6264652"/>
                  <a:ext cx="143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14:cNvPr>
                <p14:cNvContentPartPr/>
                <p14:nvPr/>
              </p14:nvContentPartPr>
              <p14:xfrm>
                <a:off x="3322644" y="5179612"/>
                <a:ext cx="5551920" cy="12643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14004" y="5170972"/>
                  <a:ext cx="556956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14:cNvPr>
                <p14:cNvContentPartPr/>
                <p14:nvPr/>
              </p14:nvContentPartPr>
              <p14:xfrm>
                <a:off x="8699244" y="6259972"/>
                <a:ext cx="252720" cy="2721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90244" y="6251332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273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Macintosh PowerPoint</Application>
  <PresentationFormat>Breitbild</PresentationFormat>
  <Paragraphs>51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PowerPoint-Präsentation</vt:lpstr>
      <vt:lpstr>PowerPoint-Präsentation</vt:lpstr>
      <vt:lpstr>PowerPoint-Präsentation</vt:lpstr>
      <vt:lpstr>Der Tinkercad Debugger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32</cp:revision>
  <dcterms:created xsi:type="dcterms:W3CDTF">2021-05-11T17:03:26Z</dcterms:created>
  <dcterms:modified xsi:type="dcterms:W3CDTF">2023-03-05T15:47:35Z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