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91" r:id="rId5"/>
    <p:sldId id="292" r:id="rId6"/>
    <p:sldId id="293" r:id="rId7"/>
    <p:sldId id="316" r:id="rId8"/>
    <p:sldId id="317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95741"/>
  </p:normalViewPr>
  <p:slideViewPr>
    <p:cSldViewPr snapToGrid="0">
      <p:cViewPr varScale="1">
        <p:scale>
          <a:sx n="105" d="100"/>
          <a:sy n="10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euer Kursziel</a:t>
            </a:r>
          </a:p>
          <a:p>
            <a:r>
              <a:rPr lang="de-DE"/>
              <a:t>https://www.polleverywhere.com/free_text_polls/xQMsxYNorlTJ3mw3aLbL1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-folks/Arduino-Schnupperkurs-Deuts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.arduino.cc/projecthub" TargetMode="External"/><Relationship Id="rId3" Type="http://schemas.openxmlformats.org/officeDocument/2006/relationships/hyperlink" Target="https://youtu.be/1msnPf8uimU" TargetMode="External"/><Relationship Id="rId7" Type="http://schemas.openxmlformats.org/officeDocument/2006/relationships/hyperlink" Target="https://www.heise.de/news/Arduino-Projekt-Kellerluefter-mit-Taupunktsteuerung-6475218.html?wt_mc=rss.red.ho.ho.atom.beitrag.beitra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H7a5cCcsQ0" TargetMode="External"/><Relationship Id="rId5" Type="http://schemas.openxmlformats.org/officeDocument/2006/relationships/hyperlink" Target="https://youtu.be/cFJ1CX3XbK0" TargetMode="External"/><Relationship Id="rId4" Type="http://schemas.openxmlformats.org/officeDocument/2006/relationships/hyperlink" Target="https://blog.arduino.cc/2022/02/01/create-this-card-dealing-robot-to-streamline-your-poker-nights/" TargetMode="External"/><Relationship Id="rId9" Type="http://schemas.openxmlformats.org/officeDocument/2006/relationships/hyperlink" Target="https://create.arduino.cc/projecthub/masteruan/home-temperature-while-you-re-on-holiday-3ab805?ref=platform&amp;ref_id=424_trending_part%27A=0__&amp;offset=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3221182" y="145721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dirty="0"/>
              <a:t>221-55100 - Programmieren lernen mit </a:t>
            </a:r>
            <a:r>
              <a:rPr lang="de-DE" dirty="0" err="1"/>
              <a:t>Arduino</a:t>
            </a:r>
            <a:r>
              <a:rPr lang="de-DE" dirty="0"/>
              <a:t> - Schnupperkurs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Logistik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DEFBF1-21D0-4749-83F4-0683C752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79" y="1144160"/>
            <a:ext cx="4627945" cy="31969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2052BAC-2108-0F46-BCF6-36A26C0D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493" y="3371114"/>
            <a:ext cx="4477000" cy="26508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488D34-91FE-3C4B-AE59-45DA21B2D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93" y="2070621"/>
            <a:ext cx="7099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735E8-EB15-E74C-B6AC-B01DB98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 - Logistik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0649-C173-A34D-81F2-F789AD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IT-folks – wer sind wir</a:t>
            </a:r>
          </a:p>
          <a:p>
            <a:r>
              <a:rPr lang="de-DE" dirty="0"/>
              <a:t>Danke an die </a:t>
            </a:r>
            <a:r>
              <a:rPr lang="de-DE" dirty="0" err="1"/>
              <a:t>Vhs</a:t>
            </a:r>
            <a:r>
              <a:rPr lang="de-DE" dirty="0"/>
              <a:t> Tübingen und Herrn Ries</a:t>
            </a:r>
          </a:p>
          <a:p>
            <a:r>
              <a:rPr lang="de-DE" dirty="0"/>
              <a:t>Kursziele – was machen wir in diesem Kurs</a:t>
            </a:r>
          </a:p>
          <a:p>
            <a:r>
              <a:rPr lang="de-DE" dirty="0"/>
              <a:t>Pausenzeiten – Toiletten</a:t>
            </a:r>
          </a:p>
          <a:p>
            <a:r>
              <a:rPr lang="de-DE" dirty="0"/>
              <a:t>Wann kann ich Fragen stellen ?</a:t>
            </a:r>
          </a:p>
          <a:p>
            <a:pPr lvl="1"/>
            <a:r>
              <a:rPr lang="de-DE" dirty="0"/>
              <a:t>Der Parkplatz für Fragen</a:t>
            </a:r>
          </a:p>
          <a:p>
            <a:r>
              <a:rPr lang="de-DE" dirty="0"/>
              <a:t>Du oder Sie ?</a:t>
            </a:r>
          </a:p>
          <a:p>
            <a:r>
              <a:rPr lang="de-DE" dirty="0"/>
              <a:t>Handouts – soll ich mitschreiben ?</a:t>
            </a:r>
          </a:p>
          <a:p>
            <a:pPr lvl="1"/>
            <a:r>
              <a:rPr lang="de-DE" u="sng" dirty="0">
                <a:hlinkClick r:id="rId3"/>
              </a:rPr>
              <a:t>https://github.com/itfolks-org/Arduino-Schnupperkurs-Deutsch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7312F-BDA3-F441-9892-4F324449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136525"/>
            <a:ext cx="10515600" cy="1325563"/>
          </a:xfrm>
        </p:spPr>
        <p:txBody>
          <a:bodyPr/>
          <a:lstStyle/>
          <a:p>
            <a:r>
              <a:rPr lang="de-DE" dirty="0"/>
              <a:t>Was machen Leute mit </a:t>
            </a:r>
            <a:r>
              <a:rPr lang="de-DE" dirty="0" err="1"/>
              <a:t>Arduino</a:t>
            </a:r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FF02C-1B08-4343-A0E4-F3F39140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91"/>
            <a:ext cx="10515600" cy="5351318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Smart Robot Car Kit</a:t>
            </a:r>
          </a:p>
          <a:p>
            <a:r>
              <a:rPr lang="de-DE" dirty="0">
                <a:hlinkClick r:id="rId3"/>
              </a:rPr>
              <a:t>https://youtu.be/1msnPf8uimU</a:t>
            </a:r>
            <a:endParaRPr lang="de-DE" dirty="0"/>
          </a:p>
          <a:p>
            <a:endParaRPr lang="de-DE" dirty="0"/>
          </a:p>
          <a:p>
            <a:r>
              <a:rPr lang="de-DE" dirty="0"/>
              <a:t>Kartenausgabegerät</a:t>
            </a:r>
            <a:endParaRPr lang="de-DE" dirty="0">
              <a:hlinkClick r:id="rId4"/>
            </a:endParaRPr>
          </a:p>
          <a:p>
            <a:r>
              <a:rPr lang="de-DE" dirty="0">
                <a:hlinkClick r:id="rId4"/>
              </a:rPr>
              <a:t>https://blog.arduino.cc/2022/02/01/create-this-card-dealing-robot-to-streamline-your-poker-nights/</a:t>
            </a:r>
            <a:endParaRPr lang="de-DE" dirty="0"/>
          </a:p>
          <a:p>
            <a:endParaRPr lang="de-DE" dirty="0"/>
          </a:p>
          <a:p>
            <a:r>
              <a:rPr lang="de-DE" dirty="0"/>
              <a:t>Ostereier-Mal-maschine</a:t>
            </a:r>
          </a:p>
          <a:p>
            <a:r>
              <a:rPr lang="de-DE" dirty="0">
                <a:hlinkClick r:id="rId5"/>
              </a:rPr>
              <a:t>https://youtu.be/cFJ1CX3XbK0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T-shirt</a:t>
            </a:r>
            <a:r>
              <a:rPr lang="de-DE" dirty="0"/>
              <a:t>-Falt-maschine</a:t>
            </a:r>
          </a:p>
          <a:p>
            <a:r>
              <a:rPr lang="de-DE" dirty="0">
                <a:hlinkClick r:id="rId6"/>
              </a:rPr>
              <a:t>https://www.youtube.com/watch?v=ZH7a5cCcsQ0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Kellerentfeuchtmaschine</a:t>
            </a:r>
            <a:endParaRPr lang="de-DE" dirty="0"/>
          </a:p>
          <a:p>
            <a:r>
              <a:rPr lang="de-DE" dirty="0">
                <a:hlinkClick r:id="rId7"/>
              </a:rPr>
              <a:t>https://www.heise.de/news/Arduino-Projekt-Kellerluefter-mit-Taupunktsteuerung-6475218.html?wt_mc=rss.red.ho.ho.atom.beitrag.beitrag</a:t>
            </a:r>
            <a:endParaRPr lang="de-DE" dirty="0"/>
          </a:p>
          <a:p>
            <a:endParaRPr lang="de-DE" dirty="0"/>
          </a:p>
          <a:p>
            <a:r>
              <a:rPr lang="de-DE" dirty="0"/>
              <a:t>Offizieller </a:t>
            </a:r>
            <a:r>
              <a:rPr lang="de-DE" dirty="0" err="1"/>
              <a:t>Arduino</a:t>
            </a:r>
            <a:r>
              <a:rPr lang="de-DE" dirty="0"/>
              <a:t> Project Hub</a:t>
            </a:r>
          </a:p>
          <a:p>
            <a:r>
              <a:rPr lang="de-DE" dirty="0">
                <a:hlinkClick r:id="rId8"/>
              </a:rPr>
              <a:t>https://create.arduino.cc/projecthub</a:t>
            </a:r>
            <a:endParaRPr lang="de-DE" dirty="0"/>
          </a:p>
          <a:p>
            <a:r>
              <a:rPr lang="de-DE" dirty="0"/>
              <a:t>Z.B. Haustemperatur in der Cloud historisieren</a:t>
            </a:r>
          </a:p>
          <a:p>
            <a:r>
              <a:rPr lang="de-DE" dirty="0">
                <a:hlinkClick r:id="rId9"/>
              </a:rPr>
              <a:t>https://create.arduino.cc/projecthub/masteruan/home-temperature-while-you-re-on-holiday-3ab805?ref=platform&amp;ref_id=424_trending_part%27A=0__&amp;offset=2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54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FDB73-9474-486A-559B-F2E4FB00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 Fragen während des Kurses</a:t>
            </a:r>
            <a:br>
              <a:rPr lang="de-DE" dirty="0"/>
            </a:br>
            <a:r>
              <a:rPr lang="de-DE" dirty="0"/>
              <a:t>auf Handy oder PC beantworten: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4EB85-7D7D-6B12-1CC8-1EB24425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mitzumachen:    	</a:t>
            </a:r>
            <a:r>
              <a:rPr lang="de-DE" dirty="0" err="1"/>
              <a:t>pollev.com</a:t>
            </a:r>
            <a:endParaRPr lang="de-DE" dirty="0"/>
          </a:p>
          <a:p>
            <a:r>
              <a:rPr lang="de-DE" dirty="0"/>
              <a:t>Eingeben: 			PETERB635</a:t>
            </a:r>
          </a:p>
          <a:p>
            <a:r>
              <a:rPr lang="de-DE" dirty="0"/>
              <a:t>Optional einen Namen angeben (Spitzname oder Klarname)</a:t>
            </a:r>
          </a:p>
          <a:p>
            <a:r>
              <a:rPr lang="de-DE" dirty="0"/>
              <a:t>Oder diesen QR-Code verwenden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09BB2B-24CC-A055-0FFB-A6F01E6F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26" y="3302000"/>
            <a:ext cx="3606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1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DFE45-8BB5-1D55-7E9F-66A8E2939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3D79F-667C-31D7-77F1-400D932DF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free_text_polls/xQMsxYNorlTJ3mw3aLbL1">
            <a:extLst>
              <a:ext uri="{FF2B5EF4-FFF2-40B4-BE49-F238E27FC236}">
                <a16:creationId xmlns:a16="http://schemas.microsoft.com/office/drawing/2014/main" id="{CB02E0B1-2193-525A-11E9-9DD30C8AD9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2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https://</a:t>
            </a:r>
            <a:r>
              <a:rPr lang="de-DE" dirty="0" err="1"/>
              <a:t>creativecommons.org</a:t>
            </a:r>
            <a:r>
              <a:rPr lang="de-DE" dirty="0"/>
              <a:t>/</a:t>
            </a:r>
            <a:r>
              <a:rPr lang="de-DE" dirty="0" err="1"/>
              <a:t>licenses</a:t>
            </a:r>
            <a:r>
              <a:rPr lang="de-DE" dirty="0"/>
              <a:t>/</a:t>
            </a:r>
            <a:r>
              <a:rPr lang="de-DE" dirty="0" err="1"/>
              <a:t>by-sa</a:t>
            </a:r>
            <a:r>
              <a:rPr lang="de-DE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Breitbild</PresentationFormat>
  <Paragraphs>50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Herzlich Willkommen - Logistik</vt:lpstr>
      <vt:lpstr>Was machen Leute mit Arduino…</vt:lpstr>
      <vt:lpstr>Interaktive Fragen während des Kurses auf Handy oder PC beantworten: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22</cp:revision>
  <dcterms:created xsi:type="dcterms:W3CDTF">2021-05-11T17:03:26Z</dcterms:created>
  <dcterms:modified xsi:type="dcterms:W3CDTF">2022-12-07T17:17:41Z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