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91" r:id="rId5"/>
    <p:sldId id="292" r:id="rId6"/>
    <p:sldId id="293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folks-org/Arduino-Schnupperkurs-Deuts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FJ1CX3XbK0" TargetMode="External"/><Relationship Id="rId7" Type="http://schemas.openxmlformats.org/officeDocument/2006/relationships/hyperlink" Target="https://create.arduino.cc/projecthub/masteruan/home-temperature-while-you-re-on-holiday-3ab805?ref=platform&amp;ref_id=424_trending_part%27A=0__&amp;offset=2" TargetMode="External"/><Relationship Id="rId2" Type="http://schemas.openxmlformats.org/officeDocument/2006/relationships/hyperlink" Target="https://blog.arduino.cc/2022/02/01/create-this-card-dealing-robot-to-streamline-your-poker-nigh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e.arduino.cc/projecthub" TargetMode="External"/><Relationship Id="rId5" Type="http://schemas.openxmlformats.org/officeDocument/2006/relationships/hyperlink" Target="https://www.heise.de/news/Arduino-Projekt-Kellerluefter-mit-Taupunktsteuerung-6475218.html?wt_mc=rss.red.ho.ho.atom.beitrag.beitrag" TargetMode="External"/><Relationship Id="rId4" Type="http://schemas.openxmlformats.org/officeDocument/2006/relationships/hyperlink" Target="https://www.youtube.com/watch?v=ZH7a5cCcsQ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3221182" y="145721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de-DE" dirty="0"/>
              <a:t>221-55100 - Programmieren lernen mit </a:t>
            </a:r>
            <a:r>
              <a:rPr lang="de-DE" dirty="0" err="1"/>
              <a:t>Arduino</a:t>
            </a:r>
            <a:r>
              <a:rPr lang="de-DE" dirty="0"/>
              <a:t> - Schnupperkurs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Logistik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DEFBF1-21D0-4749-83F4-0683C752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79" y="1144160"/>
            <a:ext cx="4627945" cy="31969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2052BAC-2108-0F46-BCF6-36A26C0D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493" y="3371114"/>
            <a:ext cx="4477000" cy="2650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488D34-91FE-3C4B-AE59-45DA21B2D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93" y="2070621"/>
            <a:ext cx="7099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735E8-EB15-E74C-B6AC-B01DB98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 Willkommen - Logistik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70649-C173-A34D-81F2-F789ADCD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IT-folks – wer sind wir</a:t>
            </a:r>
          </a:p>
          <a:p>
            <a:r>
              <a:rPr lang="de-DE" dirty="0"/>
              <a:t>Danke an die </a:t>
            </a:r>
            <a:r>
              <a:rPr lang="de-DE" dirty="0" err="1"/>
              <a:t>Vhs</a:t>
            </a:r>
            <a:r>
              <a:rPr lang="de-DE" dirty="0"/>
              <a:t> Tübingen und Herrn Ries</a:t>
            </a:r>
          </a:p>
          <a:p>
            <a:r>
              <a:rPr lang="de-DE" dirty="0"/>
              <a:t>Corona-Regeln für diesen Kurs</a:t>
            </a:r>
          </a:p>
          <a:p>
            <a:r>
              <a:rPr lang="de-DE" dirty="0"/>
              <a:t>Kursziele – was machen wir in diesem Kurs</a:t>
            </a:r>
          </a:p>
          <a:p>
            <a:r>
              <a:rPr lang="de-DE" dirty="0"/>
              <a:t>Pausenzeiten – Toiletten</a:t>
            </a:r>
          </a:p>
          <a:p>
            <a:r>
              <a:rPr lang="de-DE" dirty="0"/>
              <a:t>Wann kann ich Fragen stellen ?</a:t>
            </a:r>
          </a:p>
          <a:p>
            <a:pPr lvl="1"/>
            <a:r>
              <a:rPr lang="de-DE" dirty="0"/>
              <a:t>Der Parkplatz für Fragen</a:t>
            </a:r>
          </a:p>
          <a:p>
            <a:r>
              <a:rPr lang="de-DE" dirty="0"/>
              <a:t>Du oder Sie ?</a:t>
            </a:r>
          </a:p>
          <a:p>
            <a:r>
              <a:rPr lang="de-DE" dirty="0"/>
              <a:t>Handouts – soll ich mitschreiben ?</a:t>
            </a:r>
          </a:p>
          <a:p>
            <a:pPr lvl="1"/>
            <a:r>
              <a:rPr lang="de-DE" u="sng" dirty="0">
                <a:hlinkClick r:id="rId2"/>
              </a:rPr>
              <a:t>https://github.com/itfolks-org/Arduino-Schnupperkurs-Deutsch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7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7312F-BDA3-F441-9892-4F324449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machen Leute mit </a:t>
            </a:r>
            <a:r>
              <a:rPr lang="de-DE" dirty="0" err="1"/>
              <a:t>Arduino</a:t>
            </a:r>
            <a:r>
              <a:rPr lang="de-DE" dirty="0"/>
              <a:t>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F02C-1B08-4343-A0E4-F3F39140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5101936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Kartenausgabegerät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https://blog.arduino.cc/2022/02/01/create-this-card-dealing-robot-to-streamline-your-poker-nights/</a:t>
            </a:r>
            <a:endParaRPr lang="de-DE" dirty="0"/>
          </a:p>
          <a:p>
            <a:endParaRPr lang="de-DE" dirty="0"/>
          </a:p>
          <a:p>
            <a:r>
              <a:rPr lang="de-DE" dirty="0"/>
              <a:t>Ostereier-Mal-maschine</a:t>
            </a:r>
          </a:p>
          <a:p>
            <a:r>
              <a:rPr lang="de-DE" dirty="0">
                <a:hlinkClick r:id="rId3"/>
              </a:rPr>
              <a:t>https://youtu.be/cFJ1CX3XbK0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T-shirt</a:t>
            </a:r>
            <a:r>
              <a:rPr lang="de-DE" dirty="0"/>
              <a:t>-Falt-maschine</a:t>
            </a:r>
          </a:p>
          <a:p>
            <a:r>
              <a:rPr lang="de-DE" dirty="0">
                <a:hlinkClick r:id="rId4"/>
              </a:rPr>
              <a:t>https://www.youtube.com/watch?v=ZH7a5cCcsQ0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Kellerentfeuchtmaschine</a:t>
            </a:r>
            <a:endParaRPr lang="de-DE" dirty="0"/>
          </a:p>
          <a:p>
            <a:r>
              <a:rPr lang="de-DE" dirty="0">
                <a:hlinkClick r:id="rId5"/>
              </a:rPr>
              <a:t>https://www.heise.de/news/Arduino-Projekt-Kellerluefter-mit-Taupunktsteuerung-6475218.html?wt_mc=rss.red.ho.ho.atom.beitrag.beitrag</a:t>
            </a:r>
            <a:endParaRPr lang="de-DE" dirty="0"/>
          </a:p>
          <a:p>
            <a:endParaRPr lang="de-DE" dirty="0"/>
          </a:p>
          <a:p>
            <a:r>
              <a:rPr lang="de-DE" dirty="0"/>
              <a:t>Offizieller </a:t>
            </a:r>
            <a:r>
              <a:rPr lang="de-DE" dirty="0" err="1"/>
              <a:t>Arduino</a:t>
            </a:r>
            <a:r>
              <a:rPr lang="de-DE" dirty="0"/>
              <a:t> Project Hub</a:t>
            </a:r>
          </a:p>
          <a:p>
            <a:r>
              <a:rPr lang="de-DE" dirty="0">
                <a:hlinkClick r:id="rId6"/>
              </a:rPr>
              <a:t>https://create.arduino.cc/projecthub</a:t>
            </a:r>
            <a:endParaRPr lang="de-DE" dirty="0"/>
          </a:p>
          <a:p>
            <a:r>
              <a:rPr lang="de-DE" dirty="0"/>
              <a:t>Z.B. Haustemperatur in der Cloud historisieren</a:t>
            </a:r>
          </a:p>
          <a:p>
            <a:r>
              <a:rPr lang="de-DE" dirty="0">
                <a:hlinkClick r:id="rId7"/>
              </a:rPr>
              <a:t>https://create.arduino.cc/projecthub/masteruan/home-temperature-while-you-re-on-holiday-3ab805?ref=platform&amp;ref_id=424_trending_part%27A=0__&amp;offset=2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5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https://</a:t>
            </a:r>
            <a:r>
              <a:rPr lang="de-DE" dirty="0" err="1"/>
              <a:t>creativecommons.org</a:t>
            </a:r>
            <a:r>
              <a:rPr lang="de-DE" dirty="0"/>
              <a:t>/</a:t>
            </a:r>
            <a:r>
              <a:rPr lang="de-DE" dirty="0" err="1"/>
              <a:t>licenses</a:t>
            </a:r>
            <a:r>
              <a:rPr lang="de-DE" dirty="0"/>
              <a:t>/</a:t>
            </a:r>
            <a:r>
              <a:rPr lang="de-DE" dirty="0" err="1"/>
              <a:t>by-sa</a:t>
            </a:r>
            <a:r>
              <a:rPr lang="de-DE" dirty="0"/>
              <a:t>/3.0/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Breitbild</PresentationFormat>
  <Paragraphs>36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Herzlich Willkommen - Logistik</vt:lpstr>
      <vt:lpstr>Was machen Leute mit Arduino…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18</cp:revision>
  <dcterms:created xsi:type="dcterms:W3CDTF">2021-05-11T17:03:26Z</dcterms:created>
  <dcterms:modified xsi:type="dcterms:W3CDTF">2022-02-22T15:14:37Z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