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91" r:id="rId5"/>
    <p:sldId id="292" r:id="rId6"/>
    <p:sldId id="293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folks-org/Arduino-Schnupperkurs-Deuts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7a5cCcsQ0" TargetMode="External"/><Relationship Id="rId2" Type="http://schemas.openxmlformats.org/officeDocument/2006/relationships/hyperlink" Target="https://blog.arduino.cc/2022/02/01/create-this-card-dealing-robot-to-streamline-your-poker-nigh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.arduino.cc/projecthu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3221182" y="145721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dirty="0"/>
              <a:t>221-55100 - Programmieren lernen mit </a:t>
            </a:r>
            <a:r>
              <a:rPr lang="de-DE" dirty="0" err="1"/>
              <a:t>Arduino</a:t>
            </a:r>
            <a:r>
              <a:rPr lang="de-DE" dirty="0"/>
              <a:t> - Schnupperkurs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DEFBF1-21D0-4749-83F4-0683C752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79" y="1144160"/>
            <a:ext cx="4627945" cy="31969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2052BAC-2108-0F46-BCF6-36A26C0D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493" y="3371114"/>
            <a:ext cx="4477000" cy="2650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488D34-91FE-3C4B-AE59-45DA21B2D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93" y="2070621"/>
            <a:ext cx="7099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IT-folks – wer sind wir</a:t>
            </a:r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Corona-Regeln für diesen Kurs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2"/>
              </a:rPr>
              <a:t>https://github.com/itfolks-org/Arduino-Schnupperkurs-Deutsch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312F-BDA3-F441-9892-4F324449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Leute mit </a:t>
            </a:r>
            <a:r>
              <a:rPr lang="de-DE" dirty="0" err="1"/>
              <a:t>Arduino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F02C-1B08-4343-A0E4-F3F39140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Kartenausgabegerät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https://blog.arduino.cc/2022/02/01/create-this-card-dealing-robot-to-streamline-your-poker-nights/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T-shirt</a:t>
            </a:r>
            <a:r>
              <a:rPr lang="de-DE" dirty="0"/>
              <a:t>-Falt-maschine</a:t>
            </a:r>
          </a:p>
          <a:p>
            <a:r>
              <a:rPr lang="de-DE" dirty="0">
                <a:hlinkClick r:id="rId3"/>
              </a:rPr>
              <a:t>https://www.youtube.com/watch?v=ZH7a5cCcsQ0</a:t>
            </a:r>
            <a:endParaRPr lang="de-DE" dirty="0"/>
          </a:p>
          <a:p>
            <a:endParaRPr lang="de-DE" dirty="0"/>
          </a:p>
          <a:p>
            <a:r>
              <a:rPr lang="de-DE" dirty="0"/>
              <a:t>Offizieller </a:t>
            </a:r>
            <a:r>
              <a:rPr lang="de-DE" dirty="0" err="1"/>
              <a:t>Arduino</a:t>
            </a:r>
            <a:r>
              <a:rPr lang="de-DE" dirty="0"/>
              <a:t> Project Hub</a:t>
            </a:r>
          </a:p>
          <a:p>
            <a:r>
              <a:rPr lang="de-DE" dirty="0">
                <a:hlinkClick r:id="rId4"/>
              </a:rPr>
              <a:t>https://create.arduino.cc/projecthub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5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Breitbild</PresentationFormat>
  <Paragraphs>27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Herzlich Willkommen - Logistik</vt:lpstr>
      <vt:lpstr>Was machen Leute mit Arduino…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17</cp:revision>
  <dcterms:created xsi:type="dcterms:W3CDTF">2021-05-11T17:03:26Z</dcterms:created>
  <dcterms:modified xsi:type="dcterms:W3CDTF">2022-02-07T10:45:42Z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