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91" r:id="rId5"/>
    <p:sldId id="292" r:id="rId6"/>
    <p:sldId id="293" r:id="rId7"/>
    <p:sldId id="316" r:id="rId8"/>
    <p:sldId id="317" r:id="rId9"/>
    <p:sldId id="31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82" autoAdjust="0"/>
    <p:restoredTop sz="96361"/>
  </p:normalViewPr>
  <p:slideViewPr>
    <p:cSldViewPr snapToGrid="0">
      <p:cViewPr varScale="1">
        <p:scale>
          <a:sx n="118" d="100"/>
          <a:sy n="118" d="100"/>
        </p:scale>
        <p:origin x="24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1EAE3-0D17-7D4D-B5C8-7430D3A14508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D79F6-C8AD-5749-9DE6-19634A2965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85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D7571-E87A-5642-8000-463B5F50396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4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28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75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27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Was ist euer Kursziel</a:t>
            </a:r>
          </a:p>
          <a:p>
            <a:r>
              <a:rPr lang="de-DE"/>
              <a:t>https://www.polleverywhere.com/free_text_polls/xQMsxYNorlTJ3mw3aLbL1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60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26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3F70-4873-4D5F-94DD-4BB70DA0F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96DD0-5229-475C-A3ED-93E2BD8DF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44731-5F82-4EF9-8D92-E02B1705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A3EF6-96CD-4D72-8732-52F7DFD7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47148-B750-4802-997D-EE3145EB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4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6CAE-4098-42A1-BD49-2EF8FBD5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F699F-F543-47F4-A547-6246AB81F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C32E-F6D5-4393-9AE7-B6B15133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D5350-3BBC-4A09-878A-36BA43AC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D69C2-94AA-4406-9621-2EC05776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0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1A488-028A-4DCD-94DB-BCB54390E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8CAA9-17B3-4EE6-9962-B40F13F20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885CC-30E0-402C-8B3C-5DAB4365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D37D-D130-49D3-91CB-C93714CC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40B5-3861-48B7-9CC6-B394E729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9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27C8-31FB-42B1-9CB0-6A7A10BF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8D59E-5AC3-404E-8E34-B91DA9AF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6B351-9860-4571-A992-3F397B6B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C4460-2F31-46B9-A403-9B0BBEB4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5E04F-94E3-4BEC-BDD8-1046B106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7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4218-8091-44BA-BAF1-581F59E5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99003-8E66-4B58-8DE6-D8AF59C27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18E8-2CE4-412B-9C05-40A61F3F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1DC76-44B4-407C-8551-9763EECA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D6463-1648-4151-B358-7CE0C320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FE09-61FD-4CA6-9835-4823FE02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2F0B-64CA-4BBF-A90C-5AC532DAA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F36F6-A869-4272-8305-F8C400060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ADE94-36F0-4CB1-966E-3D71DD65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A4B2E-BA07-4869-AE13-E1715EEB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96C6D-D356-4C4B-9E30-9BC28EE9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4AB6-C886-4C48-A5CB-D7A4E694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43AFD-B375-4AEE-AC51-9714B6FA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02ED9-290B-4E14-AE2E-42C850874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8ADFB-0EBA-421C-AC41-F3B3D43C6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35D1E-9C38-4C86-9EE8-A8F92CAED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818FC-F881-41C4-9ECC-8788B03C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74274-BE3F-4526-BF48-2F1EB378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DA785-2BA2-4163-B8A0-68362A8E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9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D79E-3F74-4A38-9E97-582971B3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A7D55-A341-465C-9420-CF7CD92F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BCCCB-375B-4AB3-BBD1-58845F76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CB9D7-2157-43D1-85A2-8BFC298F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2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DF08C-3195-44F9-AB83-06140E75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07D54-91C1-4785-862E-CE4AB196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21938-4489-4AD5-9C40-1135B802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8FAB-5178-4812-9771-D2069976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FED08-0D44-44D8-B9BF-335113C75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7A602-4B82-4893-8D75-E13AAFE7B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650D2-FE72-49C2-A547-3EF900B6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AA747-4948-42DB-B548-F8340C0B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77E58-8EDD-4A66-9DA8-A5713213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6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360B-B47A-42C7-9801-2B90B817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41D87-CB6B-4C4A-AF1F-67DEB2753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5D7FE-7C69-42B8-A2C9-8BA122215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EF3B6-2376-40A2-BCB8-8EBCC2B6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6EB4C-B09E-45C9-987A-77829DA1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4742B-7217-4C23-9162-36C4C348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0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9DBB3-588D-48D1-ADFA-6AC3967A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7F13E-7DB6-4B89-BD7A-099802A1E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E6174-4A96-4E4F-B95A-9BC8035CC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78720-212C-42BB-B356-99628BFE1EBF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4D747-9EC6-4B2A-A84F-62B44F308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7F591-A509-4B13-AE4B-5946A8E37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1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folks-org/Arduino-Schnupperkurs-Deutsc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e.arduino.cc/projecthub" TargetMode="External"/><Relationship Id="rId3" Type="http://schemas.openxmlformats.org/officeDocument/2006/relationships/hyperlink" Target="https://youtu.be/1msnPf8uimU" TargetMode="External"/><Relationship Id="rId7" Type="http://schemas.openxmlformats.org/officeDocument/2006/relationships/hyperlink" Target="https://www.heise.de/news/Arduino-Projekt-Kellerluefter-mit-Taupunktsteuerung-6475218.html?wt_mc=rss.red.ho.ho.atom.beitrag.beitra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ZH7a5cCcsQ0" TargetMode="External"/><Relationship Id="rId5" Type="http://schemas.openxmlformats.org/officeDocument/2006/relationships/hyperlink" Target="https://youtu.be/cFJ1CX3XbK0" TargetMode="External"/><Relationship Id="rId4" Type="http://schemas.openxmlformats.org/officeDocument/2006/relationships/hyperlink" Target="https://blog.arduino.cc/2022/02/01/create-this-card-dealing-robot-to-streamline-your-poker-nights/" TargetMode="External"/><Relationship Id="rId9" Type="http://schemas.openxmlformats.org/officeDocument/2006/relationships/hyperlink" Target="https://create.arduino.cc/projecthub/masteruan/home-temperature-while-you-re-on-holiday-3ab805?ref=platform&amp;ref_id=424_trending_part%27A=0__&amp;offset=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22B42B-1A7A-574A-9302-68A583E00075}"/>
              </a:ext>
            </a:extLst>
          </p:cNvPr>
          <p:cNvSpPr/>
          <p:nvPr/>
        </p:nvSpPr>
        <p:spPr>
          <a:xfrm>
            <a:off x="0" y="29994"/>
            <a:ext cx="12192000" cy="6857997"/>
          </a:xfrm>
          <a:prstGeom prst="rect">
            <a:avLst/>
          </a:prstGeom>
          <a:solidFill>
            <a:srgbClr val="429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E8EAED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4E9F6-8248-1E4F-8A03-ED0A674E2B2A}"/>
              </a:ext>
            </a:extLst>
          </p:cNvPr>
          <p:cNvSpPr/>
          <p:nvPr/>
        </p:nvSpPr>
        <p:spPr>
          <a:xfrm>
            <a:off x="-237067" y="29993"/>
            <a:ext cx="12666133" cy="57871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srgbClr val="00404A">
                <a:alpha val="14902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8907E-2764-CD41-8329-EE55085A78A8}"/>
              </a:ext>
            </a:extLst>
          </p:cNvPr>
          <p:cNvSpPr txBox="1">
            <a:spLocks/>
          </p:cNvSpPr>
          <p:nvPr/>
        </p:nvSpPr>
        <p:spPr>
          <a:xfrm>
            <a:off x="3221182" y="145721"/>
            <a:ext cx="8534400" cy="146428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Kurs</a:t>
            </a:r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de-DE" dirty="0"/>
              <a:t>221-55100 - Programmieren lernen mit </a:t>
            </a:r>
            <a:r>
              <a:rPr lang="de-DE" dirty="0" err="1"/>
              <a:t>Arduino</a:t>
            </a:r>
            <a:r>
              <a:rPr lang="de-DE" dirty="0"/>
              <a:t> - Schnupperkurs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952C7CC-F78D-814F-A7B7-1F1F5E409FA8}"/>
              </a:ext>
            </a:extLst>
          </p:cNvPr>
          <p:cNvSpPr txBox="1">
            <a:spLocks/>
          </p:cNvSpPr>
          <p:nvPr/>
        </p:nvSpPr>
        <p:spPr>
          <a:xfrm>
            <a:off x="1467756" y="6089120"/>
            <a:ext cx="9256485" cy="40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err="1">
                <a:solidFill>
                  <a:schemeClr val="bg1">
                    <a:alpha val="80000"/>
                  </a:schemeClr>
                </a:solidFill>
                <a:latin typeface="Artifakt Element" panose="020B0503050000020004" pitchFamily="34" charset="77"/>
                <a:ea typeface="Artifakt Element" panose="020B0503050000020004" pitchFamily="34" charset="77"/>
              </a:rPr>
              <a:t>Logistik</a:t>
            </a:r>
            <a:endParaRPr lang="en-US" sz="2800" dirty="0">
              <a:solidFill>
                <a:schemeClr val="bg1">
                  <a:alpha val="80000"/>
                </a:schemeClr>
              </a:solidFill>
              <a:latin typeface="Artifakt Element" panose="020B0503050000020004" pitchFamily="34" charset="77"/>
              <a:ea typeface="Artifakt Element" panose="020B0503050000020004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85BB2-1D49-9E4C-82FB-B46B3ECCECEA}"/>
              </a:ext>
            </a:extLst>
          </p:cNvPr>
          <p:cNvSpPr txBox="1"/>
          <p:nvPr/>
        </p:nvSpPr>
        <p:spPr>
          <a:xfrm>
            <a:off x="7057017" y="850571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rgbClr val="44546A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6DEFBF1-21D0-4749-83F4-0683C7527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9479" y="1144160"/>
            <a:ext cx="4627945" cy="319693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2052BAC-2108-0F46-BCF6-36A26C0D8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4493" y="3371114"/>
            <a:ext cx="4477000" cy="265085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2488D34-91FE-3C4B-AE59-45DA21B2D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1493" y="2070621"/>
            <a:ext cx="70993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735E8-EB15-E74C-B6AC-B01DB989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Herzlich Willkommen - Logistik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470649-C173-A34D-81F2-F789ADCDD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IT-folks – wer sind wir</a:t>
            </a:r>
          </a:p>
          <a:p>
            <a:r>
              <a:rPr lang="de-DE" dirty="0"/>
              <a:t>Danke an die </a:t>
            </a:r>
            <a:r>
              <a:rPr lang="de-DE" dirty="0" err="1"/>
              <a:t>Vhs</a:t>
            </a:r>
            <a:r>
              <a:rPr lang="de-DE" dirty="0"/>
              <a:t> Tübingen und Herrn Ries</a:t>
            </a:r>
          </a:p>
          <a:p>
            <a:r>
              <a:rPr lang="de-DE" dirty="0"/>
              <a:t>Kursziele – was machen wir in diesem Kurs</a:t>
            </a:r>
          </a:p>
          <a:p>
            <a:r>
              <a:rPr lang="de-DE" dirty="0"/>
              <a:t>Pausenzeiten – Toiletten</a:t>
            </a:r>
          </a:p>
          <a:p>
            <a:r>
              <a:rPr lang="de-DE" dirty="0"/>
              <a:t>Wann kann ich Fragen stellen ?</a:t>
            </a:r>
          </a:p>
          <a:p>
            <a:pPr lvl="1"/>
            <a:r>
              <a:rPr lang="de-DE" dirty="0"/>
              <a:t>Der Parkplatz für Fragen</a:t>
            </a:r>
          </a:p>
          <a:p>
            <a:r>
              <a:rPr lang="de-DE" dirty="0"/>
              <a:t>Du oder Sie ?</a:t>
            </a:r>
          </a:p>
          <a:p>
            <a:r>
              <a:rPr lang="de-DE" dirty="0"/>
              <a:t>Handouts – soll ich mitschreiben ?</a:t>
            </a:r>
          </a:p>
          <a:p>
            <a:pPr lvl="1"/>
            <a:r>
              <a:rPr lang="de-DE" u="sng" dirty="0">
                <a:hlinkClick r:id="rId3"/>
              </a:rPr>
              <a:t>https://github.com/itfolks-org/Arduino-Schnupperkurs-Deutsch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679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7312F-BDA3-F441-9892-4F324449C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455" y="136525"/>
            <a:ext cx="10515600" cy="1325563"/>
          </a:xfrm>
        </p:spPr>
        <p:txBody>
          <a:bodyPr/>
          <a:lstStyle/>
          <a:p>
            <a:r>
              <a:rPr lang="de-DE" dirty="0"/>
              <a:t>Was machen Leute mit </a:t>
            </a:r>
            <a:r>
              <a:rPr lang="de-DE" dirty="0" err="1"/>
              <a:t>Arduino</a:t>
            </a:r>
            <a:r>
              <a:rPr lang="de-DE" dirty="0"/>
              <a:t>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EFF02C-1B08-4343-A0E4-F3F391401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691"/>
            <a:ext cx="10515600" cy="5351318"/>
          </a:xfrm>
        </p:spPr>
        <p:txBody>
          <a:bodyPr>
            <a:normAutofit fontScale="47500" lnSpcReduction="20000"/>
          </a:bodyPr>
          <a:lstStyle/>
          <a:p>
            <a:r>
              <a:rPr lang="de-DE" dirty="0"/>
              <a:t>Smart Robot Car Kit</a:t>
            </a:r>
          </a:p>
          <a:p>
            <a:r>
              <a:rPr lang="de-DE" dirty="0">
                <a:hlinkClick r:id="rId3"/>
              </a:rPr>
              <a:t>https://youtu.be/1msnPf8uimU</a:t>
            </a:r>
            <a:endParaRPr lang="de-DE" dirty="0"/>
          </a:p>
          <a:p>
            <a:endParaRPr lang="de-DE" dirty="0"/>
          </a:p>
          <a:p>
            <a:r>
              <a:rPr lang="de-DE" dirty="0"/>
              <a:t>Kartenausgabegerät</a:t>
            </a:r>
            <a:endParaRPr lang="de-DE" dirty="0">
              <a:hlinkClick r:id="rId4"/>
            </a:endParaRPr>
          </a:p>
          <a:p>
            <a:r>
              <a:rPr lang="de-DE" dirty="0">
                <a:hlinkClick r:id="rId4"/>
              </a:rPr>
              <a:t>https://blog.arduino.cc/2022/02/01/create-this-card-dealing-robot-to-streamline-your-poker-nights/</a:t>
            </a:r>
            <a:endParaRPr lang="de-DE" dirty="0"/>
          </a:p>
          <a:p>
            <a:endParaRPr lang="de-DE" dirty="0"/>
          </a:p>
          <a:p>
            <a:r>
              <a:rPr lang="de-DE" dirty="0"/>
              <a:t>Ostereier-Mal-maschine</a:t>
            </a:r>
          </a:p>
          <a:p>
            <a:r>
              <a:rPr lang="de-DE" dirty="0">
                <a:hlinkClick r:id="rId5"/>
              </a:rPr>
              <a:t>https://youtu.be/cFJ1CX3XbK0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T-shirt</a:t>
            </a:r>
            <a:r>
              <a:rPr lang="de-DE" dirty="0"/>
              <a:t>-Falt-maschine</a:t>
            </a:r>
          </a:p>
          <a:p>
            <a:r>
              <a:rPr lang="de-DE" dirty="0">
                <a:hlinkClick r:id="rId6"/>
              </a:rPr>
              <a:t>https://www.youtube.com/watch?v=ZH7a5cCcsQ0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Kellerentfeuchtmaschine</a:t>
            </a:r>
            <a:endParaRPr lang="de-DE" dirty="0"/>
          </a:p>
          <a:p>
            <a:r>
              <a:rPr lang="de-DE" dirty="0">
                <a:hlinkClick r:id="rId7"/>
              </a:rPr>
              <a:t>https://www.heise.de/news/Arduino-Projekt-Kellerluefter-mit-Taupunktsteuerung-6475218.html?wt_mc=rss.red.ho.ho.atom.beitrag.beitrag</a:t>
            </a:r>
            <a:endParaRPr lang="de-DE" dirty="0"/>
          </a:p>
          <a:p>
            <a:endParaRPr lang="de-DE" dirty="0"/>
          </a:p>
          <a:p>
            <a:r>
              <a:rPr lang="de-DE" dirty="0"/>
              <a:t>Offizieller </a:t>
            </a:r>
            <a:r>
              <a:rPr lang="de-DE" dirty="0" err="1"/>
              <a:t>Arduino</a:t>
            </a:r>
            <a:r>
              <a:rPr lang="de-DE" dirty="0"/>
              <a:t> Project Hub</a:t>
            </a:r>
          </a:p>
          <a:p>
            <a:r>
              <a:rPr lang="de-DE" dirty="0">
                <a:hlinkClick r:id="rId8"/>
              </a:rPr>
              <a:t>https://create.arduino.cc/projecthub</a:t>
            </a:r>
            <a:endParaRPr lang="de-DE" dirty="0"/>
          </a:p>
          <a:p>
            <a:r>
              <a:rPr lang="de-DE" dirty="0"/>
              <a:t>Z.B. Haustemperatur in der Cloud historisieren</a:t>
            </a:r>
          </a:p>
          <a:p>
            <a:r>
              <a:rPr lang="de-DE" dirty="0">
                <a:hlinkClick r:id="rId9"/>
              </a:rPr>
              <a:t>https://create.arduino.cc/projecthub/masteruan/home-temperature-while-you-re-on-holiday-3ab805?ref=platform&amp;ref_id=424_trending_part%27A=0__&amp;offset=2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954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8FDB73-9474-486A-559B-F2E4FB00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Interaktive Fragen während des Kurses</a:t>
            </a:r>
            <a:br>
              <a:rPr lang="de-DE" dirty="0"/>
            </a:br>
            <a:r>
              <a:rPr lang="de-DE" dirty="0"/>
              <a:t>auf Handy oder PC beantworten: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64EB85-7D7D-6B12-1CC8-1EB244255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 mitzumachen:    	</a:t>
            </a:r>
            <a:r>
              <a:rPr lang="de-DE" dirty="0" err="1"/>
              <a:t>pollev.com</a:t>
            </a:r>
            <a:endParaRPr lang="de-DE" dirty="0"/>
          </a:p>
          <a:p>
            <a:r>
              <a:rPr lang="de-DE" dirty="0"/>
              <a:t>Eingeben: 			PETERB635</a:t>
            </a:r>
          </a:p>
          <a:p>
            <a:r>
              <a:rPr lang="de-DE" dirty="0"/>
              <a:t>Optional einen Namen angeben (Spitzname oder Klarname)</a:t>
            </a:r>
          </a:p>
          <a:p>
            <a:r>
              <a:rPr lang="de-DE" dirty="0"/>
              <a:t>Oder diesen QR-Code verwenden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209BB2B-24CC-A055-0FFB-A6F01E6F9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826" y="3302000"/>
            <a:ext cx="36068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16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DFE45-8BB5-1D55-7E9F-66A8E2939C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3D79F-667C-31D7-77F1-400D932DF8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free_text_polls/xQMsxYNorlTJ3mw3aLbL1">
            <a:extLst>
              <a:ext uri="{FF2B5EF4-FFF2-40B4-BE49-F238E27FC236}">
                <a16:creationId xmlns:a16="http://schemas.microsoft.com/office/drawing/2014/main" id="{CB02E0B1-2193-525A-11E9-9DD30C8AD9A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26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936CD-7D3C-B341-9FFC-2AF7C2C2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Attribution und 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F89A04-C556-384F-8F4C-62B249513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Diese Folien wurden von Peter </a:t>
            </a:r>
            <a:r>
              <a:rPr lang="de-DE" dirty="0" err="1"/>
              <a:t>Bendel</a:t>
            </a:r>
            <a:r>
              <a:rPr lang="de-DE" dirty="0"/>
              <a:t> erstellt.</a:t>
            </a:r>
          </a:p>
          <a:p>
            <a:r>
              <a:rPr lang="de-DE" dirty="0"/>
              <a:t>Für diese Folien gilt die </a:t>
            </a:r>
            <a:r>
              <a:rPr lang="de-DE" b="1" dirty="0"/>
              <a:t>Attribution-</a:t>
            </a:r>
            <a:r>
              <a:rPr lang="de-DE" b="1" dirty="0" err="1"/>
              <a:t>ShareAlike</a:t>
            </a:r>
            <a:r>
              <a:rPr lang="de-DE" b="1" dirty="0"/>
              <a:t> 3.0 </a:t>
            </a:r>
            <a:r>
              <a:rPr lang="de-DE" b="1" dirty="0" err="1"/>
              <a:t>Unported</a:t>
            </a:r>
            <a:endParaRPr lang="de-DE" b="1" dirty="0"/>
          </a:p>
          <a:p>
            <a:r>
              <a:rPr lang="de-DE" dirty="0"/>
              <a:t> Lizenz, https://</a:t>
            </a:r>
            <a:r>
              <a:rPr lang="de-DE" dirty="0" err="1"/>
              <a:t>creativecommons.org</a:t>
            </a:r>
            <a:r>
              <a:rPr lang="de-DE" dirty="0"/>
              <a:t>/</a:t>
            </a:r>
            <a:r>
              <a:rPr lang="de-DE" dirty="0" err="1"/>
              <a:t>licenses</a:t>
            </a:r>
            <a:r>
              <a:rPr lang="de-DE" dirty="0"/>
              <a:t>/</a:t>
            </a:r>
            <a:r>
              <a:rPr lang="de-DE" dirty="0" err="1"/>
              <a:t>by-sa</a:t>
            </a:r>
            <a:r>
              <a:rPr lang="de-DE" dirty="0"/>
              <a:t>/3.0/</a:t>
            </a:r>
          </a:p>
        </p:txBody>
      </p:sp>
    </p:spTree>
    <p:extLst>
      <p:ext uri="{BB962C8B-B14F-4D97-AF65-F5344CB8AC3E}">
        <p14:creationId xmlns:p14="http://schemas.microsoft.com/office/powerpoint/2010/main" val="310311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B9B92454B73847AA0367335585965E" ma:contentTypeVersion="12" ma:contentTypeDescription="Create a new document." ma:contentTypeScope="" ma:versionID="e03bd757301da460c704f3115d541a61">
  <xsd:schema xmlns:xsd="http://www.w3.org/2001/XMLSchema" xmlns:xs="http://www.w3.org/2001/XMLSchema" xmlns:p="http://schemas.microsoft.com/office/2006/metadata/properties" xmlns:ns2="7e0397fa-c04e-494e-b1f1-774ad14ae133" xmlns:ns3="8413540a-1bb6-4053-94a1-f89835fea1c0" targetNamespace="http://schemas.microsoft.com/office/2006/metadata/properties" ma:root="true" ma:fieldsID="8a43826bbb8ef7d01dc3ce4144ed7f57" ns2:_="" ns3:_="">
    <xsd:import namespace="7e0397fa-c04e-494e-b1f1-774ad14ae133"/>
    <xsd:import namespace="8413540a-1bb6-4053-94a1-f89835fea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0397fa-c04e-494e-b1f1-774ad14ae1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13540a-1bb6-4053-94a1-f89835fea1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285E5B-5F99-40AB-B4B4-B67FE3E290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6B1A69-4B86-4CD0-9260-0F88A0083D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0397fa-c04e-494e-b1f1-774ad14ae133"/>
    <ds:schemaRef ds:uri="8413540a-1bb6-4053-94a1-f89835fea1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B22CCF-3790-4DAF-9B94-BBE8105DACDB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7e0397fa-c04e-494e-b1f1-774ad14ae133"/>
    <ds:schemaRef ds:uri="http://www.w3.org/XML/1998/namespace"/>
    <ds:schemaRef ds:uri="http://schemas.microsoft.com/office/infopath/2007/PartnerControls"/>
    <ds:schemaRef ds:uri="http://purl.org/dc/dcmitype/"/>
    <ds:schemaRef ds:uri="8413540a-1bb6-4053-94a1-f89835fea1c0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Macintosh PowerPoint</Application>
  <PresentationFormat>Breitbild</PresentationFormat>
  <Paragraphs>50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Artifakt Element</vt:lpstr>
      <vt:lpstr>Calibri</vt:lpstr>
      <vt:lpstr>Calibri Light</vt:lpstr>
      <vt:lpstr>Office Theme</vt:lpstr>
      <vt:lpstr>PowerPoint-Präsentation</vt:lpstr>
      <vt:lpstr>Herzlich Willkommen - Logistik</vt:lpstr>
      <vt:lpstr>Was machen Leute mit Arduino…</vt:lpstr>
      <vt:lpstr>Interaktive Fragen während des Kurses auf Handy oder PC beantworten:</vt:lpstr>
      <vt:lpstr>PowerPoint-Präsentation</vt:lpstr>
      <vt:lpstr>Attribution und 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New Circuit</dc:title>
  <dc:creator>Ben</dc:creator>
  <cp:lastModifiedBy>Peter Bendel</cp:lastModifiedBy>
  <cp:revision>21</cp:revision>
  <dcterms:created xsi:type="dcterms:W3CDTF">2021-05-11T17:03:26Z</dcterms:created>
  <dcterms:modified xsi:type="dcterms:W3CDTF">2022-11-02T16:44:01Z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0x010100B4B9B92454B73847AA0367335585965E</vt:lpwstr>
  </property>
</Properties>
</file>