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1" r:id="rId5"/>
    <p:sldId id="316" r:id="rId6"/>
    <p:sldId id="317" r:id="rId7"/>
    <p:sldId id="318" r:id="rId8"/>
    <p:sldId id="320" r:id="rId9"/>
    <p:sldId id="319" r:id="rId10"/>
    <p:sldId id="321" r:id="rId11"/>
    <p:sldId id="322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24575,'-3'8'0,"2"3"0,-3-5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24575,'0'7'0,"0"0"0,0 3 0,0-2 0,0 5 0,0-2 0,0 3 0,0 1 0,0-1 0,0 6 0,-3-8 0,3 7 0,-4-8 0,4 0 0,0-1 0,0-3 0,0 1 0,0-1 0,0 0 0,0-6 0,0-5 0,0-7 0,0 0 0,0-9 0,0 8 0,0-2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24575,'7'-3'0,"-3"-1"0,2-3 0,-2 0 0,0 0 0,2 3 0,-2-2 0,0 2 0,-1-3 0,0 3 0,-2-3 0,5 6 0,-5-5 0,5 5 0,-5-5 0,5 5 0,-5-5 0,6 5 0,-4-2 0,-2 3 0,5 0 0,-9-3 0,7-1 0,-1 0 0,-3-2 0,7 5 0,-3-5 0,3 5 0,-3-5 0,2 5 0,-2-2 0,3 3 0,0 0 0,-3-3 0,2 2 0,-5-6 0,5 7 0,-2-3 0,0-1 0,-1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0 24575,'-4'3'0,"-2"-2"0,2 2 0,-7 1 0,0 0 0,-3-1 0,-6 9 0,-11-5 0,-9 8 0,-31-1 0,-6 8-375,29-10 1,-1 1 374,1 3 0,-1 1 0,1-5 0,-1 1 0,-4 7 0,-1-1 0,4-9 0,0 0 0,-4 9 0,1 1 0,4-7 0,1-1 0,-1 2 0,1-2 0,-49 4 0,0-9 0,0 0 0,0-5 0,0 12 0,0-12 0,10 12 0,-8-5 0,9-1 0,-11 6 0,0-12 0,0 5 0,10 0 0,-7-6 0,7 6 0,-10-7 0,0 0 0,0 0 0,0 0 0,0 7 0,0-5 0,43 1 0,1 1 0,-47 3 0,46-6 0,0 0 0,0 3 0,1-1 0,-47-3 0,46 0 0,1 0 0,-44 0 0,0 0 0,10 0 0,-7 0 0,7 0 0,-10 0 0,10 0 0,3 0 0,11 7 0,-11-5-267,7 4 267,-7-6 0,21 0 0,-8 0 0,7 7 0,-20-6 0,19 6 0,-17-7 0,19 0 0,-1 0 739,-7 0-739,8 0 277,-11 0-277,11 0 0,2 0 0,11 0 0,-1 0 0,1 0 0,0 0 0,-1 0 0,1 0 0,10 0 0,-8 0 0,18 0 0,-7 0 0,10 0 0,0 0 0,0 0 0,5 0 0,-3 0 0,3 0 0,1 0 0,-4 0 0,3 0 0,-5 0 0,0 0 0,0 0 0,0 0 0,0 0 0,0 0 0,-11 0 0,9 0 0,-19 0 0,8-6 0,-11 5 0,11-5 0,-7 6 0,17-4 0,-7 3 0,18-6 0,-5 2 0,14-2 0,-15 2 0,7-2 0,-3 6 0,-5-3 0,11 4 0,-5 0 0,0 0 0,4 0 0,-9 0 0,3-4 0,-5 3 0,0-3 0,6 1 0,1 2 0,6-2 0,0 3 0,-1 0 0,4 0 0,-2 0 0,2 0 0,-3-3 0,0 2 0,3-2 0,-3 3 0,3 0 0,-3-3 0,0 2 0,0-2 0,0 0 0,-1 2 0,1-5 0,0 5 0,-6-2 0,5 3 0,-5-4 0,6 4 0,3-4 0,-9 4 0,8 0 0,-5-3 0,7 3 0,3-7 0,0 6 0,-3-2 0,2 0 0,-2 2 0,2-2 0,1 3 0,0 0 0,3-3 0,-2 2 0,2-2 0,-3 3 0,3-3 0,-2-1 0,-1 0 0,-1-2 0,-2 5 0,3-5 0,-4 5 0,3-5 0,-2 5 0,3-2 0,0 3 0,0 0 0,0 0 0,0 0 0,0 0 0,0 0 0,0 0 0,0 0 0,-1 0 0,1 0 0,3-3 0,-2 2 0,-1-5 0,-1 5 0,-2-6 0,3 7 0,3-7 0,-2 7 0,2-7 0,0 3 0,-3 0 0,7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24575,'4'3'0,"-1"1"0,-3 3 0,0 0 0,0 0 0,0 0 0,0 3 0,0 1 0,0 0 0,0 3 0,4-3 0,-4 3 0,4-3 0,-1 2 0,-2 4 0,2-5 0,-3 8 0,0-9 0,0 3 0,0-3 0,0-1 0,0 0 0,0-2 0,0 2 0,0-3 0,0 0 0,0 0 0,0-6 0,0-5 0,3-4 0,2-11 0,-1 7 0,0-2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24575,'7'3'0,"0"-2"0,0 2 0,0-3 0,4 3 0,5 2 0,0 2 0,10-2 0,-11 2 0,11-3 0,-5 0 0,1 4 0,3-4 0,-3 1 0,-1-1 0,-4-4 0,-4 0 0,-5 3 0,2-2 0,-3 2 0,-3-3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24575,'7'0'0,"0"3"0,0-2 0,4 6 0,0-3 0,9 3 0,1 6 0,6 1 0,10 7 0,7 9 0,18 6 0,-11 5 0,3 0 0,-21-12 0,6 16 0,14-2 0,2 17 0,20-5-504,-12 12 504,4-19 0,-6 13 0,-11-20 0,13 3-6,-19 10 6,11-9 0,-5 11 0,-10-17 0,2-7 0,-5 3 504,-4-6-504,14 18 6,-7-6-6,8 6 0,-1 0 0,-12-16 0,23 34 0,-19-22 0,11 16 0,-6-2 0,4-8 0,4 4 0,17 6 0,-17-15 0,8 15-522,7-5 522,-9 6 0,11-6 0,-19 3 0,-2-14 0,-5 5 0,4-8 0,-9-2 0,-9-5 0,16 13 0,-22-15 522,22 15-522,-22-8 0,8 7 0,-6 6 0,-3-11 0,-1-3 0,-7-10 0,15 14 0,-16-10 0,12 10 0,-15-3 0,-4-9 0,3 9 0,-4-11 0,0 0 0,3 0 0,-7 10 0,3-7 0,-4 7 0,0-9 0,0-1 0,0 0 0,0 0 0,0 0 0,0-6 0,0 5 0,0-5 0,-3 0 0,2-1 0,-2-5 0,3-1 0,-3 0 0,2 6 0,-5-5 0,2 5 0,-3-6 0,3 1 0,-5-1 0,4 0 0,-5 0 0,-1-3 0,0 2 0,-3-5 0,3 6 0,-2-3 0,2 3 0,-1 6 0,-2-8 0,2 7 0,-8-10 0,5 1 0,-5-2 0,6 3 0,0-3 0,0 5 0,-1-5 0,-5 3 0,-1 1 0,0-3 0,-5 0 0,11 0 0,-11-3 0,10 4 0,-4 2 0,6-5 0,-6 9 0,-1-7 0,0 3 0,-5-7 0,10-2 0,-3-3 0,4 3 0,1 1 0,0 3 0,-6 1 0,5-4 0,-5 6 0,0-8 0,4 7 0,-9-8 0,9 2 0,-20 3 0,18-2 0,-18 3 0,14 4 0,1-9 0,1 9 0,0-10 0,5 5 0,-11-1 0,10-1 0,-3 0 0,4-4 0,1 0 0,-6 4 0,5-3 0,-5 3 0,0 0 0,8-3 0,-13 7 0,12-4 0,-12 9 0,3-8 0,-5 7 0,6-4 0,-5 1 0,5 3 0,-6-7 0,5 2 0,3-6 0,4 2 0,1-3 0,3 3 0,1-2 0,0 2 0,2-3 0,-2 0 0,3 3 0,0-2 0,-1 2 0,1-3 0,0 0 0,-3 0 0,2 0 0,-5 0 0,5 3 0,-2-2 0,-1 5 0,0-5 0,-3 5 0,3-5 0,-2 2 0,5-3 0,-2 3 0,0-2 0,2 2 0,-3 0 0,4-2 0,-3 2 0,5 0 0,-7-2 0,7 2 0,-5-3 0,3 4 0,0-4 0,0 3 0,0-3 0,0 0 0,-4 0 0,3 0 0,-2 4 0,3-4 0,0 4 0,0-4 0,0 0 0,0 0 0,0 0 0,0 3 0,0-3 0,-1 4 0,1-4 0,0 0 0,0 0 0,0 3 0,-3-2 0,2 2 0,-2-3 0,6 3 0,-2-2 0,2 2 0,-3 0 0,0-2 0,-1 2 0,1-3 0,0 0 0,0 0 0,0 0 0,0 3 0,0-2 0,0 2 0,0-3 0,0 3 0,0-2 0,0 2 0,-1-3 0,8 0 0,0-3 0,8-1 0,-1 0 0,3-2 0,-5 2 0,4 0 0,-5-2 0,0 5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24575,'-8'0'0,"1"0"0,0 3 0,0-2 0,0 5 0,0-2 0,-3 3 0,2 0 0,-5 0 0,2 0 0,-4 0 0,-4 1 0,3-1 0,-1 5 0,4-5 0,2 4 0,0-1 0,1-2 0,-1 5 0,3-5 0,-5 2 0,2 0 0,0-2 0,1 3 0,3-4 0,0 0 0,0 0 0,-1 3 0,1-2 0,3 5 0,-2-5 0,2 2 0,0 1 0,-2-4 0,2 4 0,0-4 0,-2-3 0,2 2 0,0-2 0,1 3 0,3 0 0,-3-3 0,2 5 0,-5-7 0,5 7 0,-5-8 0,5 6 0,-2-4 0,3 5 0,-4-5 0,4 4 0,-7-6 0,7 5 0,0-5 0,4 2 0,11-3 0,4 4 0,18 2 0,-7 8 0,28 7 0,5-10 0,24 2-841,10-6 841,-44 1 0,1 1 0,1 0 0,1 1 0,-1 2 0,0 0 0,-1-3 0,-1-1 0,44 15-121,-20-6 121,-6 4 0,-37-11 0,2 1 0,-21-7 0,5 0 835,-9-1-835,0-2 127,-7-1-127,-1-4 0,-3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9305 24575,'8'0'0,"3"0"0,8-8 0,27-9 0,36-13 0,-24 8 0,6-1-1893,19 2 1,6-1 1892,-21 0 0,3-2 0,2 0-970,5 1 1,3 2 0,1-3 969,-9 1 0,2-2 0,1-1 0,0 0-945,3 0 0,0 1 1,2-1-1,0 0 945,7-3 0,1 0 0,1 0 0,1 1-767,3-1 1,1 0-1,1 0 1,0 0 766,-17 6 0,0 0 0,0 0 0,1-1 0,-1 1 0,1-2 0,-1-1 0,1 0 0,0 0 0,1 1 0,0 2 0,2 0 0,-1 0 0,0-1 0,-3-2 0,14-11 0,-2-4 0,-1 0 0,1 2 0,-16 11 0,1 2 0,0 0 0,0 0 0,-2-2 0,15-8 0,-3-1 0,1 0 0,1-2 0,-13 6 0,2-1 0,1-1 0,-1 1 0,0 1 0,1 1 0,-1 1 0,0 1 0,0-2 0,0-1 0,1-5 0,-1-1 0,0-1 0,0-1 0,2 1-307,6-2 1,1 0 0,1 0 0,0 0 0,0-1 306,-3 1 0,-1-1 0,1 0 0,0 0 0,1-1-134,-11 5 1,2 0 0,0-1 0,0 0 0,0 0 0,-2 0 133,13-8 0,-2 1 0,0-1 0,0 1 0,0 0-73,2-1 0,0 1 1,1 0-1,-1-1 0,0 0 73,-1-1 0,-1-1 0,0-1 0,1 2 0,2 0-26,-12 10 1,1 0 0,1 2 0,0-1-1,0 0 1,-2-1 25,12-9 0,-1-2 0,-1 1 0,0-1 0,-1 2 0,-1 2 0,-1 1 0,0 1 0,-1-1 0,-1-1 0,-4 0 0,-2-1 0,0 0 0,-1 0 0,-1-1 24,-4 2 1,0-1 0,-1 1 0,-1-1 0,0-1-25,-1 0 0,0 0 0,-1-1 0,0 0 0,0-1 0,14-10 0,-1-1 0,0-1 0,0 0 0,-2-1 0,-1-1 0,0-1 0,1 1 0,-13 11 0,0-1 0,0 0 0,0 1 0,-1-1 0,0 2 0,-1 1 0,0-1 0,0 1 0,0-1 60,-1-2 0,1 1 0,0-1 0,-1 1 0,0 0-60,13-9 0,-1 1 0,-1 1 0,1-1 0,-3 1 0,0-1 0,-1 1 0,1 1 138,-1 5 1,0 2 0,1 1-1,0 1-138,-2 0 0,1 1 0,0 2 0,0 1 238,-3 5 1,0 2 0,0 0 0,-1 1-239,17-10 0,0 1 0,-1 0 0,1 3 0,0 1 0,-3-2 399,-10-1 1,-4-1 0,3 2-400,7 3 0,3 2 0,-5-2 0,-12-2 0,-3-3 0,1 3 454,4 7 1,2 3 0,-1-3-455,-3-3 0,0-3 0,-1 1 0,-2 4 0,0-1 0,-1 0 0,-1-2 0,0-1 0,3-1 0,13-8 0,4 0 0,-5 3 0,2-3 0,-1 3 635,-13 11 0,2 0 0,-5 3-635,1 1 0,-4 3 2197,33-22-2197,-32 19 0,2 2 0,-7 9 0,0 1 0,0-1 0,0 1 0,4-1 0,0 1 0,-4 6 0,0 1 0,6-7 0,0 1 0,0 5 0,-1 2 0,1-1 0,0 0 0,0 0 0,-1 2 0,2 3 0,-2 0 0,43-8 0,-44 5 0,1-2 0,0 1 0,1-2 0,1-4 0,1 2 0,4 5 0,-1 3 0,37-7 0,-3 16 0,-11 0 0,-1 0 2674,3 0-2674,-31 0 2681,-7 0-2681,-33 3 1628,1 5-1628,-8 1 803,4 2-803,-2-3 0,1 0 0,6 3 0,-3-2 0,3-1 0,1-1 0,0-3 0,-1 1 0,1-2 0,-4-3 0,0 4 0,-1-4 0,-2 4 0,6-1 0,-7-2 0,7 6 0,-3-6 0,1 6 0,-2-6 0,-3 6 0,3-6 0,1 2 0,4-3 0,-4 0 0,-1 4 0,1 0 0,0 0 0,0 0 0,3-1 0,-6-2 0,6 6 0,-7-2 0,4-1 0,-5 3 0,1-6 0,0 2 0,0 1 0,0 0 0,0 1 0,0-2 0,-4 1 0,3-4 0,-3 4 0,4-4 0,0 0 0,-4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24575,'3'8'0,"-2"0"0,6 3 0,-3 2 0,4 2 0,1 7 0,4 2 0,3 6 0,-1 0 0,4 0 0,-3 0 0,4 0 0,-2-6 0,2 4 0,-4-11 0,-2 2 0,-6-4 0,-1-3 0,-3-3 0,0 11 0,3-17 0,-6 14 0,3-13 0,-1 1 0,-2 2 0,-1-6 0,-4 2 0,-4-3 0,0 4 0,0-4 0,0 7 0,0-2 0,1-1 0,-5 0 0,4-1 0,-4-2 0,1 6 0,2-6 0,-2 6 0,3-6 0,4 6 0,-3-3 0,2 0 0,-3 3 0,1-2 0,-1 3 0,0-1 0,0 1 0,0 0 0,0 0 0,4 0 0,-3-4 0,3 3 0,-1-3 0,-2 1 0,10-5 0,-2-5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10103 24575,'8'-4'0,"0"0"0,10-9 0,7-12 0,12-7 0,15-13 0,25-13-674,-36 22 0,2-1 674,12-1 0,3-2-1141,5-13 0,4-2 1141,8 7 0,5 1-1119,-11 6 1,4-3 0,1 1 1118,2-1 0,2 1 0,2-2-860,-9 7 0,3-2 0,0 0 0,0-1 860,-2-1 0,-2-1 0,2-1 0,1 2-600,11-2 0,3 1 0,0 0 0,-2-2 600,-5-4 0,-3-3 0,1 0 0,5 2-369,-4 8 1,4 2-1,2 0 1,0 0 0,-2-3 368,-5-2 0,-2-3 0,0 0 0,1 0 0,3 2-160,-4 6 0,1 2 0,3 0 0,0 0 1,0 1-1,0 0 160,-1-1 0,0 0 0,0 0 0,1 0 0,0 1 0,0 0-83,2 1 0,0 0 0,0 0 0,0 1 0,1-1 1,0 0 82,3-1 0,0-1 0,0 0 0,1 0 0,-2 0 0,1 0-44,-3 0 1,-1 1-1,1-1 1,-1 0 0,-1-1-1,0 0 44,-2 0 0,0-1 0,-1 0 0,-1 0 0,0 0 0,0 0 0,12-5 0,0 0 0,-1 0 0,-1 0 0,-1-2 0,-6 2 0,-1-2 0,-2 1 0,0-2 0,0 1 0,-1 1 0,-1-1 0,0 0 0,-1 0 0,0-1 0,-3 1 0,0 0 0,-1-1 0,0 0 0,-1 1 44,14-9 1,-1 1 0,-1 0 0,1-1-45,-15 9 0,0 0 0,1-2 0,-2 1 0,0 1 0,11-9 0,-2 1 0,1-1 0,-1-1 0,3-3 0,1-2 0,-1 1 0,-1-1 76,-4 4 0,0 1 1,-1-1-1,0 0-76,0-1 0,0-1 0,-1 0 0,1 1 0,-3 3 0,0 1 0,-1 1 0,1-3 0,-1-1 0,-1-1 0,1-1 0,4-3 0,-11 12 0,4-3 0,1-1 0,0 0 0,-1 2 0,-2 2 0,14-11 0,-3 2 0,0 2 0,3-3 0,-2 2 0,4-2 0,1 0 0,-2 1 0,-6 5 174,-6 4 0,-4 3 0,-1 2 0,1 1-174,2 1 0,1 2 0,-1 0 0,-3 0 345,8-9 0,-3 0 0,0 1-345,3 2 0,-1 1 0,-1 1 0,-9 4 0,-1 0 0,-2-1 0,-2-1 0,-1-1 0,1-1 0,7-5 0,1 0 0,-2 2 0,-5 4 0,-2 3 0,2-1 470,6-3 0,1 0 1,-2 2-471,15-12 0,-3 1 0,1-1 0,-3 0 0,-10 1 0,-1 0 0,7-5 0,1 1 1359,-8 14 0,1 0-1359,7-14 0,-1 1 0,-7 17 0,-1 1 1241,-9-2 1,-1 0-1242,3 6 0,-2 1 0,20-24 0,-24 24 0,-1 0 0,25-32 0,-14 31 0,0-1 0,20-29 0,-31 36 0,0 0 0,20-33 2494,-1 15-2494,-15 0 2169,17 17-2169,-27-13 1864,6 22-1864,11-31 948,-26 31-948,16-10 82,-27 19-82,2 0 0,-8 5 0,-3 0 0,0 1 0,0 2 0,0-2 0,-1 3 0,1 0 0,0-3 0,-4 2 0,3 1 0,-2 0 0,-1 1 0,3 2 0,-6-6 0,6 6 0,-3-6 0,4 6 0,-4-6 0,3 3 0,-2-4 0,3 0 0,0 0 0,-1 1 0,1 2 0,0 2 0,-4-1 0,0 7 0,-4-6 0,0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24575,'3'-5'0,"2"2"0,2 3 0,1-4 0,4 0 0,0-4 0,10-1 0,2 0 0,6-5 0,0 3 0,0-4 0,0 5 0,0 5 0,0-9 0,0 12 0,0-11 0,0 12 0,-10-4 0,1 5 0,-12 0 0,5 0 0,-5 0 0,-1 4 0,-5 0 0,-3 4 0,0 0 0,-3 0 0,2 3 0,-2 1 0,-1 4 0,3 18 0,-2-8 0,3 15 0,0-11 0,0 0 0,0 12 0,0-9 0,0 8 0,0-11 0,0-6 0,0-2 0,0-10 0,0 0 0,0-5 0,0 1 0,0 0 0,0 0 0,0 0 0,0 0 0,0-1 0,0 1 0,0-3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1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24575,'7'4'0,"-2"6"0,7-8 0,-4 12 0,3-12 0,-2 12 0,12-8 0,-7 9 0,19 10 0,-2 5 0,10 12 0,1 0 0,0 0 0,10 10 0,3-4-365,-16-11 1,1 3 364,29 21 0,-24-12 0,2 3-784,-2-11 0,0 2 784,9 13 0,1 3 0,4-5 0,-1 1 0,-2-1 0,-2 1 0,-1 2 0,0 1 0,0-4 0,0 0 0,1 5 0,1 0-947,5 1 1,0 0 946,1-1 0,-2 2 0,-4-2 0,-1-1 0,0-3 0,-1-1-487,-4-3 0,-3 2 487,-11-2 0,-1-2 0,4-7 0,0 0-7,-11 5 1,1 1 6,5-9 0,2 0 0,2 11 0,0 1 0,4-3 0,1-1 0,1 6 0,1-2 0,-3-9 0,0-2 0,-5 0 0,0-1 0,27 26 1047,-15-10-1047,14 8 0,-17-19 0,18 19 0,-9-8 0,-20-18 0,1 2 0,31 29 0,-32-30 0,0 0 0,24 27 0,5 1 0,-2 10 0,5-8 618,-30-25 1,-1 1-619,24 24 0,-27-31 0,2 2 0,9 8 0,1 0 0,-8-10 0,1-1 0,10 11 0,0 0 0,19 19 0,-8-1 0,5-7 944,-15-5-944,15-5 699,-25 1-699,7-12 321,-20 3-321,-1-14 737,-4 4-737,5-5 192,-4 4-192,2-9 0,6 13 0,-11-14 0,6 8 0,-9-15 0,-6 3 0,-1-3 0,-1 1 0,-3-2 0,11 7 0,0 3 0,1 3 0,1-6 0,-9-6 0,0-4 0,-4-4 0,-4-1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1:5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24575,'0'8'0,"0"0"0,0 3 0,0-2 0,0 6 0,4 3 0,1 0 0,4 10 0,1-4 0,4 6 0,-3 0 0,8 0 0,-8 0 0,4 0 0,-6-7 0,0 6 0,0-6 0,0 1 0,-3 4 0,1-10 0,-6 10 0,2-11 0,-3 12 0,0-12 0,4 5 0,-4-6 0,4 0 0,-4-4 0,3-1 0,-2-3 0,3 0 0,-1-4 0,-2 3 0,3-3 0,-4 4 0,0 0 0,3 0 0,-2 0 0,2 0 0,-6-4 0,-1 0 0,-4-4 0,-4 0 0,4 3 0,-7-2 0,3 2 0,-4-3 0,0 0 0,1 0 0,-1 0 0,0 0 0,1 0 0,-8 0 0,6 0 0,-5 0 0,0 0 0,-2 0 0,-6 0 0,0 0 0,7 4 0,1-3 0,6 2 0,0 1 0,4-3 0,-9 2 0,11-3 0,-8 4 0,10-4 0,0 4 0,0-4 0,4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24575,'0'8'0,"0"0"0,-3 0 0,2 0 0,-3-1 0,4 5 0,0 0 0,0 10 0,0 2 0,0 6 0,8 34 0,-6-2 0,6 31-807,-8 0 807,8 3 0,-3-43 0,0 1 0,3 5 0,3 2-652,3 5 1,-1 1 651,-6 1 0,-1 1-858,8 15 0,-1 0 858,-8-8 0,2 0 0,10 4 0,2 0 0,-3-7 0,1-1 0,2-5 0,0 0-564,-4-1 1,-3 1 563,-1 0 0,-2 0 0,0 6 0,1-1 0,0-3 0,-1-1 0,0 5 0,2-1 0,2-5 0,1 0 0,-3 5 0,0 1 0,7 1 0,1 1 0,-8 0 0,0-2 0,6-11 0,0-2 165,-10-6 0,-2-3-165,10 30 0,-9-10 0,3 7 1125,5-19-1125,-5 8 1749,1-22-1749,-1 19 1360,3-17-1360,-3 21 389,3-12-389,-6-12 0,8 9 0,-8-27 0,0 14 0,-2-23 0,-3 6 0,2-8 0,1-3 0,0 3 0,4-3 0,0 1 0,-1 1 0,5-1 0,-4-1 0,4-1 0,-8-3 0,7 0 0,-6-4 0,6 0 0,0-1 0,2 5 0,2 1 0,-2 6 0,1-7 0,-5 4 0,6-1 0,-6-2 0,2 2 0,-3-3 0,0-4 0,3 3 0,-2-2 0,2 2 0,-3 1 0,0 0 0,0 0 0,-1 0 0,5 0 0,-3-4 0,2 3 0,-3-3 0,-4 4 0,7 0 0,-3-4 0,4 3 0,-4 1 0,3-3 0,-3 2 0,5 0 0,1-1 0,-5 2 0,3-2 0,-1-1 0,-2-1 0,2 3 0,-3-6 0,0 3 0,-1-1 0,1-2 0,4 6 0,-4-6 0,7 2 0,-3 1 0,1 0 0,1 0 0,-5 3 0,2-6 0,-3 3 0,0-1 0,0-2 0,0 3 0,0-4 0,0 0 0,3 0 0,-2 0 0,2 3 0,-3-2 0,0 6 0,-1-6 0,1 2 0,0-3 0,0 0 0,0 4 0,0-3 0,0 2 0,-1-3 0,1 0 0,-3-3 0,-2-5 0,-3 3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24575,'8'8'0,"0"0"0,0 0 0,0 3 0,-4-2 0,3 2 0,-3-3 0,4 4 0,0-4 0,1 13 0,2-10 0,0 16 0,6-7 0,-3 4 0,3-2 0,-1-10 0,-4 3 0,0 4 0,-3-9 0,-1 10 0,0-11 0,0 0 0,-4 1 0,0-5 0,-4 2 0,3 1 0,-2 0 0,3 0 0,-4 0 0,-4-4 0,7 0 0,-9-1 0,5 2 0,-7 2 0,0 1 0,0 0 0,-3 0 0,2 3 0,-6-2 0,-3 8 0,-6-7 0,1 3 0,1-4 0,6 2 0,0-2 0,-6 8 0,8-8 0,-7 1 0,12-3 0,-2-3 0,0 8 0,2-7 0,1 5 0,1-5 0,3 2 0,-4 1 0,0 0 0,0 0 0,4 0 0,-3-4 0,6 3 0,-2-2 0,-1-1 0,3 3 0,-2-6 0,3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24575,'11'0'0,"2"0"0,2 0 0,7 0 0,25-8 0,12-1 0,34 0-968,-30 1 0,5 0 968,5 3 0,5-2-947,-11-2 0,4-2 1,0 1 946,0 1 0,0 1 0,2 1 0,9-1 0,2 0 0,1 2-1046,-2 2 0,1 1 0,2 1 1046,5 1 0,2 1 0,-1 1 0,-3-1 0,-1 0 0,3 0 0,-16 0 0,3 0 0,1 0 0,0 0-848,3-1 1,0 1 0,1 0 0,1 1 847,5 0 0,1 1 0,0 1 0,2 1-412,-12-1 1,1 2-1,1-1 1,-1 1-1,0 1 412,13 2 0,0 0 0,-1 2 0,1 0 0,4 3 0,1 1 0,-1 1 0,0 0 0,-5-1 0,-1 1 0,0-1 0,0 2 0,0 1 0,0 1 0,1 0 0,0-2 0,4 0 0,2-3 0,0 2 0,-1 1 0,-7 2 0,-1 2 0,0 0 0,2-2 0,-12-5 0,1-1 0,1-1 0,-1 1 0,-3 2 0,8 7 0,-3 2 0,0 1 0,2-3-260,11-2 0,2-1 1,0-1-1,-3 1 260,-12 1 0,-2 1 0,-1 0 0,2-1-110,5 2 0,2-1 1,-1 0-1,0-2 110,-5-2 0,0-1 0,-1 0 0,-1 0 85,-6 1 0,-1 1 0,-1-1 1,2 0-86,2-1 0,2-2 0,-1 1 0,-1-1 267,13 2 0,-1-1 1,-1 4-268,5 5 0,-1 3 0,0-1 0,-7-6 0,-1 0 0,0 1 0,0 4 0,0 1 0,-2 1 361,-5-1 0,-2-1 1,0 1-362,-4-1 0,-1 1 0,1 1 407,12 6 1,1 2-1,-5-1-407,3 4 0,-1 0 530,-9-8 1,3 0 0,-9-2-531,-14-4 0,-2-1 1007,20 6 0,0-1-1007,-20-8 0,-1-1 0,5 4 0,-1 0 0,40 12 0,-39-8 0,0 2 0,-5-4 0,1-1 0,12 6 0,-2 0 0,-12-8 0,0 0 0,17 6 0,-2 1 0,-16-1 0,0 1 0,17 6 0,1 0 0,-9-6 0,-1-1 0,5 0 0,2-1 0,5-1 0,0-1 664,0 1 0,0-1-664,-1 0 0,1-1 0,6-4 0,0 1 0,-5 2 0,0 2 0,10 1 0,1 1 344,-5 3 0,0 1-344,7-1 0,-2 2 0,-8 6 0,-2 2 0,9-3 0,-1 0 0,-12 2 0,-2 1 188,0-1 1,0-2-189,-4-7 0,-1-1 0,-2 4 0,-1 0 0,0-5 0,1 0 0,4 5 0,2 1 0,-2-4 0,0 0 0,-9-1 0,0-1 268,2-8 1,-1-2-269,29 14 0,-11-14 0,-2 5 1240,-12-14-1240,-1 5 1877,1-12-1877,-11 10 1338,-4-10-1338,-17 3 399,4-4-399,-4 0 0,6 0 0,-7 0 0,6 0 0,-6 0 0,1 0 0,5 0 0,-6 0 0,1 0 0,4 0 0,-11 0 0,6 0 0,-11 0 0,-1 0 0,-7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24575,'5'7'0,"1"2"0,2 3 0,1 3 0,6-7 0,9 19 0,6 0 0,12 15 0,0-1 0,0 1 0,-1 0 0,1 0 0,0 0 0,0 0 0,-5-10 0,-8-4 0,-1-9 0,-4-1 0,11 12 0,-14-9 0,2 6 0,-11-11 0,-4-4 0,4 3 0,-4-10 0,-4 5 0,3-9 0,-6 6 0,6-6 0,-6 6 0,9-6 0,-8 6 0,8-3 0,-5 4 0,6 0 0,-6 0 0,2 0 0,-3-4 0,-3 3 0,-1-6 0,-5 2 0,-3-3 0,-3 0 0,-1 0 0,-4 0 0,-6 0 0,-2 0 0,-6 0 0,0 0 0,0 0 0,0 5 0,0-4 0,0 3 0,7 0 0,1-3 0,6 6 0,4-3 0,0 0 0,5 0 0,-1-4 0,3 3 0,2 2 0,3-1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1545 1195 24575,'-7'0'0,"-1"-4"0,-2 4 0,-6-4 0,-6 0 0,-26-10 0,-15 0 0,-24-8-698,-10 6 698,0-1 0,0 1 0,0-7 0,49 11 0,-1-1 0,1-3 0,-1-1 0,1 2 0,-1-2 0,1-3 0,-1 1 0,-37-8 0,2-9 0,10 20 0,11-5 0,12 9 0,14 6 0,15-5 0,3 10 0,4-12 698,4 9-698,-2-10 0,8 6 0,-4-2 0,8 3 0,-2 0 0,3-3 0,0 2 0,-3-6 0,2 3 0,-2-3 0,0 0 0,2 0 0,-2 3 0,3-2 0,0-4 0,0 1 0,0-4 0,0 6 0,8-6 0,-6 5 0,6-11 0,-8 10 0,0-20 0,0 18 0,4-18 0,-3 21 0,3-11 0,-4 10 0,0-3 0,0 4 0,0 4 0,0-2 0,0 2 0,0-3 0,3 3 0,-2 1 0,5 2 0,-2 1 0,0 0 0,2-3 0,-5 2 0,2-5 0,0 8 0,-2-4 0,2 5 0,-3-3 0,0 0 0,3 0 0,-2-1 0,2 1 0,-3 0 0,0 0 0,0 0 0,0 0 0,0 0 0,0 0 0,0 0 0,0 0 0,0 0 0,0 0 0,0-1 0,0 1 0,0 0 0,0 0 0,0 0 0,0 0 0,3 0 0,-2 3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24575,'-4'12'0,"-2"-6"0,2 10 0,-3-9 0,0 3 0,0-2 0,0 2 0,3-3 0,-2 4 0,2-3 0,-3 2 0,0-3 0,3 0 0,1 0 0,-1 0 0,4 0 0,-7 0 0,7 4 0,-4-4 0,1 4 0,2-4 0,-5 0 0,5 0 0,-5 0 0,5 0 0,-5-3 0,5 2 0,-2-2 0,3 3 0,-3 0 0,2 0 0,-2 0 0,0 1 0,2-1 0,-2-3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24575,'0'11'0,"0"-1"0,3-6 0,-2 2 0,5-2 0,-5 3 0,6 9 0,-3-7 0,4 10 0,-1-8 0,0 4 0,0-1 0,5 6 0,-4-5 0,4 2 0,-4-4 0,-5-5 0,4 2 0,-3-2 0,0-1 0,2-3 0,-5 2 0,5-5 0,-5 5 0,2-2 0,0 0 0,-2 2 0,5-5 0,-2 2 0,0 0 0,-1 1 0,0 3 0,1-3 0,3 2 0,-3-2 0,3 3 0,-7 0 0,7 1 0,-3-1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7535 2707 24575,'0'-7'0,"-3"-3"0,-2-7 0,-3-4 0,-1-6 0,-2-21 0,-2-5 0,0-10 0,-1 2 0,1 11 0,0-11 0,-7-2 0,-1-1 0,-8-7 0,3 18 0,-10-18 0,1 14 0,-10-8 0,-5 6 0,4 0 0,-14-10-474,7 8 474,-9-8 0,3 17 0,-6 1 0,4 0 0,-4 5 0,26 15 0,-1 1 0,-30-17 0,20 13 0,0 1-1017,-38-8 1017,29 8 0,-3-1-757,1 11 1,-1 0 756,-10-12 0,0 0 0,5 7 0,0 1 0,-4-4 0,0 0 0,10 5 0,-1 0 0,-8 0 0,-2-2 0,-1-7 0,0-1 0,0 6 0,-1 1-909,-10-12 1,0 0 908,10 9 0,1 0 0,-1-5 0,2 0-403,5 5 1,2 1 402,2 4 0,3 1 130,9 5 0,2 2-130,-4 1 0,1 3 0,-35-1 0,39 1 0,-1 1 0,-37 4 0,2-19 0,10 19 0,-10-18 0,8 18 1111,2-6-1111,-8 10 1884,27 0-1884,-16 5 1433,10-5-1433,-2 6 0,-11 0 0,0 0 692,11 0-692,-8 0 0,-3 0 0,8 0 246,-15 0-246,28 6 0,-18-5 0,7 11 0,1-5 0,2 1 0,21-2 0,-7 0 0,17-5 0,-8 9 0,11-5 0,0 4 0,0-4 0,-10 4 0,7-3 0,-28 13 0,15-6 0,-17 2 0,9 2 0,-9-15 0,7 15 0,-8-10 0,0 7 0,8 4 0,3-5 0,2 0 0,18-5 0,-7 1 0,10 1 0,-11 4 0,14-2 0,-22 6 0,22-4 0,-13 2 0,10-7 0,0-4 0,-1 3 0,-9-2 0,13 6 0,-12-1 0,15 5 0,-6-6 0,0 7 0,5-8 0,-3 4 0,-7 2 0,8-5 0,-12 6 0,20-6 0,0 2 0,-3 4 0,9-1 0,-15 2 0,13-5 0,-5 3 0,-2-6 0,7 4 0,-8-1 0,6 2 0,-1 0 0,1 1 0,0-1 0,0 0 0,0 0 0,0-3 0,-1-1 0,1-3 0,0 4 0,0 0 0,3 3 0,-2-3 0,4 8 0,-5-10 0,2 10 0,-2-8 0,-10 14 0,7-8 0,-14 9 0,16-11 0,-5 1 0,4 4 0,1-5 0,-13 9 0,11-9 0,-7 9 0,11-11 0,7 6 0,-6-8 0,7 0 0,-8 2 0,5-2 0,-3 3 0,4-3 0,3 0 0,-2-4 0,2 0 0,0 3 0,-2-2 0,2 2 0,-3-3 0,0 0 0,0 3 0,0 1 0,3 0 0,-2-4 0,2 3 0,-4-5 0,1 5 0,3-3 0,-2 0 0,5 0 0,-5 0 0,2-3 0,0 2 0,1-2 0,0 0 0,2 3 0,-5-3 0,5 3 0,-5 0 0,2-3 0,-3 2 0,0-2 0,0 0 0,3 2 0,-3-2 0,7 3 0,-7-3 0,7 2 0,-4-5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24575,'4'3'0,"-1"1"0,-3 3 0,0 0 0,0 4 0,0 0 0,0 0 0,0 2 0,0-5 0,0 5 0,0-2 0,0 0 0,0 3 0,0-7 0,0 7 0,0-6 0,-3 2 0,2-3 0,-2 0 0,0 0 0,2 0 0,-2 9 0,3-6 0,-3 5 0,2-7 0,-2-1 0,3 0 0,3-3 0,1-1 0,3-3 0,0 0 0,0-3 0,-3-1 0,5-3 0,-1 0 0,12-1 0,-4 0 0,9-4 0,-9 3 0,4-3 0,-6 5 0,-3 0 0,2-3 0,-5 2 0,2-2 0,-2 3 0,-1 3 0,0-3 0,-3 4 0,2-1 0,-2 0 0,3 4 0,-3-3 0,2 3 0,-2-7 0,3 6 0,0-5 0,0 2 0,0 0 0,1 1 0,2 0 0,1 2 0,0-2 0,2 3 0,-5 0 0,2-3 0,-3 2 0,-6-2 0,1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24575,'1'-4'0,"5"4"0,-9-7 0,10 7 0,-7-7 0,7 7 0,-3-4 0,3 4 0,0-3 0,0 2 0,0-2 0,0 3 0,0 0 0,3 0 0,-2 0 0,6 0 0,-7 0 0,13 0 0,-11 0 0,10 0 0,-8 0 0,3 0 0,-3 0 0,-1 0 0,-3 0 0,1 0 0,-1 0 0,0 0 0,0 0 0,0 0 0,0 0 0,0 0 0,0 0 0,0 0 0,0 0 0,3-3 0,-2 2 0,3-2 0,-1 3 0,-2 0 0,5 0 0,-5 0 0,2 0 0,0 0 0,-2 0 0,2 0 0,-2 0 0,-1 0 0,-7 0 0,3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10277 0 24575,'-6'8'0,"1"2"0,-5-2 0,0 5 0,-12 9 0,-5 5 0,-11 11 0,0-1 0,-12 20 0,-12 7-750,25-23 1,-2 2 749,-13 6 0,-2 0 0,5-5 0,-1 1 0,-9 9 0,0-1 0,7-8 0,0-1 0,-5 5 0,-1 0 0,-1 1 0,-1-2 0,-2-6 0,-2 0 0,-5 9 0,-1-2 0,6-11 0,-1-2 0,-3 5 0,0 0 0,1-5 0,0 0 0,3 0 0,-1 0 0,-2 0 0,0 0 0,10-4 0,1-2 0,-5-3 0,1-1-441,11-2 0,-1-2 441,-9-3 0,0-2 0,3 0 0,2 0 0,-2-2 0,1 1 0,1 0 0,1 1 0,4 0 0,1 0-236,-1-1 1,1 0 235,0 4 0,-1-2 0,-48 2 0,10 16 0,3-12 0,11-8 0,-1 4-106,11-13 106,-19 8 1384,37-7-1384,-13-1 921,20-7-921,-2 0 530,0 0-530,3 0 123,10 0-123,5 0 0,-3 0 0,9 0 0,-4 0 0,6 0 0,0 0 0,0 0 0,3 0 0,-3 0 0,3 0 0,-3 0 0,0 0 0,-6-4 0,5 3 0,-11-3 0,5 4 0,-1 0 0,-3 0 0,3 0 0,-15 0 0,7 0 0,-18-6 0,8 5 0,-20-5 0,-4 0 0,-9 4 0,9-4 0,-7 6 0,8 0 0,-11 0 0,0 0 0,1 0 0,-1 0 0,0 0-428,-20 0 428,15 0 0,27 0 0,-1 0 0,-34 0 0,1 0 0,-9 0 0,19 0 0,-8 0 0,21 0 0,-8 0 0,7 0 0,1 0 0,-19 7 0,6-5 0,0 5 0,-16 0-573,16-5 573,-21 5 0,43-3 0,0 0 0,-45-3 0,45 3 0,0 0 0,-43 3 0,0-5 0,0 5-398,39-6 0,-2-2 398,4 1 0,-1 0 0,-8 0 0,-1 0 0,10 0 0,2 0-242,0 0 1,0 0 241,-43 0 0,44 0 0,-1 0 0,-46 0 0,46 0 0,1 0 0,-34 0 0,-7 0 0,17 0 0,-17 0 0,7 0 0,34 0 0,-1 0 0,-35 0 0,36 1 0,1-2 0,-25-5 0,-7 4 0,11-4 0,-1 6 0,0 0 0,21-4 535,-5 3-535,8-10 1215,-3 9-1215,-8-4 530,11 0-530,10 5 0,2-9 0,20 9 0,-1-6 0,8 3 0,0 0 0,1 1 0,6 0 0,-3-1 0,0 0 0,3-2 0,-6 5 0,6-5 0,-3 2 0,-3 0 0,2-3 0,-2 4 0,0-5 0,-1-2 0,0 2 0,0-2 0,4 0 0,0-1 0,-3 0 0,2-3 0,-2 7 0,0-4 0,2 1 0,1 2 0,0-2 0,7 3 0,-4 0 0,1-3 0,-1 5 0,0-4 0,1 5 0,3-4 0,-3-2 0,2 2 0,-2-2 0,0 3 0,2 0 0,-5-3 0,2 5 0,-3-4 0,3 5 0,-2-3 0,5 0 0,-5-1 0,5 1 0,-2 0 0,0 3 0,2-2 0,-5 5 0,5-5 0,-2 2 0,-1 0 0,4-2 0,-7 2 0,3-3 0,-6 3 0,2-2 0,-2 2 0,-6 0 0,4-3 0,-14 7 0,10-10 0,-9 5 0,9-6 0,-4 3 0,6 4 0,3-2 0,-2 2 0,5 0 0,-2-2 0,3 5 0,3-2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image" Target="../media/image22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customXml" Target="../ink/ink16.xml"/><Relationship Id="rId8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30.png"/><Relationship Id="rId18" Type="http://schemas.openxmlformats.org/officeDocument/2006/relationships/customXml" Target="../ink/ink24.xm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21.xml"/><Relationship Id="rId17" Type="http://schemas.openxmlformats.org/officeDocument/2006/relationships/image" Target="../media/image32.png"/><Relationship Id="rId2" Type="http://schemas.openxmlformats.org/officeDocument/2006/relationships/image" Target="../media/image24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20.xml"/><Relationship Id="rId19" Type="http://schemas.openxmlformats.org/officeDocument/2006/relationships/image" Target="../media/image33.png"/><Relationship Id="rId4" Type="http://schemas.openxmlformats.org/officeDocument/2006/relationships/customXml" Target="../ink/ink17.xml"/><Relationship Id="rId9" Type="http://schemas.openxmlformats.org/officeDocument/2006/relationships/image" Target="../media/image28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software/ide-v2/tutorials/ide-v2-debug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ide-v2-debugger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Fehlersuche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Debugging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Seriel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Port, Debugger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FE88-6351-4C4B-988D-6374DE3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Printf</a:t>
            </a:r>
            <a:r>
              <a:rPr lang="de-DE" dirty="0"/>
              <a:t>-“Debugging“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36EC3-7C3A-2342-B231-B0ADB9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Bug = Fehler, Debugging = Fehler eliminieren</a:t>
            </a:r>
          </a:p>
          <a:p>
            <a:r>
              <a:rPr lang="de-DE" dirty="0"/>
              <a:t>Älteste Methode Fehler einzugrenzen</a:t>
            </a:r>
          </a:p>
          <a:p>
            <a:r>
              <a:rPr lang="de-DE" dirty="0"/>
              <a:t>Man gibt auf einem Ausgabemedium (zum Beispiel Konsole/Bildschirm) Meldungen aus, die den Programmablauf verdeutlichen</a:t>
            </a:r>
          </a:p>
          <a:p>
            <a:r>
              <a:rPr lang="de-DE" dirty="0" err="1"/>
              <a:t>Arduino</a:t>
            </a:r>
            <a:r>
              <a:rPr lang="de-DE" dirty="0"/>
              <a:t>: serieller Port</a:t>
            </a:r>
          </a:p>
          <a:p>
            <a:r>
              <a:rPr lang="de-DE" dirty="0"/>
              <a:t>Bei gängigen Boards angeschlossen über USB-Kabel – Ausgabe in Fenster der Entwicklungsumgebung</a:t>
            </a:r>
          </a:p>
          <a:p>
            <a:r>
              <a:rPr lang="de-DE" dirty="0"/>
              <a:t>Serieller Monitor</a:t>
            </a:r>
          </a:p>
          <a:p>
            <a:r>
              <a:rPr lang="de-DE" dirty="0"/>
              <a:t>Serielle Grafik</a:t>
            </a:r>
          </a:p>
        </p:txBody>
      </p:sp>
    </p:spTree>
    <p:extLst>
      <p:ext uri="{BB962C8B-B14F-4D97-AF65-F5344CB8AC3E}">
        <p14:creationId xmlns:p14="http://schemas.microsoft.com/office/powerpoint/2010/main" val="41632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4A37C2-F8FE-644B-8D51-BA1E056E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0" y="2822832"/>
            <a:ext cx="9728200" cy="3708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46602-8A6A-3849-9A64-9DFEFC5F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29" y="666018"/>
            <a:ext cx="5791200" cy="1854200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626F3BFF-006A-4E4E-B916-06B792EAB680}"/>
              </a:ext>
            </a:extLst>
          </p:cNvPr>
          <p:cNvSpPr/>
          <p:nvPr/>
        </p:nvSpPr>
        <p:spPr>
          <a:xfrm>
            <a:off x="5751317" y="1420123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0DF456-88D8-0344-8F8A-79EA4C42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0" y="759723"/>
            <a:ext cx="4089400" cy="1320800"/>
          </a:xfrm>
          <a:prstGeom prst="rect">
            <a:avLst/>
          </a:prstGeom>
        </p:spPr>
      </p:pic>
      <p:sp>
        <p:nvSpPr>
          <p:cNvPr id="8" name="Rahmen 7">
            <a:extLst>
              <a:ext uri="{FF2B5EF4-FFF2-40B4-BE49-F238E27FC236}">
                <a16:creationId xmlns:a16="http://schemas.microsoft.com/office/drawing/2014/main" id="{962CA591-0FD6-1D41-84D1-D06E7330B478}"/>
              </a:ext>
            </a:extLst>
          </p:cNvPr>
          <p:cNvSpPr/>
          <p:nvPr/>
        </p:nvSpPr>
        <p:spPr>
          <a:xfrm>
            <a:off x="811770" y="1247128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47A7C9-E064-AD4F-8734-F772FAE9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3" y="319774"/>
            <a:ext cx="4584700" cy="1600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6D2061-B6D0-7241-8F3F-BEB4112A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3" y="3027622"/>
            <a:ext cx="6350000" cy="233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14:cNvPr>
              <p14:cNvContentPartPr/>
              <p14:nvPr/>
            </p14:nvContentPartPr>
            <p14:xfrm>
              <a:off x="4537644" y="776092"/>
              <a:ext cx="3240" cy="115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644" y="767092"/>
                <a:ext cx="2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14:cNvPr>
              <p14:cNvContentPartPr/>
              <p14:nvPr/>
            </p14:nvContentPartPr>
            <p14:xfrm>
              <a:off x="4687764" y="1059052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8764" y="10500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ahmen 6">
            <a:extLst>
              <a:ext uri="{FF2B5EF4-FFF2-40B4-BE49-F238E27FC236}">
                <a16:creationId xmlns:a16="http://schemas.microsoft.com/office/drawing/2014/main" id="{98AA9092-6B4B-C544-AA87-AFD68F2FB425}"/>
              </a:ext>
            </a:extLst>
          </p:cNvPr>
          <p:cNvSpPr/>
          <p:nvPr/>
        </p:nvSpPr>
        <p:spPr>
          <a:xfrm>
            <a:off x="1773043" y="1498811"/>
            <a:ext cx="1103970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A5A29A-82E4-8C49-959F-4C8EBE854E9D}"/>
              </a:ext>
            </a:extLst>
          </p:cNvPr>
          <p:cNvSpPr txBox="1"/>
          <p:nvPr/>
        </p:nvSpPr>
        <p:spPr>
          <a:xfrm>
            <a:off x="6791093" y="87438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Leerzeichen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57749-FC68-2E44-BF89-198BD1FFC563}"/>
              </a:ext>
            </a:extLst>
          </p:cNvPr>
          <p:cNvSpPr txBox="1"/>
          <p:nvPr/>
        </p:nvSpPr>
        <p:spPr>
          <a:xfrm>
            <a:off x="3265165" y="210446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6237DF-BF95-C240-920D-754C80C6A456}"/>
              </a:ext>
            </a:extLst>
          </p:cNvPr>
          <p:cNvGrpSpPr/>
          <p:nvPr/>
        </p:nvGrpSpPr>
        <p:grpSpPr>
          <a:xfrm>
            <a:off x="2601009" y="1860682"/>
            <a:ext cx="577080" cy="466200"/>
            <a:chOff x="2601009" y="1860682"/>
            <a:chExt cx="5770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14:cNvPr>
                <p14:cNvContentPartPr/>
                <p14:nvPr/>
              </p14:nvContentPartPr>
              <p14:xfrm>
                <a:off x="2621889" y="1896682"/>
                <a:ext cx="556200" cy="4302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3249" y="1888042"/>
                  <a:ext cx="57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14:cNvPr>
                <p14:cNvContentPartPr/>
                <p14:nvPr/>
              </p14:nvContentPartPr>
              <p14:xfrm>
                <a:off x="2601009" y="1863562"/>
                <a:ext cx="48960" cy="99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2369" y="1854922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14:cNvPr>
                <p14:cNvContentPartPr/>
                <p14:nvPr/>
              </p14:nvContentPartPr>
              <p14:xfrm>
                <a:off x="2659689" y="1860682"/>
                <a:ext cx="68760" cy="116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1049" y="1852042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A44740-EE73-A248-BFE1-5F88E40ECD25}"/>
              </a:ext>
            </a:extLst>
          </p:cNvPr>
          <p:cNvGrpSpPr/>
          <p:nvPr/>
        </p:nvGrpSpPr>
        <p:grpSpPr>
          <a:xfrm>
            <a:off x="4127769" y="14962"/>
            <a:ext cx="2736000" cy="974880"/>
            <a:chOff x="4127769" y="14962"/>
            <a:chExt cx="273600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14:cNvPr>
                <p14:cNvContentPartPr/>
                <p14:nvPr/>
              </p14:nvContentPartPr>
              <p14:xfrm>
                <a:off x="4150809" y="14962"/>
                <a:ext cx="2712960" cy="974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1809" y="5962"/>
                  <a:ext cx="27306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14:cNvPr>
                <p14:cNvContentPartPr/>
                <p14:nvPr/>
              </p14:nvContentPartPr>
              <p14:xfrm>
                <a:off x="4127769" y="449122"/>
                <a:ext cx="133200" cy="943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9129" y="440122"/>
                  <a:ext cx="1508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14:cNvPr>
              <p14:cNvContentPartPr/>
              <p14:nvPr/>
            </p14:nvContentPartPr>
            <p14:xfrm>
              <a:off x="4084209" y="753682"/>
              <a:ext cx="143640" cy="129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5209" y="744682"/>
                <a:ext cx="1612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7AAACD-3819-1B4F-87E9-FF9EA376191B}"/>
              </a:ext>
            </a:extLst>
          </p:cNvPr>
          <p:cNvGrpSpPr/>
          <p:nvPr/>
        </p:nvGrpSpPr>
        <p:grpSpPr>
          <a:xfrm>
            <a:off x="3124449" y="1160122"/>
            <a:ext cx="3704760" cy="750600"/>
            <a:chOff x="3124449" y="1160122"/>
            <a:chExt cx="370476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14:cNvPr>
                <p14:cNvContentPartPr/>
                <p14:nvPr/>
              </p14:nvContentPartPr>
              <p14:xfrm>
                <a:off x="3129489" y="1160122"/>
                <a:ext cx="3699720" cy="750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849" y="1151122"/>
                  <a:ext cx="37173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14:cNvPr>
                <p14:cNvContentPartPr/>
                <p14:nvPr/>
              </p14:nvContentPartPr>
              <p14:xfrm>
                <a:off x="3124449" y="1709482"/>
                <a:ext cx="2880" cy="76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5449" y="1700842"/>
                  <a:ext cx="2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14:cNvPr>
                <p14:cNvContentPartPr/>
                <p14:nvPr/>
              </p14:nvContentPartPr>
              <p14:xfrm>
                <a:off x="3132009" y="1659442"/>
                <a:ext cx="59040" cy="51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369" y="1650442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E80A9D-2D3A-644C-9425-EB145761F5CF}"/>
              </a:ext>
            </a:extLst>
          </p:cNvPr>
          <p:cNvGrpSpPr/>
          <p:nvPr/>
        </p:nvGrpSpPr>
        <p:grpSpPr>
          <a:xfrm>
            <a:off x="3877929" y="1142482"/>
            <a:ext cx="2873160" cy="179640"/>
            <a:chOff x="3877929" y="1142482"/>
            <a:chExt cx="28731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14:cNvPr>
                <p14:cNvContentPartPr/>
                <p14:nvPr/>
              </p14:nvContentPartPr>
              <p14:xfrm>
                <a:off x="3913569" y="1142482"/>
                <a:ext cx="2837520" cy="179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4929" y="1133482"/>
                  <a:ext cx="285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14:cNvPr>
                <p14:cNvContentPartPr/>
                <p14:nvPr/>
              </p14:nvContentPartPr>
              <p14:xfrm>
                <a:off x="3877929" y="1192162"/>
                <a:ext cx="1368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8929" y="1183522"/>
                  <a:ext cx="3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14:cNvPr>
                <p14:cNvContentPartPr/>
                <p14:nvPr/>
              </p14:nvContentPartPr>
              <p14:xfrm>
                <a:off x="3904929" y="1193242"/>
                <a:ext cx="112320" cy="255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5929" y="1184242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738DE470-587E-4F48-B533-BB04F0A6860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574620" y="2032000"/>
            <a:ext cx="3822700" cy="1397000"/>
          </a:xfrm>
          <a:prstGeom prst="rect">
            <a:avLst/>
          </a:prstGeom>
        </p:spPr>
      </p:pic>
      <p:sp>
        <p:nvSpPr>
          <p:cNvPr id="28" name="Rahmen 27">
            <a:extLst>
              <a:ext uri="{FF2B5EF4-FFF2-40B4-BE49-F238E27FC236}">
                <a16:creationId xmlns:a16="http://schemas.microsoft.com/office/drawing/2014/main" id="{25974C36-56A1-1C40-A20D-6D49B45CD600}"/>
              </a:ext>
            </a:extLst>
          </p:cNvPr>
          <p:cNvSpPr/>
          <p:nvPr/>
        </p:nvSpPr>
        <p:spPr>
          <a:xfrm>
            <a:off x="7790984" y="2568464"/>
            <a:ext cx="2836127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F61347-41A0-2D4C-8E7A-91861A40A43E}"/>
              </a:ext>
            </a:extLst>
          </p:cNvPr>
          <p:cNvSpPr txBox="1"/>
          <p:nvPr/>
        </p:nvSpPr>
        <p:spPr>
          <a:xfrm>
            <a:off x="8969773" y="919933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Initialisieren nicht vergessen,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878E77-06FE-3747-91FE-8E42A03A7630}"/>
              </a:ext>
            </a:extLst>
          </p:cNvPr>
          <p:cNvGrpSpPr/>
          <p:nvPr/>
        </p:nvGrpSpPr>
        <p:grpSpPr>
          <a:xfrm>
            <a:off x="10596249" y="1318522"/>
            <a:ext cx="979920" cy="1537920"/>
            <a:chOff x="10596249" y="1318522"/>
            <a:chExt cx="97992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14:cNvPr>
                <p14:cNvContentPartPr/>
                <p14:nvPr/>
              </p14:nvContentPartPr>
              <p14:xfrm>
                <a:off x="10596249" y="1318522"/>
                <a:ext cx="979920" cy="14230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87249" y="1309522"/>
                  <a:ext cx="99756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14:cNvPr>
                <p14:cNvContentPartPr/>
                <p14:nvPr/>
              </p14:nvContentPartPr>
              <p14:xfrm>
                <a:off x="10819809" y="2633962"/>
                <a:ext cx="441000" cy="2224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11169" y="2625322"/>
                  <a:ext cx="45864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9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0BC02-E847-0849-8BBA-C127341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310DB-BA62-D340-AA33-32C07E03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947"/>
            <a:ext cx="4279900" cy="3060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C5C5F42-6555-7B41-AD63-39F132DD95B1}"/>
              </a:ext>
            </a:extLst>
          </p:cNvPr>
          <p:cNvSpPr/>
          <p:nvPr/>
        </p:nvSpPr>
        <p:spPr>
          <a:xfrm>
            <a:off x="838200" y="1805985"/>
            <a:ext cx="947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/en/</a:t>
            </a:r>
            <a:r>
              <a:rPr lang="de-DE" dirty="0" err="1">
                <a:hlinkClick r:id="rId3"/>
              </a:rPr>
              <a:t>language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functions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communication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serial</a:t>
            </a:r>
            <a:r>
              <a:rPr lang="de-DE" dirty="0">
                <a:hlinkClick r:id="rId3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9A157-3760-8C40-94DE-6E43608A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0870" cy="2612853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Tinkercad</a:t>
            </a:r>
            <a:r>
              <a:rPr lang="de-DE" dirty="0"/>
              <a:t> Debugger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461E8E-5AAE-034D-A322-68C6F229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10" y="0"/>
            <a:ext cx="7356942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BF7D71-229E-9546-B88D-15CF2206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10" y="4843848"/>
            <a:ext cx="7010065" cy="29403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357A13F-EBB2-6941-8352-1750EA1BD5C1}"/>
              </a:ext>
            </a:extLst>
          </p:cNvPr>
          <p:cNvSpPr txBox="1"/>
          <p:nvPr/>
        </p:nvSpPr>
        <p:spPr>
          <a:xfrm>
            <a:off x="556054" y="3299254"/>
            <a:ext cx="3903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Haltepunkte (Brechpunkte </a:t>
            </a:r>
            <a:r>
              <a:rPr lang="de-DE" dirty="0">
                <a:sym typeface="Wingdings" pitchFamily="2" charset="2"/>
              </a:rPr>
              <a:t>)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Schrittweise Ausführung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Bis zum nächsten Haltepunkt fortsetzen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Variablen-Werte anschauen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14FC49D-9416-AD4A-852A-A4EB57386497}"/>
              </a:ext>
            </a:extLst>
          </p:cNvPr>
          <p:cNvGrpSpPr/>
          <p:nvPr/>
        </p:nvGrpSpPr>
        <p:grpSpPr>
          <a:xfrm>
            <a:off x="3039684" y="713812"/>
            <a:ext cx="6818040" cy="3375000"/>
            <a:chOff x="3039684" y="713812"/>
            <a:chExt cx="6818040" cy="33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0A14DD9-D135-2040-8ACE-32061745BBC5}"/>
                    </a:ext>
                  </a:extLst>
                </p14:cNvPr>
                <p14:cNvContentPartPr/>
                <p14:nvPr/>
              </p14:nvContentPartPr>
              <p14:xfrm>
                <a:off x="3039684" y="739012"/>
                <a:ext cx="6746040" cy="33498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D0A14DD9-D135-2040-8ACE-32061745BB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1044" y="730372"/>
                  <a:ext cx="6763680" cy="33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947C6EE9-C7FF-FC46-B959-61BD9ADBBC99}"/>
                    </a:ext>
                  </a:extLst>
                </p14:cNvPr>
                <p14:cNvContentPartPr/>
                <p14:nvPr/>
              </p14:nvContentPartPr>
              <p14:xfrm>
                <a:off x="9771324" y="713812"/>
                <a:ext cx="86400" cy="2062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947C6EE9-C7FF-FC46-B959-61BD9ADBB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62684" y="704812"/>
                  <a:ext cx="1040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89B9168-01F2-E147-8006-32999509AB18}"/>
              </a:ext>
            </a:extLst>
          </p:cNvPr>
          <p:cNvGrpSpPr/>
          <p:nvPr/>
        </p:nvGrpSpPr>
        <p:grpSpPr>
          <a:xfrm>
            <a:off x="3800364" y="990292"/>
            <a:ext cx="5531040" cy="3683160"/>
            <a:chOff x="3800364" y="990292"/>
            <a:chExt cx="5531040" cy="36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F6388DC-B41A-3F43-BC55-61638B2AD058}"/>
                    </a:ext>
                  </a:extLst>
                </p14:cNvPr>
                <p14:cNvContentPartPr/>
                <p14:nvPr/>
              </p14:nvContentPartPr>
              <p14:xfrm>
                <a:off x="3800364" y="1036372"/>
                <a:ext cx="5451480" cy="3637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F6388DC-B41A-3F43-BC55-61638B2AD0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364" y="1027372"/>
                  <a:ext cx="5469120" cy="36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BAF2D34-2333-B842-B8AC-13AB2B9CC313}"/>
                    </a:ext>
                  </a:extLst>
                </p14:cNvPr>
                <p14:cNvContentPartPr/>
                <p14:nvPr/>
              </p14:nvContentPartPr>
              <p14:xfrm>
                <a:off x="9169764" y="990292"/>
                <a:ext cx="161640" cy="18684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BAF2D34-2333-B842-B8AC-13AB2B9CC3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61124" y="981292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4069506-CE05-484B-B134-B4D8428CD9B7}"/>
              </a:ext>
            </a:extLst>
          </p:cNvPr>
          <p:cNvGrpSpPr/>
          <p:nvPr/>
        </p:nvGrpSpPr>
        <p:grpSpPr>
          <a:xfrm>
            <a:off x="3322644" y="3480772"/>
            <a:ext cx="5629320" cy="3051360"/>
            <a:chOff x="3322644" y="3480772"/>
            <a:chExt cx="5629320" cy="30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BEA6C95-B0F5-8343-B9B1-B76CCDF5425A}"/>
                    </a:ext>
                  </a:extLst>
                </p14:cNvPr>
                <p14:cNvContentPartPr/>
                <p14:nvPr/>
              </p14:nvContentPartPr>
              <p14:xfrm>
                <a:off x="3578604" y="3480772"/>
                <a:ext cx="1634040" cy="17506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BEA6C95-B0F5-8343-B9B1-B76CCDF542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9604" y="3472132"/>
                  <a:ext cx="165168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153FF41-7152-6E47-84DD-7CDD94EC9C88}"/>
                    </a:ext>
                  </a:extLst>
                </p14:cNvPr>
                <p14:cNvContentPartPr/>
                <p14:nvPr/>
              </p14:nvContentPartPr>
              <p14:xfrm>
                <a:off x="5096724" y="5039572"/>
                <a:ext cx="178200" cy="2566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153FF41-7152-6E47-84DD-7CDD94EC9C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8084" y="5030572"/>
                  <a:ext cx="195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AB65DA-38E2-9C45-A721-4C33847CFC68}"/>
                    </a:ext>
                  </a:extLst>
                </p14:cNvPr>
                <p14:cNvContentPartPr/>
                <p14:nvPr/>
              </p14:nvContentPartPr>
              <p14:xfrm>
                <a:off x="4732404" y="4727452"/>
                <a:ext cx="506520" cy="16624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AB65DA-38E2-9C45-A721-4C33847CFC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3404" y="4718452"/>
                  <a:ext cx="52416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7530F9D-98C5-6845-A17A-2B16948C4D12}"/>
                    </a:ext>
                  </a:extLst>
                </p14:cNvPr>
                <p14:cNvContentPartPr/>
                <p14:nvPr/>
              </p14:nvContentPartPr>
              <p14:xfrm>
                <a:off x="5136324" y="6273652"/>
                <a:ext cx="126000" cy="23112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7530F9D-98C5-6845-A17A-2B16948C4D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7684" y="6264652"/>
                  <a:ext cx="143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C7CEAE59-1F8C-5F43-A71F-493571B122E8}"/>
                    </a:ext>
                  </a:extLst>
                </p14:cNvPr>
                <p14:cNvContentPartPr/>
                <p14:nvPr/>
              </p14:nvContentPartPr>
              <p14:xfrm>
                <a:off x="3322644" y="5179612"/>
                <a:ext cx="5551920" cy="12643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C7CEAE59-1F8C-5F43-A71F-493571B12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4004" y="5170972"/>
                  <a:ext cx="556956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DE1A424E-E9E2-2D4A-AD1E-2B549263418E}"/>
                    </a:ext>
                  </a:extLst>
                </p14:cNvPr>
                <p14:cNvContentPartPr/>
                <p14:nvPr/>
              </p14:nvContentPartPr>
              <p14:xfrm>
                <a:off x="8699244" y="6259972"/>
                <a:ext cx="252720" cy="2721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DE1A424E-E9E2-2D4A-AD1E-2B54926341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0244" y="6251332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273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7D64-17FB-444B-B0FC-332B8A7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IDE 2.0 Debugging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E604F-B399-C249-A541-F9EDFD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Nur mit manchen Boards unterstützt (SAMD MKR Boards wie MKR Zero)</a:t>
            </a:r>
          </a:p>
        </p:txBody>
      </p:sp>
    </p:spTree>
    <p:extLst>
      <p:ext uri="{BB962C8B-B14F-4D97-AF65-F5344CB8AC3E}">
        <p14:creationId xmlns:p14="http://schemas.microsoft.com/office/powerpoint/2010/main" val="13523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ing between breakpoints.">
            <a:extLst>
              <a:ext uri="{FF2B5EF4-FFF2-40B4-BE49-F238E27FC236}">
                <a16:creationId xmlns:a16="http://schemas.microsoft.com/office/drawing/2014/main" id="{C0B75F9A-864D-BC4E-945C-745D6140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>
                <a:hlinkClick r:id="rId3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liffiton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-Cheat-Sheet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Breitbild</PresentationFormat>
  <Paragraphs>34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Printf-“Debugging“</vt:lpstr>
      <vt:lpstr>PowerPoint-Präsentation</vt:lpstr>
      <vt:lpstr>PowerPoint-Präsentation</vt:lpstr>
      <vt:lpstr>Referenz</vt:lpstr>
      <vt:lpstr>Der Tinkercad Debugger</vt:lpstr>
      <vt:lpstr>Arduino IDE 2.0 Debugging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31</cp:revision>
  <dcterms:created xsi:type="dcterms:W3CDTF">2021-05-11T17:03:26Z</dcterms:created>
  <dcterms:modified xsi:type="dcterms:W3CDTF">2022-03-16T16:50:45Z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