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91" r:id="rId5"/>
    <p:sldId id="292" r:id="rId6"/>
    <p:sldId id="293" r:id="rId7"/>
    <p:sldId id="3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680"/>
  </p:normalViewPr>
  <p:slideViewPr>
    <p:cSldViewPr snapToGrid="0">
      <p:cViewPr varScale="1">
        <p:scale>
          <a:sx n="88" d="100"/>
          <a:sy n="88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qyskwK" TargetMode="External"/><Relationship Id="rId2" Type="http://schemas.openxmlformats.org/officeDocument/2006/relationships/hyperlink" Target="https://github.com/IT-folks/Arduino-Sensorkit-Deuts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e.arduino.cc/projecthub/masteruan/home-temperature-while-you-re-on-holiday-3ab805?ref=platform&amp;ref_id=424_trending_part%27A=0__&amp;offset=2" TargetMode="External"/><Relationship Id="rId3" Type="http://schemas.openxmlformats.org/officeDocument/2006/relationships/hyperlink" Target="https://blog.arduino.cc/2022/02/01/create-this-card-dealing-robot-to-streamline-your-poker-nights/" TargetMode="External"/><Relationship Id="rId7" Type="http://schemas.openxmlformats.org/officeDocument/2006/relationships/hyperlink" Target="https://create.arduino.cc/projecthub" TargetMode="External"/><Relationship Id="rId2" Type="http://schemas.openxmlformats.org/officeDocument/2006/relationships/hyperlink" Target="https://youtu.be/1msnPf8uim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ise.de/news/Arduino-Projekt-Kellerluefter-mit-Taupunktsteuerung-6475218.html?wt_mc=rss.red.ho.ho.atom.beitrag.beitrag" TargetMode="External"/><Relationship Id="rId5" Type="http://schemas.openxmlformats.org/officeDocument/2006/relationships/hyperlink" Target="https://www.youtube.com/watch?v=ZH7a5cCcsQ0" TargetMode="External"/><Relationship Id="rId4" Type="http://schemas.openxmlformats.org/officeDocument/2006/relationships/hyperlink" Target="https://youtu.be/cFJ1CX3XbK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3221182" y="145721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Kurs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de-DE" dirty="0"/>
              <a:t>221-55101 - Programmieren lernen mit </a:t>
            </a:r>
            <a:r>
              <a:rPr lang="de-DE" dirty="0" err="1"/>
              <a:t>Arduino</a:t>
            </a:r>
            <a:r>
              <a:rPr lang="de-DE" dirty="0"/>
              <a:t> Sensor Kit</a:t>
            </a: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Logistik</a:t>
            </a: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DEFBF1-21D0-4749-83F4-0683C7527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0443" y="746935"/>
            <a:ext cx="4627945" cy="319693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488D34-91FE-3C4B-AE59-45DA21B2D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493" y="2070621"/>
            <a:ext cx="7099300" cy="3746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4F13484-32DB-5E48-BEF3-FCF4CE19F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75400" y="2576384"/>
            <a:ext cx="4893276" cy="366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735E8-EB15-E74C-B6AC-B01DB989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Herzlich Willkommen - Logistik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70649-C173-A34D-81F2-F789ADCD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IT-folks – wer sind wir</a:t>
            </a:r>
          </a:p>
          <a:p>
            <a:r>
              <a:rPr lang="de-DE" dirty="0"/>
              <a:t>Danke an die </a:t>
            </a:r>
            <a:r>
              <a:rPr lang="de-DE" dirty="0" err="1"/>
              <a:t>Vhs</a:t>
            </a:r>
            <a:r>
              <a:rPr lang="de-DE" dirty="0"/>
              <a:t> Tübingen und Herrn Ries</a:t>
            </a:r>
          </a:p>
          <a:p>
            <a:r>
              <a:rPr lang="de-DE" dirty="0"/>
              <a:t>Corona-Regeln für diesen Kurs</a:t>
            </a:r>
          </a:p>
          <a:p>
            <a:r>
              <a:rPr lang="de-DE" dirty="0"/>
              <a:t>Kursziele – was machen wir in diesem Kurs</a:t>
            </a:r>
          </a:p>
          <a:p>
            <a:r>
              <a:rPr lang="de-DE" dirty="0"/>
              <a:t>Pausenzeiten – Toiletten</a:t>
            </a:r>
          </a:p>
          <a:p>
            <a:r>
              <a:rPr lang="de-DE" dirty="0"/>
              <a:t>Wann kann ich Fragen stellen ?</a:t>
            </a:r>
          </a:p>
          <a:p>
            <a:pPr lvl="1"/>
            <a:r>
              <a:rPr lang="de-DE" dirty="0"/>
              <a:t>Der Parkplatz für Fragen</a:t>
            </a:r>
          </a:p>
          <a:p>
            <a:r>
              <a:rPr lang="de-DE" dirty="0"/>
              <a:t>Du oder Sie ?</a:t>
            </a:r>
          </a:p>
          <a:p>
            <a:r>
              <a:rPr lang="de-DE" dirty="0"/>
              <a:t>Handouts – soll ich mitschreiben ?</a:t>
            </a:r>
          </a:p>
          <a:p>
            <a:pPr lvl="1"/>
            <a:r>
              <a:rPr lang="de-DE" u="sng" dirty="0">
                <a:hlinkClick r:id="rId2"/>
              </a:rPr>
              <a:t>https://github.com/IT-folks/Arduino-Sensorkit-Deutsch</a:t>
            </a:r>
            <a:endParaRPr lang="de-DE" u="sng" dirty="0"/>
          </a:p>
          <a:p>
            <a:pPr lvl="1"/>
            <a:r>
              <a:rPr lang="de-DE" dirty="0">
                <a:hlinkClick r:id="rId3"/>
              </a:rPr>
              <a:t>https://bit.ly/3qyskwK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6A23990-F575-A44E-9C50-89231FD82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256" y="2309132"/>
            <a:ext cx="4183743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9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7312F-BDA3-F441-9892-4F324449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136525"/>
            <a:ext cx="10515600" cy="1325563"/>
          </a:xfrm>
        </p:spPr>
        <p:txBody>
          <a:bodyPr/>
          <a:lstStyle/>
          <a:p>
            <a:r>
              <a:rPr lang="de-DE" dirty="0"/>
              <a:t>Was machen Leute mit </a:t>
            </a:r>
            <a:r>
              <a:rPr lang="de-DE" dirty="0" err="1"/>
              <a:t>Arduino</a:t>
            </a:r>
            <a:r>
              <a:rPr lang="de-DE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EFF02C-1B08-4343-A0E4-F3F39140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91"/>
            <a:ext cx="10515600" cy="5351318"/>
          </a:xfrm>
        </p:spPr>
        <p:txBody>
          <a:bodyPr>
            <a:normAutofit fontScale="47500" lnSpcReduction="20000"/>
          </a:bodyPr>
          <a:lstStyle/>
          <a:p>
            <a:r>
              <a:rPr lang="de-DE" dirty="0"/>
              <a:t>Smart Robot Car Kit</a:t>
            </a:r>
          </a:p>
          <a:p>
            <a:r>
              <a:rPr lang="de-DE" dirty="0">
                <a:hlinkClick r:id="rId2"/>
              </a:rPr>
              <a:t>https://youtu.be/1msnPf8uimU</a:t>
            </a:r>
            <a:endParaRPr lang="de-DE" dirty="0"/>
          </a:p>
          <a:p>
            <a:endParaRPr lang="de-DE" dirty="0"/>
          </a:p>
          <a:p>
            <a:r>
              <a:rPr lang="de-DE" dirty="0"/>
              <a:t>Kartenausgabegerät</a:t>
            </a:r>
            <a:endParaRPr lang="de-DE" dirty="0">
              <a:hlinkClick r:id="rId3"/>
            </a:endParaRPr>
          </a:p>
          <a:p>
            <a:r>
              <a:rPr lang="de-DE" dirty="0">
                <a:hlinkClick r:id="rId3"/>
              </a:rPr>
              <a:t>https://blog.arduino.cc/2022/02/01/create-this-card-dealing-robot-to-streamline-your-poker-nights/</a:t>
            </a:r>
            <a:endParaRPr lang="de-DE" dirty="0"/>
          </a:p>
          <a:p>
            <a:endParaRPr lang="de-DE" dirty="0"/>
          </a:p>
          <a:p>
            <a:r>
              <a:rPr lang="de-DE" dirty="0"/>
              <a:t>Ostereier-Mal-maschine</a:t>
            </a:r>
          </a:p>
          <a:p>
            <a:r>
              <a:rPr lang="de-DE" dirty="0">
                <a:hlinkClick r:id="rId4"/>
              </a:rPr>
              <a:t>https://youtu.be/cFJ1CX3XbK0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T-shirt</a:t>
            </a:r>
            <a:r>
              <a:rPr lang="de-DE" dirty="0"/>
              <a:t>-Falt-maschine</a:t>
            </a:r>
          </a:p>
          <a:p>
            <a:r>
              <a:rPr lang="de-DE" dirty="0">
                <a:hlinkClick r:id="rId5"/>
              </a:rPr>
              <a:t>https://www.youtube.com/watch?v=ZH7a5cCcsQ0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Kellerentfeuchtmaschine</a:t>
            </a:r>
            <a:endParaRPr lang="de-DE" dirty="0"/>
          </a:p>
          <a:p>
            <a:r>
              <a:rPr lang="de-DE" dirty="0">
                <a:hlinkClick r:id="rId6"/>
              </a:rPr>
              <a:t>https://www.heise.de/news/Arduino-Projekt-Kellerluefter-mit-Taupunktsteuerung-6475218.html?wt_mc=rss.red.ho.ho.atom.beitrag.beitrag</a:t>
            </a:r>
            <a:endParaRPr lang="de-DE" dirty="0"/>
          </a:p>
          <a:p>
            <a:endParaRPr lang="de-DE" dirty="0"/>
          </a:p>
          <a:p>
            <a:r>
              <a:rPr lang="de-DE" dirty="0"/>
              <a:t>Offizieller </a:t>
            </a:r>
            <a:r>
              <a:rPr lang="de-DE" dirty="0" err="1"/>
              <a:t>Arduino</a:t>
            </a:r>
            <a:r>
              <a:rPr lang="de-DE" dirty="0"/>
              <a:t> Project Hub</a:t>
            </a:r>
          </a:p>
          <a:p>
            <a:r>
              <a:rPr lang="de-DE" dirty="0">
                <a:hlinkClick r:id="rId7"/>
              </a:rPr>
              <a:t>https://create.arduino.cc/projecthub</a:t>
            </a:r>
            <a:endParaRPr lang="de-DE" dirty="0"/>
          </a:p>
          <a:p>
            <a:r>
              <a:rPr lang="de-DE" dirty="0"/>
              <a:t>Z.B. Haustemperatur in der Cloud historisieren</a:t>
            </a:r>
          </a:p>
          <a:p>
            <a:r>
              <a:rPr lang="de-DE" dirty="0">
                <a:hlinkClick r:id="rId8"/>
              </a:rPr>
              <a:t>https://create.arduino.cc/projecthub/masteruan/home-temperature-while-you-re-on-holiday-3ab805?ref=platform&amp;ref_id=424_trending_part%27A=0__&amp;offset=2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54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https://</a:t>
            </a:r>
            <a:r>
              <a:rPr lang="de-DE" dirty="0" err="1"/>
              <a:t>creativecommons.org</a:t>
            </a:r>
            <a:r>
              <a:rPr lang="de-DE" dirty="0"/>
              <a:t>/</a:t>
            </a:r>
            <a:r>
              <a:rPr lang="de-DE" dirty="0" err="1"/>
              <a:t>licenses</a:t>
            </a:r>
            <a:r>
              <a:rPr lang="de-DE" dirty="0"/>
              <a:t>/</a:t>
            </a:r>
            <a:r>
              <a:rPr lang="de-DE" dirty="0" err="1"/>
              <a:t>by-sa</a:t>
            </a:r>
            <a:r>
              <a:rPr lang="de-DE" dirty="0"/>
              <a:t>/3.0/</a:t>
            </a:r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Macintosh PowerPoint</Application>
  <PresentationFormat>Breitbild</PresentationFormat>
  <Paragraphs>40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Artifakt Element</vt:lpstr>
      <vt:lpstr>Calibri</vt:lpstr>
      <vt:lpstr>Calibri Light</vt:lpstr>
      <vt:lpstr>Consolas</vt:lpstr>
      <vt:lpstr>Office Theme</vt:lpstr>
      <vt:lpstr>PowerPoint-Präsentation</vt:lpstr>
      <vt:lpstr>Herzlich Willkommen - Logistik</vt:lpstr>
      <vt:lpstr>Was machen Leute mit Arduino…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25</cp:revision>
  <cp:lastPrinted>2022-03-24T22:05:32Z</cp:lastPrinted>
  <dcterms:created xsi:type="dcterms:W3CDTF">2021-05-11T17:03:26Z</dcterms:created>
  <dcterms:modified xsi:type="dcterms:W3CDTF">2022-03-24T22:06:24Z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