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91" r:id="rId5"/>
    <p:sldId id="316" r:id="rId6"/>
    <p:sldId id="317" r:id="rId7"/>
    <p:sldId id="318" r:id="rId8"/>
    <p:sldId id="320" r:id="rId9"/>
    <p:sldId id="323" r:id="rId10"/>
    <p:sldId id="324" r:id="rId11"/>
    <p:sldId id="321" r:id="rId12"/>
    <p:sldId id="322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9796"/>
  </p:normalViewPr>
  <p:slideViewPr>
    <p:cSldViewPr snapToGrid="0">
      <p:cViewPr varScale="1">
        <p:scale>
          <a:sx n="104" d="100"/>
          <a:sy n="104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24575,'-3'8'0,"2"3"0,-3-5 0,4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24575,'0'7'0,"0"0"0,0 3 0,0-2 0,0 5 0,0-2 0,0 3 0,0 1 0,0-1 0,0 6 0,-3-8 0,3 7 0,-4-8 0,4 0 0,0-1 0,0-3 0,0 1 0,0-1 0,0 0 0,0-6 0,0-5 0,0-7 0,0 0 0,0-9 0,0 8 0,0-2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24575,'7'-3'0,"-3"-1"0,2-3 0,-2 0 0,0 0 0,2 3 0,-2-2 0,0 2 0,-1-3 0,0 3 0,-2-3 0,5 6 0,-5-5 0,5 5 0,-5-5 0,5 5 0,-5-5 0,6 5 0,-4-2 0,-2 3 0,5 0 0,-9-3 0,7-1 0,-1 0 0,-3-2 0,7 5 0,-3-5 0,3 5 0,-3-5 0,2 5 0,-2-2 0,3 3 0,0 0 0,-3-3 0,2 2 0,-5-6 0,5 7 0,-2-3 0,0-1 0,-1 4 0,-3-4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7882 0 24575,'-4'3'0,"-2"-2"0,2 2 0,-7 1 0,0 0 0,-3-1 0,-6 9 0,-11-5 0,-9 8 0,-31-1 0,-6 8-375,29-10 1,-1 1 374,1 3 0,-1 1 0,1-5 0,-1 1 0,-4 7 0,-1-1 0,4-9 0,0 0 0,-4 9 0,1 1 0,4-7 0,1-1 0,-1 2 0,1-2 0,-49 4 0,0-9 0,0 0 0,0-5 0,0 12 0,0-12 0,10 12 0,-8-5 0,9-1 0,-11 6 0,0-12 0,0 5 0,10 0 0,-7-6 0,7 6 0,-10-7 0,0 0 0,0 0 0,0 0 0,0 7 0,0-5 0,43 1 0,1 1 0,-47 3 0,46-6 0,0 0 0,0 3 0,1-1 0,-47-3 0,46 0 0,1 0 0,-44 0 0,0 0 0,10 0 0,-7 0 0,7 0 0,-10 0 0,10 0 0,3 0 0,11 7 0,-11-5-267,7 4 267,-7-6 0,21 0 0,-8 0 0,7 7 0,-20-6 0,19 6 0,-17-7 0,19 0 0,-1 0 739,-7 0-739,8 0 277,-11 0-277,11 0 0,2 0 0,11 0 0,-1 0 0,1 0 0,0 0 0,-1 0 0,1 0 0,10 0 0,-8 0 0,18 0 0,-7 0 0,10 0 0,0 0 0,0 0 0,5 0 0,-3 0 0,3 0 0,1 0 0,-4 0 0,3 0 0,-5 0 0,0 0 0,0 0 0,0 0 0,0 0 0,0 0 0,-11 0 0,9 0 0,-19 0 0,8-6 0,-11 5 0,11-5 0,-7 6 0,17-4 0,-7 3 0,18-6 0,-5 2 0,14-2 0,-15 2 0,7-2 0,-3 6 0,-5-3 0,11 4 0,-5 0 0,0 0 0,4 0 0,-9 0 0,3-4 0,-5 3 0,0-3 0,6 1 0,1 2 0,6-2 0,0 3 0,-1 0 0,4 0 0,-2 0 0,2 0 0,-3-3 0,0 2 0,3-2 0,-3 3 0,3 0 0,-3-3 0,0 2 0,0-2 0,0 0 0,-1 2 0,1-5 0,0 5 0,-6-2 0,5 3 0,-5-4 0,6 4 0,3-4 0,-9 4 0,8 0 0,-5-3 0,7 3 0,3-7 0,0 6 0,-3-2 0,2 0 0,-2 2 0,2-2 0,1 3 0,0 0 0,3-3 0,-2 2 0,2-2 0,-3 3 0,3-3 0,-2-1 0,-1 0 0,-1-2 0,-2 5 0,3-5 0,-4 5 0,3-5 0,-2 5 0,3-2 0,0 3 0,0 0 0,0 0 0,0 0 0,0 0 0,0 0 0,0 0 0,0 0 0,-1 0 0,1 0 0,3-3 0,-2 2 0,-1-5 0,-1 5 0,-2-6 0,3 7 0,3-7 0,-2 7 0,2-7 0,0 3 0,-3 0 0,7 1 0,-3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24575,'4'3'0,"-1"1"0,-3 3 0,0 0 0,0 0 0,0 0 0,0 3 0,0 1 0,0 0 0,0 3 0,4-3 0,-4 3 0,4-3 0,-1 2 0,-2 4 0,2-5 0,-3 8 0,0-9 0,0 3 0,0-3 0,0-1 0,0 0 0,0-2 0,0 2 0,0-3 0,0 0 0,0 0 0,0-6 0,0-5 0,3-4 0,2-11 0,-1 7 0,0-2 0,-4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24575,'7'3'0,"0"-2"0,0 2 0,0-3 0,4 3 0,5 2 0,0 2 0,10-2 0,-11 2 0,11-3 0,-5 0 0,1 4 0,3-4 0,-3 1 0,-1-1 0,-4-4 0,-4 0 0,-5 3 0,2-2 0,-3 2 0,-3-3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24575,'7'0'0,"0"3"0,0-2 0,4 6 0,0-3 0,9 3 0,1 6 0,6 1 0,10 7 0,7 9 0,18 6 0,-11 5 0,3 0 0,-21-12 0,6 16 0,14-2 0,2 17 0,20-5-504,-12 12 504,4-19 0,-6 13 0,-11-20 0,13 3-6,-19 10 6,11-9 0,-5 11 0,-10-17 0,2-7 0,-5 3 504,-4-6-504,14 18 6,-7-6-6,8 6 0,-1 0 0,-12-16 0,23 34 0,-19-22 0,11 16 0,-6-2 0,4-8 0,4 4 0,17 6 0,-17-15 0,8 15-522,7-5 522,-9 6 0,11-6 0,-19 3 0,-2-14 0,-5 5 0,4-8 0,-9-2 0,-9-5 0,16 13 0,-22-15 522,22 15-522,-22-8 0,8 7 0,-6 6 0,-3-11 0,-1-3 0,-7-10 0,15 14 0,-16-10 0,12 10 0,-15-3 0,-4-9 0,3 9 0,-4-11 0,0 0 0,3 0 0,-7 10 0,3-7 0,-4 7 0,0-9 0,0-1 0,0 0 0,0 0 0,0 0 0,0-6 0,0 5 0,0-5 0,-3 0 0,2-1 0,-2-5 0,3-1 0,-3 0 0,2 6 0,-5-5 0,2 5 0,-3-6 0,3 1 0,-5-1 0,4 0 0,-5 0 0,-1-3 0,0 2 0,-3-5 0,3 6 0,-2-3 0,2 3 0,-1 6 0,-2-8 0,2 7 0,-8-10 0,5 1 0,-5-2 0,6 3 0,0-3 0,0 5 0,-1-5 0,-5 3 0,-1 1 0,0-3 0,-5 0 0,11 0 0,-11-3 0,10 4 0,-4 2 0,6-5 0,-6 9 0,-1-7 0,0 3 0,-5-7 0,10-2 0,-3-3 0,4 3 0,1 1 0,0 3 0,-6 1 0,5-4 0,-5 6 0,0-8 0,4 7 0,-9-8 0,9 2 0,-20 3 0,18-2 0,-18 3 0,14 4 0,1-9 0,1 9 0,0-10 0,5 5 0,-11-1 0,10-1 0,-3 0 0,4-4 0,1 0 0,-6 4 0,5-3 0,-5 3 0,0 0 0,8-3 0,-13 7 0,12-4 0,-12 9 0,3-8 0,-5 7 0,6-4 0,-5 1 0,5 3 0,-6-7 0,5 2 0,3-6 0,4 2 0,1-3 0,3 3 0,1-2 0,0 2 0,2-3 0,-2 0 0,3 3 0,0-2 0,-1 2 0,1-3 0,0 0 0,-3 0 0,2 0 0,-5 0 0,5 3 0,-2-2 0,-1 5 0,0-5 0,-3 5 0,3-5 0,-2 2 0,5-3 0,-2 3 0,0-2 0,2 2 0,-3 0 0,4-2 0,-3 2 0,5 0 0,-7-2 0,7 2 0,-5-3 0,3 4 0,0-4 0,0 3 0,0-3 0,0 0 0,-4 0 0,3 0 0,-2 4 0,3-4 0,0 4 0,0-4 0,0 0 0,0 0 0,0 0 0,0 3 0,0-3 0,-1 4 0,1-4 0,0 0 0,0 0 0,0 3 0,-3-2 0,2 2 0,-2-3 0,6 3 0,-2-2 0,2 2 0,-3 0 0,0-2 0,-1 2 0,1-3 0,0 0 0,0 0 0,0 0 0,0 3 0,0-2 0,0 2 0,0-3 0,0 3 0,0-2 0,0 2 0,-1-3 0,8 0 0,0-3 0,8-1 0,-1 0 0,3-2 0,-5 2 0,4 0 0,-5-2 0,0 5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24575,'-8'0'0,"1"0"0,0 3 0,0-2 0,0 5 0,0-2 0,-3 3 0,2 0 0,-5 0 0,2 0 0,-4 0 0,-4 1 0,3-1 0,-1 5 0,4-5 0,2 4 0,0-1 0,1-2 0,-1 5 0,3-5 0,-5 2 0,2 0 0,0-2 0,1 3 0,3-4 0,0 0 0,0 0 0,-1 3 0,1-2 0,3 5 0,-2-5 0,2 2 0,0 1 0,-2-4 0,2 4 0,0-4 0,-2-3 0,2 2 0,0-2 0,1 3 0,3 0 0,-3-3 0,2 5 0,-5-7 0,5 7 0,-5-8 0,5 6 0,-2-4 0,3 5 0,-4-5 0,4 4 0,-7-6 0,7 5 0,0-5 0,4 2 0,11-3 0,4 4 0,18 2 0,-7 8 0,28 7 0,5-10 0,24 2-841,10-6 841,-44 1 0,1 1 0,1 0 0,1 1 0,-1 2 0,0 0 0,-1-3 0,-1-1 0,44 15-121,-20-6 121,-6 4 0,-37-11 0,2 1 0,-21-7 0,5 0 835,-9-1-835,0-2 127,-7-1-127,-1-4 0,-3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1545 1195 24575,'-7'0'0,"-1"-4"0,-2 4 0,-6-4 0,-6 0 0,-26-10 0,-15 0 0,-24-8-698,-10 6 698,0-1 0,0 1 0,0-7 0,49 11 0,-1-1 0,1-3 0,-1-1 0,1 2 0,-1-2 0,1-3 0,-1 1 0,-37-8 0,2-9 0,10 20 0,11-5 0,12 9 0,14 6 0,15-5 0,3 10 0,4-12 698,4 9-698,-2-10 0,8 6 0,-4-2 0,8 3 0,-2 0 0,3-3 0,0 2 0,-3-6 0,2 3 0,-2-3 0,0 0 0,2 0 0,-2 3 0,3-2 0,0-4 0,0 1 0,0-4 0,0 6 0,8-6 0,-6 5 0,6-11 0,-8 10 0,0-20 0,0 18 0,4-18 0,-3 21 0,3-11 0,-4 10 0,0-3 0,0 4 0,0 4 0,0-2 0,0 2 0,0-3 0,3 3 0,-2 1 0,5 2 0,-2 1 0,0 0 0,2-3 0,-5 2 0,2-5 0,0 8 0,-2-4 0,2 5 0,-3-3 0,0 0 0,3 0 0,-2-1 0,2 1 0,-3 0 0,0 0 0,0 0 0,0 0 0,0 0 0,0 0 0,0 0 0,0 0 0,0 0 0,0 0 0,0-1 0,0 1 0,0 0 0,0 0 0,0 0 0,0 0 0,3 0 0,-2 3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24575,'-4'12'0,"-2"-6"0,2 10 0,-3-9 0,0 3 0,0-2 0,0 2 0,3-3 0,-2 4 0,2-3 0,-3 2 0,0-3 0,3 0 0,1 0 0,-1 0 0,4 0 0,-7 0 0,7 4 0,-4-4 0,1 4 0,2-4 0,-5 0 0,5 0 0,-5 0 0,5 0 0,-5-3 0,5 2 0,-2-2 0,3 3 0,-3 0 0,2 0 0,-2 0 0,0 1 0,2-1 0,-2-3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24575,'0'11'0,"0"-1"0,3-6 0,-2 2 0,5-2 0,-5 3 0,6 9 0,-3-7 0,4 10 0,-1-8 0,0 4 0,0-1 0,5 6 0,-4-5 0,4 2 0,-4-4 0,-5-5 0,4 2 0,-3-2 0,0-1 0,2-3 0,-5 2 0,5-5 0,-5 5 0,2-2 0,0 0 0,-2 2 0,5-5 0,-2 2 0,0 0 0,-1 1 0,0 3 0,1-3 0,3 2 0,-3-2 0,3 3 0,-7 0 0,7 1 0,-3-1 0,0-3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7535 2707 24575,'0'-7'0,"-3"-3"0,-2-7 0,-3-4 0,-1-6 0,-2-21 0,-2-5 0,0-10 0,-1 2 0,1 11 0,0-11 0,-7-2 0,-1-1 0,-8-7 0,3 18 0,-10-18 0,1 14 0,-10-8 0,-5 6 0,4 0 0,-14-10-474,7 8 474,-9-8 0,3 17 0,-6 1 0,4 0 0,-4 5 0,26 15 0,-1 1 0,-30-17 0,20 13 0,0 1-1017,-38-8 1017,29 8 0,-3-1-757,1 11 1,-1 0 756,-10-12 0,0 0 0,5 7 0,0 1 0,-4-4 0,0 0 0,10 5 0,-1 0 0,-8 0 0,-2-2 0,-1-7 0,0-1 0,0 6 0,-1 1-909,-10-12 1,0 0 908,10 9 0,1 0 0,-1-5 0,2 0-403,5 5 1,2 1 402,2 4 0,3 1 130,9 5 0,2 2-130,-4 1 0,1 3 0,-35-1 0,39 1 0,-1 1 0,-37 4 0,2-19 0,10 19 0,-10-18 0,8 18 1111,2-6-1111,-8 10 1884,27 0-1884,-16 5 1433,10-5-1433,-2 6 0,-11 0 0,0 0 692,11 0-692,-8 0 0,-3 0 0,8 0 246,-15 0-246,28 6 0,-18-5 0,7 11 0,1-5 0,2 1 0,21-2 0,-7 0 0,17-5 0,-8 9 0,11-5 0,0 4 0,0-4 0,-10 4 0,7-3 0,-28 13 0,15-6 0,-17 2 0,9 2 0,-9-15 0,7 15 0,-8-10 0,0 7 0,8 4 0,3-5 0,2 0 0,18-5 0,-7 1 0,10 1 0,-11 4 0,14-2 0,-22 6 0,22-4 0,-13 2 0,10-7 0,0-4 0,-1 3 0,-9-2 0,13 6 0,-12-1 0,15 5 0,-6-6 0,0 7 0,5-8 0,-3 4 0,-7 2 0,8-5 0,-12 6 0,20-6 0,0 2 0,-3 4 0,9-1 0,-15 2 0,13-5 0,-5 3 0,-2-6 0,7 4 0,-8-1 0,6 2 0,-1 0 0,1 1 0,0-1 0,0 0 0,0 0 0,0-3 0,-1-1 0,1-3 0,0 4 0,0 0 0,3 3 0,-2-3 0,4 8 0,-5-10 0,2 10 0,-2-8 0,-10 14 0,7-8 0,-14 9 0,16-11 0,-5 1 0,4 4 0,1-5 0,-13 9 0,11-9 0,-7 9 0,11-11 0,7 6 0,-6-8 0,7 0 0,-8 2 0,5-2 0,-3 3 0,4-3 0,3 0 0,-2-4 0,2 0 0,0 3 0,-2-2 0,2 2 0,-3-3 0,0 0 0,0 3 0,0 1 0,3 0 0,-2-4 0,2 3 0,-4-5 0,1 5 0,3-3 0,-2 0 0,5 0 0,-5 0 0,2-3 0,0 2 0,1-2 0,0 0 0,2 3 0,-5-3 0,5 3 0,-5 0 0,2-3 0,-3 2 0,0-2 0,0 0 0,3 2 0,-3-2 0,7 3 0,-7-3 0,7 2 0,-4-5 0,4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24575,'4'3'0,"-1"1"0,-3 3 0,0 0 0,0 4 0,0 0 0,0 0 0,0 2 0,0-5 0,0 5 0,0-2 0,0 0 0,0 3 0,0-7 0,0 7 0,0-6 0,-3 2 0,2-3 0,-2 0 0,0 0 0,2 0 0,-2 9 0,3-6 0,-3 5 0,2-7 0,-2-1 0,3 0 0,3-3 0,1-1 0,3-3 0,0 0 0,0-3 0,-3-1 0,5-3 0,-1 0 0,12-1 0,-4 0 0,9-4 0,-9 3 0,4-3 0,-6 5 0,-3 0 0,2-3 0,-5 2 0,2-2 0,-2 3 0,-1 3 0,0-3 0,-3 4 0,2-1 0,-2 0 0,3 4 0,-3-3 0,2 3 0,-2-7 0,3 6 0,0-5 0,0 2 0,0 0 0,1 1 0,2 0 0,1 2 0,0-2 0,2 3 0,-5 0 0,2-3 0,-3 2 0,-6-2 0,1 3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24575,'1'-4'0,"5"4"0,-9-7 0,10 7 0,-7-7 0,7 7 0,-3-4 0,3 4 0,0-3 0,0 2 0,0-2 0,0 3 0,0 0 0,3 0 0,-2 0 0,6 0 0,-7 0 0,13 0 0,-11 0 0,10 0 0,-8 0 0,3 0 0,-3 0 0,-1 0 0,-3 0 0,1 0 0,-1 0 0,0 0 0,0 0 0,0 0 0,0 0 0,0 0 0,0 0 0,0 0 0,0 0 0,3-3 0,-2 2 0,3-2 0,-1 3 0,-2 0 0,5 0 0,-5 0 0,2 0 0,0 0 0,-2 0 0,2 0 0,-2 0 0,-1 0 0,-7 0 0,3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10277 0 24575,'-6'8'0,"1"2"0,-5-2 0,0 5 0,-12 9 0,-5 5 0,-11 11 0,0-1 0,-12 20 0,-12 7-750,25-23 1,-2 2 749,-13 6 0,-2 0 0,5-5 0,-1 1 0,-9 9 0,0-1 0,7-8 0,0-1 0,-5 5 0,-1 0 0,-1 1 0,-1-2 0,-2-6 0,-2 0 0,-5 9 0,-1-2 0,6-11 0,-1-2 0,-3 5 0,0 0 0,1-5 0,0 0 0,3 0 0,-1 0 0,-2 0 0,0 0 0,10-4 0,1-2 0,-5-3 0,1-1-441,11-2 0,-1-2 441,-9-3 0,0-2 0,3 0 0,2 0 0,-2-2 0,1 1 0,1 0 0,1 1 0,4 0 0,1 0-236,-1-1 1,1 0 235,0 4 0,-1-2 0,-48 2 0,10 16 0,3-12 0,11-8 0,-1 4-106,11-13 106,-19 8 1384,37-7-1384,-13-1 921,20-7-921,-2 0 530,0 0-530,3 0 123,10 0-123,5 0 0,-3 0 0,9 0 0,-4 0 0,6 0 0,0 0 0,0 0 0,3 0 0,-3 0 0,3 0 0,-3 0 0,0 0 0,-6-4 0,5 3 0,-11-3 0,5 4 0,-1 0 0,-3 0 0,3 0 0,-15 0 0,7 0 0,-18-6 0,8 5 0,-20-5 0,-4 0 0,-9 4 0,9-4 0,-7 6 0,8 0 0,-11 0 0,0 0 0,1 0 0,-1 0 0,0 0-428,-20 0 428,15 0 0,27 0 0,-1 0 0,-34 0 0,1 0 0,-9 0 0,19 0 0,-8 0 0,21 0 0,-8 0 0,7 0 0,1 0 0,-19 7 0,6-5 0,0 5 0,-16 0-573,16-5 573,-21 5 0,43-3 0,0 0 0,-45-3 0,45 3 0,0 0 0,-43 3 0,0-5 0,0 5-398,39-6 0,-2-2 398,4 1 0,-1 0 0,-8 0 0,-1 0 0,10 0 0,2 0-242,0 0 1,0 0 241,-43 0 0,44 0 0,-1 0 0,-46 0 0,46 0 0,1 0 0,-34 0 0,-7 0 0,17 0 0,-17 0 0,7 0 0,34 0 0,-1 0 0,-35 0 0,36 1 0,1-2 0,-25-5 0,-7 4 0,11-4 0,-1 6 0,0 0 0,21-4 535,-5 3-535,8-10 1215,-3 9-1215,-8-4 530,11 0-530,10 5 0,2-9 0,20 9 0,-1-6 0,8 3 0,0 0 0,1 1 0,6 0 0,-3-1 0,0 0 0,3-2 0,-6 5 0,6-5 0,-3 2 0,-3 0 0,2-3 0,-2 4 0,0-5 0,-1-2 0,0 2 0,0-2 0,4 0 0,0-1 0,-3 0 0,2-3 0,-2 7 0,0-4 0,2 1 0,1 2 0,0-2 0,7 3 0,-4 0 0,1-3 0,-1 5 0,0-4 0,1 5 0,3-4 0,-3-2 0,2 2 0,-2-2 0,0 3 0,2 0 0,-5-3 0,2 5 0,-3-4 0,3 5 0,-2-3 0,5 0 0,-5-1 0,5 1 0,-2 0 0,0 3 0,2-2 0,-5 5 0,5-5 0,-2 2 0,-1 0 0,4-2 0,-7 2 0,3-3 0,-6 3 0,2-2 0,-2 2 0,-6 0 0,4-3 0,-14 7 0,10-10 0,-9 5 0,9-6 0,-4 3 0,6 4 0,3-2 0,-2 2 0,5 0 0,-2-2 0,3 5 0,3-2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software/ide-v2/tutorials/ide-v2-debugger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36" Type="http://schemas.openxmlformats.org/officeDocument/2006/relationships/image" Target="../media/image22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customXml" Target="../ink/ink16.xml"/><Relationship Id="rId8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communication/serial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uino-libraries/Arduino_DebugUti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rduino.cc/software/ide-v2/tutorials/ide-v2-debugg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Fehlersuche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/ Debugging</a:t>
            </a: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Seriel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Port, Debugger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 </a:t>
            </a:r>
          </a:p>
          <a:p>
            <a:r>
              <a:rPr lang="de-DE" dirty="0">
                <a:hlinkClick r:id="rId3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liffiton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-Cheat-Sheet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4FE88-6351-4C4B-988D-6374DE36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Printf</a:t>
            </a:r>
            <a:r>
              <a:rPr lang="de-DE" dirty="0"/>
              <a:t>-“Debugging“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36EC3-7C3A-2342-B231-B0ADB9E5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Bug = Fehler, Debugging = Fehler eliminieren</a:t>
            </a:r>
          </a:p>
          <a:p>
            <a:r>
              <a:rPr lang="de-DE" dirty="0"/>
              <a:t>Älteste Methode Fehler einzugrenzen</a:t>
            </a:r>
          </a:p>
          <a:p>
            <a:r>
              <a:rPr lang="de-DE" dirty="0"/>
              <a:t>Man gibt auf einem Ausgabemedium (zum Beispiel Konsole/Bildschirm) Meldungen aus, die den Programmablauf verdeutlichen</a:t>
            </a:r>
          </a:p>
          <a:p>
            <a:r>
              <a:rPr lang="de-DE" dirty="0" err="1"/>
              <a:t>Arduino</a:t>
            </a:r>
            <a:r>
              <a:rPr lang="de-DE" dirty="0"/>
              <a:t>: serieller Port</a:t>
            </a:r>
          </a:p>
          <a:p>
            <a:r>
              <a:rPr lang="de-DE" dirty="0"/>
              <a:t>Bei gängigen Boards angeschlossen über USB-Kabel – Ausgabe in Fenster der Entwicklungsumgebung</a:t>
            </a:r>
          </a:p>
          <a:p>
            <a:r>
              <a:rPr lang="de-DE" dirty="0"/>
              <a:t>Serieller Monitor</a:t>
            </a:r>
          </a:p>
          <a:p>
            <a:r>
              <a:rPr lang="de-DE" dirty="0"/>
              <a:t>Serielle Grafik</a:t>
            </a:r>
          </a:p>
        </p:txBody>
      </p:sp>
    </p:spTree>
    <p:extLst>
      <p:ext uri="{BB962C8B-B14F-4D97-AF65-F5344CB8AC3E}">
        <p14:creationId xmlns:p14="http://schemas.microsoft.com/office/powerpoint/2010/main" val="41632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64A37C2-F8FE-644B-8D51-BA1E056E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0" y="2822832"/>
            <a:ext cx="9728200" cy="3708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646602-8A6A-3849-9A64-9DFEFC5F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29" y="666018"/>
            <a:ext cx="5791200" cy="1854200"/>
          </a:xfrm>
          <a:prstGeom prst="rect">
            <a:avLst/>
          </a:prstGeom>
        </p:spPr>
      </p:pic>
      <p:sp>
        <p:nvSpPr>
          <p:cNvPr id="6" name="Rahmen 5">
            <a:extLst>
              <a:ext uri="{FF2B5EF4-FFF2-40B4-BE49-F238E27FC236}">
                <a16:creationId xmlns:a16="http://schemas.microsoft.com/office/drawing/2014/main" id="{626F3BFF-006A-4E4E-B916-06B792EAB680}"/>
              </a:ext>
            </a:extLst>
          </p:cNvPr>
          <p:cNvSpPr/>
          <p:nvPr/>
        </p:nvSpPr>
        <p:spPr>
          <a:xfrm>
            <a:off x="5751317" y="1420123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0DF456-88D8-0344-8F8A-79EA4C42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0" y="759723"/>
            <a:ext cx="4089400" cy="1320800"/>
          </a:xfrm>
          <a:prstGeom prst="rect">
            <a:avLst/>
          </a:prstGeom>
        </p:spPr>
      </p:pic>
      <p:sp>
        <p:nvSpPr>
          <p:cNvPr id="8" name="Rahmen 7">
            <a:extLst>
              <a:ext uri="{FF2B5EF4-FFF2-40B4-BE49-F238E27FC236}">
                <a16:creationId xmlns:a16="http://schemas.microsoft.com/office/drawing/2014/main" id="{962CA591-0FD6-1D41-84D1-D06E7330B478}"/>
              </a:ext>
            </a:extLst>
          </p:cNvPr>
          <p:cNvSpPr/>
          <p:nvPr/>
        </p:nvSpPr>
        <p:spPr>
          <a:xfrm>
            <a:off x="811770" y="1247128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9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47A7C9-E064-AD4F-8734-F772FAE9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3" y="319774"/>
            <a:ext cx="4584700" cy="16002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06D2061-B6D0-7241-8F3F-BEB4112A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3" y="3027622"/>
            <a:ext cx="6350000" cy="233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14:cNvPr>
              <p14:cNvContentPartPr/>
              <p14:nvPr/>
            </p14:nvContentPartPr>
            <p14:xfrm>
              <a:off x="4537644" y="776092"/>
              <a:ext cx="3240" cy="115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644" y="767092"/>
                <a:ext cx="208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14:cNvPr>
              <p14:cNvContentPartPr/>
              <p14:nvPr/>
            </p14:nvContentPartPr>
            <p14:xfrm>
              <a:off x="4687764" y="1059052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8764" y="10500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ahmen 6">
            <a:extLst>
              <a:ext uri="{FF2B5EF4-FFF2-40B4-BE49-F238E27FC236}">
                <a16:creationId xmlns:a16="http://schemas.microsoft.com/office/drawing/2014/main" id="{98AA9092-6B4B-C544-AA87-AFD68F2FB425}"/>
              </a:ext>
            </a:extLst>
          </p:cNvPr>
          <p:cNvSpPr/>
          <p:nvPr/>
        </p:nvSpPr>
        <p:spPr>
          <a:xfrm>
            <a:off x="1773043" y="1498811"/>
            <a:ext cx="1103970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A5A29A-82E4-8C49-959F-4C8EBE854E9D}"/>
              </a:ext>
            </a:extLst>
          </p:cNvPr>
          <p:cNvSpPr txBox="1"/>
          <p:nvPr/>
        </p:nvSpPr>
        <p:spPr>
          <a:xfrm>
            <a:off x="6791093" y="874386"/>
            <a:ext cx="130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Leerzeichen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A57749-FC68-2E44-BF89-198BD1FFC563}"/>
              </a:ext>
            </a:extLst>
          </p:cNvPr>
          <p:cNvSpPr txBox="1"/>
          <p:nvPr/>
        </p:nvSpPr>
        <p:spPr>
          <a:xfrm>
            <a:off x="3265165" y="2104466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Zeile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6237DF-BF95-C240-920D-754C80C6A456}"/>
              </a:ext>
            </a:extLst>
          </p:cNvPr>
          <p:cNvGrpSpPr/>
          <p:nvPr/>
        </p:nvGrpSpPr>
        <p:grpSpPr>
          <a:xfrm>
            <a:off x="2601009" y="1860682"/>
            <a:ext cx="577080" cy="466200"/>
            <a:chOff x="2601009" y="1860682"/>
            <a:chExt cx="5770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14:cNvPr>
                <p14:cNvContentPartPr/>
                <p14:nvPr/>
              </p14:nvContentPartPr>
              <p14:xfrm>
                <a:off x="2621889" y="1896682"/>
                <a:ext cx="556200" cy="4302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3249" y="1888042"/>
                  <a:ext cx="573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14:cNvPr>
                <p14:cNvContentPartPr/>
                <p14:nvPr/>
              </p14:nvContentPartPr>
              <p14:xfrm>
                <a:off x="2601009" y="1863562"/>
                <a:ext cx="48960" cy="993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2369" y="1854922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14:cNvPr>
                <p14:cNvContentPartPr/>
                <p14:nvPr/>
              </p14:nvContentPartPr>
              <p14:xfrm>
                <a:off x="2659689" y="1860682"/>
                <a:ext cx="68760" cy="1166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1049" y="1852042"/>
                  <a:ext cx="864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1A44740-EE73-A248-BFE1-5F88E40ECD25}"/>
              </a:ext>
            </a:extLst>
          </p:cNvPr>
          <p:cNvGrpSpPr/>
          <p:nvPr/>
        </p:nvGrpSpPr>
        <p:grpSpPr>
          <a:xfrm>
            <a:off x="4127769" y="14962"/>
            <a:ext cx="2736000" cy="974880"/>
            <a:chOff x="4127769" y="14962"/>
            <a:chExt cx="273600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14:cNvPr>
                <p14:cNvContentPartPr/>
                <p14:nvPr/>
              </p14:nvContentPartPr>
              <p14:xfrm>
                <a:off x="4150809" y="14962"/>
                <a:ext cx="2712960" cy="9748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41809" y="5962"/>
                  <a:ext cx="273060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14:cNvPr>
                <p14:cNvContentPartPr/>
                <p14:nvPr/>
              </p14:nvContentPartPr>
              <p14:xfrm>
                <a:off x="4127769" y="449122"/>
                <a:ext cx="133200" cy="943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19129" y="440122"/>
                  <a:ext cx="1508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14:cNvPr>
              <p14:cNvContentPartPr/>
              <p14:nvPr/>
            </p14:nvContentPartPr>
            <p14:xfrm>
              <a:off x="4084209" y="753682"/>
              <a:ext cx="143640" cy="129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75209" y="744682"/>
                <a:ext cx="1612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77AAACD-3819-1B4F-87E9-FF9EA376191B}"/>
              </a:ext>
            </a:extLst>
          </p:cNvPr>
          <p:cNvGrpSpPr/>
          <p:nvPr/>
        </p:nvGrpSpPr>
        <p:grpSpPr>
          <a:xfrm>
            <a:off x="3124449" y="1160122"/>
            <a:ext cx="3704760" cy="750600"/>
            <a:chOff x="3124449" y="1160122"/>
            <a:chExt cx="370476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14:cNvPr>
                <p14:cNvContentPartPr/>
                <p14:nvPr/>
              </p14:nvContentPartPr>
              <p14:xfrm>
                <a:off x="3129489" y="1160122"/>
                <a:ext cx="3699720" cy="7506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849" y="1151122"/>
                  <a:ext cx="37173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14:cNvPr>
                <p14:cNvContentPartPr/>
                <p14:nvPr/>
              </p14:nvContentPartPr>
              <p14:xfrm>
                <a:off x="3124449" y="1709482"/>
                <a:ext cx="2880" cy="76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5449" y="1700842"/>
                  <a:ext cx="20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14:cNvPr>
                <p14:cNvContentPartPr/>
                <p14:nvPr/>
              </p14:nvContentPartPr>
              <p14:xfrm>
                <a:off x="3132009" y="1659442"/>
                <a:ext cx="59040" cy="514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3369" y="1650442"/>
                  <a:ext cx="766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E80A9D-2D3A-644C-9425-EB145761F5CF}"/>
              </a:ext>
            </a:extLst>
          </p:cNvPr>
          <p:cNvGrpSpPr/>
          <p:nvPr/>
        </p:nvGrpSpPr>
        <p:grpSpPr>
          <a:xfrm>
            <a:off x="3877929" y="1142482"/>
            <a:ext cx="2873160" cy="179640"/>
            <a:chOff x="3877929" y="1142482"/>
            <a:chExt cx="287316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14:cNvPr>
                <p14:cNvContentPartPr/>
                <p14:nvPr/>
              </p14:nvContentPartPr>
              <p14:xfrm>
                <a:off x="3913569" y="1142482"/>
                <a:ext cx="2837520" cy="1796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4929" y="1133482"/>
                  <a:ext cx="2855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14:cNvPr>
                <p14:cNvContentPartPr/>
                <p14:nvPr/>
              </p14:nvContentPartPr>
              <p14:xfrm>
                <a:off x="3877929" y="1192162"/>
                <a:ext cx="13680" cy="9972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8929" y="1183522"/>
                  <a:ext cx="31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14:cNvPr>
                <p14:cNvContentPartPr/>
                <p14:nvPr/>
              </p14:nvContentPartPr>
              <p14:xfrm>
                <a:off x="3904929" y="1193242"/>
                <a:ext cx="112320" cy="255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5929" y="1184242"/>
                  <a:ext cx="129960" cy="4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738DE470-587E-4F48-B533-BB04F0A6860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574620" y="2032000"/>
            <a:ext cx="3822700" cy="1397000"/>
          </a:xfrm>
          <a:prstGeom prst="rect">
            <a:avLst/>
          </a:prstGeom>
        </p:spPr>
      </p:pic>
      <p:sp>
        <p:nvSpPr>
          <p:cNvPr id="28" name="Rahmen 27">
            <a:extLst>
              <a:ext uri="{FF2B5EF4-FFF2-40B4-BE49-F238E27FC236}">
                <a16:creationId xmlns:a16="http://schemas.microsoft.com/office/drawing/2014/main" id="{25974C36-56A1-1C40-A20D-6D49B45CD600}"/>
              </a:ext>
            </a:extLst>
          </p:cNvPr>
          <p:cNvSpPr/>
          <p:nvPr/>
        </p:nvSpPr>
        <p:spPr>
          <a:xfrm>
            <a:off x="7790984" y="2568464"/>
            <a:ext cx="2836127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F61347-41A0-2D4C-8E7A-91861A40A43E}"/>
              </a:ext>
            </a:extLst>
          </p:cNvPr>
          <p:cNvSpPr txBox="1"/>
          <p:nvPr/>
        </p:nvSpPr>
        <p:spPr>
          <a:xfrm>
            <a:off x="8969773" y="919933"/>
            <a:ext cx="29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Initialisieren nicht vergessen,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6878E77-06FE-3747-91FE-8E42A03A7630}"/>
              </a:ext>
            </a:extLst>
          </p:cNvPr>
          <p:cNvGrpSpPr/>
          <p:nvPr/>
        </p:nvGrpSpPr>
        <p:grpSpPr>
          <a:xfrm>
            <a:off x="10596249" y="1318522"/>
            <a:ext cx="979920" cy="1537920"/>
            <a:chOff x="10596249" y="1318522"/>
            <a:chExt cx="979920" cy="15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14:cNvPr>
                <p14:cNvContentPartPr/>
                <p14:nvPr/>
              </p14:nvContentPartPr>
              <p14:xfrm>
                <a:off x="10596249" y="1318522"/>
                <a:ext cx="979920" cy="14230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87249" y="1309522"/>
                  <a:ext cx="99756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14:cNvPr>
                <p14:cNvContentPartPr/>
                <p14:nvPr/>
              </p14:nvContentPartPr>
              <p14:xfrm>
                <a:off x="10819809" y="2633962"/>
                <a:ext cx="441000" cy="2224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11169" y="2625322"/>
                  <a:ext cx="45864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9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0BC02-E847-0849-8BBA-C127341C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310DB-BA62-D340-AA33-32C07E03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9947"/>
            <a:ext cx="4279900" cy="30607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C5C5F42-6555-7B41-AD63-39F132DD95B1}"/>
              </a:ext>
            </a:extLst>
          </p:cNvPr>
          <p:cNvSpPr/>
          <p:nvPr/>
        </p:nvSpPr>
        <p:spPr>
          <a:xfrm>
            <a:off x="838200" y="1805985"/>
            <a:ext cx="947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www.arduino.cc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reference</a:t>
            </a:r>
            <a:r>
              <a:rPr lang="de-DE" dirty="0">
                <a:hlinkClick r:id="rId3"/>
              </a:rPr>
              <a:t>/en/</a:t>
            </a:r>
            <a:r>
              <a:rPr lang="de-DE" dirty="0" err="1">
                <a:hlinkClick r:id="rId3"/>
              </a:rPr>
              <a:t>language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functions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communication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serial</a:t>
            </a:r>
            <a:r>
              <a:rPr lang="de-DE" dirty="0">
                <a:hlinkClick r:id="rId3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2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C286D-49D5-9047-B80B-165D593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Utils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EBCF7-3669-FE4F-9755-8540B390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Makros, die wahlweise aktiviert oder deaktiviert werden können</a:t>
            </a:r>
          </a:p>
          <a:p>
            <a:r>
              <a:rPr lang="de-DE" dirty="0"/>
              <a:t>Ähnlich wie </a:t>
            </a:r>
            <a:r>
              <a:rPr lang="de-DE" dirty="0" err="1"/>
              <a:t>Serial.println</a:t>
            </a:r>
            <a:r>
              <a:rPr lang="de-DE" dirty="0"/>
              <a:t>() aber mächtiger</a:t>
            </a:r>
          </a:p>
          <a:p>
            <a:r>
              <a:rPr lang="de-DE" dirty="0"/>
              <a:t>Beispiel auf der nächsten Seite</a:t>
            </a:r>
          </a:p>
          <a:p>
            <a:r>
              <a:rPr lang="de-DE" dirty="0"/>
              <a:t>Referenz: </a:t>
            </a:r>
            <a:r>
              <a:rPr lang="de-DE" dirty="0">
                <a:hlinkClick r:id="rId2"/>
              </a:rPr>
              <a:t>https://github.com/arduino-libraries/Arduino_DebugUtils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69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95554F-B0AE-6240-B2F8-9294DF76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77" y="0"/>
            <a:ext cx="7789446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BD1B95C-FCB0-8847-B4F6-3262DDDBD488}"/>
              </a:ext>
            </a:extLst>
          </p:cNvPr>
          <p:cNvSpPr txBox="1"/>
          <p:nvPr/>
        </p:nvSpPr>
        <p:spPr>
          <a:xfrm>
            <a:off x="10201557" y="33068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Bibliothek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5AD8EE-5B01-A045-9B32-411ED77B5DE4}"/>
              </a:ext>
            </a:extLst>
          </p:cNvPr>
          <p:cNvSpPr txBox="1"/>
          <p:nvPr/>
        </p:nvSpPr>
        <p:spPr>
          <a:xfrm>
            <a:off x="10201557" y="2782669"/>
            <a:ext cx="137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Aktivieren/</a:t>
            </a:r>
            <a:br>
              <a:rPr lang="de-DE" dirty="0"/>
            </a:br>
            <a:r>
              <a:rPr lang="de-DE" dirty="0"/>
              <a:t>Deaktivieren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2DF50E-E5BB-FC41-BA80-1691D5E44217}"/>
              </a:ext>
            </a:extLst>
          </p:cNvPr>
          <p:cNvSpPr txBox="1"/>
          <p:nvPr/>
        </p:nvSpPr>
        <p:spPr>
          <a:xfrm>
            <a:off x="10292173" y="4751512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B1C8AC7-CB80-8C4A-AF7C-A15F5749462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733535" y="330688"/>
            <a:ext cx="4468022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9B17B86-F731-6844-99F1-5B3381438B1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984789" y="3105834"/>
            <a:ext cx="421676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9166FA-CC25-8A4A-93A6-4B6BEE11574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093173" y="4287795"/>
            <a:ext cx="2199000" cy="648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79CEFB2-1AB5-A642-AB88-689D61F1BA18}"/>
              </a:ext>
            </a:extLst>
          </p:cNvPr>
          <p:cNvCxnSpPr>
            <a:cxnSpLocks/>
          </p:cNvCxnSpPr>
          <p:nvPr/>
        </p:nvCxnSpPr>
        <p:spPr>
          <a:xfrm flipH="1">
            <a:off x="8217243" y="4981917"/>
            <a:ext cx="2109941" cy="6026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5516EE3-146D-1947-B9FA-EFE49794062F}"/>
              </a:ext>
            </a:extLst>
          </p:cNvPr>
          <p:cNvCxnSpPr>
            <a:cxnSpLocks/>
          </p:cNvCxnSpPr>
          <p:nvPr/>
        </p:nvCxnSpPr>
        <p:spPr>
          <a:xfrm flipH="1">
            <a:off x="7685903" y="4981917"/>
            <a:ext cx="2641281" cy="12767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D7D64-17FB-444B-B0FC-332B8A74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Arduino</a:t>
            </a:r>
            <a:r>
              <a:rPr lang="de-DE" dirty="0"/>
              <a:t> IDE 2.0 Debugging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6E604F-B399-C249-A541-F9EDFD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Nur mit manchen Boards unterstützt (SAMD MKR Boards wie MKR Zero)</a:t>
            </a:r>
          </a:p>
        </p:txBody>
      </p:sp>
    </p:spTree>
    <p:extLst>
      <p:ext uri="{BB962C8B-B14F-4D97-AF65-F5344CB8AC3E}">
        <p14:creationId xmlns:p14="http://schemas.microsoft.com/office/powerpoint/2010/main" val="135238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ing between breakpoints.">
            <a:extLst>
              <a:ext uri="{FF2B5EF4-FFF2-40B4-BE49-F238E27FC236}">
                <a16:creationId xmlns:a16="http://schemas.microsoft.com/office/drawing/2014/main" id="{C0B75F9A-864D-BC4E-945C-745D6140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9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Breitbild</PresentationFormat>
  <Paragraphs>34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Printf-“Debugging“</vt:lpstr>
      <vt:lpstr>PowerPoint-Präsentation</vt:lpstr>
      <vt:lpstr>PowerPoint-Präsentation</vt:lpstr>
      <vt:lpstr>Referenz</vt:lpstr>
      <vt:lpstr>Arduino Debug Utils</vt:lpstr>
      <vt:lpstr>PowerPoint-Präsentation</vt:lpstr>
      <vt:lpstr>Arduino IDE 2.0 Debugging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33</cp:revision>
  <dcterms:created xsi:type="dcterms:W3CDTF">2021-05-11T17:03:26Z</dcterms:created>
  <dcterms:modified xsi:type="dcterms:W3CDTF">2022-03-24T21:56:45Z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