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1" r:id="rId5"/>
    <p:sldId id="316" r:id="rId6"/>
    <p:sldId id="317" r:id="rId7"/>
    <p:sldId id="318" r:id="rId8"/>
    <p:sldId id="320" r:id="rId9"/>
    <p:sldId id="326" r:id="rId10"/>
    <p:sldId id="327" r:id="rId11"/>
    <p:sldId id="323" r:id="rId12"/>
    <p:sldId id="324" r:id="rId13"/>
    <p:sldId id="325" r:id="rId14"/>
    <p:sldId id="321" r:id="rId15"/>
    <p:sldId id="32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der Zweck der Verwendung des Serial Monitors in Arduino-Programmen?</a:t>
            </a:r>
          </a:p>
          <a:p>
            <a:r>
              <a:rPr lang="de-DE"/>
              <a:t>https://www.polleverywhere.com/multiple_choice_polls/HqLooxXn1odvZujj1fu2x?display_state=chart&amp;activity_state=closed&amp;display=correctness&amp;state=closed&amp;flow=Instructor&amp;onscreen=persist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rduino.cc/software/ide-v2/tutorials/ide-v2-debug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21" Type="http://schemas.openxmlformats.org/officeDocument/2006/relationships/customXml" Target="../ink/ink9.xml"/><Relationship Id="rId34" Type="http://schemas.openxmlformats.org/officeDocument/2006/relationships/customXml" Target="../ink/ink15.xml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customXml" Target="../ink/ink16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Relationship Id="rId35" Type="http://schemas.openxmlformats.org/officeDocument/2006/relationships/image" Target="../media/image21.png"/><Relationship Id="rId8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rduino.cc/reference/en/language/functions/communication/se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uino-libraries/Arduino_DebugUti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1ACA6-12BA-EDFD-2A0A-AE7FF664B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C40AF6-E1AD-D236-04C8-8CD3F7D52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3AE92289-7B32-E391-0C3D-2245471A62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(SAMD MKR 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4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err="1">
                <a:hlinkClick r:id="rId4"/>
              </a:rPr>
              <a:t>www.arduino.cc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reference</a:t>
            </a:r>
            <a:r>
              <a:rPr lang="de-DE" dirty="0">
                <a:hlinkClick r:id="rId4"/>
              </a:rPr>
              <a:t>/en/</a:t>
            </a:r>
            <a:r>
              <a:rPr lang="de-DE" dirty="0" err="1">
                <a:hlinkClick r:id="rId4"/>
              </a:rPr>
              <a:t>language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functions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communication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serial</a:t>
            </a:r>
            <a:r>
              <a:rPr lang="de-DE" dirty="0">
                <a:hlinkClick r:id="rId4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C286D-49D5-9047-B80B-165D593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Utils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EBCF7-3669-FE4F-9755-8540B390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Makros, die wahlweise aktiviert oder deaktiviert werden können</a:t>
            </a:r>
          </a:p>
          <a:p>
            <a:r>
              <a:rPr lang="de-DE" dirty="0"/>
              <a:t>Ähnlich wie </a:t>
            </a:r>
            <a:r>
              <a:rPr lang="de-DE" dirty="0" err="1"/>
              <a:t>Serial.println</a:t>
            </a:r>
            <a:r>
              <a:rPr lang="de-DE" dirty="0"/>
              <a:t>() aber mächtiger</a:t>
            </a:r>
          </a:p>
          <a:p>
            <a:r>
              <a:rPr lang="de-DE" dirty="0"/>
              <a:t>Beispiel auf der nächsten Seite</a:t>
            </a:r>
          </a:p>
          <a:p>
            <a:r>
              <a:rPr lang="de-DE" dirty="0"/>
              <a:t>Referenz: </a:t>
            </a:r>
            <a:r>
              <a:rPr lang="de-DE" dirty="0">
                <a:hlinkClick r:id="rId2"/>
              </a:rPr>
              <a:t>https://github.com/arduino-libraries/Arduino_DebugUtils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95554F-B0AE-6240-B2F8-9294DF76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77" y="0"/>
            <a:ext cx="778944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D1B95C-FCB0-8847-B4F6-3262DDDBD488}"/>
              </a:ext>
            </a:extLst>
          </p:cNvPr>
          <p:cNvSpPr txBox="1"/>
          <p:nvPr/>
        </p:nvSpPr>
        <p:spPr>
          <a:xfrm>
            <a:off x="10201557" y="33068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Bibliothek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5AD8EE-5B01-A045-9B32-411ED77B5DE4}"/>
              </a:ext>
            </a:extLst>
          </p:cNvPr>
          <p:cNvSpPr txBox="1"/>
          <p:nvPr/>
        </p:nvSpPr>
        <p:spPr>
          <a:xfrm>
            <a:off x="10201557" y="2782669"/>
            <a:ext cx="137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Aktivieren/</a:t>
            </a:r>
            <a:br>
              <a:rPr lang="de-DE" dirty="0"/>
            </a:br>
            <a:r>
              <a:rPr lang="de-DE" dirty="0"/>
              <a:t>Deaktivieren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2DF50E-E5BB-FC41-BA80-1691D5E44217}"/>
              </a:ext>
            </a:extLst>
          </p:cNvPr>
          <p:cNvSpPr txBox="1"/>
          <p:nvPr/>
        </p:nvSpPr>
        <p:spPr>
          <a:xfrm>
            <a:off x="10292173" y="4751512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B1C8AC7-CB80-8C4A-AF7C-A15F5749462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733535" y="330688"/>
            <a:ext cx="4468022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9B17B86-F731-6844-99F1-5B3381438B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84789" y="3105834"/>
            <a:ext cx="421676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9166FA-CC25-8A4A-93A6-4B6BEE11574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093173" y="4287795"/>
            <a:ext cx="2199000" cy="648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9CEFB2-1AB5-A642-AB88-689D61F1BA18}"/>
              </a:ext>
            </a:extLst>
          </p:cNvPr>
          <p:cNvCxnSpPr>
            <a:cxnSpLocks/>
          </p:cNvCxnSpPr>
          <p:nvPr/>
        </p:nvCxnSpPr>
        <p:spPr>
          <a:xfrm flipH="1">
            <a:off x="8217243" y="4981917"/>
            <a:ext cx="2109941" cy="602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516EE3-146D-1947-B9FA-EFE49794062F}"/>
              </a:ext>
            </a:extLst>
          </p:cNvPr>
          <p:cNvCxnSpPr>
            <a:cxnSpLocks/>
          </p:cNvCxnSpPr>
          <p:nvPr/>
        </p:nvCxnSpPr>
        <p:spPr>
          <a:xfrm flipH="1">
            <a:off x="7685903" y="4981917"/>
            <a:ext cx="2641281" cy="1276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6855B-367A-2844-324C-FD0C7A338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E9ACB-8183-AD2D-7005-ACEC7245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30FDA193-67F9-9A57-8A19-7F64F9C6CEA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C8E04-AA0D-DE4A-FE17-A06407E09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4FFF49-228C-7880-1E7A-7C99A76A2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HqLooxXn1odvZujj1fu2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65F907BD-80EB-BD1F-ABA7-3DB8C3A7546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Breitbild</PresentationFormat>
  <Paragraphs>50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Arduino Debug Utils</vt:lpstr>
      <vt:lpstr>PowerPoint-Präsentation</vt:lpstr>
      <vt:lpstr>PowerPoint-Präsentation</vt:lpstr>
      <vt:lpstr>PowerPoint-Präsentation</vt:lpstr>
      <vt:lpstr>PowerPoint-Präsentation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 Bendel</cp:lastModifiedBy>
  <cp:revision>33</cp:revision>
  <dcterms:created xsi:type="dcterms:W3CDTF">2021-05-11T17:03:26Z</dcterms:created>
  <dcterms:modified xsi:type="dcterms:W3CDTF">2023-11-08T17:50:14Z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