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91" r:id="rId5"/>
    <p:sldId id="316" r:id="rId6"/>
    <p:sldId id="317" r:id="rId7"/>
    <p:sldId id="318" r:id="rId8"/>
    <p:sldId id="320" r:id="rId9"/>
    <p:sldId id="323" r:id="rId10"/>
    <p:sldId id="324" r:id="rId11"/>
    <p:sldId id="321" r:id="rId12"/>
    <p:sldId id="322" r:id="rId13"/>
    <p:sldId id="31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796"/>
  </p:normalViewPr>
  <p:slideViewPr>
    <p:cSldViewPr snapToGrid="0">
      <p:cViewPr varScale="1">
        <p:scale>
          <a:sx n="114" d="100"/>
          <a:sy n="114" d="100"/>
        </p:scale>
        <p:origin x="9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14:22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0 24575,'-3'8'0,"2"3"0,-3-5 0,4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23:35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24575,'0'7'0,"0"0"0,0 3 0,0-2 0,0 5 0,0-2 0,0 3 0,0 1 0,0-1 0,0 6 0,-3-8 0,3 7 0,-4-8 0,4 0 0,0-1 0,0-3 0,0 1 0,0-1 0,0 0 0,0-6 0,0-5 0,0-7 0,0 0 0,0-9 0,0 8 0,0-2 0,0 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23:37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1 142 24575,'7'-3'0,"-3"-1"0,2-3 0,-2 0 0,0 0 0,2 3 0,-2-2 0,0 2 0,-1-3 0,0 3 0,-2-3 0,5 6 0,-5-5 0,5 5 0,-5-5 0,5 5 0,-5-5 0,6 5 0,-4-2 0,-2 3 0,5 0 0,-9-3 0,7-1 0,-1 0 0,-3-2 0,7 5 0,-3-5 0,3 5 0,-3-5 0,2 5 0,-2-2 0,3 3 0,0 0 0,-3-3 0,2 2 0,-5-6 0,5 7 0,-2-3 0,0-1 0,-1 4 0,-3-4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23:4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7882 0 24575,'-4'3'0,"-2"-2"0,2 2 0,-7 1 0,0 0 0,-3-1 0,-6 9 0,-11-5 0,-9 8 0,-31-1 0,-6 8-375,29-10 1,-1 1 374,1 3 0,-1 1 0,1-5 0,-1 1 0,-4 7 0,-1-1 0,4-9 0,0 0 0,-4 9 0,1 1 0,4-7 0,1-1 0,-1 2 0,1-2 0,-49 4 0,0-9 0,0 0 0,0-5 0,0 12 0,0-12 0,10 12 0,-8-5 0,9-1 0,-11 6 0,0-12 0,0 5 0,10 0 0,-7-6 0,7 6 0,-10-7 0,0 0 0,0 0 0,0 0 0,0 7 0,0-5 0,43 1 0,1 1 0,-47 3 0,46-6 0,0 0 0,0 3 0,1-1 0,-47-3 0,46 0 0,1 0 0,-44 0 0,0 0 0,10 0 0,-7 0 0,7 0 0,-10 0 0,10 0 0,3 0 0,11 7 0,-11-5-267,7 4 267,-7-6 0,21 0 0,-8 0 0,7 7 0,-20-6 0,19 6 0,-17-7 0,19 0 0,-1 0 739,-7 0-739,8 0 277,-11 0-277,11 0 0,2 0 0,11 0 0,-1 0 0,1 0 0,0 0 0,-1 0 0,1 0 0,10 0 0,-8 0 0,18 0 0,-7 0 0,10 0 0,0 0 0,0 0 0,5 0 0,-3 0 0,3 0 0,1 0 0,-4 0 0,3 0 0,-5 0 0,0 0 0,0 0 0,0 0 0,0 0 0,0 0 0,-11 0 0,9 0 0,-19 0 0,8-6 0,-11 5 0,11-5 0,-7 6 0,17-4 0,-7 3 0,18-6 0,-5 2 0,14-2 0,-15 2 0,7-2 0,-3 6 0,-5-3 0,11 4 0,-5 0 0,0 0 0,4 0 0,-9 0 0,3-4 0,-5 3 0,0-3 0,6 1 0,1 2 0,6-2 0,0 3 0,-1 0 0,4 0 0,-2 0 0,2 0 0,-3-3 0,0 2 0,3-2 0,-3 3 0,3 0 0,-3-3 0,0 2 0,0-2 0,0 0 0,-1 2 0,1-5 0,0 5 0,-6-2 0,5 3 0,-5-4 0,6 4 0,3-4 0,-9 4 0,8 0 0,-5-3 0,7 3 0,3-7 0,0 6 0,-3-2 0,2 0 0,-2 2 0,2-2 0,1 3 0,0 0 0,3-3 0,-2 2 0,2-2 0,-3 3 0,3-3 0,-2-1 0,-1 0 0,-1-2 0,-2 5 0,3-5 0,-4 5 0,3-5 0,-2 5 0,3-2 0,0 3 0,0 0 0,0 0 0,0 0 0,0 0 0,0 0 0,0 0 0,0 0 0,-1 0 0,1 0 0,3-3 0,-2 2 0,-1-5 0,-1 5 0,-2-6 0,3 7 0,3-7 0,-2 7 0,2-7 0,0 3 0,-3 0 0,7 1 0,-3 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23:43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24575,'4'3'0,"-1"1"0,-3 3 0,0 0 0,0 0 0,0 0 0,0 3 0,0 1 0,0 0 0,0 3 0,4-3 0,-4 3 0,4-3 0,-1 2 0,-2 4 0,2-5 0,-3 8 0,0-9 0,0 3 0,0-3 0,0-1 0,0 0 0,0-2 0,0 2 0,0-3 0,0 0 0,0 0 0,0-6 0,0-5 0,3-4 0,2-11 0,-1 7 0,0-2 0,-4 8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23:44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24575,'7'3'0,"0"-2"0,0 2 0,0-3 0,4 3 0,5 2 0,0 2 0,10-2 0,-11 2 0,11-3 0,-5 0 0,1 4 0,3-4 0,-3 1 0,-1-1 0,-4-4 0,-4 0 0,-5 3 0,2-2 0,-3 2 0,-3-3 0,-1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27:04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24575,'7'0'0,"0"3"0,0-2 0,4 6 0,0-3 0,9 3 0,1 6 0,6 1 0,10 7 0,7 9 0,18 6 0,-11 5 0,3 0 0,-21-12 0,6 16 0,14-2 0,2 17 0,20-5-504,-12 12 504,4-19 0,-6 13 0,-11-20 0,13 3-6,-19 10 6,11-9 0,-5 11 0,-10-17 0,2-7 0,-5 3 504,-4-6-504,14 18 6,-7-6-6,8 6 0,-1 0 0,-12-16 0,23 34 0,-19-22 0,11 16 0,-6-2 0,4-8 0,4 4 0,17 6 0,-17-15 0,8 15-522,7-5 522,-9 6 0,11-6 0,-19 3 0,-2-14 0,-5 5 0,4-8 0,-9-2 0,-9-5 0,16 13 0,-22-15 522,22 15-522,-22-8 0,8 7 0,-6 6 0,-3-11 0,-1-3 0,-7-10 0,15 14 0,-16-10 0,12 10 0,-15-3 0,-4-9 0,3 9 0,-4-11 0,0 0 0,3 0 0,-7 10 0,3-7 0,-4 7 0,0-9 0,0-1 0,0 0 0,0 0 0,0 0 0,0-6 0,0 5 0,0-5 0,-3 0 0,2-1 0,-2-5 0,3-1 0,-3 0 0,2 6 0,-5-5 0,2 5 0,-3-6 0,3 1 0,-5-1 0,4 0 0,-5 0 0,-1-3 0,0 2 0,-3-5 0,3 6 0,-2-3 0,2 3 0,-1 6 0,-2-8 0,2 7 0,-8-10 0,5 1 0,-5-2 0,6 3 0,0-3 0,0 5 0,-1-5 0,-5 3 0,-1 1 0,0-3 0,-5 0 0,11 0 0,-11-3 0,10 4 0,-4 2 0,6-5 0,-6 9 0,-1-7 0,0 3 0,-5-7 0,10-2 0,-3-3 0,4 3 0,1 1 0,0 3 0,-6 1 0,5-4 0,-5 6 0,0-8 0,4 7 0,-9-8 0,9 2 0,-20 3 0,18-2 0,-18 3 0,14 4 0,1-9 0,1 9 0,0-10 0,5 5 0,-11-1 0,10-1 0,-3 0 0,4-4 0,1 0 0,-6 4 0,5-3 0,-5 3 0,0 0 0,8-3 0,-13 7 0,12-4 0,-12 9 0,3-8 0,-5 7 0,6-4 0,-5 1 0,5 3 0,-6-7 0,5 2 0,3-6 0,4 2 0,1-3 0,3 3 0,1-2 0,0 2 0,2-3 0,-2 0 0,3 3 0,0-2 0,-1 2 0,1-3 0,0 0 0,-3 0 0,2 0 0,-5 0 0,5 3 0,-2-2 0,-1 5 0,0-5 0,-3 5 0,3-5 0,-2 2 0,5-3 0,-2 3 0,0-2 0,2 2 0,-3 0 0,4-2 0,-3 2 0,5 0 0,-7-2 0,7 2 0,-5-3 0,3 4 0,0-4 0,0 3 0,0-3 0,0 0 0,-4 0 0,3 0 0,-2 4 0,3-4 0,0 4 0,0-4 0,0 0 0,0 0 0,0 0 0,0 3 0,0-3 0,-1 4 0,1-4 0,0 0 0,0 0 0,0 3 0,-3-2 0,2 2 0,-2-3 0,6 3 0,-2-2 0,2 2 0,-3 0 0,0-2 0,-1 2 0,1-3 0,0 0 0,0 0 0,0 0 0,0 3 0,0-2 0,0 2 0,0-3 0,0 3 0,0-2 0,0 2 0,-1-3 0,8 0 0,0-3 0,8-1 0,-1 0 0,3-2 0,-5 2 0,4 0 0,-5-2 0,0 5 0,-1-2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27:06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379 1 24575,'-8'0'0,"1"0"0,0 3 0,0-2 0,0 5 0,0-2 0,-3 3 0,2 0 0,-5 0 0,2 0 0,-4 0 0,-4 1 0,3-1 0,-1 5 0,4-5 0,2 4 0,0-1 0,1-2 0,-1 5 0,3-5 0,-5 2 0,2 0 0,0-2 0,1 3 0,3-4 0,0 0 0,0 0 0,-1 3 0,1-2 0,3 5 0,-2-5 0,2 2 0,0 1 0,-2-4 0,2 4 0,0-4 0,-2-3 0,2 2 0,0-2 0,1 3 0,3 0 0,-3-3 0,2 5 0,-5-7 0,5 7 0,-5-8 0,5 6 0,-2-4 0,3 5 0,-4-5 0,4 4 0,-7-6 0,7 5 0,0-5 0,4 2 0,11-3 0,4 4 0,18 2 0,-7 8 0,28 7 0,5-10 0,24 2-841,10-6 841,-44 1 0,1 1 0,1 0 0,1 1 0,-1 2 0,0 0 0,-1-3 0,-1-1 0,44 15-121,-20-6 121,-6 4 0,-37-11 0,2 1 0,-21-7 0,5 0 835,-9-1-835,0-2 127,-7-1-127,-1-4 0,-3 0 0,0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14:26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23:16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1545 1195 24575,'-7'0'0,"-1"-4"0,-2 4 0,-6-4 0,-6 0 0,-26-10 0,-15 0 0,-24-8-698,-10 6 698,0-1 0,0 1 0,0-7 0,49 11 0,-1-1 0,1-3 0,-1-1 0,1 2 0,-1-2 0,1-3 0,-1 1 0,-37-8 0,2-9 0,10 20 0,11-5 0,12 9 0,14 6 0,15-5 0,3 10 0,4-12 698,4 9-698,-2-10 0,8 6 0,-4-2 0,8 3 0,-2 0 0,3-3 0,0 2 0,-3-6 0,2 3 0,-2-3 0,0 0 0,2 0 0,-2 3 0,3-2 0,0-4 0,0 1 0,0-4 0,0 6 0,8-6 0,-6 5 0,6-11 0,-8 10 0,0-20 0,0 18 0,4-18 0,-3 21 0,3-11 0,-4 10 0,0-3 0,0 4 0,0 4 0,0-2 0,0 2 0,0-3 0,3 3 0,-2 1 0,5 2 0,-2 1 0,0 0 0,2-3 0,-5 2 0,2-5 0,0 8 0,-2-4 0,2 5 0,-3-3 0,0 0 0,3 0 0,-2-1 0,2 1 0,-3 0 0,0 0 0,0 0 0,0 0 0,0 0 0,0 0 0,0 0 0,0 0 0,0 0 0,0 0 0,0-1 0,0 1 0,0 0 0,0 0 0,0 0 0,0 0 0,3 0 0,-2 3 0,2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23:17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1 24575,'-4'12'0,"-2"-6"0,2 10 0,-3-9 0,0 3 0,0-2 0,0 2 0,3-3 0,-2 4 0,2-3 0,-3 2 0,0-3 0,3 0 0,1 0 0,-1 0 0,4 0 0,-7 0 0,7 4 0,-4-4 0,1 4 0,2-4 0,-5 0 0,5 0 0,-5 0 0,5 0 0,-5-3 0,5 2 0,-2-2 0,3 3 0,-3 0 0,2 0 0,-2 0 0,0 1 0,2-1 0,-2-3 0,3-1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23:19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24575,'0'11'0,"0"-1"0,3-6 0,-2 2 0,5-2 0,-5 3 0,6 9 0,-3-7 0,4 10 0,-1-8 0,0 4 0,0-1 0,5 6 0,-4-5 0,4 2 0,-4-4 0,-5-5 0,4 2 0,-3-2 0,0-1 0,2-3 0,-5 2 0,5-5 0,-5 5 0,2-2 0,0 0 0,-2 2 0,5-5 0,-2 2 0,0 0 0,-1 1 0,0 3 0,1-3 0,3 2 0,-3-2 0,3 3 0,-7 0 0,7 1 0,-3-1 0,0-3 0,-1-1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23:25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7535 2707 24575,'0'-7'0,"-3"-3"0,-2-7 0,-3-4 0,-1-6 0,-2-21 0,-2-5 0,0-10 0,-1 2 0,1 11 0,0-11 0,-7-2 0,-1-1 0,-8-7 0,3 18 0,-10-18 0,1 14 0,-10-8 0,-5 6 0,4 0 0,-14-10-474,7 8 474,-9-8 0,3 17 0,-6 1 0,4 0 0,-4 5 0,26 15 0,-1 1 0,-30-17 0,20 13 0,0 1-1017,-38-8 1017,29 8 0,-3-1-757,1 11 1,-1 0 756,-10-12 0,0 0 0,5 7 0,0 1 0,-4-4 0,0 0 0,10 5 0,-1 0 0,-8 0 0,-2-2 0,-1-7 0,0-1 0,0 6 0,-1 1-909,-10-12 1,0 0 908,10 9 0,1 0 0,-1-5 0,2 0-403,5 5 1,2 1 402,2 4 0,3 1 130,9 5 0,2 2-130,-4 1 0,1 3 0,-35-1 0,39 1 0,-1 1 0,-37 4 0,2-19 0,10 19 0,-10-18 0,8 18 1111,2-6-1111,-8 10 1884,27 0-1884,-16 5 1433,10-5-1433,-2 6 0,-11 0 0,0 0 692,11 0-692,-8 0 0,-3 0 0,8 0 246,-15 0-246,28 6 0,-18-5 0,7 11 0,1-5 0,2 1 0,21-2 0,-7 0 0,17-5 0,-8 9 0,11-5 0,0 4 0,0-4 0,-10 4 0,7-3 0,-28 13 0,15-6 0,-17 2 0,9 2 0,-9-15 0,7 15 0,-8-10 0,0 7 0,8 4 0,3-5 0,2 0 0,18-5 0,-7 1 0,10 1 0,-11 4 0,14-2 0,-22 6 0,22-4 0,-13 2 0,10-7 0,0-4 0,-1 3 0,-9-2 0,13 6 0,-12-1 0,15 5 0,-6-6 0,0 7 0,5-8 0,-3 4 0,-7 2 0,8-5 0,-12 6 0,20-6 0,0 2 0,-3 4 0,9-1 0,-15 2 0,13-5 0,-5 3 0,-2-6 0,7 4 0,-8-1 0,6 2 0,-1 0 0,1 1 0,0-1 0,0 0 0,0 0 0,0-3 0,-1-1 0,1-3 0,0 4 0,0 0 0,3 3 0,-2-3 0,4 8 0,-5-10 0,2 10 0,-2-8 0,-10 14 0,7-8 0,-14 9 0,16-11 0,-5 1 0,4 4 0,1-5 0,-13 9 0,11-9 0,-7 9 0,11-11 0,7 6 0,-6-8 0,7 0 0,-8 2 0,5-2 0,-3 3 0,4-3 0,3 0 0,-2-4 0,2 0 0,0 3 0,-2-2 0,2 2 0,-3-3 0,0 0 0,0 3 0,0 1 0,3 0 0,-2-4 0,2 3 0,-4-5 0,1 5 0,3-3 0,-2 0 0,5 0 0,-5 0 0,2-3 0,0 2 0,1-2 0,0 0 0,2 3 0,-5-3 0,5 3 0,-5 0 0,2-3 0,-3 2 0,0-2 0,0 0 0,3 2 0,-3-2 0,7 3 0,-7-3 0,7 2 0,-4-5 0,4 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23:26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0 24575,'4'3'0,"-1"1"0,-3 3 0,0 0 0,0 4 0,0 0 0,0 0 0,0 2 0,0-5 0,0 5 0,0-2 0,0 0 0,0 3 0,0-7 0,0 7 0,0-6 0,-3 2 0,2-3 0,-2 0 0,0 0 0,2 0 0,-2 9 0,3-6 0,-3 5 0,2-7 0,-2-1 0,3 0 0,3-3 0,1-1 0,3-3 0,0 0 0,0-3 0,-3-1 0,5-3 0,-1 0 0,12-1 0,-4 0 0,9-4 0,-9 3 0,4-3 0,-6 5 0,-3 0 0,2-3 0,-5 2 0,2-2 0,-2 3 0,-1 3 0,0-3 0,-3 4 0,2-1 0,-2 0 0,3 4 0,-3-3 0,2 3 0,-2-7 0,3 6 0,0-5 0,0 2 0,0 0 0,1 1 0,2 0 0,1 2 0,0-2 0,2 3 0,-5 0 0,2-3 0,-3 2 0,-6-2 0,1 3 0,-5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23:28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24575,'1'-4'0,"5"4"0,-9-7 0,10 7 0,-7-7 0,7 7 0,-3-4 0,3 4 0,0-3 0,0 2 0,0-2 0,0 3 0,0 0 0,3 0 0,-2 0 0,6 0 0,-7 0 0,13 0 0,-11 0 0,10 0 0,-8 0 0,3 0 0,-3 0 0,-1 0 0,-3 0 0,1 0 0,-1 0 0,0 0 0,0 0 0,0 0 0,0 0 0,0 0 0,0 0 0,0 0 0,0 0 0,3-3 0,-2 2 0,3-2 0,-1 3 0,-2 0 0,5 0 0,-5 0 0,2 0 0,0 0 0,-2 0 0,2 0 0,-2 0 0,-1 0 0,-7 0 0,3 0 0,-6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17:23:35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10277 0 24575,'-6'8'0,"1"2"0,-5-2 0,0 5 0,-12 9 0,-5 5 0,-11 11 0,0-1 0,-12 20 0,-12 7-750,25-23 1,-2 2 749,-13 6 0,-2 0 0,5-5 0,-1 1 0,-9 9 0,0-1 0,7-8 0,0-1 0,-5 5 0,-1 0 0,-1 1 0,-1-2 0,-2-6 0,-2 0 0,-5 9 0,-1-2 0,6-11 0,-1-2 0,-3 5 0,0 0 0,1-5 0,0 0 0,3 0 0,-1 0 0,-2 0 0,0 0 0,10-4 0,1-2 0,-5-3 0,1-1-441,11-2 0,-1-2 441,-9-3 0,0-2 0,3 0 0,2 0 0,-2-2 0,1 1 0,1 0 0,1 1 0,4 0 0,1 0-236,-1-1 1,1 0 235,0 4 0,-1-2 0,-48 2 0,10 16 0,3-12 0,11-8 0,-1 4-106,11-13 106,-19 8 1384,37-7-1384,-13-1 921,20-7-921,-2 0 530,0 0-530,3 0 123,10 0-123,5 0 0,-3 0 0,9 0 0,-4 0 0,6 0 0,0 0 0,0 0 0,3 0 0,-3 0 0,3 0 0,-3 0 0,0 0 0,-6-4 0,5 3 0,-11-3 0,5 4 0,-1 0 0,-3 0 0,3 0 0,-15 0 0,7 0 0,-18-6 0,8 5 0,-20-5 0,-4 0 0,-9 4 0,9-4 0,-7 6 0,8 0 0,-11 0 0,0 0 0,1 0 0,-1 0 0,0 0-428,-20 0 428,15 0 0,27 0 0,-1 0 0,-34 0 0,1 0 0,-9 0 0,19 0 0,-8 0 0,21 0 0,-8 0 0,7 0 0,1 0 0,-19 7 0,6-5 0,0 5 0,-16 0-573,16-5 573,-21 5 0,43-3 0,0 0 0,-45-3 0,45 3 0,0 0 0,-43 3 0,0-5 0,0 5-398,39-6 0,-2-2 398,4 1 0,-1 0 0,-8 0 0,-1 0 0,10 0 0,2 0-242,0 0 1,0 0 241,-43 0 0,44 0 0,-1 0 0,-46 0 0,46 0 0,1 0 0,-34 0 0,-7 0 0,17 0 0,-17 0 0,7 0 0,34 0 0,-1 0 0,-35 0 0,36 1 0,1-2 0,-25-5 0,-7 4 0,11-4 0,-1 6 0,0 0 0,21-4 535,-5 3-535,8-10 1215,-3 9-1215,-8-4 530,11 0-530,10 5 0,2-9 0,20 9 0,-1-6 0,8 3 0,0 0 0,1 1 0,6 0 0,-3-1 0,0 0 0,3-2 0,-6 5 0,6-5 0,-3 2 0,-3 0 0,2-3 0,-2 4 0,0-5 0,-1-2 0,0 2 0,0-2 0,4 0 0,0-1 0,-3 0 0,2-3 0,-2 7 0,0-4 0,2 1 0,1 2 0,0-2 0,7 3 0,-4 0 0,1-3 0,-1 5 0,0-4 0,1 5 0,3-4 0,-3-2 0,2 2 0,-2-2 0,0 3 0,2 0 0,-5-3 0,2 5 0,-3-4 0,3 5 0,-2-3 0,5 0 0,-5-1 0,5 1 0,-2 0 0,0 3 0,2-2 0,-5 5 0,5-5 0,-2 2 0,-1 0 0,4-2 0,-7 2 0,3-3 0,-6 3 0,2-2 0,-2 2 0,-6 0 0,4-3 0,-14 7 0,10-10 0,-9 5 0,9-6 0,-4 3 0,6 4 0,3-2 0,-2 2 0,5 0 0,-2-2 0,3 5 0,3-2 0,1 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11EAE3-0D17-7D4D-B5C8-7430D3A14508}" type="datetimeFigureOut">
              <a:rPr lang="en-US" smtClean="0"/>
              <a:t>3/29/22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1D79F6-C8AD-5749-9DE6-19634A2965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85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DD7571-E87A-5642-8000-463B5F50396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04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63F70-4873-4D5F-94DD-4BB70DA0F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96DD0-5229-475C-A3ED-93E2BD8DF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44731-5F82-4EF9-8D92-E02B17057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A3EF6-96CD-4D72-8732-52F7DFD7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47148-B750-4802-997D-EE3145EBC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48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6CAE-4098-42A1-BD49-2EF8FBD5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3F699F-F543-47F4-A547-6246AB81F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9C32E-F6D5-4393-9AE7-B6B15133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D5350-3BBC-4A09-878A-36BA43AC1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D69C2-94AA-4406-9621-2EC05776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0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41A488-028A-4DCD-94DB-BCB54390E0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8CAA9-17B3-4EE6-9962-B40F13F20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885CC-30E0-402C-8B3C-5DAB4365E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FD37D-D130-49D3-91CB-C93714CC9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840B5-3861-48B7-9CC6-B394E7297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97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927C8-31FB-42B1-9CB0-6A7A10BF9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8D59E-5AC3-404E-8E34-B91DA9AFB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6B351-9860-4571-A992-3F397B6B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C4460-2F31-46B9-A403-9B0BBEB4E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5E04F-94E3-4BEC-BDD8-1046B1066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72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74218-8091-44BA-BAF1-581F59E51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99003-8E66-4B58-8DE6-D8AF59C27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518E8-2CE4-412B-9C05-40A61F3F1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1DC76-44B4-407C-8551-9763EECA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D6463-1648-4151-B358-7CE0C3204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EFE09-61FD-4CA6-9835-4823FE02B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12F0B-64CA-4BBF-A90C-5AC532DAA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BF36F6-A869-4272-8305-F8C400060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ADE94-36F0-4CB1-966E-3D71DD65F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3/29/22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A4B2E-BA07-4869-AE13-E1715EEB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96C6D-D356-4C4B-9E30-9BC28EE93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26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24AB6-C886-4C48-A5CB-D7A4E694D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43AFD-B375-4AEE-AC51-9714B6FAF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02ED9-290B-4E14-AE2E-42C850874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38ADFB-0EBA-421C-AC41-F3B3D43C6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35D1E-9C38-4C86-9EE8-A8F92CAED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818FC-F881-41C4-9ECC-8788B03C7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3/29/22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274274-BE3F-4526-BF48-2F1EB378C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BDA785-2BA2-4163-B8A0-68362A8E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9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3D79E-3F74-4A38-9E97-582971B37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BA7D55-A341-465C-9420-CF7CD92F3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3/29/22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8BCCCB-375B-4AB3-BBD1-58845F761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CB9D7-2157-43D1-85A2-8BFC298F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2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CDF08C-3195-44F9-AB83-06140E75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3/29/22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F07D54-91C1-4785-862E-CE4AB196E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21938-4489-4AD5-9C40-1135B802A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6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E8FAB-5178-4812-9771-D2069976B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FED08-0D44-44D8-B9BF-335113C75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7A602-4B82-4893-8D75-E13AAFE7B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650D2-FE72-49C2-A547-3EF900B6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3/29/22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AA747-4948-42DB-B548-F8340C0BC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77E58-8EDD-4A66-9DA8-A5713213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63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8360B-B47A-42C7-9801-2B90B8171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B41D87-CB6B-4C4A-AF1F-67DEB2753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5D7FE-7C69-42B8-A2C9-8BA122215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EF3B6-2376-40A2-BCB8-8EBCC2B6D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3/29/22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6EB4C-B09E-45C9-987A-77829DA18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4742B-7217-4C23-9162-36C4C3489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0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89DBB3-588D-48D1-ADFA-6AC3967AC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7F13E-7DB6-4B89-BD7A-099802A1E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E6174-4A96-4E4F-B95A-9BC8035CC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78720-212C-42BB-B356-99628BFE1EBF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4D747-9EC6-4B2A-A84F-62B44F308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7F591-A509-4B13-AE4B-5946A8E379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1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rduino.cc/software/ide-v2/tutorials/ide-v2-debugger" TargetMode="External"/><Relationship Id="rId2" Type="http://schemas.openxmlformats.org/officeDocument/2006/relationships/hyperlink" Target="https://creativecommons.org/licenses/by-sa/3.0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" Type="http://schemas.openxmlformats.org/officeDocument/2006/relationships/image" Target="../media/image5.png"/><Relationship Id="rId21" Type="http://schemas.openxmlformats.org/officeDocument/2006/relationships/image" Target="../media/image14.png"/><Relationship Id="rId34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customXml" Target="../ink/ink5.xml"/><Relationship Id="rId17" Type="http://schemas.openxmlformats.org/officeDocument/2006/relationships/image" Target="../media/image12.png"/><Relationship Id="rId25" Type="http://schemas.openxmlformats.org/officeDocument/2006/relationships/image" Target="../media/image16.png"/><Relationship Id="rId33" Type="http://schemas.openxmlformats.org/officeDocument/2006/relationships/customXml" Target="../ink/ink15.xml"/><Relationship Id="rId2" Type="http://schemas.openxmlformats.org/officeDocument/2006/relationships/image" Target="../media/image4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11" Type="http://schemas.openxmlformats.org/officeDocument/2006/relationships/image" Target="../media/image9.png"/><Relationship Id="rId24" Type="http://schemas.openxmlformats.org/officeDocument/2006/relationships/customXml" Target="../ink/ink11.xml"/><Relationship Id="rId32" Type="http://schemas.openxmlformats.org/officeDocument/2006/relationships/image" Target="../media/image20.png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23" Type="http://schemas.openxmlformats.org/officeDocument/2006/relationships/image" Target="../media/image15.png"/><Relationship Id="rId28" Type="http://schemas.openxmlformats.org/officeDocument/2006/relationships/customXml" Target="../ink/ink13.xml"/><Relationship Id="rId36" Type="http://schemas.openxmlformats.org/officeDocument/2006/relationships/image" Target="../media/image22.png"/><Relationship Id="rId10" Type="http://schemas.openxmlformats.org/officeDocument/2006/relationships/customXml" Target="../ink/ink4.xml"/><Relationship Id="rId19" Type="http://schemas.openxmlformats.org/officeDocument/2006/relationships/image" Target="../media/image13.png"/><Relationship Id="rId31" Type="http://schemas.openxmlformats.org/officeDocument/2006/relationships/image" Target="../media/image19.png"/><Relationship Id="rId4" Type="http://schemas.openxmlformats.org/officeDocument/2006/relationships/customXml" Target="../ink/ink1.xml"/><Relationship Id="rId9" Type="http://schemas.openxmlformats.org/officeDocument/2006/relationships/image" Target="../media/image8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7.png"/><Relationship Id="rId30" Type="http://schemas.openxmlformats.org/officeDocument/2006/relationships/customXml" Target="../ink/ink14.xml"/><Relationship Id="rId35" Type="http://schemas.openxmlformats.org/officeDocument/2006/relationships/customXml" Target="../ink/ink16.xml"/><Relationship Id="rId8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reference/en/language/functions/communication/serial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duino-libraries/Arduino_DebugUtil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rduino.cc/software/ide-v2/tutorials/ide-v2-debugge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822B42B-1A7A-574A-9302-68A583E00075}"/>
              </a:ext>
            </a:extLst>
          </p:cNvPr>
          <p:cNvSpPr/>
          <p:nvPr/>
        </p:nvSpPr>
        <p:spPr>
          <a:xfrm>
            <a:off x="0" y="29994"/>
            <a:ext cx="12192000" cy="6857997"/>
          </a:xfrm>
          <a:prstGeom prst="rect">
            <a:avLst/>
          </a:prstGeom>
          <a:solidFill>
            <a:srgbClr val="429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E8EAED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4E9F6-8248-1E4F-8A03-ED0A674E2B2A}"/>
              </a:ext>
            </a:extLst>
          </p:cNvPr>
          <p:cNvSpPr/>
          <p:nvPr/>
        </p:nvSpPr>
        <p:spPr>
          <a:xfrm>
            <a:off x="-237067" y="29993"/>
            <a:ext cx="12666133" cy="57871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srgbClr val="00404A">
                <a:alpha val="14902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68907E-2764-CD41-8329-EE55085A78A8}"/>
              </a:ext>
            </a:extLst>
          </p:cNvPr>
          <p:cNvSpPr txBox="1">
            <a:spLocks/>
          </p:cNvSpPr>
          <p:nvPr/>
        </p:nvSpPr>
        <p:spPr>
          <a:xfrm>
            <a:off x="1828799" y="2946675"/>
            <a:ext cx="8534400" cy="1464288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Fehlersuche</a:t>
            </a:r>
            <a:r>
              <a:rPr lang="en-US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 / Debugging</a:t>
            </a:r>
          </a:p>
          <a:p>
            <a:pPr algn="ctr"/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952C7CC-F78D-814F-A7B7-1F1F5E409FA8}"/>
              </a:ext>
            </a:extLst>
          </p:cNvPr>
          <p:cNvSpPr txBox="1">
            <a:spLocks/>
          </p:cNvSpPr>
          <p:nvPr/>
        </p:nvSpPr>
        <p:spPr>
          <a:xfrm>
            <a:off x="1467756" y="6089120"/>
            <a:ext cx="9256485" cy="406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err="1">
                <a:solidFill>
                  <a:schemeClr val="bg1">
                    <a:alpha val="80000"/>
                  </a:schemeClr>
                </a:solidFill>
                <a:latin typeface="Artifakt Element" panose="020B0503050000020004" pitchFamily="34" charset="77"/>
                <a:ea typeface="Artifakt Element" panose="020B0503050000020004" pitchFamily="34" charset="77"/>
              </a:rPr>
              <a:t>Seriel</a:t>
            </a:r>
            <a:r>
              <a:rPr lang="en-US" sz="2800" dirty="0">
                <a:solidFill>
                  <a:schemeClr val="bg1">
                    <a:alpha val="80000"/>
                  </a:schemeClr>
                </a:solidFill>
                <a:latin typeface="Artifakt Element" panose="020B0503050000020004" pitchFamily="34" charset="77"/>
                <a:ea typeface="Artifakt Element" panose="020B0503050000020004" pitchFamily="34" charset="77"/>
              </a:rPr>
              <a:t> Port, Debugger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D85BB2-1D49-9E4C-82FB-B46B3ECCECEA}"/>
              </a:ext>
            </a:extLst>
          </p:cNvPr>
          <p:cNvSpPr txBox="1"/>
          <p:nvPr/>
        </p:nvSpPr>
        <p:spPr>
          <a:xfrm>
            <a:off x="7057017" y="850571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solidFill>
                <a:srgbClr val="4454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14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936CD-7D3C-B341-9FFC-2AF7C2C29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Attribution und Quellen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F89A04-C556-384F-8F4C-62B2495131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de-DE" dirty="0"/>
              <a:t>Diese Folien wurden von Peter </a:t>
            </a:r>
            <a:r>
              <a:rPr lang="de-DE" dirty="0" err="1"/>
              <a:t>Bendel</a:t>
            </a:r>
            <a:r>
              <a:rPr lang="de-DE" dirty="0"/>
              <a:t> erstellt.</a:t>
            </a:r>
          </a:p>
          <a:p>
            <a:r>
              <a:rPr lang="de-DE" dirty="0"/>
              <a:t>Für diese Folien gilt die </a:t>
            </a:r>
            <a:r>
              <a:rPr lang="de-DE" b="1" dirty="0"/>
              <a:t>Attribution-</a:t>
            </a:r>
            <a:r>
              <a:rPr lang="de-DE" b="1" dirty="0" err="1"/>
              <a:t>ShareAlike</a:t>
            </a:r>
            <a:r>
              <a:rPr lang="de-DE" b="1" dirty="0"/>
              <a:t> 3.0 </a:t>
            </a:r>
            <a:r>
              <a:rPr lang="de-DE" b="1" dirty="0" err="1"/>
              <a:t>Unported</a:t>
            </a:r>
            <a:endParaRPr lang="de-DE" b="1" dirty="0"/>
          </a:p>
          <a:p>
            <a:r>
              <a:rPr lang="de-DE" dirty="0"/>
              <a:t> Lizenz, </a:t>
            </a:r>
            <a:r>
              <a:rPr lang="de-DE" dirty="0">
                <a:hlinkClick r:id="rId2"/>
              </a:rPr>
              <a:t>https://creativecommons.org/licenses/by-sa/3.0/</a:t>
            </a:r>
            <a:endParaRPr lang="de-DE" dirty="0"/>
          </a:p>
          <a:p>
            <a:r>
              <a:rPr lang="de-DE" dirty="0"/>
              <a:t>Quellen: </a:t>
            </a:r>
          </a:p>
          <a:p>
            <a:r>
              <a:rPr lang="de-DE" dirty="0">
                <a:hlinkClick r:id="rId3"/>
              </a:rPr>
              <a:t>https://docs.arduino.cc/software/ide-v2/tutorials/ide-v2-debugger</a:t>
            </a:r>
            <a:endParaRPr lang="de-DE" dirty="0"/>
          </a:p>
          <a:p>
            <a:r>
              <a:rPr lang="de-DE" dirty="0"/>
              <a:t>https://</a:t>
            </a:r>
            <a:r>
              <a:rPr lang="de-DE" dirty="0" err="1"/>
              <a:t>github.com</a:t>
            </a:r>
            <a:r>
              <a:rPr lang="de-DE" dirty="0"/>
              <a:t>/</a:t>
            </a:r>
            <a:r>
              <a:rPr lang="de-DE" dirty="0" err="1"/>
              <a:t>liffiton</a:t>
            </a:r>
            <a:r>
              <a:rPr lang="de-DE" dirty="0"/>
              <a:t>/</a:t>
            </a:r>
            <a:r>
              <a:rPr lang="de-DE" dirty="0" err="1"/>
              <a:t>Arduino</a:t>
            </a:r>
            <a:r>
              <a:rPr lang="de-DE" dirty="0"/>
              <a:t>-Cheat-Sheet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3116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F4FE88-6351-4C4B-988D-6374DE361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Printf</a:t>
            </a:r>
            <a:r>
              <a:rPr lang="de-DE" dirty="0"/>
              <a:t>-“Debugging“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A36EC3-7C3A-2342-B231-B0ADB9E58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Bug = Fehler, Debugging = Fehler eliminieren</a:t>
            </a:r>
          </a:p>
          <a:p>
            <a:r>
              <a:rPr lang="de-DE" dirty="0"/>
              <a:t>Älteste Methode Fehler einzugrenzen</a:t>
            </a:r>
          </a:p>
          <a:p>
            <a:r>
              <a:rPr lang="de-DE" dirty="0"/>
              <a:t>Man gibt auf einem Ausgabemedium (zum Beispiel Konsole/Bildschirm) Meldungen aus, die den Programmablauf verdeutlichen</a:t>
            </a:r>
          </a:p>
          <a:p>
            <a:r>
              <a:rPr lang="de-DE" dirty="0" err="1"/>
              <a:t>Arduino</a:t>
            </a:r>
            <a:r>
              <a:rPr lang="de-DE" dirty="0"/>
              <a:t>: serieller Port</a:t>
            </a:r>
          </a:p>
          <a:p>
            <a:r>
              <a:rPr lang="de-DE" dirty="0"/>
              <a:t>Bei gängigen Boards angeschlossen über USB-Kabel – Ausgabe in Fenster der Entwicklungsumgebung</a:t>
            </a:r>
          </a:p>
          <a:p>
            <a:r>
              <a:rPr lang="de-DE" dirty="0"/>
              <a:t>Serieller Monitor</a:t>
            </a:r>
          </a:p>
          <a:p>
            <a:r>
              <a:rPr lang="de-DE" dirty="0"/>
              <a:t>Serielle Grafik</a:t>
            </a:r>
          </a:p>
        </p:txBody>
      </p:sp>
    </p:spTree>
    <p:extLst>
      <p:ext uri="{BB962C8B-B14F-4D97-AF65-F5344CB8AC3E}">
        <p14:creationId xmlns:p14="http://schemas.microsoft.com/office/powerpoint/2010/main" val="4163216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D64A37C2-F8FE-644B-8D51-BA1E056EF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70" y="2822832"/>
            <a:ext cx="9728200" cy="37084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0646602-8A6A-3849-9A64-9DFEFC5F5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829" y="666018"/>
            <a:ext cx="5791200" cy="1854200"/>
          </a:xfrm>
          <a:prstGeom prst="rect">
            <a:avLst/>
          </a:prstGeom>
        </p:spPr>
      </p:pic>
      <p:sp>
        <p:nvSpPr>
          <p:cNvPr id="6" name="Rahmen 5">
            <a:extLst>
              <a:ext uri="{FF2B5EF4-FFF2-40B4-BE49-F238E27FC236}">
                <a16:creationId xmlns:a16="http://schemas.microsoft.com/office/drawing/2014/main" id="{626F3BFF-006A-4E4E-B916-06B792EAB680}"/>
              </a:ext>
            </a:extLst>
          </p:cNvPr>
          <p:cNvSpPr/>
          <p:nvPr/>
        </p:nvSpPr>
        <p:spPr>
          <a:xfrm>
            <a:off x="5751317" y="1420123"/>
            <a:ext cx="3266303" cy="34598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80DF456-88D8-0344-8F8A-79EA4C425A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330" y="759723"/>
            <a:ext cx="4089400" cy="1320800"/>
          </a:xfrm>
          <a:prstGeom prst="rect">
            <a:avLst/>
          </a:prstGeom>
        </p:spPr>
      </p:pic>
      <p:sp>
        <p:nvSpPr>
          <p:cNvPr id="8" name="Rahmen 7">
            <a:extLst>
              <a:ext uri="{FF2B5EF4-FFF2-40B4-BE49-F238E27FC236}">
                <a16:creationId xmlns:a16="http://schemas.microsoft.com/office/drawing/2014/main" id="{962CA591-0FD6-1D41-84D1-D06E7330B478}"/>
              </a:ext>
            </a:extLst>
          </p:cNvPr>
          <p:cNvSpPr/>
          <p:nvPr/>
        </p:nvSpPr>
        <p:spPr>
          <a:xfrm>
            <a:off x="811770" y="1247128"/>
            <a:ext cx="3266303" cy="34598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095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E547A7C9-E064-AD4F-8734-F772FAE90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03" y="319774"/>
            <a:ext cx="4584700" cy="16002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A06D2061-B6D0-7241-8F3F-BEB4112A7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103" y="3027622"/>
            <a:ext cx="6350000" cy="23368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A4EB487D-0E23-F548-BB47-0F255941F604}"/>
                  </a:ext>
                </a:extLst>
              </p14:cNvPr>
              <p14:cNvContentPartPr/>
              <p14:nvPr/>
            </p14:nvContentPartPr>
            <p14:xfrm>
              <a:off x="4537644" y="776092"/>
              <a:ext cx="3240" cy="11520"/>
            </p14:xfrm>
          </p:contentPart>
        </mc:Choice>
        <mc:Fallback xmlns=""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A4EB487D-0E23-F548-BB47-0F255941F60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28644" y="767092"/>
                <a:ext cx="2088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62741181-A142-6648-AE5E-988AD7AFD14A}"/>
                  </a:ext>
                </a:extLst>
              </p14:cNvPr>
              <p14:cNvContentPartPr/>
              <p14:nvPr/>
            </p14:nvContentPartPr>
            <p14:xfrm>
              <a:off x="4687764" y="1059052"/>
              <a:ext cx="360" cy="360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62741181-A142-6648-AE5E-988AD7AFD14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78764" y="105005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ahmen 6">
            <a:extLst>
              <a:ext uri="{FF2B5EF4-FFF2-40B4-BE49-F238E27FC236}">
                <a16:creationId xmlns:a16="http://schemas.microsoft.com/office/drawing/2014/main" id="{98AA9092-6B4B-C544-AA87-AFD68F2FB425}"/>
              </a:ext>
            </a:extLst>
          </p:cNvPr>
          <p:cNvSpPr/>
          <p:nvPr/>
        </p:nvSpPr>
        <p:spPr>
          <a:xfrm>
            <a:off x="1773043" y="1498811"/>
            <a:ext cx="1103970" cy="32407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7A5A29A-82E4-8C49-959F-4C8EBE854E9D}"/>
              </a:ext>
            </a:extLst>
          </p:cNvPr>
          <p:cNvSpPr txBox="1"/>
          <p:nvPr/>
        </p:nvSpPr>
        <p:spPr>
          <a:xfrm>
            <a:off x="6791093" y="874386"/>
            <a:ext cx="130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Leerzeichen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FA57749-FC68-2E44-BF89-198BD1FFC563}"/>
              </a:ext>
            </a:extLst>
          </p:cNvPr>
          <p:cNvSpPr txBox="1"/>
          <p:nvPr/>
        </p:nvSpPr>
        <p:spPr>
          <a:xfrm>
            <a:off x="3265165" y="2104466"/>
            <a:ext cx="1179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Neue Zeile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BF6237DF-BF95-C240-920D-754C80C6A456}"/>
              </a:ext>
            </a:extLst>
          </p:cNvPr>
          <p:cNvGrpSpPr/>
          <p:nvPr/>
        </p:nvGrpSpPr>
        <p:grpSpPr>
          <a:xfrm>
            <a:off x="2601009" y="1860682"/>
            <a:ext cx="577080" cy="466200"/>
            <a:chOff x="2601009" y="1860682"/>
            <a:chExt cx="577080" cy="46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111B222C-DB01-2641-B604-845045E96CBA}"/>
                    </a:ext>
                  </a:extLst>
                </p14:cNvPr>
                <p14:cNvContentPartPr/>
                <p14:nvPr/>
              </p14:nvContentPartPr>
              <p14:xfrm>
                <a:off x="2621889" y="1896682"/>
                <a:ext cx="556200" cy="430200"/>
              </p14:xfrm>
            </p:contentPart>
          </mc:Choice>
          <mc:Fallback xmlns=""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111B222C-DB01-2641-B604-845045E96CB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13249" y="1888042"/>
                  <a:ext cx="57384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F33E69A8-E83C-734B-A181-D6AB2B011EF2}"/>
                    </a:ext>
                  </a:extLst>
                </p14:cNvPr>
                <p14:cNvContentPartPr/>
                <p14:nvPr/>
              </p14:nvContentPartPr>
              <p14:xfrm>
                <a:off x="2601009" y="1863562"/>
                <a:ext cx="48960" cy="9936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F33E69A8-E83C-734B-A181-D6AB2B011EF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592369" y="1854922"/>
                  <a:ext cx="666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508F7C33-318E-DC4C-88F4-0945633F81C3}"/>
                    </a:ext>
                  </a:extLst>
                </p14:cNvPr>
                <p14:cNvContentPartPr/>
                <p14:nvPr/>
              </p14:nvContentPartPr>
              <p14:xfrm>
                <a:off x="2659689" y="1860682"/>
                <a:ext cx="68760" cy="11664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508F7C33-318E-DC4C-88F4-0945633F81C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51049" y="1852042"/>
                  <a:ext cx="86400" cy="13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11A44740-EE73-A248-BFE1-5F88E40ECD25}"/>
              </a:ext>
            </a:extLst>
          </p:cNvPr>
          <p:cNvGrpSpPr/>
          <p:nvPr/>
        </p:nvGrpSpPr>
        <p:grpSpPr>
          <a:xfrm>
            <a:off x="4127769" y="14962"/>
            <a:ext cx="2736000" cy="974880"/>
            <a:chOff x="4127769" y="14962"/>
            <a:chExt cx="2736000" cy="97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0EC811EC-4D6B-A447-96A2-ED6B39ADDC56}"/>
                    </a:ext>
                  </a:extLst>
                </p14:cNvPr>
                <p14:cNvContentPartPr/>
                <p14:nvPr/>
              </p14:nvContentPartPr>
              <p14:xfrm>
                <a:off x="4150809" y="14962"/>
                <a:ext cx="2712960" cy="97488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0EC811EC-4D6B-A447-96A2-ED6B39ADDC5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141809" y="5962"/>
                  <a:ext cx="2730600" cy="9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Freihand 15">
                  <a:extLst>
                    <a:ext uri="{FF2B5EF4-FFF2-40B4-BE49-F238E27FC236}">
                      <a16:creationId xmlns:a16="http://schemas.microsoft.com/office/drawing/2014/main" id="{5E85D907-0478-B34C-BB58-621E85155AED}"/>
                    </a:ext>
                  </a:extLst>
                </p14:cNvPr>
                <p14:cNvContentPartPr/>
                <p14:nvPr/>
              </p14:nvContentPartPr>
              <p14:xfrm>
                <a:off x="4127769" y="449122"/>
                <a:ext cx="133200" cy="94320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5E85D907-0478-B34C-BB58-621E85155AE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119129" y="440122"/>
                  <a:ext cx="150840" cy="11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Freihand 17">
                <a:extLst>
                  <a:ext uri="{FF2B5EF4-FFF2-40B4-BE49-F238E27FC236}">
                    <a16:creationId xmlns:a16="http://schemas.microsoft.com/office/drawing/2014/main" id="{A1D50753-6416-BC4A-A5C8-E4A603026026}"/>
                  </a:ext>
                </a:extLst>
              </p14:cNvPr>
              <p14:cNvContentPartPr/>
              <p14:nvPr/>
            </p14:nvContentPartPr>
            <p14:xfrm>
              <a:off x="4084209" y="753682"/>
              <a:ext cx="143640" cy="12960"/>
            </p14:xfrm>
          </p:contentPart>
        </mc:Choice>
        <mc:Fallback xmlns="">
          <p:pic>
            <p:nvPicPr>
              <p:cNvPr id="18" name="Freihand 17">
                <a:extLst>
                  <a:ext uri="{FF2B5EF4-FFF2-40B4-BE49-F238E27FC236}">
                    <a16:creationId xmlns:a16="http://schemas.microsoft.com/office/drawing/2014/main" id="{A1D50753-6416-BC4A-A5C8-E4A60302602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075209" y="744682"/>
                <a:ext cx="161280" cy="3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C77AAACD-3819-1B4F-87E9-FF9EA376191B}"/>
              </a:ext>
            </a:extLst>
          </p:cNvPr>
          <p:cNvGrpSpPr/>
          <p:nvPr/>
        </p:nvGrpSpPr>
        <p:grpSpPr>
          <a:xfrm>
            <a:off x="3124449" y="1160122"/>
            <a:ext cx="3704760" cy="750600"/>
            <a:chOff x="3124449" y="1160122"/>
            <a:chExt cx="3704760" cy="75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4EB21997-13B1-3045-B158-F43B71032D38}"/>
                    </a:ext>
                  </a:extLst>
                </p14:cNvPr>
                <p14:cNvContentPartPr/>
                <p14:nvPr/>
              </p14:nvContentPartPr>
              <p14:xfrm>
                <a:off x="3129489" y="1160122"/>
                <a:ext cx="3699720" cy="750600"/>
              </p14:xfrm>
            </p:contentPart>
          </mc:Choice>
          <mc:Fallback xmlns=""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4EB21997-13B1-3045-B158-F43B71032D3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20849" y="1151122"/>
                  <a:ext cx="3717360" cy="76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7CD93A77-8E77-5A43-AEB5-E53921E56580}"/>
                    </a:ext>
                  </a:extLst>
                </p14:cNvPr>
                <p14:cNvContentPartPr/>
                <p14:nvPr/>
              </p14:nvContentPartPr>
              <p14:xfrm>
                <a:off x="3124449" y="1709482"/>
                <a:ext cx="2880" cy="76680"/>
              </p14:xfrm>
            </p:contentPart>
          </mc:Choice>
          <mc:Fallback xmlns=""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7CD93A77-8E77-5A43-AEB5-E53921E5658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15449" y="1700842"/>
                  <a:ext cx="205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FE25B074-CE80-E742-9123-B212DB7A2709}"/>
                    </a:ext>
                  </a:extLst>
                </p14:cNvPr>
                <p14:cNvContentPartPr/>
                <p14:nvPr/>
              </p14:nvContentPartPr>
              <p14:xfrm>
                <a:off x="3132009" y="1659442"/>
                <a:ext cx="59040" cy="5148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E25B074-CE80-E742-9123-B212DB7A270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23369" y="1650442"/>
                  <a:ext cx="76680" cy="6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9FE80A9D-2D3A-644C-9425-EB145761F5CF}"/>
              </a:ext>
            </a:extLst>
          </p:cNvPr>
          <p:cNvGrpSpPr/>
          <p:nvPr/>
        </p:nvGrpSpPr>
        <p:grpSpPr>
          <a:xfrm>
            <a:off x="3877929" y="1142482"/>
            <a:ext cx="2873160" cy="179640"/>
            <a:chOff x="3877929" y="1142482"/>
            <a:chExt cx="2873160" cy="17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Freihand 22">
                  <a:extLst>
                    <a:ext uri="{FF2B5EF4-FFF2-40B4-BE49-F238E27FC236}">
                      <a16:creationId xmlns:a16="http://schemas.microsoft.com/office/drawing/2014/main" id="{5B6ABD51-A795-3A46-B3AA-4576D024C83F}"/>
                    </a:ext>
                  </a:extLst>
                </p14:cNvPr>
                <p14:cNvContentPartPr/>
                <p14:nvPr/>
              </p14:nvContentPartPr>
              <p14:xfrm>
                <a:off x="3913569" y="1142482"/>
                <a:ext cx="2837520" cy="179640"/>
              </p14:xfrm>
            </p:contentPart>
          </mc:Choice>
          <mc:Fallback xmlns=""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5B6ABD51-A795-3A46-B3AA-4576D024C83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904929" y="1133482"/>
                  <a:ext cx="28551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238D8E8A-4211-9140-A266-BD5BE9B25506}"/>
                    </a:ext>
                  </a:extLst>
                </p14:cNvPr>
                <p14:cNvContentPartPr/>
                <p14:nvPr/>
              </p14:nvContentPartPr>
              <p14:xfrm>
                <a:off x="3877929" y="1192162"/>
                <a:ext cx="13680" cy="99720"/>
              </p14:xfrm>
            </p:contentPart>
          </mc:Choice>
          <mc:Fallback xmlns=""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238D8E8A-4211-9140-A266-BD5BE9B2550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868929" y="1183522"/>
                  <a:ext cx="313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2FF91CD9-5F6B-724C-8D63-B6AE9F04E8CC}"/>
                    </a:ext>
                  </a:extLst>
                </p14:cNvPr>
                <p14:cNvContentPartPr/>
                <p14:nvPr/>
              </p14:nvContentPartPr>
              <p14:xfrm>
                <a:off x="3904929" y="1193242"/>
                <a:ext cx="112320" cy="25560"/>
              </p14:xfrm>
            </p:contentPart>
          </mc:Choice>
          <mc:Fallback xmlns=""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2FF91CD9-5F6B-724C-8D63-B6AE9F04E8C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895929" y="1184242"/>
                  <a:ext cx="129960" cy="432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7" name="Grafik 26">
            <a:extLst>
              <a:ext uri="{FF2B5EF4-FFF2-40B4-BE49-F238E27FC236}">
                <a16:creationId xmlns:a16="http://schemas.microsoft.com/office/drawing/2014/main" id="{738DE470-587E-4F48-B533-BB04F0A6860C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7574620" y="2032000"/>
            <a:ext cx="3822700" cy="1397000"/>
          </a:xfrm>
          <a:prstGeom prst="rect">
            <a:avLst/>
          </a:prstGeom>
        </p:spPr>
      </p:pic>
      <p:sp>
        <p:nvSpPr>
          <p:cNvPr id="28" name="Rahmen 27">
            <a:extLst>
              <a:ext uri="{FF2B5EF4-FFF2-40B4-BE49-F238E27FC236}">
                <a16:creationId xmlns:a16="http://schemas.microsoft.com/office/drawing/2014/main" id="{25974C36-56A1-1C40-A20D-6D49B45CD600}"/>
              </a:ext>
            </a:extLst>
          </p:cNvPr>
          <p:cNvSpPr/>
          <p:nvPr/>
        </p:nvSpPr>
        <p:spPr>
          <a:xfrm>
            <a:off x="7790984" y="2568464"/>
            <a:ext cx="2836127" cy="32407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57F61347-41A0-2D4C-8E7A-91861A40A43E}"/>
              </a:ext>
            </a:extLst>
          </p:cNvPr>
          <p:cNvSpPr txBox="1"/>
          <p:nvPr/>
        </p:nvSpPr>
        <p:spPr>
          <a:xfrm>
            <a:off x="8969773" y="919933"/>
            <a:ext cx="2902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Initialisieren nicht vergessen,</a:t>
            </a:r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56878E77-06FE-3747-91FE-8E42A03A7630}"/>
              </a:ext>
            </a:extLst>
          </p:cNvPr>
          <p:cNvGrpSpPr/>
          <p:nvPr/>
        </p:nvGrpSpPr>
        <p:grpSpPr>
          <a:xfrm>
            <a:off x="10596249" y="1318522"/>
            <a:ext cx="979920" cy="1537920"/>
            <a:chOff x="10596249" y="1318522"/>
            <a:chExt cx="979920" cy="153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01B5A366-D96B-F445-8595-0EEC261DFB0B}"/>
                    </a:ext>
                  </a:extLst>
                </p14:cNvPr>
                <p14:cNvContentPartPr/>
                <p14:nvPr/>
              </p14:nvContentPartPr>
              <p14:xfrm>
                <a:off x="10596249" y="1318522"/>
                <a:ext cx="979920" cy="1423080"/>
              </p14:xfrm>
            </p:contentPart>
          </mc:Choice>
          <mc:Fallback xmlns="">
            <p:pic>
              <p:nvPicPr>
                <p:cNvPr id="30" name="Freihand 29">
                  <a:extLst>
                    <a:ext uri="{FF2B5EF4-FFF2-40B4-BE49-F238E27FC236}">
                      <a16:creationId xmlns:a16="http://schemas.microsoft.com/office/drawing/2014/main" id="{01B5A366-D96B-F445-8595-0EEC261DFB0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587249" y="1309522"/>
                  <a:ext cx="997560" cy="14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EB0E1E65-DFE4-7844-8330-B3F97372868A}"/>
                    </a:ext>
                  </a:extLst>
                </p14:cNvPr>
                <p14:cNvContentPartPr/>
                <p14:nvPr/>
              </p14:nvContentPartPr>
              <p14:xfrm>
                <a:off x="10819809" y="2633962"/>
                <a:ext cx="441000" cy="222480"/>
              </p14:xfrm>
            </p:contentPart>
          </mc:Choice>
          <mc:Fallback xmlns="">
            <p:pic>
              <p:nvPicPr>
                <p:cNvPr id="31" name="Freihand 30">
                  <a:extLst>
                    <a:ext uri="{FF2B5EF4-FFF2-40B4-BE49-F238E27FC236}">
                      <a16:creationId xmlns:a16="http://schemas.microsoft.com/office/drawing/2014/main" id="{EB0E1E65-DFE4-7844-8330-B3F97372868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811169" y="2625322"/>
                  <a:ext cx="458640" cy="240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92940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E0BC02-E847-0849-8BBA-C127341CE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Referenz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E9310DB-BA62-D340-AA33-32C07E03F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59947"/>
            <a:ext cx="4279900" cy="306070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7C5C5F42-6555-7B41-AD63-39F132DD95B1}"/>
              </a:ext>
            </a:extLst>
          </p:cNvPr>
          <p:cNvSpPr/>
          <p:nvPr/>
        </p:nvSpPr>
        <p:spPr>
          <a:xfrm>
            <a:off x="838200" y="1805985"/>
            <a:ext cx="94796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hlinkClick r:id="rId3"/>
              </a:rPr>
              <a:t>https://</a:t>
            </a:r>
            <a:r>
              <a:rPr lang="de-DE" dirty="0" err="1">
                <a:hlinkClick r:id="rId3"/>
              </a:rPr>
              <a:t>www.arduino.cc</a:t>
            </a:r>
            <a:r>
              <a:rPr lang="de-DE" dirty="0">
                <a:hlinkClick r:id="rId3"/>
              </a:rPr>
              <a:t>/</a:t>
            </a:r>
            <a:r>
              <a:rPr lang="de-DE" dirty="0" err="1">
                <a:hlinkClick r:id="rId3"/>
              </a:rPr>
              <a:t>reference</a:t>
            </a:r>
            <a:r>
              <a:rPr lang="de-DE" dirty="0">
                <a:hlinkClick r:id="rId3"/>
              </a:rPr>
              <a:t>/en/</a:t>
            </a:r>
            <a:r>
              <a:rPr lang="de-DE" dirty="0" err="1">
                <a:hlinkClick r:id="rId3"/>
              </a:rPr>
              <a:t>language</a:t>
            </a:r>
            <a:r>
              <a:rPr lang="de-DE" dirty="0">
                <a:hlinkClick r:id="rId3"/>
              </a:rPr>
              <a:t>/</a:t>
            </a:r>
            <a:r>
              <a:rPr lang="de-DE" dirty="0" err="1">
                <a:hlinkClick r:id="rId3"/>
              </a:rPr>
              <a:t>functions</a:t>
            </a:r>
            <a:r>
              <a:rPr lang="de-DE" dirty="0">
                <a:hlinkClick r:id="rId3"/>
              </a:rPr>
              <a:t>/</a:t>
            </a:r>
            <a:r>
              <a:rPr lang="de-DE" dirty="0" err="1">
                <a:hlinkClick r:id="rId3"/>
              </a:rPr>
              <a:t>communication</a:t>
            </a:r>
            <a:r>
              <a:rPr lang="de-DE" dirty="0">
                <a:hlinkClick r:id="rId3"/>
              </a:rPr>
              <a:t>/</a:t>
            </a:r>
            <a:r>
              <a:rPr lang="de-DE" dirty="0" err="1">
                <a:hlinkClick r:id="rId3"/>
              </a:rPr>
              <a:t>serial</a:t>
            </a:r>
            <a:r>
              <a:rPr lang="de-DE" dirty="0">
                <a:hlinkClick r:id="rId3"/>
              </a:rPr>
              <a:t>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5244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DC286D-49D5-9047-B80B-165D5936C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Arduino</a:t>
            </a:r>
            <a:r>
              <a:rPr lang="de-DE" dirty="0"/>
              <a:t> </a:t>
            </a:r>
            <a:r>
              <a:rPr lang="de-DE" dirty="0" err="1"/>
              <a:t>Debug</a:t>
            </a:r>
            <a:r>
              <a:rPr lang="de-DE" dirty="0"/>
              <a:t> </a:t>
            </a:r>
            <a:r>
              <a:rPr lang="de-DE" dirty="0" err="1"/>
              <a:t>Utils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EEBCF7-3669-FE4F-9755-8540B3907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Makros, die wahlweise aktiviert oder deaktiviert werden können</a:t>
            </a:r>
          </a:p>
          <a:p>
            <a:r>
              <a:rPr lang="de-DE" dirty="0"/>
              <a:t>Ähnlich wie </a:t>
            </a:r>
            <a:r>
              <a:rPr lang="de-DE" dirty="0" err="1"/>
              <a:t>Serial.println</a:t>
            </a:r>
            <a:r>
              <a:rPr lang="de-DE" dirty="0"/>
              <a:t>() aber mächtiger</a:t>
            </a:r>
          </a:p>
          <a:p>
            <a:r>
              <a:rPr lang="de-DE" dirty="0"/>
              <a:t>Beispiel auf der nächsten Seite</a:t>
            </a:r>
          </a:p>
          <a:p>
            <a:r>
              <a:rPr lang="de-DE" dirty="0"/>
              <a:t>Referenz: </a:t>
            </a:r>
            <a:r>
              <a:rPr lang="de-DE" dirty="0">
                <a:hlinkClick r:id="rId2"/>
              </a:rPr>
              <a:t>https://github.com/arduino-libraries/Arduino_DebugUtils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2694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595554F-B0AE-6240-B2F8-9294DF76F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277" y="0"/>
            <a:ext cx="7789446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BD1B95C-FCB0-8847-B4F6-3262DDDBD488}"/>
              </a:ext>
            </a:extLst>
          </p:cNvPr>
          <p:cNvSpPr txBox="1"/>
          <p:nvPr/>
        </p:nvSpPr>
        <p:spPr>
          <a:xfrm>
            <a:off x="10201557" y="330688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Bibliothek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55AD8EE-5B01-A045-9B32-411ED77B5DE4}"/>
              </a:ext>
            </a:extLst>
          </p:cNvPr>
          <p:cNvSpPr txBox="1"/>
          <p:nvPr/>
        </p:nvSpPr>
        <p:spPr>
          <a:xfrm>
            <a:off x="10201557" y="2782669"/>
            <a:ext cx="1373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Aktivieren/</a:t>
            </a:r>
            <a:br>
              <a:rPr lang="de-DE" dirty="0"/>
            </a:br>
            <a:r>
              <a:rPr lang="de-DE" dirty="0"/>
              <a:t>Deaktivieren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22DF50E-E5BB-FC41-BA80-1691D5E44217}"/>
              </a:ext>
            </a:extLst>
          </p:cNvPr>
          <p:cNvSpPr txBox="1"/>
          <p:nvPr/>
        </p:nvSpPr>
        <p:spPr>
          <a:xfrm>
            <a:off x="10292173" y="4751512"/>
            <a:ext cx="981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Ausgabe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DB1C8AC7-CB80-8C4A-AF7C-A15F57494626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5733535" y="330688"/>
            <a:ext cx="4468022" cy="18466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F9B17B86-F731-6844-99F1-5B3381438B10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5984789" y="3105834"/>
            <a:ext cx="4216768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39166FA-CC25-8A4A-93A6-4B6BEE11574C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8093173" y="4287795"/>
            <a:ext cx="2199000" cy="64838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779CEFB2-1AB5-A642-AB88-689D61F1BA18}"/>
              </a:ext>
            </a:extLst>
          </p:cNvPr>
          <p:cNvCxnSpPr>
            <a:cxnSpLocks/>
          </p:cNvCxnSpPr>
          <p:nvPr/>
        </p:nvCxnSpPr>
        <p:spPr>
          <a:xfrm flipH="1">
            <a:off x="8217243" y="4981917"/>
            <a:ext cx="2109941" cy="60264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F5516EE3-146D-1947-B9FA-EFE49794062F}"/>
              </a:ext>
            </a:extLst>
          </p:cNvPr>
          <p:cNvCxnSpPr>
            <a:cxnSpLocks/>
          </p:cNvCxnSpPr>
          <p:nvPr/>
        </p:nvCxnSpPr>
        <p:spPr>
          <a:xfrm flipH="1">
            <a:off x="7685903" y="4981917"/>
            <a:ext cx="2641281" cy="12767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18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D7D64-17FB-444B-B0FC-332B8A749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Arduino</a:t>
            </a:r>
            <a:r>
              <a:rPr lang="de-DE" dirty="0"/>
              <a:t> IDE 2.0 Debugging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D6E604F-B399-C249-A541-F9EDFDF20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https://docs.arduino.cc/software/ide-v2/tutorials/ide-v2-debugger</a:t>
            </a:r>
            <a:endParaRPr lang="de-DE" dirty="0"/>
          </a:p>
          <a:p>
            <a:r>
              <a:rPr lang="de-DE" dirty="0"/>
              <a:t>Nur mit manchen Boards unterstützt (</a:t>
            </a:r>
            <a:r>
              <a:rPr lang="de-DE"/>
              <a:t>SAMD21 basierende </a:t>
            </a:r>
            <a:r>
              <a:rPr lang="de-DE" dirty="0"/>
              <a:t>Boards wie MKR Zero)</a:t>
            </a:r>
          </a:p>
        </p:txBody>
      </p:sp>
    </p:spTree>
    <p:extLst>
      <p:ext uri="{BB962C8B-B14F-4D97-AF65-F5344CB8AC3E}">
        <p14:creationId xmlns:p14="http://schemas.microsoft.com/office/powerpoint/2010/main" val="1352385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oing between breakpoints.">
            <a:extLst>
              <a:ext uri="{FF2B5EF4-FFF2-40B4-BE49-F238E27FC236}">
                <a16:creationId xmlns:a16="http://schemas.microsoft.com/office/drawing/2014/main" id="{C0B75F9A-864D-BC4E-945C-745D61404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888" y="0"/>
            <a:ext cx="89122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990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B9B92454B73847AA0367335585965E" ma:contentTypeVersion="12" ma:contentTypeDescription="Create a new document." ma:contentTypeScope="" ma:versionID="e03bd757301da460c704f3115d541a61">
  <xsd:schema xmlns:xsd="http://www.w3.org/2001/XMLSchema" xmlns:xs="http://www.w3.org/2001/XMLSchema" xmlns:p="http://schemas.microsoft.com/office/2006/metadata/properties" xmlns:ns2="7e0397fa-c04e-494e-b1f1-774ad14ae133" xmlns:ns3="8413540a-1bb6-4053-94a1-f89835fea1c0" targetNamespace="http://schemas.microsoft.com/office/2006/metadata/properties" ma:root="true" ma:fieldsID="8a43826bbb8ef7d01dc3ce4144ed7f57" ns2:_="" ns3:_="">
    <xsd:import namespace="7e0397fa-c04e-494e-b1f1-774ad14ae133"/>
    <xsd:import namespace="8413540a-1bb6-4053-94a1-f89835fea1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0397fa-c04e-494e-b1f1-774ad14ae1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13540a-1bb6-4053-94a1-f89835fea1c0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66B1A69-4B86-4CD0-9260-0F88A0083D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0397fa-c04e-494e-b1f1-774ad14ae133"/>
    <ds:schemaRef ds:uri="8413540a-1bb6-4053-94a1-f89835fea1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285E5B-5F99-40AB-B4B4-B67FE3E290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8B22CCF-3790-4DAF-9B94-BBE8105DACDB}">
  <ds:schemaRefs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7e0397fa-c04e-494e-b1f1-774ad14ae133"/>
    <ds:schemaRef ds:uri="http://www.w3.org/XML/1998/namespace"/>
    <ds:schemaRef ds:uri="http://schemas.microsoft.com/office/infopath/2007/PartnerControls"/>
    <ds:schemaRef ds:uri="http://purl.org/dc/dcmitype/"/>
    <ds:schemaRef ds:uri="8413540a-1bb6-4053-94a1-f89835fea1c0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</Words>
  <Application>Microsoft Macintosh PowerPoint</Application>
  <PresentationFormat>Breitbild</PresentationFormat>
  <Paragraphs>34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Artifakt Element</vt:lpstr>
      <vt:lpstr>Calibri</vt:lpstr>
      <vt:lpstr>Calibri Light</vt:lpstr>
      <vt:lpstr>Office Theme</vt:lpstr>
      <vt:lpstr>PowerPoint-Präsentation</vt:lpstr>
      <vt:lpstr>Printf-“Debugging“</vt:lpstr>
      <vt:lpstr>PowerPoint-Präsentation</vt:lpstr>
      <vt:lpstr>PowerPoint-Präsentation</vt:lpstr>
      <vt:lpstr>Referenz</vt:lpstr>
      <vt:lpstr>Arduino Debug Utils</vt:lpstr>
      <vt:lpstr>PowerPoint-Präsentation</vt:lpstr>
      <vt:lpstr>Arduino IDE 2.0 Debugging</vt:lpstr>
      <vt:lpstr>PowerPoint-Präsentation</vt:lpstr>
      <vt:lpstr>Attribution und 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a New Circuit</dc:title>
  <dc:creator>Ben</dc:creator>
  <cp:lastModifiedBy>Peter Bendel</cp:lastModifiedBy>
  <cp:revision>34</cp:revision>
  <dcterms:created xsi:type="dcterms:W3CDTF">2021-05-11T17:03:26Z</dcterms:created>
  <dcterms:modified xsi:type="dcterms:W3CDTF">2022-03-29T16:01:51Z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0x010100B4B9B92454B73847AA0367335585965E</vt:lpwstr>
  </property>
</Properties>
</file>