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75" r:id="rId3"/>
    <p:sldId id="271" r:id="rId4"/>
    <p:sldId id="273" r:id="rId5"/>
    <p:sldId id="278" r:id="rId6"/>
    <p:sldId id="261" r:id="rId7"/>
    <p:sldId id="274" r:id="rId8"/>
    <p:sldId id="258" r:id="rId9"/>
    <p:sldId id="279" r:id="rId10"/>
    <p:sldId id="267" r:id="rId11"/>
    <p:sldId id="263" r:id="rId12"/>
    <p:sldId id="277" r:id="rId13"/>
    <p:sldId id="262" r:id="rId14"/>
    <p:sldId id="276" r:id="rId15"/>
    <p:sldId id="270" r:id="rId16"/>
    <p:sldId id="257" r:id="rId17"/>
    <p:sldId id="265" r:id="rId18"/>
    <p:sldId id="281" r:id="rId19"/>
    <p:sldId id="269" r:id="rId20"/>
    <p:sldId id="280" r:id="rId21"/>
    <p:sldId id="266" r:id="rId22"/>
    <p:sldId id="259"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p:scale>
          <a:sx n="75" d="100"/>
          <a:sy n="75" d="100"/>
        </p:scale>
        <p:origin x="336"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2/11/2020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2679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291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9881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4996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604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2/11/2020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9205253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334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59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91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096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2/11/2020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462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684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2/11/2020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14950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BADF-2D46-4495-AF03-E099EF5A9079}"/>
              </a:ext>
            </a:extLst>
          </p:cNvPr>
          <p:cNvSpPr>
            <a:spLocks noGrp="1"/>
          </p:cNvSpPr>
          <p:nvPr>
            <p:ph type="ctrTitle"/>
          </p:nvPr>
        </p:nvSpPr>
        <p:spPr>
          <a:xfrm>
            <a:off x="0" y="0"/>
            <a:ext cx="8689976" cy="2509213"/>
          </a:xfrm>
        </p:spPr>
        <p:txBody>
          <a:bodyPr/>
          <a:lstStyle/>
          <a:p>
            <a:r>
              <a:rPr lang="en-CA" dirty="0"/>
              <a:t>Tetris</a:t>
            </a:r>
          </a:p>
        </p:txBody>
      </p:sp>
      <p:sp>
        <p:nvSpPr>
          <p:cNvPr id="3" name="Subtitle 2">
            <a:extLst>
              <a:ext uri="{FF2B5EF4-FFF2-40B4-BE49-F238E27FC236}">
                <a16:creationId xmlns:a16="http://schemas.microsoft.com/office/drawing/2014/main" id="{AF133154-B929-43D3-AB02-7E6148938B5F}"/>
              </a:ext>
            </a:extLst>
          </p:cNvPr>
          <p:cNvSpPr>
            <a:spLocks noGrp="1"/>
          </p:cNvSpPr>
          <p:nvPr>
            <p:ph type="subTitle" idx="1"/>
          </p:nvPr>
        </p:nvSpPr>
        <p:spPr>
          <a:xfrm>
            <a:off x="6962204" y="3277919"/>
            <a:ext cx="5229796" cy="2141738"/>
          </a:xfrm>
        </p:spPr>
        <p:txBody>
          <a:bodyPr>
            <a:normAutofit/>
          </a:bodyPr>
          <a:lstStyle/>
          <a:p>
            <a:pPr algn="l"/>
            <a:r>
              <a:rPr lang="en-CA" dirty="0"/>
              <a:t>By- </a:t>
            </a:r>
          </a:p>
          <a:p>
            <a:pPr marL="342900" indent="-342900" algn="l">
              <a:buFont typeface="Arial" panose="020B0604020202020204" pitchFamily="34" charset="0"/>
              <a:buChar char="•"/>
            </a:pPr>
            <a:r>
              <a:rPr lang="en-CA" dirty="0"/>
              <a:t>Kanwarpal singh</a:t>
            </a:r>
          </a:p>
          <a:p>
            <a:pPr marL="342900" indent="-342900" algn="l">
              <a:buFont typeface="Arial" panose="020B0604020202020204" pitchFamily="34" charset="0"/>
              <a:buChar char="•"/>
            </a:pPr>
            <a:r>
              <a:rPr lang="en-CA" dirty="0" err="1"/>
              <a:t>Simarjit</a:t>
            </a:r>
            <a:r>
              <a:rPr lang="en-CA" dirty="0"/>
              <a:t> </a:t>
            </a:r>
            <a:r>
              <a:rPr lang="en-CA" dirty="0" err="1"/>
              <a:t>kaur</a:t>
            </a:r>
            <a:endParaRPr lang="en-CA" dirty="0"/>
          </a:p>
          <a:p>
            <a:pPr marL="342900" indent="-342900" algn="l">
              <a:buFont typeface="Arial" panose="020B0604020202020204" pitchFamily="34" charset="0"/>
              <a:buChar char="•"/>
            </a:pPr>
            <a:r>
              <a:rPr lang="en-CA" dirty="0" err="1"/>
              <a:t>Nitisha</a:t>
            </a:r>
            <a:r>
              <a:rPr lang="en-CA" dirty="0"/>
              <a:t> </a:t>
            </a:r>
            <a:r>
              <a:rPr lang="en-CA" dirty="0" err="1"/>
              <a:t>kalra</a:t>
            </a:r>
            <a:endParaRPr lang="en-CA" dirty="0"/>
          </a:p>
          <a:p>
            <a:pPr marL="342900" indent="-342900" algn="l">
              <a:buFont typeface="Arial" panose="020B0604020202020204" pitchFamily="34" charset="0"/>
              <a:buChar char="•"/>
            </a:pPr>
            <a:r>
              <a:rPr lang="en-CA" dirty="0"/>
              <a:t>Gaurav </a:t>
            </a:r>
            <a:r>
              <a:rPr lang="en-CA" dirty="0" err="1"/>
              <a:t>kumar</a:t>
            </a:r>
            <a:endParaRPr lang="en-CA" dirty="0"/>
          </a:p>
        </p:txBody>
      </p:sp>
    </p:spTree>
    <p:extLst>
      <p:ext uri="{BB962C8B-B14F-4D97-AF65-F5344CB8AC3E}">
        <p14:creationId xmlns:p14="http://schemas.microsoft.com/office/powerpoint/2010/main" val="102471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0AE8-2F99-45D0-B38C-3D3A8E5992CB}"/>
              </a:ext>
            </a:extLst>
          </p:cNvPr>
          <p:cNvSpPr>
            <a:spLocks noGrp="1"/>
          </p:cNvSpPr>
          <p:nvPr>
            <p:ph type="title"/>
          </p:nvPr>
        </p:nvSpPr>
        <p:spPr/>
        <p:txBody>
          <a:bodyPr/>
          <a:lstStyle/>
          <a:p>
            <a:pPr algn="ctr"/>
            <a:r>
              <a:rPr lang="en-CA" dirty="0"/>
              <a:t>Challenges</a:t>
            </a:r>
          </a:p>
        </p:txBody>
      </p:sp>
      <p:sp>
        <p:nvSpPr>
          <p:cNvPr id="3" name="Content Placeholder 2">
            <a:extLst>
              <a:ext uri="{FF2B5EF4-FFF2-40B4-BE49-F238E27FC236}">
                <a16:creationId xmlns:a16="http://schemas.microsoft.com/office/drawing/2014/main" id="{6A1884BD-0991-4C03-A19A-05E12682700B}"/>
              </a:ext>
            </a:extLst>
          </p:cNvPr>
          <p:cNvSpPr>
            <a:spLocks noGrp="1"/>
          </p:cNvSpPr>
          <p:nvPr>
            <p:ph sz="quarter" idx="13"/>
          </p:nvPr>
        </p:nvSpPr>
        <p:spPr/>
        <p:txBody>
          <a:bodyPr/>
          <a:lstStyle/>
          <a:p>
            <a:r>
              <a:rPr lang="en-CA" dirty="0"/>
              <a:t>As we were new to </a:t>
            </a:r>
            <a:r>
              <a:rPr lang="en-CA" dirty="0" err="1"/>
              <a:t>javascript</a:t>
            </a:r>
            <a:r>
              <a:rPr lang="en-CA" dirty="0"/>
              <a:t>, it was difficult for us to begin and gain the concepts .</a:t>
            </a:r>
          </a:p>
          <a:p>
            <a:r>
              <a:rPr lang="en-CA" dirty="0"/>
              <a:t>Eventually , by watching the videos and taking help from the fellow colleagues we were able to get through it.</a:t>
            </a:r>
          </a:p>
          <a:p>
            <a:r>
              <a:rPr lang="en-CA" dirty="0"/>
              <a:t>Also , getting together for creating the project by 4 of us was also a challenge because of the different availabilities of our team members.</a:t>
            </a:r>
          </a:p>
        </p:txBody>
      </p:sp>
    </p:spTree>
    <p:extLst>
      <p:ext uri="{BB962C8B-B14F-4D97-AF65-F5344CB8AC3E}">
        <p14:creationId xmlns:p14="http://schemas.microsoft.com/office/powerpoint/2010/main" val="104311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15FB-BF8A-40E7-B704-0D52E1D152B7}"/>
              </a:ext>
            </a:extLst>
          </p:cNvPr>
          <p:cNvSpPr>
            <a:spLocks noGrp="1"/>
          </p:cNvSpPr>
          <p:nvPr>
            <p:ph type="title"/>
          </p:nvPr>
        </p:nvSpPr>
        <p:spPr/>
        <p:txBody>
          <a:bodyPr>
            <a:normAutofit/>
          </a:bodyPr>
          <a:lstStyle/>
          <a:p>
            <a:pPr algn="ctr"/>
            <a:r>
              <a:rPr lang="en-CA" sz="9000" dirty="0"/>
              <a:t>Why Tetris</a:t>
            </a:r>
          </a:p>
        </p:txBody>
      </p:sp>
      <p:pic>
        <p:nvPicPr>
          <p:cNvPr id="5" name="Content Placeholder 4">
            <a:extLst>
              <a:ext uri="{FF2B5EF4-FFF2-40B4-BE49-F238E27FC236}">
                <a16:creationId xmlns:a16="http://schemas.microsoft.com/office/drawing/2014/main" id="{0AC0D161-BFB8-424C-8E0B-90CD85CEC195}"/>
              </a:ext>
            </a:extLst>
          </p:cNvPr>
          <p:cNvPicPr>
            <a:picLocks noGrp="1" noChangeAspect="1"/>
          </p:cNvPicPr>
          <p:nvPr>
            <p:ph sz="quarter" idx="13"/>
          </p:nvPr>
        </p:nvPicPr>
        <p:blipFill>
          <a:blip r:embed="rId2"/>
          <a:stretch>
            <a:fillRect/>
          </a:stretch>
        </p:blipFill>
        <p:spPr>
          <a:xfrm>
            <a:off x="4383881" y="2366963"/>
            <a:ext cx="3424237" cy="3424237"/>
          </a:xfrm>
        </p:spPr>
      </p:pic>
    </p:spTree>
    <p:extLst>
      <p:ext uri="{BB962C8B-B14F-4D97-AF65-F5344CB8AC3E}">
        <p14:creationId xmlns:p14="http://schemas.microsoft.com/office/powerpoint/2010/main" val="421097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4F951-3274-4E18-9F98-99BD8F2E20A4}"/>
              </a:ext>
            </a:extLst>
          </p:cNvPr>
          <p:cNvSpPr>
            <a:spLocks noGrp="1"/>
          </p:cNvSpPr>
          <p:nvPr>
            <p:ph sz="quarter" idx="13"/>
          </p:nvPr>
        </p:nvSpPr>
        <p:spPr>
          <a:xfrm>
            <a:off x="1188982" y="1136342"/>
            <a:ext cx="10363826" cy="4068931"/>
          </a:xfrm>
        </p:spPr>
        <p:txBody>
          <a:bodyPr>
            <a:normAutofit/>
          </a:bodyPr>
          <a:lstStyle/>
          <a:p>
            <a:pPr marL="0" indent="0">
              <a:buNone/>
            </a:pPr>
            <a:r>
              <a:rPr lang="en-US" dirty="0"/>
              <a:t>The process of learning something new should always start with easy and something we already know. </a:t>
            </a:r>
          </a:p>
          <a:p>
            <a:pPr marL="0" indent="0">
              <a:buNone/>
            </a:pPr>
            <a:r>
              <a:rPr lang="en-US" dirty="0"/>
              <a:t>Tetris is a game that we have grown up playing. We all like it and that’s what was common among us.</a:t>
            </a:r>
          </a:p>
          <a:p>
            <a:pPr marL="0" indent="0">
              <a:buNone/>
            </a:pPr>
            <a:r>
              <a:rPr lang="en-US" dirty="0"/>
              <a:t>So we chose this game to bring in a little fun while learning a new technology, so that we continue learning and don’t get bored of it.</a:t>
            </a:r>
            <a:endParaRPr lang="en-CA" dirty="0"/>
          </a:p>
        </p:txBody>
      </p:sp>
    </p:spTree>
    <p:extLst>
      <p:ext uri="{BB962C8B-B14F-4D97-AF65-F5344CB8AC3E}">
        <p14:creationId xmlns:p14="http://schemas.microsoft.com/office/powerpoint/2010/main" val="335090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5F42-F146-4B65-8273-F4FEF290F5D5}"/>
              </a:ext>
            </a:extLst>
          </p:cNvPr>
          <p:cNvSpPr>
            <a:spLocks noGrp="1"/>
          </p:cNvSpPr>
          <p:nvPr>
            <p:ph type="title"/>
          </p:nvPr>
        </p:nvSpPr>
        <p:spPr>
          <a:xfrm>
            <a:off x="1540276" y="517124"/>
            <a:ext cx="9601200" cy="1485900"/>
          </a:xfrm>
        </p:spPr>
        <p:txBody>
          <a:bodyPr/>
          <a:lstStyle/>
          <a:p>
            <a:pPr algn="ctr"/>
            <a:r>
              <a:rPr lang="en-CA" b="1" dirty="0"/>
              <a:t>Technologies used</a:t>
            </a:r>
          </a:p>
        </p:txBody>
      </p:sp>
      <p:sp>
        <p:nvSpPr>
          <p:cNvPr id="3" name="Content Placeholder 2">
            <a:extLst>
              <a:ext uri="{FF2B5EF4-FFF2-40B4-BE49-F238E27FC236}">
                <a16:creationId xmlns:a16="http://schemas.microsoft.com/office/drawing/2014/main" id="{1FA35060-8AE4-4BFC-B942-1835D6B29461}"/>
              </a:ext>
            </a:extLst>
          </p:cNvPr>
          <p:cNvSpPr>
            <a:spLocks noGrp="1"/>
          </p:cNvSpPr>
          <p:nvPr>
            <p:ph sz="quarter" idx="13"/>
          </p:nvPr>
        </p:nvSpPr>
        <p:spPr/>
        <p:txBody>
          <a:bodyPr>
            <a:normAutofit/>
          </a:bodyPr>
          <a:lstStyle/>
          <a:p>
            <a:pPr marL="0" indent="0" algn="ctr">
              <a:buNone/>
            </a:pPr>
            <a:r>
              <a:rPr lang="en-CA" sz="3200" dirty="0"/>
              <a:t>In this game, the technologies used are:</a:t>
            </a:r>
          </a:p>
          <a:p>
            <a:pPr marL="0" indent="0" algn="ctr">
              <a:buNone/>
            </a:pPr>
            <a:r>
              <a:rPr lang="en-CA" sz="3200" dirty="0"/>
              <a:t>JAVASCRIPT</a:t>
            </a:r>
          </a:p>
          <a:p>
            <a:pPr marL="0" indent="0" algn="ctr">
              <a:buNone/>
            </a:pPr>
            <a:r>
              <a:rPr lang="en-CA" sz="3200" dirty="0"/>
              <a:t>HTML</a:t>
            </a:r>
          </a:p>
          <a:p>
            <a:pPr marL="0" indent="0" algn="ctr">
              <a:buNone/>
            </a:pPr>
            <a:r>
              <a:rPr lang="en-CA" sz="3200" dirty="0"/>
              <a:t>CSS</a:t>
            </a:r>
          </a:p>
        </p:txBody>
      </p:sp>
    </p:spTree>
    <p:extLst>
      <p:ext uri="{BB962C8B-B14F-4D97-AF65-F5344CB8AC3E}">
        <p14:creationId xmlns:p14="http://schemas.microsoft.com/office/powerpoint/2010/main" val="413889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4863C7-EEB0-4ADE-9CB1-A4331621A4FC}"/>
              </a:ext>
            </a:extLst>
          </p:cNvPr>
          <p:cNvPicPr>
            <a:picLocks noGrp="1" noChangeAspect="1"/>
          </p:cNvPicPr>
          <p:nvPr>
            <p:ph sz="quarter" idx="13"/>
          </p:nvPr>
        </p:nvPicPr>
        <p:blipFill>
          <a:blip r:embed="rId2"/>
          <a:stretch>
            <a:fillRect/>
          </a:stretch>
        </p:blipFill>
        <p:spPr>
          <a:xfrm>
            <a:off x="2086758" y="985421"/>
            <a:ext cx="7847356" cy="4805779"/>
          </a:xfrm>
        </p:spPr>
      </p:pic>
    </p:spTree>
    <p:extLst>
      <p:ext uri="{BB962C8B-B14F-4D97-AF65-F5344CB8AC3E}">
        <p14:creationId xmlns:p14="http://schemas.microsoft.com/office/powerpoint/2010/main" val="175573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1502-C30F-4444-AEBD-9CC968390366}"/>
              </a:ext>
            </a:extLst>
          </p:cNvPr>
          <p:cNvSpPr>
            <a:spLocks noGrp="1"/>
          </p:cNvSpPr>
          <p:nvPr>
            <p:ph type="title"/>
          </p:nvPr>
        </p:nvSpPr>
        <p:spPr/>
        <p:txBody>
          <a:bodyPr/>
          <a:lstStyle/>
          <a:p>
            <a:pPr algn="ctr"/>
            <a:r>
              <a:rPr lang="en-CA" b="1" dirty="0"/>
              <a:t>Other Technologies options</a:t>
            </a:r>
          </a:p>
        </p:txBody>
      </p:sp>
      <p:sp>
        <p:nvSpPr>
          <p:cNvPr id="3" name="Content Placeholder 2">
            <a:extLst>
              <a:ext uri="{FF2B5EF4-FFF2-40B4-BE49-F238E27FC236}">
                <a16:creationId xmlns:a16="http://schemas.microsoft.com/office/drawing/2014/main" id="{1DC9EC83-4B4A-464D-AE03-F657719E4D8A}"/>
              </a:ext>
            </a:extLst>
          </p:cNvPr>
          <p:cNvSpPr>
            <a:spLocks noGrp="1"/>
          </p:cNvSpPr>
          <p:nvPr>
            <p:ph sz="quarter" idx="13"/>
          </p:nvPr>
        </p:nvSpPr>
        <p:spPr>
          <a:xfrm>
            <a:off x="914087" y="2367092"/>
            <a:ext cx="10363826" cy="3424107"/>
          </a:xfrm>
        </p:spPr>
        <p:txBody>
          <a:bodyPr>
            <a:normAutofit/>
          </a:bodyPr>
          <a:lstStyle/>
          <a:p>
            <a:pPr algn="ctr"/>
            <a:r>
              <a:rPr lang="en-CA" sz="3200" dirty="0"/>
              <a:t>For </a:t>
            </a:r>
            <a:r>
              <a:rPr lang="en-CA" sz="3200" dirty="0" err="1"/>
              <a:t>tetris</a:t>
            </a:r>
            <a:r>
              <a:rPr lang="en-CA" sz="3200" dirty="0"/>
              <a:t> game, we can also use some other technologies:</a:t>
            </a:r>
          </a:p>
          <a:p>
            <a:pPr algn="ctr"/>
            <a:r>
              <a:rPr lang="en-CA" sz="3200" dirty="0"/>
              <a:t>GO</a:t>
            </a:r>
          </a:p>
          <a:p>
            <a:pPr algn="ctr"/>
            <a:r>
              <a:rPr lang="en-CA" sz="3200" dirty="0"/>
              <a:t>C#</a:t>
            </a:r>
          </a:p>
          <a:p>
            <a:pPr algn="ctr"/>
            <a:r>
              <a:rPr lang="en-CA" sz="3200" dirty="0"/>
              <a:t>Python</a:t>
            </a:r>
          </a:p>
        </p:txBody>
      </p:sp>
    </p:spTree>
    <p:extLst>
      <p:ext uri="{BB962C8B-B14F-4D97-AF65-F5344CB8AC3E}">
        <p14:creationId xmlns:p14="http://schemas.microsoft.com/office/powerpoint/2010/main" val="232008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40F2-789B-4195-877F-8A72C2F764D6}"/>
              </a:ext>
            </a:extLst>
          </p:cNvPr>
          <p:cNvSpPr>
            <a:spLocks noGrp="1"/>
          </p:cNvSpPr>
          <p:nvPr>
            <p:ph type="title"/>
          </p:nvPr>
        </p:nvSpPr>
        <p:spPr/>
        <p:txBody>
          <a:bodyPr/>
          <a:lstStyle/>
          <a:p>
            <a:pPr algn="ctr"/>
            <a:r>
              <a:rPr lang="en-CA" b="1" dirty="0"/>
              <a:t>History of Tetris</a:t>
            </a:r>
          </a:p>
        </p:txBody>
      </p:sp>
      <p:sp>
        <p:nvSpPr>
          <p:cNvPr id="3" name="Content Placeholder 2">
            <a:extLst>
              <a:ext uri="{FF2B5EF4-FFF2-40B4-BE49-F238E27FC236}">
                <a16:creationId xmlns:a16="http://schemas.microsoft.com/office/drawing/2014/main" id="{0A23E5B2-4891-42D1-B73F-E97A093BC4DE}"/>
              </a:ext>
            </a:extLst>
          </p:cNvPr>
          <p:cNvSpPr>
            <a:spLocks noGrp="1"/>
          </p:cNvSpPr>
          <p:nvPr>
            <p:ph sz="quarter" idx="13"/>
          </p:nvPr>
        </p:nvSpPr>
        <p:spPr/>
        <p:txBody>
          <a:bodyPr>
            <a:normAutofit lnSpcReduction="10000"/>
          </a:bodyPr>
          <a:lstStyle/>
          <a:p>
            <a:r>
              <a:rPr lang="en-US" sz="2400" dirty="0"/>
              <a:t>Tetris is a tile-matching puzzle video game originally designed and programmed by Soviet Russian software engineer Alexey Pajitnov. The first playable version was completed on June 6, 1984.</a:t>
            </a:r>
          </a:p>
          <a:p>
            <a:r>
              <a:rPr lang="en-US" sz="2400" dirty="0"/>
              <a:t>Tetris was the first game to be exported from the Soviet Union to the United States. The game is a popular use of </a:t>
            </a:r>
            <a:r>
              <a:rPr lang="en-US" sz="2400" dirty="0" err="1"/>
              <a:t>tetrominos</a:t>
            </a:r>
            <a:r>
              <a:rPr lang="en-US" sz="2400" dirty="0"/>
              <a:t>, the four-element case of polyominoes, which have been used in popular puzzles since at least 1907.</a:t>
            </a:r>
          </a:p>
          <a:p>
            <a:r>
              <a:rPr lang="en-US" sz="2400" dirty="0"/>
              <a:t>The game, or one of its many variants, is available for nearly every video game console and computer operating system, as well as on devices such as graphing calculators, mobile phones, portable media players etc.</a:t>
            </a:r>
          </a:p>
          <a:p>
            <a:endParaRPr lang="en-CA" dirty="0"/>
          </a:p>
        </p:txBody>
      </p:sp>
    </p:spTree>
    <p:extLst>
      <p:ext uri="{BB962C8B-B14F-4D97-AF65-F5344CB8AC3E}">
        <p14:creationId xmlns:p14="http://schemas.microsoft.com/office/powerpoint/2010/main" val="294271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902C-AF33-4DBB-81B2-A93AC0EE87CA}"/>
              </a:ext>
            </a:extLst>
          </p:cNvPr>
          <p:cNvSpPr>
            <a:spLocks noGrp="1"/>
          </p:cNvSpPr>
          <p:nvPr>
            <p:ph type="title"/>
          </p:nvPr>
        </p:nvSpPr>
        <p:spPr>
          <a:xfrm>
            <a:off x="1295400" y="2839720"/>
            <a:ext cx="9601200" cy="1485900"/>
          </a:xfrm>
        </p:spPr>
        <p:txBody>
          <a:bodyPr/>
          <a:lstStyle/>
          <a:p>
            <a:pPr algn="ctr"/>
            <a:r>
              <a:rPr lang="en-CA" dirty="0"/>
              <a:t>Use case diagram</a:t>
            </a:r>
          </a:p>
        </p:txBody>
      </p:sp>
    </p:spTree>
    <p:extLst>
      <p:ext uri="{BB962C8B-B14F-4D97-AF65-F5344CB8AC3E}">
        <p14:creationId xmlns:p14="http://schemas.microsoft.com/office/powerpoint/2010/main" val="150360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C36A08-18ED-4A60-9177-770586EAD39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798" y="597028"/>
            <a:ext cx="11231282" cy="5663095"/>
          </a:xfrm>
        </p:spPr>
      </p:pic>
    </p:spTree>
    <p:extLst>
      <p:ext uri="{BB962C8B-B14F-4D97-AF65-F5344CB8AC3E}">
        <p14:creationId xmlns:p14="http://schemas.microsoft.com/office/powerpoint/2010/main" val="304533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D845-7CE6-4A1E-A92F-7D1B7457D466}"/>
              </a:ext>
            </a:extLst>
          </p:cNvPr>
          <p:cNvSpPr>
            <a:spLocks noGrp="1"/>
          </p:cNvSpPr>
          <p:nvPr>
            <p:ph type="title"/>
          </p:nvPr>
        </p:nvSpPr>
        <p:spPr>
          <a:xfrm>
            <a:off x="1452880" y="2463800"/>
            <a:ext cx="9601200" cy="1485900"/>
          </a:xfrm>
        </p:spPr>
        <p:txBody>
          <a:bodyPr>
            <a:normAutofit/>
          </a:bodyPr>
          <a:lstStyle/>
          <a:p>
            <a:pPr algn="ctr"/>
            <a:r>
              <a:rPr lang="en-CA" sz="6000" dirty="0"/>
              <a:t>Activity diagram</a:t>
            </a:r>
          </a:p>
        </p:txBody>
      </p:sp>
    </p:spTree>
    <p:extLst>
      <p:ext uri="{BB962C8B-B14F-4D97-AF65-F5344CB8AC3E}">
        <p14:creationId xmlns:p14="http://schemas.microsoft.com/office/powerpoint/2010/main" val="424286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417F68-7E95-4962-95B0-EB368CDCD783}"/>
              </a:ext>
            </a:extLst>
          </p:cNvPr>
          <p:cNvPicPr>
            <a:picLocks noGrp="1" noChangeAspect="1"/>
          </p:cNvPicPr>
          <p:nvPr>
            <p:ph idx="1"/>
          </p:nvPr>
        </p:nvPicPr>
        <p:blipFill>
          <a:blip r:embed="rId2"/>
          <a:stretch>
            <a:fillRect/>
          </a:stretch>
        </p:blipFill>
        <p:spPr>
          <a:xfrm>
            <a:off x="1178" y="0"/>
            <a:ext cx="12189644" cy="6858000"/>
          </a:xfrm>
        </p:spPr>
      </p:pic>
    </p:spTree>
    <p:extLst>
      <p:ext uri="{BB962C8B-B14F-4D97-AF65-F5344CB8AC3E}">
        <p14:creationId xmlns:p14="http://schemas.microsoft.com/office/powerpoint/2010/main" val="163032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AB42228-DB3D-4180-8CEE-B16465B199C1}"/>
              </a:ext>
            </a:extLst>
          </p:cNvPr>
          <p:cNvPicPr>
            <a:picLocks noGrp="1" noChangeAspect="1"/>
          </p:cNvPicPr>
          <p:nvPr>
            <p:ph sz="quarter" idx="13"/>
          </p:nvPr>
        </p:nvPicPr>
        <p:blipFill>
          <a:blip r:embed="rId2"/>
          <a:stretch>
            <a:fillRect/>
          </a:stretch>
        </p:blipFill>
        <p:spPr>
          <a:xfrm>
            <a:off x="3037840" y="217290"/>
            <a:ext cx="6187440" cy="6478149"/>
          </a:xfrm>
        </p:spPr>
      </p:pic>
    </p:spTree>
    <p:extLst>
      <p:ext uri="{BB962C8B-B14F-4D97-AF65-F5344CB8AC3E}">
        <p14:creationId xmlns:p14="http://schemas.microsoft.com/office/powerpoint/2010/main" val="38173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052-6840-483C-B20D-FC6CFC5E5571}"/>
              </a:ext>
            </a:extLst>
          </p:cNvPr>
          <p:cNvSpPr>
            <a:spLocks noGrp="1"/>
          </p:cNvSpPr>
          <p:nvPr>
            <p:ph type="title"/>
          </p:nvPr>
        </p:nvSpPr>
        <p:spPr/>
        <p:txBody>
          <a:bodyPr/>
          <a:lstStyle/>
          <a:p>
            <a:pPr algn="ctr"/>
            <a:r>
              <a:rPr lang="en-CA" dirty="0"/>
              <a:t>Sequence diagram</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255478" y="1946032"/>
            <a:ext cx="4009292" cy="4314092"/>
          </a:xfrm>
        </p:spPr>
      </p:pic>
    </p:spTree>
    <p:extLst>
      <p:ext uri="{BB962C8B-B14F-4D97-AF65-F5344CB8AC3E}">
        <p14:creationId xmlns:p14="http://schemas.microsoft.com/office/powerpoint/2010/main" val="128692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C514-DF02-44A5-BC6B-ED20107E0E75}"/>
              </a:ext>
            </a:extLst>
          </p:cNvPr>
          <p:cNvSpPr>
            <a:spLocks noGrp="1"/>
          </p:cNvSpPr>
          <p:nvPr>
            <p:ph type="title"/>
          </p:nvPr>
        </p:nvSpPr>
        <p:spPr>
          <a:xfrm>
            <a:off x="824998" y="2695892"/>
            <a:ext cx="10364451" cy="1596177"/>
          </a:xfrm>
        </p:spPr>
        <p:txBody>
          <a:bodyPr>
            <a:normAutofit/>
          </a:bodyPr>
          <a:lstStyle/>
          <a:p>
            <a:pPr algn="ctr"/>
            <a:r>
              <a:rPr lang="en-CA" sz="6000" dirty="0"/>
              <a:t>Thank you</a:t>
            </a:r>
          </a:p>
        </p:txBody>
      </p:sp>
    </p:spTree>
    <p:extLst>
      <p:ext uri="{BB962C8B-B14F-4D97-AF65-F5344CB8AC3E}">
        <p14:creationId xmlns:p14="http://schemas.microsoft.com/office/powerpoint/2010/main" val="22521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49B5-156C-4FE0-8792-443318ADD25F}"/>
              </a:ext>
            </a:extLst>
          </p:cNvPr>
          <p:cNvSpPr>
            <a:spLocks noGrp="1"/>
          </p:cNvSpPr>
          <p:nvPr>
            <p:ph type="title"/>
          </p:nvPr>
        </p:nvSpPr>
        <p:spPr>
          <a:xfrm>
            <a:off x="913774" y="62260"/>
            <a:ext cx="10364451" cy="1596177"/>
          </a:xfrm>
        </p:spPr>
        <p:txBody>
          <a:bodyPr/>
          <a:lstStyle/>
          <a:p>
            <a:pPr algn="ctr"/>
            <a:r>
              <a:rPr lang="en-CA" dirty="0"/>
              <a:t>Any question</a:t>
            </a:r>
          </a:p>
        </p:txBody>
      </p:sp>
      <p:pic>
        <p:nvPicPr>
          <p:cNvPr id="5" name="Content Placeholder 4">
            <a:extLst>
              <a:ext uri="{FF2B5EF4-FFF2-40B4-BE49-F238E27FC236}">
                <a16:creationId xmlns:a16="http://schemas.microsoft.com/office/drawing/2014/main" id="{A35232AC-F696-439F-8FD3-3AD11746D103}"/>
              </a:ext>
            </a:extLst>
          </p:cNvPr>
          <p:cNvPicPr>
            <a:picLocks noGrp="1" noChangeAspect="1"/>
          </p:cNvPicPr>
          <p:nvPr>
            <p:ph sz="quarter" idx="13"/>
          </p:nvPr>
        </p:nvPicPr>
        <p:blipFill>
          <a:blip r:embed="rId2"/>
          <a:stretch>
            <a:fillRect/>
          </a:stretch>
        </p:blipFill>
        <p:spPr>
          <a:xfrm>
            <a:off x="3675355" y="1658437"/>
            <a:ext cx="4132763" cy="4132763"/>
          </a:xfrm>
        </p:spPr>
      </p:pic>
    </p:spTree>
    <p:extLst>
      <p:ext uri="{BB962C8B-B14F-4D97-AF65-F5344CB8AC3E}">
        <p14:creationId xmlns:p14="http://schemas.microsoft.com/office/powerpoint/2010/main" val="55832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E384-7A56-49A5-9AE7-0466FF5A5312}"/>
              </a:ext>
            </a:extLst>
          </p:cNvPr>
          <p:cNvSpPr>
            <a:spLocks noGrp="1"/>
          </p:cNvSpPr>
          <p:nvPr>
            <p:ph type="title"/>
          </p:nvPr>
        </p:nvSpPr>
        <p:spPr/>
        <p:txBody>
          <a:bodyPr/>
          <a:lstStyle/>
          <a:p>
            <a:pPr algn="ctr"/>
            <a:r>
              <a:rPr lang="en-CA" b="1" dirty="0"/>
              <a:t>Online Gaming</a:t>
            </a:r>
          </a:p>
        </p:txBody>
      </p:sp>
      <p:sp>
        <p:nvSpPr>
          <p:cNvPr id="3" name="Content Placeholder 2">
            <a:extLst>
              <a:ext uri="{FF2B5EF4-FFF2-40B4-BE49-F238E27FC236}">
                <a16:creationId xmlns:a16="http://schemas.microsoft.com/office/drawing/2014/main" id="{9121132C-1B60-4BF5-A5AA-00F6626C325E}"/>
              </a:ext>
            </a:extLst>
          </p:cNvPr>
          <p:cNvSpPr>
            <a:spLocks noGrp="1"/>
          </p:cNvSpPr>
          <p:nvPr>
            <p:ph sz="quarter" idx="13"/>
          </p:nvPr>
        </p:nvSpPr>
        <p:spPr/>
        <p:txBody>
          <a:bodyPr>
            <a:noAutofit/>
          </a:bodyPr>
          <a:lstStyle/>
          <a:p>
            <a:r>
              <a:rPr lang="en-US" sz="3200" dirty="0">
                <a:solidFill>
                  <a:schemeClr val="tx1"/>
                </a:solidFill>
              </a:rPr>
              <a:t>An online game is a video game that is either partially or primarily played through the Internet or any other computer network available. Online games are ubiquitous on modern gaming platforms.</a:t>
            </a:r>
          </a:p>
        </p:txBody>
      </p:sp>
    </p:spTree>
    <p:extLst>
      <p:ext uri="{BB962C8B-B14F-4D97-AF65-F5344CB8AC3E}">
        <p14:creationId xmlns:p14="http://schemas.microsoft.com/office/powerpoint/2010/main" val="59640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9567C-223D-472C-B63B-651A21091D3C}"/>
              </a:ext>
            </a:extLst>
          </p:cNvPr>
          <p:cNvSpPr>
            <a:spLocks noGrp="1"/>
          </p:cNvSpPr>
          <p:nvPr>
            <p:ph sz="quarter" idx="13"/>
          </p:nvPr>
        </p:nvSpPr>
        <p:spPr>
          <a:xfrm>
            <a:off x="1188981" y="1346160"/>
            <a:ext cx="10363826" cy="4619634"/>
          </a:xfrm>
        </p:spPr>
        <p:txBody>
          <a:bodyPr>
            <a:normAutofit/>
          </a:bodyPr>
          <a:lstStyle/>
          <a:p>
            <a:r>
              <a:rPr lang="en-US" sz="3500" dirty="0">
                <a:solidFill>
                  <a:schemeClr val="tx1"/>
                </a:solidFill>
              </a:rPr>
              <a:t>The design of online games can range from simple text-based environments to the incorporation of complex graphics and virtual worlds. Many online games create their own online communities, while other games, especially social games, integrate the players' existing real-life communities</a:t>
            </a:r>
            <a:endParaRPr lang="en-CA" sz="3500" dirty="0">
              <a:solidFill>
                <a:schemeClr val="tx1"/>
              </a:solidFill>
            </a:endParaRPr>
          </a:p>
          <a:p>
            <a:endParaRPr lang="en-CA" dirty="0"/>
          </a:p>
        </p:txBody>
      </p:sp>
    </p:spTree>
    <p:extLst>
      <p:ext uri="{BB962C8B-B14F-4D97-AF65-F5344CB8AC3E}">
        <p14:creationId xmlns:p14="http://schemas.microsoft.com/office/powerpoint/2010/main" val="25777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E0F2283-D5ED-4629-A10B-9579A8002279}"/>
              </a:ext>
            </a:extLst>
          </p:cNvPr>
          <p:cNvPicPr>
            <a:picLocks noGrp="1" noChangeAspect="1"/>
          </p:cNvPicPr>
          <p:nvPr>
            <p:ph sz="quarter" idx="13"/>
          </p:nvPr>
        </p:nvPicPr>
        <p:blipFill>
          <a:blip r:embed="rId2"/>
          <a:stretch>
            <a:fillRect/>
          </a:stretch>
        </p:blipFill>
        <p:spPr>
          <a:xfrm rot="20159561">
            <a:off x="3082104" y="1093775"/>
            <a:ext cx="6281400" cy="3935690"/>
          </a:xfrm>
        </p:spPr>
      </p:pic>
    </p:spTree>
    <p:extLst>
      <p:ext uri="{BB962C8B-B14F-4D97-AF65-F5344CB8AC3E}">
        <p14:creationId xmlns:p14="http://schemas.microsoft.com/office/powerpoint/2010/main" val="372049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47F2-28AE-43CA-943E-13526C42E024}"/>
              </a:ext>
            </a:extLst>
          </p:cNvPr>
          <p:cNvSpPr>
            <a:spLocks noGrp="1"/>
          </p:cNvSpPr>
          <p:nvPr>
            <p:ph type="title"/>
          </p:nvPr>
        </p:nvSpPr>
        <p:spPr>
          <a:xfrm>
            <a:off x="1229557" y="579268"/>
            <a:ext cx="9601200" cy="1485900"/>
          </a:xfrm>
        </p:spPr>
        <p:txBody>
          <a:bodyPr/>
          <a:lstStyle/>
          <a:p>
            <a:pPr algn="ctr"/>
            <a:r>
              <a:rPr lang="en-CA" b="1" dirty="0"/>
              <a:t>Description</a:t>
            </a:r>
          </a:p>
        </p:txBody>
      </p:sp>
      <p:sp>
        <p:nvSpPr>
          <p:cNvPr id="3" name="Content Placeholder 2">
            <a:extLst>
              <a:ext uri="{FF2B5EF4-FFF2-40B4-BE49-F238E27FC236}">
                <a16:creationId xmlns:a16="http://schemas.microsoft.com/office/drawing/2014/main" id="{DE82CAAE-95C3-45FD-A60D-8B73C5895F05}"/>
              </a:ext>
            </a:extLst>
          </p:cNvPr>
          <p:cNvSpPr>
            <a:spLocks noGrp="1"/>
          </p:cNvSpPr>
          <p:nvPr>
            <p:ph sz="quarter" idx="13"/>
          </p:nvPr>
        </p:nvSpPr>
        <p:spPr>
          <a:xfrm>
            <a:off x="914087" y="1932086"/>
            <a:ext cx="10363826" cy="3424107"/>
          </a:xfrm>
        </p:spPr>
        <p:txBody>
          <a:bodyPr>
            <a:noAutofit/>
          </a:bodyPr>
          <a:lstStyle/>
          <a:p>
            <a:r>
              <a:rPr lang="en-US" sz="3200" dirty="0"/>
              <a:t>The game has a simple goal of destroying lines of block before it reaches the top. The line is made up of a square block.</a:t>
            </a:r>
          </a:p>
          <a:p>
            <a:r>
              <a:rPr lang="en-US" sz="3200" dirty="0"/>
              <a:t>The player will have to use the Tetrominoes to create lines that fill the box horizontally. </a:t>
            </a:r>
          </a:p>
          <a:p>
            <a:r>
              <a:rPr lang="en-US" sz="3200" dirty="0"/>
              <a:t>The game has levels of difficulties which rises as the game is being played.</a:t>
            </a:r>
          </a:p>
        </p:txBody>
      </p:sp>
    </p:spTree>
    <p:extLst>
      <p:ext uri="{BB962C8B-B14F-4D97-AF65-F5344CB8AC3E}">
        <p14:creationId xmlns:p14="http://schemas.microsoft.com/office/powerpoint/2010/main" val="111263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695C7-FE93-491C-BFDC-804E7E92D1BD}"/>
              </a:ext>
            </a:extLst>
          </p:cNvPr>
          <p:cNvSpPr>
            <a:spLocks noGrp="1"/>
          </p:cNvSpPr>
          <p:nvPr>
            <p:ph sz="quarter" idx="13"/>
          </p:nvPr>
        </p:nvSpPr>
        <p:spPr>
          <a:xfrm>
            <a:off x="1304391" y="1284017"/>
            <a:ext cx="10363826" cy="3424107"/>
          </a:xfrm>
        </p:spPr>
        <p:txBody>
          <a:bodyPr>
            <a:noAutofit/>
          </a:bodyPr>
          <a:lstStyle/>
          <a:p>
            <a:r>
              <a:rPr lang="en-US" sz="3200" dirty="0">
                <a:solidFill>
                  <a:schemeClr val="tx1"/>
                </a:solidFill>
              </a:rPr>
              <a:t> When the goal number reaches zero, the player moves to the next level. As the levels go up, the tetrominoes fall faster.  </a:t>
            </a:r>
            <a:endParaRPr lang="en-CA" sz="3200" dirty="0">
              <a:solidFill>
                <a:schemeClr val="tx1"/>
              </a:solidFill>
            </a:endParaRPr>
          </a:p>
          <a:p>
            <a:endParaRPr lang="en-CA" sz="3200" dirty="0"/>
          </a:p>
        </p:txBody>
      </p:sp>
    </p:spTree>
    <p:extLst>
      <p:ext uri="{BB962C8B-B14F-4D97-AF65-F5344CB8AC3E}">
        <p14:creationId xmlns:p14="http://schemas.microsoft.com/office/powerpoint/2010/main" val="124391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13BC-A659-49DC-B6EF-A27DFF2B4A76}"/>
              </a:ext>
            </a:extLst>
          </p:cNvPr>
          <p:cNvSpPr>
            <a:spLocks noGrp="1"/>
          </p:cNvSpPr>
          <p:nvPr>
            <p:ph type="title"/>
          </p:nvPr>
        </p:nvSpPr>
        <p:spPr/>
        <p:txBody>
          <a:bodyPr/>
          <a:lstStyle/>
          <a:p>
            <a:pPr algn="ctr"/>
            <a:r>
              <a:rPr lang="en-CA" b="1" dirty="0"/>
              <a:t>Features</a:t>
            </a:r>
          </a:p>
        </p:txBody>
      </p:sp>
      <p:sp>
        <p:nvSpPr>
          <p:cNvPr id="3" name="Content Placeholder 2">
            <a:extLst>
              <a:ext uri="{FF2B5EF4-FFF2-40B4-BE49-F238E27FC236}">
                <a16:creationId xmlns:a16="http://schemas.microsoft.com/office/drawing/2014/main" id="{81B52A31-7755-40C9-81A0-3BB5BE5D3858}"/>
              </a:ext>
            </a:extLst>
          </p:cNvPr>
          <p:cNvSpPr>
            <a:spLocks noGrp="1"/>
          </p:cNvSpPr>
          <p:nvPr>
            <p:ph sz="quarter" idx="13"/>
          </p:nvPr>
        </p:nvSpPr>
        <p:spPr/>
        <p:txBody>
          <a:bodyPr>
            <a:normAutofit lnSpcReduction="10000"/>
          </a:bodyPr>
          <a:lstStyle/>
          <a:p>
            <a:pPr marL="0" indent="0">
              <a:buNone/>
            </a:pPr>
            <a:r>
              <a:rPr lang="en-CA" dirty="0"/>
              <a:t>THE USER :</a:t>
            </a:r>
          </a:p>
          <a:p>
            <a:r>
              <a:rPr lang="en-CA" dirty="0"/>
              <a:t>Start:- When the user starts the game, a block appears, now he has the control over the block.</a:t>
            </a:r>
          </a:p>
          <a:p>
            <a:r>
              <a:rPr lang="en-CA" dirty="0"/>
              <a:t>Move Block:- The user can move the block towards left or right in order to create the best structure possible.</a:t>
            </a:r>
          </a:p>
          <a:p>
            <a:r>
              <a:rPr lang="en-CA" dirty="0"/>
              <a:t>Flip Block:- The user can flip the block </a:t>
            </a:r>
          </a:p>
          <a:p>
            <a:r>
              <a:rPr lang="en-CA" dirty="0"/>
              <a:t>Pause:- The user can pause the game and has the feature of Resume to continue with the game again.</a:t>
            </a:r>
          </a:p>
          <a:p>
            <a:r>
              <a:rPr lang="en-CA" dirty="0"/>
              <a:t>Quit:- The user can quit the game whenever he wants to.</a:t>
            </a:r>
          </a:p>
        </p:txBody>
      </p:sp>
    </p:spTree>
    <p:extLst>
      <p:ext uri="{BB962C8B-B14F-4D97-AF65-F5344CB8AC3E}">
        <p14:creationId xmlns:p14="http://schemas.microsoft.com/office/powerpoint/2010/main" val="333127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EFDFB-210D-461F-A652-572D0228948D}"/>
              </a:ext>
            </a:extLst>
          </p:cNvPr>
          <p:cNvSpPr>
            <a:spLocks noGrp="1"/>
          </p:cNvSpPr>
          <p:nvPr>
            <p:ph sz="quarter" idx="13"/>
          </p:nvPr>
        </p:nvSpPr>
        <p:spPr>
          <a:xfrm>
            <a:off x="1322147" y="1603613"/>
            <a:ext cx="10363826" cy="3424107"/>
          </a:xfrm>
        </p:spPr>
        <p:txBody>
          <a:bodyPr/>
          <a:lstStyle/>
          <a:p>
            <a:pPr marL="0" indent="0">
              <a:buNone/>
            </a:pPr>
            <a:r>
              <a:rPr lang="en-CA" dirty="0"/>
              <a:t>The System</a:t>
            </a:r>
          </a:p>
          <a:p>
            <a:r>
              <a:rPr lang="en-CA" dirty="0"/>
              <a:t>Calculate Score:- The System can calculate the score when the row is filled up using the incrementor when the above stated condition is satisfied.</a:t>
            </a:r>
          </a:p>
          <a:p>
            <a:r>
              <a:rPr lang="en-CA" dirty="0"/>
              <a:t>Delete Row :- The system can Delete the row when it gets filled up .7</a:t>
            </a:r>
          </a:p>
          <a:p>
            <a:r>
              <a:rPr lang="en-CA" dirty="0"/>
              <a:t>Finish Game :- The system will finish the game when the row gets filled up vertically .</a:t>
            </a:r>
          </a:p>
          <a:p>
            <a:r>
              <a:rPr lang="en-CA" dirty="0"/>
              <a:t>Generate High Score :- As there is no winner , the system will generate high score.</a:t>
            </a:r>
          </a:p>
        </p:txBody>
      </p:sp>
    </p:spTree>
    <p:extLst>
      <p:ext uri="{BB962C8B-B14F-4D97-AF65-F5344CB8AC3E}">
        <p14:creationId xmlns:p14="http://schemas.microsoft.com/office/powerpoint/2010/main" val="11484906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239</TotalTime>
  <Words>647</Words>
  <Application>Microsoft Office PowerPoint</Application>
  <PresentationFormat>Widescreen</PresentationFormat>
  <Paragraphs>53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Franklin Gothic Book</vt:lpstr>
      <vt:lpstr>Crop</vt:lpstr>
      <vt:lpstr>Tetris</vt:lpstr>
      <vt:lpstr>PowerPoint Presentation</vt:lpstr>
      <vt:lpstr>Online Gaming</vt:lpstr>
      <vt:lpstr>PowerPoint Presentation</vt:lpstr>
      <vt:lpstr>PowerPoint Presentation</vt:lpstr>
      <vt:lpstr>Description</vt:lpstr>
      <vt:lpstr>PowerPoint Presentation</vt:lpstr>
      <vt:lpstr>Features</vt:lpstr>
      <vt:lpstr>PowerPoint Presentation</vt:lpstr>
      <vt:lpstr>Challenges</vt:lpstr>
      <vt:lpstr>Why Tetris</vt:lpstr>
      <vt:lpstr>PowerPoint Presentation</vt:lpstr>
      <vt:lpstr>Technologies used</vt:lpstr>
      <vt:lpstr>PowerPoint Presentation</vt:lpstr>
      <vt:lpstr>Other Technologies options</vt:lpstr>
      <vt:lpstr>History of Tetris</vt:lpstr>
      <vt:lpstr>Use case diagram</vt:lpstr>
      <vt:lpstr>PowerPoint Presentation</vt:lpstr>
      <vt:lpstr>Activity diagram</vt:lpstr>
      <vt:lpstr>PowerPoint Presentation</vt:lpstr>
      <vt:lpstr>Sequence diagram</vt:lpstr>
      <vt:lpstr>Thank you</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dc:title>
  <dc:creator>kanwarpal singh</dc:creator>
  <cp:lastModifiedBy>kanwarpal singh</cp:lastModifiedBy>
  <cp:revision>25</cp:revision>
  <dcterms:created xsi:type="dcterms:W3CDTF">2020-02-07T23:57:53Z</dcterms:created>
  <dcterms:modified xsi:type="dcterms:W3CDTF">2020-02-11T21:14:34Z</dcterms:modified>
</cp:coreProperties>
</file>