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693400" cy="7569200"/>
  <p:notesSz cx="10693400" cy="7569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481" y="2346452"/>
            <a:ext cx="9094788" cy="1589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962" y="4238752"/>
            <a:ext cx="7489825" cy="189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987" y="1740916"/>
            <a:ext cx="4654391" cy="4995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10371" y="1740916"/>
            <a:ext cx="4654391" cy="4995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697210" cy="7564120"/>
          </a:xfrm>
          <a:custGeom>
            <a:avLst/>
            <a:gdLst/>
            <a:ahLst/>
            <a:cxnLst/>
            <a:rect l="l" t="t" r="r" b="b"/>
            <a:pathLst>
              <a:path w="10697210" h="7564120">
                <a:moveTo>
                  <a:pt x="10696956" y="0"/>
                </a:moveTo>
                <a:lnTo>
                  <a:pt x="0" y="0"/>
                </a:lnTo>
                <a:lnTo>
                  <a:pt x="0" y="7563611"/>
                </a:lnTo>
                <a:lnTo>
                  <a:pt x="10696956" y="7563611"/>
                </a:lnTo>
                <a:lnTo>
                  <a:pt x="1069695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987" y="302768"/>
            <a:ext cx="9629775" cy="12110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987" y="1740916"/>
            <a:ext cx="9629775" cy="4995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7915" y="7039356"/>
            <a:ext cx="3423920" cy="37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987" y="7039356"/>
            <a:ext cx="2460942" cy="37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703820" y="7039356"/>
            <a:ext cx="2460942" cy="37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8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6.png"/><Relationship Id="rId4" Type="http://schemas.openxmlformats.org/officeDocument/2006/relationships/image" Target="../media/image8.png"/><Relationship Id="rId5" Type="http://schemas.openxmlformats.org/officeDocument/2006/relationships/image" Target="../media/image23.png"/><Relationship Id="rId6" Type="http://schemas.openxmlformats.org/officeDocument/2006/relationships/image" Target="../media/image27.png"/><Relationship Id="rId7" Type="http://schemas.openxmlformats.org/officeDocument/2006/relationships/image" Target="../media/image28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9.png"/><Relationship Id="rId4" Type="http://schemas.openxmlformats.org/officeDocument/2006/relationships/image" Target="../media/image8.png"/><Relationship Id="rId5" Type="http://schemas.openxmlformats.org/officeDocument/2006/relationships/image" Target="../media/image23.png"/><Relationship Id="rId6" Type="http://schemas.openxmlformats.org/officeDocument/2006/relationships/image" Target="../media/image30.png"/><Relationship Id="rId7" Type="http://schemas.openxmlformats.org/officeDocument/2006/relationships/image" Target="../media/image31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32.png"/><Relationship Id="rId4" Type="http://schemas.openxmlformats.org/officeDocument/2006/relationships/image" Target="../media/image8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36.png"/><Relationship Id="rId4" Type="http://schemas.openxmlformats.org/officeDocument/2006/relationships/image" Target="../media/image8.png"/><Relationship Id="rId5" Type="http://schemas.openxmlformats.org/officeDocument/2006/relationships/image" Target="../media/image23.png"/><Relationship Id="rId6" Type="http://schemas.openxmlformats.org/officeDocument/2006/relationships/image" Target="../media/image37.png"/><Relationship Id="rId7" Type="http://schemas.openxmlformats.org/officeDocument/2006/relationships/image" Target="../media/image38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39.png"/><Relationship Id="rId4" Type="http://schemas.openxmlformats.org/officeDocument/2006/relationships/image" Target="../media/image8.png"/><Relationship Id="rId5" Type="http://schemas.openxmlformats.org/officeDocument/2006/relationships/image" Target="../media/image23.png"/><Relationship Id="rId6" Type="http://schemas.openxmlformats.org/officeDocument/2006/relationships/image" Target="../media/image40.png"/><Relationship Id="rId7" Type="http://schemas.openxmlformats.org/officeDocument/2006/relationships/image" Target="../media/image41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21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8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jpg"/><Relationship Id="rId15" Type="http://schemas.openxmlformats.org/officeDocument/2006/relationships/image" Target="../media/image53.png"/><Relationship Id="rId16" Type="http://schemas.openxmlformats.org/officeDocument/2006/relationships/image" Target="../media/image54.png"/><Relationship Id="rId17" Type="http://schemas.openxmlformats.org/officeDocument/2006/relationships/image" Target="../media/image55.png"/><Relationship Id="rId18" Type="http://schemas.openxmlformats.org/officeDocument/2006/relationships/image" Target="../media/image56.png"/><Relationship Id="rId19" Type="http://schemas.openxmlformats.org/officeDocument/2006/relationships/image" Target="../media/image57.png"/><Relationship Id="rId20" Type="http://schemas.openxmlformats.org/officeDocument/2006/relationships/image" Target="../media/image58.png"/><Relationship Id="rId21" Type="http://schemas.openxmlformats.org/officeDocument/2006/relationships/image" Target="../media/image59.png"/><Relationship Id="rId22" Type="http://schemas.openxmlformats.org/officeDocument/2006/relationships/image" Target="../media/image60.png"/><Relationship Id="rId23" Type="http://schemas.openxmlformats.org/officeDocument/2006/relationships/image" Target="../media/image61.png"/><Relationship Id="rId24" Type="http://schemas.openxmlformats.org/officeDocument/2006/relationships/image" Target="../media/image62.png"/><Relationship Id="rId25" Type="http://schemas.openxmlformats.org/officeDocument/2006/relationships/image" Target="../media/image63.png"/><Relationship Id="rId26" Type="http://schemas.openxmlformats.org/officeDocument/2006/relationships/image" Target="../media/image64.png"/><Relationship Id="rId27" Type="http://schemas.openxmlformats.org/officeDocument/2006/relationships/image" Target="../media/image6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4004" y="2939795"/>
            <a:ext cx="2805684" cy="9326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6611" y="1441703"/>
            <a:ext cx="371856" cy="3718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1519427"/>
            <a:ext cx="2130552" cy="2590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1080" y="3974591"/>
            <a:ext cx="2167128" cy="4709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90004" y="772667"/>
            <a:ext cx="2033016" cy="61051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81516" y="749807"/>
            <a:ext cx="1615440" cy="612190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6309359"/>
            <a:ext cx="2394585" cy="1252855"/>
            <a:chOff x="0" y="6309359"/>
            <a:chExt cx="2394585" cy="1252855"/>
          </a:xfrm>
        </p:grpSpPr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5651" y="6309359"/>
              <a:ext cx="1368552" cy="38404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6364223"/>
              <a:ext cx="1054607" cy="1197862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081516" y="5948171"/>
            <a:ext cx="1027176" cy="8915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2211" y="4021835"/>
            <a:ext cx="1842515" cy="6873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96284" y="1426463"/>
            <a:ext cx="4242816" cy="839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50991" y="6231635"/>
            <a:ext cx="1801367" cy="3429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1071370"/>
            <a:ext cx="10697210" cy="6492240"/>
            <a:chOff x="0" y="1071370"/>
            <a:chExt cx="10697210" cy="649224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79891" y="3204972"/>
              <a:ext cx="502920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071370"/>
              <a:ext cx="10696955" cy="6492238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911" y="187451"/>
            <a:ext cx="2139696" cy="82295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306823" y="2865119"/>
            <a:ext cx="1205865" cy="1150620"/>
            <a:chOff x="4306823" y="2865119"/>
            <a:chExt cx="1205865" cy="115062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06823" y="2865119"/>
              <a:ext cx="537972" cy="5013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53355" y="3204971"/>
              <a:ext cx="758951" cy="810768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66076" y="4021835"/>
            <a:ext cx="1876044" cy="64160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166103" y="4968240"/>
            <a:ext cx="1292352" cy="129082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0" y="6364223"/>
            <a:ext cx="1054607" cy="11978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82139" y="667511"/>
            <a:ext cx="6931659" cy="6227445"/>
            <a:chOff x="1882139" y="667511"/>
            <a:chExt cx="6931659" cy="62274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2139" y="667511"/>
              <a:ext cx="6931152" cy="62270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0375" y="3305555"/>
              <a:ext cx="3570731" cy="850391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364223"/>
            <a:ext cx="1054607" cy="11978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19" y="1639823"/>
            <a:ext cx="1418844" cy="11536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364223"/>
            <a:ext cx="1054607" cy="11978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39467" y="1746504"/>
            <a:ext cx="2508504" cy="101193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55319" y="2855976"/>
            <a:ext cx="3732529" cy="2352040"/>
            <a:chOff x="655319" y="2855976"/>
            <a:chExt cx="3732529" cy="235204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319" y="2855976"/>
              <a:ext cx="1418844" cy="11551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9531" y="2968752"/>
              <a:ext cx="1691640" cy="10134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319" y="4044696"/>
              <a:ext cx="1418844" cy="11628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4959" y="4064508"/>
              <a:ext cx="2802636" cy="101345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0584" y="132587"/>
            <a:ext cx="2711196" cy="768096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2003" y="1071372"/>
            <a:ext cx="10665460" cy="6492240"/>
            <a:chOff x="32003" y="1071372"/>
            <a:chExt cx="10665460" cy="6492240"/>
          </a:xfrm>
        </p:grpSpPr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003" y="1071372"/>
              <a:ext cx="10664952" cy="649223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08348" y="2072639"/>
              <a:ext cx="758951" cy="54559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11068" y="3235451"/>
              <a:ext cx="760476" cy="5455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44924" y="4271772"/>
              <a:ext cx="760476" cy="5455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5320" y="5180075"/>
              <a:ext cx="1418844" cy="116281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8656" y="5199887"/>
              <a:ext cx="2770632" cy="10134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11751" y="5422392"/>
              <a:ext cx="760476" cy="5455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36219"/>
            <a:ext cx="10697210" cy="856615"/>
            <a:chOff x="0" y="236219"/>
            <a:chExt cx="10697210" cy="8566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04" y="1071372"/>
              <a:ext cx="10664952" cy="213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36219"/>
              <a:ext cx="4707635" cy="833628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364223"/>
            <a:ext cx="1054607" cy="119786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69163" y="1071372"/>
            <a:ext cx="10528300" cy="6469380"/>
            <a:chOff x="169163" y="1071372"/>
            <a:chExt cx="10528300" cy="646938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28387" y="1071372"/>
              <a:ext cx="6068568" cy="64693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163" y="2058924"/>
              <a:ext cx="4462272" cy="24566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99660" y="2545080"/>
              <a:ext cx="5596128" cy="29992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3" y="1071372"/>
            <a:ext cx="10664952" cy="213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911" y="187451"/>
            <a:ext cx="2881884" cy="8336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364223"/>
            <a:ext cx="1054607" cy="119786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28388" y="1053082"/>
            <a:ext cx="6068568" cy="646937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247" y="2852927"/>
            <a:ext cx="2919984" cy="19705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16423" y="2942844"/>
            <a:ext cx="5532120" cy="29657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96595"/>
            <a:ext cx="10697210" cy="896619"/>
            <a:chOff x="0" y="196595"/>
            <a:chExt cx="10697210" cy="8966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03" y="1071371"/>
              <a:ext cx="10664952" cy="213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96595"/>
              <a:ext cx="2787395" cy="833627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364223"/>
            <a:ext cx="1054607" cy="11978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28388" y="1053082"/>
            <a:ext cx="6068568" cy="646937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204" y="1036319"/>
            <a:ext cx="3525012" cy="56174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35652" y="2763011"/>
            <a:ext cx="5692140" cy="30510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96595"/>
            <a:ext cx="10697210" cy="896619"/>
            <a:chOff x="0" y="196595"/>
            <a:chExt cx="10697210" cy="8966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03" y="1071371"/>
              <a:ext cx="10664952" cy="213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96595"/>
              <a:ext cx="3029711" cy="833627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364223"/>
            <a:ext cx="1054607" cy="11978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48200" y="1101850"/>
            <a:ext cx="6048756" cy="646175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7160" y="1016508"/>
            <a:ext cx="4030979" cy="51709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83479" y="2942844"/>
            <a:ext cx="5583935" cy="29946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96595"/>
            <a:ext cx="10697210" cy="896619"/>
            <a:chOff x="0" y="196595"/>
            <a:chExt cx="10697210" cy="8966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03" y="1071371"/>
              <a:ext cx="10664952" cy="213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96595"/>
              <a:ext cx="5765291" cy="833627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364223"/>
            <a:ext cx="1054607" cy="11978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28388" y="1053082"/>
            <a:ext cx="6068568" cy="646937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7160" y="1036319"/>
            <a:ext cx="4251960" cy="56174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55464" y="2825495"/>
            <a:ext cx="5654040" cy="30312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3" y="1071372"/>
            <a:ext cx="10664952" cy="213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87451"/>
            <a:ext cx="3592067" cy="7772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364223"/>
            <a:ext cx="1054607" cy="119786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28388" y="1053082"/>
            <a:ext cx="6068568" cy="646937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6784" y="1979676"/>
            <a:ext cx="3965447" cy="37566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36235" y="2766060"/>
            <a:ext cx="5612892" cy="30068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19" y="1822704"/>
            <a:ext cx="3136392" cy="30937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872" y="1423415"/>
            <a:ext cx="1147572" cy="3276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872" y="3360420"/>
            <a:ext cx="1789176" cy="35661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2003" y="187451"/>
            <a:ext cx="10665460" cy="905510"/>
            <a:chOff x="32003" y="187451"/>
            <a:chExt cx="10665460" cy="90551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03" y="1071371"/>
              <a:ext cx="10664952" cy="213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911" y="187451"/>
              <a:ext cx="2139696" cy="89915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499872" y="2418588"/>
            <a:ext cx="1059180" cy="684530"/>
            <a:chOff x="499872" y="2418588"/>
            <a:chExt cx="1059180" cy="68453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9872" y="2418588"/>
              <a:ext cx="545591" cy="3566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2920" y="2793492"/>
              <a:ext cx="1056132" cy="309372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919" y="3758183"/>
            <a:ext cx="2874264" cy="30784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9872" y="4369308"/>
            <a:ext cx="1464564" cy="35661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6364223"/>
            <a:ext cx="1054607" cy="119786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2919" y="4873752"/>
            <a:ext cx="3163824" cy="795528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4588764" y="1092707"/>
            <a:ext cx="6106795" cy="6469380"/>
            <a:chOff x="4588764" y="1092707"/>
            <a:chExt cx="6106795" cy="6469380"/>
          </a:xfrm>
        </p:grpSpPr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88764" y="1092707"/>
              <a:ext cx="6106668" cy="646937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10528" y="1284731"/>
              <a:ext cx="1912620" cy="685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48428" y="2199132"/>
              <a:ext cx="1438655" cy="12359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67756" y="2446019"/>
              <a:ext cx="342900" cy="38557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60264" y="1293876"/>
              <a:ext cx="867156" cy="6629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27320" y="1408175"/>
              <a:ext cx="694944" cy="5867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160264" y="2956559"/>
              <a:ext cx="5146547" cy="460552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171688" y="3195700"/>
              <a:ext cx="1150746" cy="100143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069582" y="2720340"/>
              <a:ext cx="903986" cy="71539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838698" y="3638105"/>
              <a:ext cx="994943" cy="99498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309104" y="4396740"/>
              <a:ext cx="850392" cy="7620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084949" y="6427241"/>
              <a:ext cx="764921" cy="76395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805318" y="6427241"/>
              <a:ext cx="732586" cy="71808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810752" y="5092065"/>
              <a:ext cx="651225" cy="65117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626348" y="4396638"/>
              <a:ext cx="577449" cy="4176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dc:title>PowerPoint 프레젠테이션</dc:title>
  <dcterms:created xsi:type="dcterms:W3CDTF">2022-11-24T18:15:55Z</dcterms:created>
  <dcterms:modified xsi:type="dcterms:W3CDTF">2022-11-24T18:15:55Z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2022-11-25T00:00:00Z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2022-11-24T00:00:00Z</vt:filetime>
  </property>
</Properties>
</file>