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4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176" y="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047BFB-DB6D-4FD9-91B4-6EF4D87A98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23FC08C-92A4-4F71-8C08-319F919FD9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EB23CB-3C06-4771-AA17-31337429E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014EA-6A36-47BB-AD19-541C37F8F404}" type="datetimeFigureOut">
              <a:rPr lang="ko-KR" altLang="en-US" smtClean="0"/>
              <a:t>2021-07-06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B481AF-757D-43D3-AEBF-78FD592F4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D5BC46-6D5B-4034-86DA-9734A540C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9048-7362-4A19-A8BE-6C567E4A06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833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6BB9DA-76B2-43B8-A82A-3D307581B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53FC08-DAAD-4AC0-9A0A-C3974F69DD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765C39-F5CC-4689-95A3-FB49BD786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014EA-6A36-47BB-AD19-541C37F8F404}" type="datetimeFigureOut">
              <a:rPr lang="ko-KR" altLang="en-US" smtClean="0"/>
              <a:t>2021-07-06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68778E-9A5D-4276-8F6D-61CB10362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ACF245-6069-4B8A-8EF6-89532B35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9048-7362-4A19-A8BE-6C567E4A06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5957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D932877-7EA9-4DD3-89DC-6731F8CCCA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EF54286-2482-4F14-8A0D-075198BEF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046148-6E73-4704-B419-580BD7B6D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014EA-6A36-47BB-AD19-541C37F8F404}" type="datetimeFigureOut">
              <a:rPr lang="ko-KR" altLang="en-US" smtClean="0"/>
              <a:t>2021-07-06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7E572B-6F38-4504-B562-77612471E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DC9E77-905E-481D-B2C3-802845BEF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9048-7362-4A19-A8BE-6C567E4A06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827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62F060-F497-46D0-A044-967EEF5C6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7442F7-381E-4E06-9A7B-42C7A8292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68418C-FA3C-45BA-95D7-C3C4FE19D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014EA-6A36-47BB-AD19-541C37F8F404}" type="datetimeFigureOut">
              <a:rPr lang="ko-KR" altLang="en-US" smtClean="0"/>
              <a:t>2021-07-06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C51CF3-1549-4DEE-A807-3F6A8CA9E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FE7D3D-0CC0-4C5F-99EA-EF0987B17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9048-7362-4A19-A8BE-6C567E4A06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931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BA2F4-5565-4019-BB06-D76AE3042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654C6E-E988-4108-BFDC-9E6CA238C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F4161B-A928-4BE8-9A58-A667E5FBC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014EA-6A36-47BB-AD19-541C37F8F404}" type="datetimeFigureOut">
              <a:rPr lang="ko-KR" altLang="en-US" smtClean="0"/>
              <a:t>2021-07-06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58EB9F-5982-475A-84A3-91070DBEA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04D300-563B-479A-A5FA-0DB741AD1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9048-7362-4A19-A8BE-6C567E4A06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928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77CA3-D839-4C74-AF23-4AEF9DB38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4AF868-8437-4806-9B76-9E2486F28C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ECF669-5CAF-49C9-9A11-D0550AA348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4EF071-C8B6-472F-B56F-9A3E68174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014EA-6A36-47BB-AD19-541C37F8F404}" type="datetimeFigureOut">
              <a:rPr lang="ko-KR" altLang="en-US" smtClean="0"/>
              <a:t>2021-07-06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58B159-CAAD-4BD7-AB20-903FEC928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D0043A-0883-4050-8CCF-403547397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9048-7362-4A19-A8BE-6C567E4A06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137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18E8D-B5A6-4E82-98CB-8DFB8CAC6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548AB9-4E77-4569-8929-AA5B68D1D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2C42F2-F2EC-4B00-A6E1-3AB698108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60DF9CF-14F0-4AE4-ADD7-6E0E8BFAEF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DDF058A-49CA-412E-9C24-9C0F05D71D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B622957-5E12-49FB-9995-6634CDB44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014EA-6A36-47BB-AD19-541C37F8F404}" type="datetimeFigureOut">
              <a:rPr lang="ko-KR" altLang="en-US" smtClean="0"/>
              <a:t>2021-07-06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C46B3B5-29B9-4DFE-9307-563C41548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A017C9E-19BA-40AF-B0E5-CC1E63032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9048-7362-4A19-A8BE-6C567E4A06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4589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969874-B9FB-4511-ADCF-FF4DD796B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0926694-9AD1-4146-8894-E61338B86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014EA-6A36-47BB-AD19-541C37F8F404}" type="datetimeFigureOut">
              <a:rPr lang="ko-KR" altLang="en-US" smtClean="0"/>
              <a:t>2021-07-06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13A7379-64F6-4CE6-8936-932E5D557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4F111BE-AD57-483A-90CF-23CA930B2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9048-7362-4A19-A8BE-6C567E4A06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14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210CC5A-ACF7-40E4-9246-AEFC7F431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014EA-6A36-47BB-AD19-541C37F8F404}" type="datetimeFigureOut">
              <a:rPr lang="ko-KR" altLang="en-US" smtClean="0"/>
              <a:t>2021-07-06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3B88E02-DB88-4D88-B3B7-B6679E3BA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71BB9D5-DB6A-4392-9F2E-8031B26BF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9048-7362-4A19-A8BE-6C567E4A06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187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4787CE-B284-4BFB-A5B3-9218E6787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35FBD2-8E92-4DFD-A403-40661D53F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070874-0159-460B-BB6A-1682C2D8BA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1CBB76-4E1A-47ED-8378-9CD821FCD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014EA-6A36-47BB-AD19-541C37F8F404}" type="datetimeFigureOut">
              <a:rPr lang="ko-KR" altLang="en-US" smtClean="0"/>
              <a:t>2021-07-06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F3C504-9133-4AEC-B5B4-3202990D6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8F02B0-1EFB-4F93-B3C8-CA62338A4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9048-7362-4A19-A8BE-6C567E4A06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814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F8E8B2-271B-4CF1-B600-315B9BBFC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206E379-AEA7-480B-8268-66217B5293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B282637-1A62-4BD8-8DC3-ECFEF53A3D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AC7FB1-550E-4259-82D7-BFAB46E21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014EA-6A36-47BB-AD19-541C37F8F404}" type="datetimeFigureOut">
              <a:rPr lang="ko-KR" altLang="en-US" smtClean="0"/>
              <a:t>2021-07-06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686A2B-4A43-4C8D-B34A-4D667CE67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420F66-8FE4-463A-9EF1-81CAB8CD1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9048-7362-4A19-A8BE-6C567E4A06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693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1D55793-CE34-4727-977E-46CDD4842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F7BD08-B207-41AC-A248-853A3C2F5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37B4A2-3156-4D4B-8FA6-E68D953029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014EA-6A36-47BB-AD19-541C37F8F404}" type="datetimeFigureOut">
              <a:rPr lang="ko-KR" altLang="en-US" smtClean="0"/>
              <a:t>2021-07-06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6983F7-B2CA-4506-A096-9696BC54F5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F6C385-1B31-4B37-92E2-2E443ADB54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B9048-7362-4A19-A8BE-6C567E4A06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0525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bcho.tistory.com/1256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C46CB7-BA46-468D-A59D-29E41EEA71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7200" b="1" dirty="0" err="1"/>
              <a:t>쿠버네티스</a:t>
            </a:r>
            <a:r>
              <a:rPr lang="ko-KR" altLang="en-US" sz="7200" b="1" dirty="0"/>
              <a:t> 발표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7945C7-6003-490B-8692-D30DBBB5A179}"/>
              </a:ext>
            </a:extLst>
          </p:cNvPr>
          <p:cNvSpPr txBox="1"/>
          <p:nvPr/>
        </p:nvSpPr>
        <p:spPr>
          <a:xfrm>
            <a:off x="4137170" y="4683001"/>
            <a:ext cx="3917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최대휘</a:t>
            </a:r>
          </a:p>
        </p:txBody>
      </p:sp>
    </p:spTree>
    <p:extLst>
      <p:ext uri="{BB962C8B-B14F-4D97-AF65-F5344CB8AC3E}">
        <p14:creationId xmlns:p14="http://schemas.microsoft.com/office/powerpoint/2010/main" val="1295620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52D17E1C-8D98-4704-BF5E-FEFDCD943191}"/>
              </a:ext>
            </a:extLst>
          </p:cNvPr>
          <p:cNvSpPr/>
          <p:nvPr/>
        </p:nvSpPr>
        <p:spPr>
          <a:xfrm>
            <a:off x="3505200" y="2603500"/>
            <a:ext cx="5041900" cy="38481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2C362B-3AD7-470E-BB49-5A23085FD424}"/>
              </a:ext>
            </a:extLst>
          </p:cNvPr>
          <p:cNvSpPr txBox="1"/>
          <p:nvPr/>
        </p:nvSpPr>
        <p:spPr>
          <a:xfrm>
            <a:off x="569167" y="653809"/>
            <a:ext cx="3778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1. Kubernetes Controller</a:t>
            </a:r>
            <a:endParaRPr lang="ko-KR" altLang="en-US" sz="2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687EC8-AE98-4278-934C-240358BC18F0}"/>
              </a:ext>
            </a:extLst>
          </p:cNvPr>
          <p:cNvSpPr txBox="1"/>
          <p:nvPr/>
        </p:nvSpPr>
        <p:spPr>
          <a:xfrm>
            <a:off x="947956" y="1415110"/>
            <a:ext cx="95047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Controller : Resource</a:t>
            </a:r>
            <a:r>
              <a:rPr lang="ko-KR" altLang="en-US" dirty="0"/>
              <a:t>를 관찰하며 미리 정해진 작업을 수행하는 주체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역할 </a:t>
            </a:r>
            <a:r>
              <a:rPr lang="en-US" altLang="ko-KR" dirty="0"/>
              <a:t>: Auto Healing, Software Update, Auto Scaling, Job</a:t>
            </a:r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B2F2CBE0-4448-49B6-92CC-25F02ECB779C}"/>
              </a:ext>
            </a:extLst>
          </p:cNvPr>
          <p:cNvGrpSpPr/>
          <p:nvPr/>
        </p:nvGrpSpPr>
        <p:grpSpPr>
          <a:xfrm>
            <a:off x="4255821" y="2843524"/>
            <a:ext cx="3348868" cy="3453960"/>
            <a:chOff x="4255821" y="2665724"/>
            <a:chExt cx="3348868" cy="345396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4089AD8-E3C0-46A6-8FEA-EAFA6FA4C488}"/>
                </a:ext>
              </a:extLst>
            </p:cNvPr>
            <p:cNvSpPr/>
            <p:nvPr/>
          </p:nvSpPr>
          <p:spPr>
            <a:xfrm>
              <a:off x="4913239" y="3504479"/>
              <a:ext cx="2139193" cy="98990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Resource</a:t>
              </a:r>
              <a:endParaRPr lang="ko-KR" altLang="en-US" dirty="0"/>
            </a:p>
          </p:txBody>
        </p:sp>
        <p:cxnSp>
          <p:nvCxnSpPr>
            <p:cNvPr id="7" name="연결선: 구부러짐 6">
              <a:extLst>
                <a:ext uri="{FF2B5EF4-FFF2-40B4-BE49-F238E27FC236}">
                  <a16:creationId xmlns:a16="http://schemas.microsoft.com/office/drawing/2014/main" id="{79D1E25D-8FD3-4D34-8D68-EB5694A1805B}"/>
                </a:ext>
              </a:extLst>
            </p:cNvPr>
            <p:cNvCxnSpPr>
              <a:stCxn id="3" idx="1"/>
              <a:endCxn id="3" idx="3"/>
            </p:cNvCxnSpPr>
            <p:nvPr/>
          </p:nvCxnSpPr>
          <p:spPr>
            <a:xfrm rot="10800000" flipH="1">
              <a:off x="4913238" y="3999430"/>
              <a:ext cx="2139193" cy="12700"/>
            </a:xfrm>
            <a:prstGeom prst="curvedConnector5">
              <a:avLst>
                <a:gd name="adj1" fmla="val -10686"/>
                <a:gd name="adj2" fmla="val -6928843"/>
                <a:gd name="adj3" fmla="val 110686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3637DE8-85CB-457E-A783-0DF245FE7B1B}"/>
                </a:ext>
              </a:extLst>
            </p:cNvPr>
            <p:cNvSpPr txBox="1"/>
            <p:nvPr/>
          </p:nvSpPr>
          <p:spPr>
            <a:xfrm>
              <a:off x="5320225" y="4891533"/>
              <a:ext cx="13252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Loop</a:t>
              </a:r>
              <a:endParaRPr lang="ko-KR" altLang="en-US" sz="1400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76F92559-D80B-4CA7-A660-6AC77460733F}"/>
                </a:ext>
              </a:extLst>
            </p:cNvPr>
            <p:cNvSpPr/>
            <p:nvPr/>
          </p:nvSpPr>
          <p:spPr>
            <a:xfrm>
              <a:off x="4913238" y="5596463"/>
              <a:ext cx="2139193" cy="52322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Controller</a:t>
              </a:r>
              <a:endParaRPr lang="ko-KR" altLang="en-US" b="1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FE01F9B-1DD0-4AAE-9C9A-4654560B54DD}"/>
                </a:ext>
              </a:extLst>
            </p:cNvPr>
            <p:cNvSpPr txBox="1"/>
            <p:nvPr/>
          </p:nvSpPr>
          <p:spPr>
            <a:xfrm>
              <a:off x="4255821" y="2673482"/>
              <a:ext cx="1209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Current state</a:t>
              </a:r>
              <a:endParaRPr lang="ko-KR" altLang="en-US" sz="14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8A7B3F5-197C-4D93-B1D2-4DA122E5B665}"/>
                </a:ext>
              </a:extLst>
            </p:cNvPr>
            <p:cNvSpPr txBox="1"/>
            <p:nvPr/>
          </p:nvSpPr>
          <p:spPr>
            <a:xfrm>
              <a:off x="6395014" y="2665724"/>
              <a:ext cx="1209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Desired state</a:t>
              </a:r>
              <a:endParaRPr lang="ko-KR" altLang="en-US" sz="1400" dirty="0"/>
            </a:p>
          </p:txBody>
        </p: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0E271659-245F-4CFC-AC0C-BC40BD5B41DF}"/>
                </a:ext>
              </a:extLst>
            </p:cNvPr>
            <p:cNvCxnSpPr>
              <a:endCxn id="11" idx="1"/>
            </p:cNvCxnSpPr>
            <p:nvPr/>
          </p:nvCxnSpPr>
          <p:spPr>
            <a:xfrm>
              <a:off x="5700319" y="2927334"/>
              <a:ext cx="6946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화살표: 아래쪽 11">
              <a:extLst>
                <a:ext uri="{FF2B5EF4-FFF2-40B4-BE49-F238E27FC236}">
                  <a16:creationId xmlns:a16="http://schemas.microsoft.com/office/drawing/2014/main" id="{10FC447A-C546-4847-848E-67033F7AAB8B}"/>
                </a:ext>
              </a:extLst>
            </p:cNvPr>
            <p:cNvSpPr/>
            <p:nvPr/>
          </p:nvSpPr>
          <p:spPr>
            <a:xfrm flipV="1">
              <a:off x="5844721" y="5326423"/>
              <a:ext cx="276225" cy="30777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69229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52C362B-3AD7-470E-BB49-5A23085FD424}"/>
              </a:ext>
            </a:extLst>
          </p:cNvPr>
          <p:cNvSpPr txBox="1"/>
          <p:nvPr/>
        </p:nvSpPr>
        <p:spPr>
          <a:xfrm>
            <a:off x="569167" y="653809"/>
            <a:ext cx="3778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2. </a:t>
            </a:r>
            <a:r>
              <a:rPr lang="en-US" altLang="ko-KR" sz="2400" b="1" dirty="0" err="1"/>
              <a:t>ReplicaSet</a:t>
            </a:r>
            <a:endParaRPr lang="ko-KR" altLang="en-US" sz="2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687EC8-AE98-4278-934C-240358BC18F0}"/>
              </a:ext>
            </a:extLst>
          </p:cNvPr>
          <p:cNvSpPr txBox="1"/>
          <p:nvPr/>
        </p:nvSpPr>
        <p:spPr>
          <a:xfrm>
            <a:off x="922556" y="1377724"/>
            <a:ext cx="107995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err="1"/>
              <a:t>ReplicatSet</a:t>
            </a:r>
            <a:r>
              <a:rPr lang="en-US" altLang="ko-KR" dirty="0"/>
              <a:t> : Pod </a:t>
            </a:r>
            <a:r>
              <a:rPr lang="ko-KR" altLang="en-US" dirty="0"/>
              <a:t>개수 만큼 항상 실행될 수 있도록 관리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실행되고 있는 </a:t>
            </a:r>
            <a:r>
              <a:rPr lang="en-US" altLang="ko-KR" dirty="0"/>
              <a:t>Pod</a:t>
            </a:r>
            <a:r>
              <a:rPr lang="ko-KR" altLang="en-US" dirty="0"/>
              <a:t>에 </a:t>
            </a:r>
            <a:r>
              <a:rPr lang="en-US" altLang="ko-KR" dirty="0"/>
              <a:t>load</a:t>
            </a:r>
            <a:r>
              <a:rPr lang="ko-KR" altLang="en-US" dirty="0"/>
              <a:t>가 심하게 걸리면</a:t>
            </a:r>
            <a:r>
              <a:rPr lang="en-US" altLang="ko-KR" dirty="0"/>
              <a:t>, </a:t>
            </a:r>
            <a:r>
              <a:rPr lang="ko-KR" altLang="en-US" dirty="0"/>
              <a:t>해당 </a:t>
            </a:r>
            <a:r>
              <a:rPr lang="en-US" altLang="ko-KR" dirty="0"/>
              <a:t>pod</a:t>
            </a:r>
            <a:r>
              <a:rPr lang="ko-KR" altLang="en-US" dirty="0"/>
              <a:t>을 복제하여 분산시키거나</a:t>
            </a:r>
            <a:r>
              <a:rPr lang="en-US" altLang="ko-KR" dirty="0"/>
              <a:t>, </a:t>
            </a:r>
            <a:r>
              <a:rPr lang="ko-KR" altLang="en-US" dirty="0"/>
              <a:t>다른 </a:t>
            </a:r>
            <a:r>
              <a:rPr lang="en-US" altLang="ko-KR" dirty="0"/>
              <a:t>node</a:t>
            </a:r>
            <a:r>
              <a:rPr lang="ko-KR" altLang="en-US" dirty="0"/>
              <a:t>로 이전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5C5F381-B592-49E7-B87F-91BA9CD83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0" y="2285665"/>
            <a:ext cx="8001000" cy="33337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573E576-E50B-4373-B5D8-8ABD29113B01}"/>
              </a:ext>
            </a:extLst>
          </p:cNvPr>
          <p:cNvSpPr txBox="1"/>
          <p:nvPr/>
        </p:nvSpPr>
        <p:spPr>
          <a:xfrm>
            <a:off x="3043456" y="5734831"/>
            <a:ext cx="6557744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100" dirty="0"/>
              <a:t>Selector : Label</a:t>
            </a:r>
            <a:r>
              <a:rPr lang="ko-KR" altLang="en-US" sz="1100" dirty="0"/>
              <a:t>을 기준으로 </a:t>
            </a:r>
            <a:r>
              <a:rPr lang="en-US" altLang="ko-KR" sz="1100" dirty="0"/>
              <a:t>Pod</a:t>
            </a:r>
            <a:r>
              <a:rPr lang="ko-KR" altLang="en-US" sz="1100" dirty="0"/>
              <a:t>을 가지고 오는데 사용</a:t>
            </a:r>
            <a:endParaRPr lang="en-US" altLang="ko-KR" sz="1100" dirty="0"/>
          </a:p>
          <a:p>
            <a:pPr marL="285750" indent="-285750">
              <a:buFontTx/>
              <a:buChar char="-"/>
            </a:pPr>
            <a:endParaRPr lang="en-US" altLang="ko-KR" sz="1100" dirty="0"/>
          </a:p>
          <a:p>
            <a:pPr marL="285750" indent="-285750">
              <a:buFontTx/>
              <a:buChar char="-"/>
            </a:pPr>
            <a:r>
              <a:rPr lang="en-US" altLang="ko-KR" sz="1100" dirty="0"/>
              <a:t>Replica : </a:t>
            </a:r>
            <a:r>
              <a:rPr lang="ko-KR" altLang="en-US" sz="1100" dirty="0"/>
              <a:t>그 숫자만큼 </a:t>
            </a:r>
            <a:r>
              <a:rPr lang="en-US" altLang="ko-KR" sz="1100" dirty="0"/>
              <a:t>Pod</a:t>
            </a:r>
            <a:r>
              <a:rPr lang="ko-KR" altLang="en-US" sz="1100" dirty="0"/>
              <a:t>의 수를 유지하도록 함</a:t>
            </a:r>
            <a:endParaRPr lang="en-US" altLang="ko-KR" sz="1100" dirty="0"/>
          </a:p>
          <a:p>
            <a:pPr marL="285750" indent="-285750">
              <a:buFontTx/>
              <a:buChar char="-"/>
            </a:pPr>
            <a:endParaRPr lang="en-US" altLang="ko-KR" sz="1100" dirty="0"/>
          </a:p>
          <a:p>
            <a:pPr marL="285750" indent="-285750">
              <a:buFontTx/>
              <a:buChar char="-"/>
            </a:pPr>
            <a:r>
              <a:rPr lang="en-US" altLang="ko-KR" sz="1100" dirty="0"/>
              <a:t>Pod Template : </a:t>
            </a:r>
            <a:r>
              <a:rPr lang="ko-KR" altLang="en-US" sz="1100" dirty="0"/>
              <a:t>추가로 </a:t>
            </a:r>
            <a:r>
              <a:rPr lang="en-US" altLang="ko-KR" sz="1100" dirty="0"/>
              <a:t>Pod</a:t>
            </a:r>
            <a:r>
              <a:rPr lang="ko-KR" altLang="en-US" sz="1100" dirty="0"/>
              <a:t>을 기동할 때 어떻게 </a:t>
            </a:r>
            <a:r>
              <a:rPr lang="en-US" altLang="ko-KR" sz="1100" dirty="0"/>
              <a:t>Pod</a:t>
            </a:r>
            <a:r>
              <a:rPr lang="ko-KR" altLang="en-US" sz="1100" dirty="0"/>
              <a:t>을 만들지에 대한 정보</a:t>
            </a:r>
          </a:p>
        </p:txBody>
      </p:sp>
    </p:spTree>
    <p:extLst>
      <p:ext uri="{BB962C8B-B14F-4D97-AF65-F5344CB8AC3E}">
        <p14:creationId xmlns:p14="http://schemas.microsoft.com/office/powerpoint/2010/main" val="67442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52C362B-3AD7-470E-BB49-5A23085FD424}"/>
              </a:ext>
            </a:extLst>
          </p:cNvPr>
          <p:cNvSpPr txBox="1"/>
          <p:nvPr/>
        </p:nvSpPr>
        <p:spPr>
          <a:xfrm>
            <a:off x="569167" y="653809"/>
            <a:ext cx="3778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3. Deployment</a:t>
            </a:r>
            <a:endParaRPr lang="ko-KR" altLang="en-US" sz="2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687EC8-AE98-4278-934C-240358BC18F0}"/>
              </a:ext>
            </a:extLst>
          </p:cNvPr>
          <p:cNvSpPr txBox="1"/>
          <p:nvPr/>
        </p:nvSpPr>
        <p:spPr>
          <a:xfrm>
            <a:off x="947956" y="1568741"/>
            <a:ext cx="1021534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Deployment : Replica set</a:t>
            </a:r>
            <a:r>
              <a:rPr lang="ko-KR" altLang="en-US" dirty="0"/>
              <a:t>의 상위 추상화 개념</a:t>
            </a:r>
            <a:r>
              <a:rPr lang="en-US" altLang="ko-KR" dirty="0"/>
              <a:t>, Application Update </a:t>
            </a:r>
            <a:r>
              <a:rPr lang="ko-KR" altLang="en-US" dirty="0"/>
              <a:t>및 배포에 특화된 기능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lvl="4"/>
            <a:r>
              <a:rPr lang="en-US" altLang="ko-KR" dirty="0"/>
              <a:t>Pod</a:t>
            </a:r>
            <a:r>
              <a:rPr lang="ko-KR" altLang="en-US" dirty="0"/>
              <a:t>과 </a:t>
            </a:r>
            <a:r>
              <a:rPr lang="en-US" altLang="ko-KR" dirty="0" err="1"/>
              <a:t>ReplicaSet</a:t>
            </a:r>
            <a:r>
              <a:rPr lang="ko-KR" altLang="en-US" dirty="0"/>
              <a:t>을 효율적으로 관리하기 위한 모듈</a:t>
            </a:r>
            <a:endParaRPr lang="en-US" altLang="ko-KR" dirty="0"/>
          </a:p>
          <a:p>
            <a:pPr lvl="4"/>
            <a:endParaRPr lang="en-US" altLang="ko-KR" dirty="0"/>
          </a:p>
          <a:p>
            <a:pPr lvl="4"/>
            <a:r>
              <a:rPr lang="ko-KR" altLang="en-US" dirty="0" err="1"/>
              <a:t>쿠버네티스에서</a:t>
            </a:r>
            <a:r>
              <a:rPr lang="ko-KR" altLang="en-US" dirty="0"/>
              <a:t> 일반적으로 사용하는 배포 패턴</a:t>
            </a:r>
            <a:endParaRPr lang="en-US" altLang="ko-KR" dirty="0"/>
          </a:p>
          <a:p>
            <a:pPr lvl="4"/>
            <a:endParaRPr lang="en-US" altLang="ko-KR" dirty="0"/>
          </a:p>
          <a:p>
            <a:pPr lvl="4"/>
            <a:r>
              <a:rPr lang="ko-KR" altLang="en-US" dirty="0"/>
              <a:t>개념설명 </a:t>
            </a:r>
            <a:r>
              <a:rPr lang="en-US" altLang="ko-KR" dirty="0"/>
              <a:t>(</a:t>
            </a:r>
            <a:r>
              <a:rPr lang="ko-KR" altLang="en-US" dirty="0">
                <a:hlinkClick r:id="rId2"/>
              </a:rPr>
              <a:t>https://bcho.tistory.com/1256</a:t>
            </a:r>
            <a:r>
              <a:rPr lang="en-US" altLang="ko-KR" dirty="0"/>
              <a:t>)</a:t>
            </a:r>
          </a:p>
          <a:p>
            <a:pPr lvl="4"/>
            <a:endParaRPr lang="en-US" altLang="ko-KR" dirty="0"/>
          </a:p>
          <a:p>
            <a:pPr lvl="4"/>
            <a:r>
              <a:rPr lang="en-US" altLang="ko-KR" b="1" dirty="0"/>
              <a:t>Rolling</a:t>
            </a:r>
            <a:r>
              <a:rPr lang="ko-KR" altLang="en-US" b="1" dirty="0"/>
              <a:t> </a:t>
            </a:r>
            <a:r>
              <a:rPr lang="en-US" altLang="ko-KR" b="1" dirty="0"/>
              <a:t>Update </a:t>
            </a:r>
            <a:r>
              <a:rPr lang="ko-KR" altLang="en-US" b="1" dirty="0"/>
              <a:t>지원</a:t>
            </a:r>
            <a:r>
              <a:rPr lang="en-US" altLang="ko-KR" dirty="0"/>
              <a:t>, Pod </a:t>
            </a:r>
            <a:r>
              <a:rPr lang="ko-KR" altLang="en-US" dirty="0"/>
              <a:t>비율을 조절가능</a:t>
            </a:r>
            <a:r>
              <a:rPr lang="en-US" altLang="ko-KR" dirty="0"/>
              <a:t>, </a:t>
            </a:r>
            <a:r>
              <a:rPr lang="ko-KR" altLang="en-US" dirty="0"/>
              <a:t>배포 상태 확인 가능</a:t>
            </a:r>
            <a:endParaRPr lang="en-US" altLang="ko-KR" dirty="0"/>
          </a:p>
          <a:p>
            <a:pPr lvl="4"/>
            <a:endParaRPr lang="en-US" altLang="ko-KR" dirty="0"/>
          </a:p>
          <a:p>
            <a:pPr lvl="4"/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29A710-8D1A-41F7-BF19-4717F75ED6AC}"/>
              </a:ext>
            </a:extLst>
          </p:cNvPr>
          <p:cNvSpPr txBox="1"/>
          <p:nvPr/>
        </p:nvSpPr>
        <p:spPr>
          <a:xfrm>
            <a:off x="1193800" y="4966093"/>
            <a:ext cx="10287000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maxUnavailable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최대 중단 허용 개수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err="1"/>
              <a:t>maxSurge</a:t>
            </a:r>
            <a:r>
              <a:rPr lang="en-US" altLang="ko-KR" dirty="0"/>
              <a:t> : </a:t>
            </a:r>
            <a:r>
              <a:rPr lang="ko-KR" altLang="en-US" dirty="0"/>
              <a:t>최대 초과 </a:t>
            </a:r>
            <a:r>
              <a:rPr lang="en-US" altLang="ko-KR" dirty="0"/>
              <a:t>Pod </a:t>
            </a:r>
            <a:r>
              <a:rPr lang="ko-KR" altLang="en-US" dirty="0"/>
              <a:t>허용 개수</a:t>
            </a:r>
          </a:p>
        </p:txBody>
      </p:sp>
    </p:spTree>
    <p:extLst>
      <p:ext uri="{BB962C8B-B14F-4D97-AF65-F5344CB8AC3E}">
        <p14:creationId xmlns:p14="http://schemas.microsoft.com/office/powerpoint/2010/main" val="1129311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52C362B-3AD7-470E-BB49-5A23085FD424}"/>
              </a:ext>
            </a:extLst>
          </p:cNvPr>
          <p:cNvSpPr txBox="1"/>
          <p:nvPr/>
        </p:nvSpPr>
        <p:spPr>
          <a:xfrm>
            <a:off x="569166" y="653809"/>
            <a:ext cx="6339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4. Kubernetes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Resource Concept </a:t>
            </a:r>
            <a:endParaRPr lang="ko-KR" altLang="en-US" sz="24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30AA955-F983-4AAB-ADAB-30A265CD4FFA}"/>
              </a:ext>
            </a:extLst>
          </p:cNvPr>
          <p:cNvSpPr/>
          <p:nvPr/>
        </p:nvSpPr>
        <p:spPr>
          <a:xfrm>
            <a:off x="2489200" y="2032000"/>
            <a:ext cx="7569200" cy="45211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A1E718-9469-4636-B889-0BA0645970FA}"/>
              </a:ext>
            </a:extLst>
          </p:cNvPr>
          <p:cNvSpPr/>
          <p:nvPr/>
        </p:nvSpPr>
        <p:spPr>
          <a:xfrm>
            <a:off x="3479800" y="2640620"/>
            <a:ext cx="5588000" cy="3175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8C9198-FA90-41D9-B22C-B262612A861D}"/>
              </a:ext>
            </a:extLst>
          </p:cNvPr>
          <p:cNvSpPr txBox="1"/>
          <p:nvPr/>
        </p:nvSpPr>
        <p:spPr>
          <a:xfrm>
            <a:off x="5816601" y="1636174"/>
            <a:ext cx="1263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Cluster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DAFDD0-B046-42BE-BDDF-B72198EF9713}"/>
              </a:ext>
            </a:extLst>
          </p:cNvPr>
          <p:cNvSpPr txBox="1"/>
          <p:nvPr/>
        </p:nvSpPr>
        <p:spPr>
          <a:xfrm>
            <a:off x="5556249" y="2151644"/>
            <a:ext cx="1612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Deployment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081757-5559-4F95-9320-BF2EBB63D777}"/>
              </a:ext>
            </a:extLst>
          </p:cNvPr>
          <p:cNvSpPr txBox="1"/>
          <p:nvPr/>
        </p:nvSpPr>
        <p:spPr>
          <a:xfrm>
            <a:off x="5641975" y="2760264"/>
            <a:ext cx="1612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Replicaset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42A8403-5CE4-48E2-9DBF-73198D2644B6}"/>
              </a:ext>
            </a:extLst>
          </p:cNvPr>
          <p:cNvSpPr/>
          <p:nvPr/>
        </p:nvSpPr>
        <p:spPr>
          <a:xfrm>
            <a:off x="3777082" y="3472662"/>
            <a:ext cx="2445918" cy="20285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B22CEA-675A-46E2-B863-5C704CDEF16C}"/>
              </a:ext>
            </a:extLst>
          </p:cNvPr>
          <p:cNvSpPr txBox="1"/>
          <p:nvPr/>
        </p:nvSpPr>
        <p:spPr>
          <a:xfrm>
            <a:off x="4657141" y="3105462"/>
            <a:ext cx="685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Pod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A2B5DBF-B1EE-4E4F-B4BF-49F1E949DDA7}"/>
              </a:ext>
            </a:extLst>
          </p:cNvPr>
          <p:cNvSpPr/>
          <p:nvPr/>
        </p:nvSpPr>
        <p:spPr>
          <a:xfrm>
            <a:off x="6397039" y="3472662"/>
            <a:ext cx="2445918" cy="20285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1F3887-40E1-4030-8CA6-2089AB8CF849}"/>
              </a:ext>
            </a:extLst>
          </p:cNvPr>
          <p:cNvSpPr txBox="1"/>
          <p:nvPr/>
        </p:nvSpPr>
        <p:spPr>
          <a:xfrm>
            <a:off x="7277098" y="3105462"/>
            <a:ext cx="685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Pod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E3E501B-D288-4590-B6B7-8869577E18D3}"/>
              </a:ext>
            </a:extLst>
          </p:cNvPr>
          <p:cNvSpPr/>
          <p:nvPr/>
        </p:nvSpPr>
        <p:spPr>
          <a:xfrm>
            <a:off x="3960063" y="4314233"/>
            <a:ext cx="960018" cy="896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0FDB31B-A29B-4001-BEA1-3C86B6174353}"/>
              </a:ext>
            </a:extLst>
          </p:cNvPr>
          <p:cNvSpPr/>
          <p:nvPr/>
        </p:nvSpPr>
        <p:spPr>
          <a:xfrm>
            <a:off x="5103062" y="4325688"/>
            <a:ext cx="960018" cy="896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A6E99A1-3A2D-411C-8A5D-E89EF19021C4}"/>
              </a:ext>
            </a:extLst>
          </p:cNvPr>
          <p:cNvSpPr/>
          <p:nvPr/>
        </p:nvSpPr>
        <p:spPr>
          <a:xfrm>
            <a:off x="6573671" y="4325688"/>
            <a:ext cx="960018" cy="896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6FB0FAD-6F00-47A1-8CFD-761A989AC00C}"/>
              </a:ext>
            </a:extLst>
          </p:cNvPr>
          <p:cNvSpPr/>
          <p:nvPr/>
        </p:nvSpPr>
        <p:spPr>
          <a:xfrm>
            <a:off x="7707728" y="4314233"/>
            <a:ext cx="960018" cy="896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44F72D-1EAB-443A-AA42-698D1D81A1CD}"/>
              </a:ext>
            </a:extLst>
          </p:cNvPr>
          <p:cNvSpPr txBox="1"/>
          <p:nvPr/>
        </p:nvSpPr>
        <p:spPr>
          <a:xfrm>
            <a:off x="4323054" y="3849537"/>
            <a:ext cx="1353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Container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1375E66-2D77-463D-8D96-BBD962E4B879}"/>
              </a:ext>
            </a:extLst>
          </p:cNvPr>
          <p:cNvSpPr txBox="1"/>
          <p:nvPr/>
        </p:nvSpPr>
        <p:spPr>
          <a:xfrm>
            <a:off x="6943011" y="3896534"/>
            <a:ext cx="1353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Container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471DFEC-D5C5-482B-8472-C49ACF3419AA}"/>
              </a:ext>
            </a:extLst>
          </p:cNvPr>
          <p:cNvSpPr/>
          <p:nvPr/>
        </p:nvSpPr>
        <p:spPr>
          <a:xfrm>
            <a:off x="5300622" y="5915700"/>
            <a:ext cx="2057858" cy="549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Service</a:t>
            </a:r>
            <a:endParaRPr lang="ko-KR" altLang="en-US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42168AE9-F3F6-46F4-801F-9F4DFB1AB003}"/>
              </a:ext>
            </a:extLst>
          </p:cNvPr>
          <p:cNvCxnSpPr>
            <a:stCxn id="22" idx="0"/>
            <a:endCxn id="11" idx="2"/>
          </p:cNvCxnSpPr>
          <p:nvPr/>
        </p:nvCxnSpPr>
        <p:spPr>
          <a:xfrm flipH="1" flipV="1">
            <a:off x="5000041" y="5501259"/>
            <a:ext cx="1329510" cy="414441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2FFD0FD7-B3C9-4027-91A5-FC614480D6AF}"/>
              </a:ext>
            </a:extLst>
          </p:cNvPr>
          <p:cNvCxnSpPr>
            <a:stCxn id="22" idx="0"/>
          </p:cNvCxnSpPr>
          <p:nvPr/>
        </p:nvCxnSpPr>
        <p:spPr>
          <a:xfrm flipV="1">
            <a:off x="6329551" y="5499053"/>
            <a:ext cx="1394051" cy="416647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6025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52C362B-3AD7-470E-BB49-5A23085FD424}"/>
              </a:ext>
            </a:extLst>
          </p:cNvPr>
          <p:cNvSpPr txBox="1"/>
          <p:nvPr/>
        </p:nvSpPr>
        <p:spPr>
          <a:xfrm>
            <a:off x="569167" y="653809"/>
            <a:ext cx="3778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5. </a:t>
            </a:r>
            <a:r>
              <a:rPr lang="ko-KR" altLang="en-US" sz="2400" b="1" dirty="0"/>
              <a:t>고급 </a:t>
            </a:r>
            <a:r>
              <a:rPr lang="en-US" altLang="ko-KR" sz="2400" b="1" dirty="0"/>
              <a:t>Controller</a:t>
            </a:r>
            <a:endParaRPr lang="ko-KR" altLang="en-US" sz="2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687EC8-AE98-4278-934C-240358BC18F0}"/>
              </a:ext>
            </a:extLst>
          </p:cNvPr>
          <p:cNvSpPr txBox="1"/>
          <p:nvPr/>
        </p:nvSpPr>
        <p:spPr>
          <a:xfrm>
            <a:off x="947956" y="1568741"/>
            <a:ext cx="950472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err="1"/>
              <a:t>StatefulSet</a:t>
            </a:r>
            <a:r>
              <a:rPr lang="en-US" altLang="ko-KR" dirty="0"/>
              <a:t> : </a:t>
            </a:r>
            <a:r>
              <a:rPr lang="ko-KR" altLang="en-US" dirty="0"/>
              <a:t>복제된 </a:t>
            </a:r>
            <a:r>
              <a:rPr lang="en-US" altLang="ko-KR" dirty="0"/>
              <a:t>Pod</a:t>
            </a:r>
            <a:r>
              <a:rPr lang="ko-KR" altLang="en-US" dirty="0"/>
              <a:t>가 완벽히 동일하지 않고</a:t>
            </a:r>
            <a:r>
              <a:rPr lang="en-US" altLang="ko-KR" dirty="0"/>
              <a:t>, </a:t>
            </a:r>
            <a:r>
              <a:rPr lang="ko-KR" altLang="en-US" dirty="0"/>
              <a:t>순서에 따라 다른 역할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/>
              <a:t>DemonSet</a:t>
            </a:r>
            <a:r>
              <a:rPr lang="en-US" altLang="ko-KR" dirty="0"/>
              <a:t> : </a:t>
            </a:r>
            <a:r>
              <a:rPr lang="ko-KR" altLang="en-US" dirty="0"/>
              <a:t>모든 </a:t>
            </a:r>
            <a:r>
              <a:rPr lang="en-US" altLang="ko-KR" dirty="0"/>
              <a:t>node</a:t>
            </a:r>
            <a:r>
              <a:rPr lang="ko-KR" altLang="en-US" dirty="0"/>
              <a:t>에 동일한 </a:t>
            </a:r>
            <a:r>
              <a:rPr lang="en-US" altLang="ko-KR" dirty="0"/>
              <a:t>Pod</a:t>
            </a:r>
            <a:r>
              <a:rPr lang="ko-KR" altLang="en-US" dirty="0"/>
              <a:t>을 실행시키고자 할 때 사용하는 리소스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Job : </a:t>
            </a:r>
            <a:r>
              <a:rPr lang="ko-KR" altLang="en-US" dirty="0"/>
              <a:t>한번 실행되고 완료되는 일괄처리 프로세스용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/>
              <a:t>CronJob</a:t>
            </a:r>
            <a:r>
              <a:rPr lang="en-US" altLang="ko-KR" dirty="0"/>
              <a:t> : </a:t>
            </a:r>
            <a:r>
              <a:rPr lang="ko-KR" altLang="en-US" dirty="0"/>
              <a:t>주기적으로 </a:t>
            </a:r>
            <a:r>
              <a:rPr lang="en-US" altLang="ko-KR" dirty="0"/>
              <a:t>Job</a:t>
            </a:r>
            <a:r>
              <a:rPr lang="ko-KR" altLang="en-US" dirty="0"/>
              <a:t>을 실행할 수 있도록 확장된 리소스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8302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61E4533-503E-42C0-8463-8E114CA1360E}"/>
              </a:ext>
            </a:extLst>
          </p:cNvPr>
          <p:cNvSpPr txBox="1"/>
          <p:nvPr/>
        </p:nvSpPr>
        <p:spPr>
          <a:xfrm>
            <a:off x="1079500" y="1422400"/>
            <a:ext cx="107569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네</a:t>
            </a:r>
            <a:r>
              <a:rPr lang="ko-KR" altLang="en-US" dirty="0"/>
              <a:t> </a:t>
            </a:r>
            <a:r>
              <a:rPr lang="en-US" altLang="ko-KR" dirty="0"/>
              <a:t>: (IT + </a:t>
            </a:r>
            <a:r>
              <a:rPr lang="ko-KR" altLang="en-US" dirty="0"/>
              <a:t>대기업</a:t>
            </a:r>
            <a:r>
              <a:rPr lang="en-US" altLang="ko-KR" dirty="0"/>
              <a:t>)  </a:t>
            </a:r>
            <a:r>
              <a:rPr lang="ko-KR" altLang="en-US" dirty="0"/>
              <a:t>잘해도 못해도</a:t>
            </a:r>
            <a:r>
              <a:rPr lang="en-US" altLang="ko-KR" dirty="0"/>
              <a:t> </a:t>
            </a:r>
            <a:r>
              <a:rPr lang="ko-KR" altLang="en-US" dirty="0"/>
              <a:t>언젠간 </a:t>
            </a:r>
            <a:r>
              <a:rPr lang="en-US" altLang="ko-KR" dirty="0"/>
              <a:t>CL3 CL4 </a:t>
            </a:r>
            <a:r>
              <a:rPr lang="ko-KR" altLang="en-US" dirty="0"/>
              <a:t>달겠지 이걸 내가 </a:t>
            </a:r>
            <a:r>
              <a:rPr lang="ko-KR" altLang="en-US" dirty="0" err="1"/>
              <a:t>왜하지</a:t>
            </a:r>
            <a:r>
              <a:rPr lang="en-US" altLang="ko-KR" dirty="0"/>
              <a:t>? </a:t>
            </a:r>
            <a:r>
              <a:rPr lang="ko-KR" altLang="en-US" dirty="0"/>
              <a:t>실적이 내가 일한 것과 상관 </a:t>
            </a:r>
            <a:r>
              <a:rPr lang="ko-KR" altLang="en-US" dirty="0" err="1"/>
              <a:t>ㄴㄴ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b="1" dirty="0"/>
              <a:t>우연</a:t>
            </a:r>
            <a:r>
              <a:rPr lang="en-US" altLang="ko-KR" b="1" dirty="0"/>
              <a:t>, </a:t>
            </a:r>
            <a:r>
              <a:rPr lang="ko-KR" altLang="en-US" b="1" dirty="0" err="1"/>
              <a:t>네이버랩스</a:t>
            </a:r>
            <a:r>
              <a:rPr lang="ko-KR" altLang="en-US" b="1" dirty="0"/>
              <a:t> </a:t>
            </a:r>
            <a:r>
              <a:rPr lang="en-US" altLang="ko-KR" b="1" dirty="0"/>
              <a:t>(</a:t>
            </a:r>
            <a:r>
              <a:rPr lang="ko-KR" altLang="en-US" b="1" dirty="0"/>
              <a:t>석사 </a:t>
            </a:r>
            <a:r>
              <a:rPr lang="ko-KR" altLang="en-US" b="1" dirty="0" err="1"/>
              <a:t>병특</a:t>
            </a:r>
            <a:r>
              <a:rPr lang="ko-KR" altLang="en-US" b="1" dirty="0"/>
              <a:t> </a:t>
            </a:r>
            <a:r>
              <a:rPr lang="en-US" altLang="ko-KR" b="1" dirty="0"/>
              <a:t>– CVPR, </a:t>
            </a:r>
            <a:r>
              <a:rPr lang="ko-KR" altLang="en-US" b="1" dirty="0"/>
              <a:t>인맥 스킬</a:t>
            </a:r>
            <a:r>
              <a:rPr lang="en-US" altLang="ko-KR" b="1" dirty="0"/>
              <a:t>, </a:t>
            </a:r>
            <a:r>
              <a:rPr lang="ko-KR" altLang="en-US" b="1" dirty="0"/>
              <a:t>떼쓰기</a:t>
            </a:r>
            <a:r>
              <a:rPr lang="en-US" altLang="ko-KR" b="1" dirty="0"/>
              <a:t>, </a:t>
            </a:r>
            <a:r>
              <a:rPr lang="ko-KR" altLang="en-US" b="1" dirty="0"/>
              <a:t>장점 </a:t>
            </a:r>
            <a:r>
              <a:rPr lang="en-US" altLang="ko-KR" b="1" dirty="0"/>
              <a:t>: </a:t>
            </a:r>
            <a:r>
              <a:rPr lang="ko-KR" altLang="en-US" b="1" dirty="0"/>
              <a:t>학회마다 다온다</a:t>
            </a:r>
            <a:r>
              <a:rPr lang="en-US" altLang="ko-KR" b="1" dirty="0"/>
              <a:t>(</a:t>
            </a:r>
            <a:r>
              <a:rPr lang="ko-KR" altLang="en-US" b="1" dirty="0"/>
              <a:t>개꿀쟁이</a:t>
            </a:r>
            <a:r>
              <a:rPr lang="en-US" altLang="ko-KR" b="1" dirty="0"/>
              <a:t>), </a:t>
            </a:r>
            <a:r>
              <a:rPr lang="ko-KR" altLang="en-US" b="1" dirty="0"/>
              <a:t>단점 </a:t>
            </a:r>
            <a:r>
              <a:rPr lang="en-US" altLang="ko-KR" b="1" dirty="0"/>
              <a:t>: </a:t>
            </a:r>
            <a:r>
              <a:rPr lang="ko-KR" altLang="en-US" b="1" dirty="0"/>
              <a:t>아무래도 돈이 그렇게 크진 않다</a:t>
            </a:r>
            <a:r>
              <a:rPr lang="en-US" altLang="ko-KR" b="1" dirty="0"/>
              <a:t>. </a:t>
            </a:r>
            <a:r>
              <a:rPr lang="ko-KR" altLang="en-US" b="1" dirty="0"/>
              <a:t>잠재적인 불안함</a:t>
            </a:r>
            <a:r>
              <a:rPr lang="en-US" altLang="ko-KR" b="1" dirty="0"/>
              <a:t>, </a:t>
            </a:r>
            <a:r>
              <a:rPr lang="ko-KR" altLang="en-US" b="1" dirty="0"/>
              <a:t>연구를 많이 </a:t>
            </a:r>
            <a:r>
              <a:rPr lang="ko-KR" altLang="en-US" b="1" dirty="0" err="1"/>
              <a:t>안시킨답니다</a:t>
            </a:r>
            <a:r>
              <a:rPr lang="en-US" altLang="ko-KR" b="1" dirty="0"/>
              <a:t>), </a:t>
            </a:r>
            <a:r>
              <a:rPr lang="ko-KR" altLang="en-US" b="1" dirty="0"/>
              <a:t>광고회사</a:t>
            </a:r>
            <a:endParaRPr lang="en-US" altLang="ko-KR" b="1" dirty="0"/>
          </a:p>
          <a:p>
            <a:r>
              <a:rPr lang="ko-KR" altLang="en-US" dirty="0"/>
              <a:t>카</a:t>
            </a:r>
            <a:r>
              <a:rPr lang="en-US" altLang="ko-KR" dirty="0"/>
              <a:t> </a:t>
            </a:r>
            <a:r>
              <a:rPr lang="en-US" altLang="ko-KR" b="1" dirty="0"/>
              <a:t>: </a:t>
            </a:r>
            <a:r>
              <a:rPr lang="ko-KR" altLang="en-US" b="1" dirty="0"/>
              <a:t>카카오 가지 마세요</a:t>
            </a:r>
            <a:r>
              <a:rPr lang="en-US" altLang="ko-KR" b="1" dirty="0"/>
              <a:t>. </a:t>
            </a:r>
          </a:p>
          <a:p>
            <a:r>
              <a:rPr lang="ko-KR" altLang="en-US" b="1" dirty="0" err="1"/>
              <a:t>쿠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의장</a:t>
            </a:r>
            <a:r>
              <a:rPr lang="en-US" altLang="ko-KR" dirty="0"/>
              <a:t>(</a:t>
            </a:r>
            <a:r>
              <a:rPr lang="ko-KR" altLang="en-US" dirty="0" err="1"/>
              <a:t>검은머리외국인</a:t>
            </a:r>
            <a:r>
              <a:rPr lang="en-US" altLang="ko-KR" dirty="0"/>
              <a:t>)-&gt; </a:t>
            </a:r>
            <a:r>
              <a:rPr lang="ko-KR" altLang="en-US" dirty="0" err="1"/>
              <a:t>검머외만</a:t>
            </a:r>
            <a:r>
              <a:rPr lang="ko-KR" altLang="en-US" dirty="0"/>
              <a:t> </a:t>
            </a:r>
            <a:r>
              <a:rPr lang="ko-KR" altLang="en-US" dirty="0" err="1"/>
              <a:t>너무좋아함</a:t>
            </a:r>
            <a:r>
              <a:rPr lang="en-US" altLang="ko-KR" dirty="0"/>
              <a:t>, </a:t>
            </a:r>
            <a:r>
              <a:rPr lang="ko-KR" altLang="en-US" dirty="0"/>
              <a:t>한국인 싫어함</a:t>
            </a:r>
            <a:r>
              <a:rPr lang="en-US" altLang="ko-KR" dirty="0"/>
              <a:t>. </a:t>
            </a:r>
            <a:r>
              <a:rPr lang="ko-KR" altLang="en-US" b="1" dirty="0"/>
              <a:t>외국인</a:t>
            </a:r>
            <a:r>
              <a:rPr lang="en-US" altLang="ko-KR" b="1" dirty="0"/>
              <a:t>, </a:t>
            </a:r>
            <a:r>
              <a:rPr lang="ko-KR" altLang="en-US" b="1" dirty="0"/>
              <a:t>아직까지 적자</a:t>
            </a:r>
            <a:r>
              <a:rPr lang="en-US" altLang="ko-KR" b="1" dirty="0"/>
              <a:t>, </a:t>
            </a:r>
            <a:r>
              <a:rPr lang="ko-KR" altLang="en-US" dirty="0"/>
              <a:t>소프트뱅크 </a:t>
            </a:r>
            <a:r>
              <a:rPr lang="ko-KR" altLang="en-US" dirty="0" err="1"/>
              <a:t>손정의</a:t>
            </a:r>
            <a:endParaRPr lang="en-US" altLang="ko-KR" dirty="0"/>
          </a:p>
          <a:p>
            <a:r>
              <a:rPr lang="ko-KR" altLang="en-US" dirty="0"/>
              <a:t>라 </a:t>
            </a:r>
            <a:r>
              <a:rPr lang="en-US" altLang="ko-KR" dirty="0"/>
              <a:t>: </a:t>
            </a:r>
            <a:r>
              <a:rPr lang="ko-KR" altLang="en-US" dirty="0"/>
              <a:t>황금</a:t>
            </a:r>
            <a:r>
              <a:rPr lang="en-US" altLang="ko-KR" dirty="0"/>
              <a:t>, </a:t>
            </a:r>
            <a:r>
              <a:rPr lang="ko-KR" altLang="en-US" dirty="0" err="1"/>
              <a:t>영구재택</a:t>
            </a:r>
            <a:r>
              <a:rPr lang="en-US" altLang="ko-KR" dirty="0"/>
              <a:t>, </a:t>
            </a:r>
            <a:r>
              <a:rPr lang="ko-KR" altLang="en-US" dirty="0"/>
              <a:t>다만</a:t>
            </a:r>
            <a:r>
              <a:rPr lang="en-US" altLang="ko-KR" dirty="0"/>
              <a:t>, </a:t>
            </a:r>
            <a:r>
              <a:rPr lang="ko-KR" altLang="en-US" dirty="0"/>
              <a:t>실제로 이뤄지는지는 아무도 모름</a:t>
            </a:r>
            <a:r>
              <a:rPr lang="en-US" altLang="ko-KR" dirty="0"/>
              <a:t>, </a:t>
            </a:r>
            <a:r>
              <a:rPr lang="ko-KR" altLang="en-US" dirty="0"/>
              <a:t>일본 회사</a:t>
            </a:r>
            <a:r>
              <a:rPr lang="en-US" altLang="ko-KR" dirty="0"/>
              <a:t>(</a:t>
            </a:r>
            <a:r>
              <a:rPr lang="ko-KR" altLang="en-US" dirty="0"/>
              <a:t>야후 지분 </a:t>
            </a:r>
            <a:r>
              <a:rPr lang="en-US" altLang="ko-KR" dirty="0"/>
              <a:t>50%, </a:t>
            </a:r>
            <a:r>
              <a:rPr lang="ko-KR" altLang="en-US" dirty="0"/>
              <a:t>네이버 지분 </a:t>
            </a:r>
            <a:r>
              <a:rPr lang="en-US" altLang="ko-KR" dirty="0"/>
              <a:t>50%),</a:t>
            </a:r>
            <a:r>
              <a:rPr lang="ko-KR" altLang="en-US" dirty="0"/>
              <a:t> 한국인들은 서포트만 한다는 이야기가 많음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배 </a:t>
            </a:r>
            <a:r>
              <a:rPr lang="en-US" altLang="ko-KR" dirty="0"/>
              <a:t>: </a:t>
            </a:r>
            <a:r>
              <a:rPr lang="ko-KR" altLang="en-US" dirty="0" err="1"/>
              <a:t>가지말래요</a:t>
            </a:r>
            <a:r>
              <a:rPr lang="en-US" altLang="ko-KR" dirty="0"/>
              <a:t>. </a:t>
            </a:r>
            <a:r>
              <a:rPr lang="ko-KR" altLang="en-US" dirty="0" err="1"/>
              <a:t>배달어플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성장성은 없다</a:t>
            </a:r>
            <a:r>
              <a:rPr lang="en-US" altLang="ko-KR" dirty="0"/>
              <a:t>, </a:t>
            </a:r>
            <a:r>
              <a:rPr lang="ko-KR" altLang="en-US" dirty="0"/>
              <a:t>미지수</a:t>
            </a:r>
            <a:r>
              <a:rPr lang="en-US" altLang="ko-KR" dirty="0"/>
              <a:t>?) </a:t>
            </a:r>
          </a:p>
          <a:p>
            <a:endParaRPr lang="en-US" altLang="ko-KR" dirty="0"/>
          </a:p>
          <a:p>
            <a:r>
              <a:rPr lang="ko-KR" altLang="en-US" dirty="0"/>
              <a:t>토스 </a:t>
            </a:r>
            <a:r>
              <a:rPr lang="en-US" altLang="ko-KR" dirty="0"/>
              <a:t>: </a:t>
            </a:r>
            <a:r>
              <a:rPr lang="ko-KR" altLang="en-US" dirty="0" err="1"/>
              <a:t>월화수목</a:t>
            </a:r>
            <a:r>
              <a:rPr lang="en-US" altLang="ko-KR" dirty="0"/>
              <a:t>(</a:t>
            </a:r>
            <a:r>
              <a:rPr lang="ko-KR" altLang="en-US" dirty="0"/>
              <a:t>야근</a:t>
            </a:r>
            <a:r>
              <a:rPr lang="en-US" altLang="ko-KR" dirty="0"/>
              <a:t>) </a:t>
            </a:r>
            <a:r>
              <a:rPr lang="ko-KR" altLang="en-US" dirty="0"/>
              <a:t>금요일 </a:t>
            </a:r>
            <a:r>
              <a:rPr lang="en-US" altLang="ko-KR" dirty="0"/>
              <a:t>(</a:t>
            </a:r>
            <a:r>
              <a:rPr lang="ko-KR" altLang="en-US" dirty="0"/>
              <a:t>재택</a:t>
            </a:r>
            <a:r>
              <a:rPr lang="en-US" altLang="ko-KR" dirty="0"/>
              <a:t>), </a:t>
            </a:r>
            <a:r>
              <a:rPr lang="ko-KR" altLang="en-US" dirty="0"/>
              <a:t>한달 통신비</a:t>
            </a:r>
            <a:r>
              <a:rPr lang="en-US" altLang="ko-KR" dirty="0"/>
              <a:t>, 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쓰레기봉투 </a:t>
            </a:r>
            <a:r>
              <a:rPr lang="en-US" altLang="ko-KR"/>
              <a:t>50L 1/4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43282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</TotalTime>
  <Words>371</Words>
  <Application>Microsoft Office PowerPoint</Application>
  <PresentationFormat>와이드스크린</PresentationFormat>
  <Paragraphs>60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쿠버네티스 발표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쿠버네티스 발표</dc:title>
  <dc:creator>sinjh1796@kaist.ac.kr</dc:creator>
  <cp:lastModifiedBy>sinjh1796@kaist.ac.kr</cp:lastModifiedBy>
  <cp:revision>31</cp:revision>
  <dcterms:created xsi:type="dcterms:W3CDTF">2021-06-11T06:44:38Z</dcterms:created>
  <dcterms:modified xsi:type="dcterms:W3CDTF">2021-07-06T12:50:49Z</dcterms:modified>
</cp:coreProperties>
</file>