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7BFB-DB6D-4FD9-91B4-6EF4D87A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FC08C-92A4-4F71-8C08-319F919F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23CB-3C06-4771-AA17-31337429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1AF-757D-43D3-AEBF-78FD592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5BC46-6D5B-4034-86DA-9734A54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B9DA-76B2-43B8-A82A-3D307581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FC08-DAAD-4AC0-9A0A-C3974F69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5C39-F5CC-4689-95A3-FB49BD7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8778E-9A5D-4276-8F6D-61CB103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CF245-6069-4B8A-8EF6-89532B3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32877-7EA9-4DD3-89DC-6731F8CCC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54286-2482-4F14-8A0D-075198BE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46148-6E73-4704-B419-580BD7B6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572B-6F38-4504-B562-77612471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C9E77-905E-481D-B2C3-802845BE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F060-F497-46D0-A044-967EEF5C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442F7-381E-4E06-9A7B-42C7A829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8418C-FA3C-45BA-95D7-C3C4FE1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51CF3-1549-4DEE-A807-3F6A8CA9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E7D3D-0CC0-4C5F-99EA-EF0987B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A2F4-5565-4019-BB06-D76AE304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54C6E-E988-4108-BFDC-9E6CA238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61B-A928-4BE8-9A58-A667E5F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EB9F-5982-475A-84A3-91070DBE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4D300-563B-479A-A5FA-0DB741AD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2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77CA3-D839-4C74-AF23-4AEF9DB3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F868-8437-4806-9B76-9E2486F2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CF669-5CAF-49C9-9A11-D0550AA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EF071-C8B6-472F-B56F-9A3E681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8B159-CAAD-4BD7-AB20-903FEC92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0043A-0883-4050-8CCF-4035473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8E8D-B5A6-4E82-98CB-8DFB8CAC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8AB9-4E77-4569-8929-AA5B68D1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C42F2-F2EC-4B00-A6E1-3AB69810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0DF9CF-14F0-4AE4-ADD7-6E0E8BFA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F058A-49CA-412E-9C24-9C0F05D71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22957-5E12-49FB-9995-6634CDB4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46B3B5-29B9-4DFE-9307-563C4154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017C9E-19BA-40AF-B0E5-CC1E6303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9874-B9FB-4511-ADCF-FF4DD79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26694-9AD1-4146-8894-E61338B8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A7379-64F6-4CE6-8936-932E5D55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F111BE-AD57-483A-90CF-23CA930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0CC5A-ACF7-40E4-9246-AEFC7F43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88E02-DB88-4D88-B3B7-B6679E3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BB9D5-DB6A-4392-9F2E-8031B26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87CE-B284-4BFB-A5B3-9218E67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FBD2-8E92-4DFD-A403-40661D5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70874-0159-460B-BB6A-1682C2D8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CBB76-4E1A-47ED-8378-9CD821F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3C504-9133-4AEC-B5B4-3202990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F02B0-1EFB-4F93-B3C8-CA62338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1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E8B2-271B-4CF1-B600-315B9BB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6E379-AEA7-480B-8268-66217B52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82637-1A62-4BD8-8DC3-ECFEF53A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7FB1-550E-4259-82D7-BFAB46E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6A2B-4A43-4C8D-B34A-4D667CE6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20F66-8FE4-463A-9EF1-81CAB8CD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55793-CE34-4727-977E-46CDD48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7BD08-B207-41AC-A248-853A3C2F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B4A2-3156-4D4B-8FA6-E68D9530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4EA-6A36-47BB-AD19-541C37F8F40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83F7-B2CA-4506-A096-9696BC54F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C385-1B31-4B37-92E2-2E443ADB5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6CB7-BA46-468D-A59D-29E41EEA7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b="1" dirty="0" err="1"/>
              <a:t>쿠버네티스</a:t>
            </a:r>
            <a:r>
              <a:rPr lang="ko-KR" altLang="en-US" sz="7200" b="1" dirty="0"/>
              <a:t>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945C7-6003-490B-8692-D30DBBB5A179}"/>
              </a:ext>
            </a:extLst>
          </p:cNvPr>
          <p:cNvSpPr txBox="1"/>
          <p:nvPr/>
        </p:nvSpPr>
        <p:spPr>
          <a:xfrm>
            <a:off x="4137170" y="4683001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최대휘</a:t>
            </a:r>
          </a:p>
        </p:txBody>
      </p:sp>
    </p:spTree>
    <p:extLst>
      <p:ext uri="{BB962C8B-B14F-4D97-AF65-F5344CB8AC3E}">
        <p14:creationId xmlns:p14="http://schemas.microsoft.com/office/powerpoint/2010/main" val="12956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Kubernetes </a:t>
            </a:r>
            <a:r>
              <a:rPr lang="ko-KR" altLang="en-US" sz="2400" b="1" dirty="0"/>
              <a:t>정리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87EC8-AE98-4278-934C-240358BC18F0}"/>
              </a:ext>
            </a:extLst>
          </p:cNvPr>
          <p:cNvSpPr txBox="1"/>
          <p:nvPr/>
        </p:nvSpPr>
        <p:spPr>
          <a:xfrm>
            <a:off x="947956" y="1568741"/>
            <a:ext cx="9504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Kubernetes</a:t>
            </a:r>
            <a:r>
              <a:rPr lang="en-US" altLang="ko-KR" dirty="0"/>
              <a:t> : </a:t>
            </a:r>
            <a:r>
              <a:rPr lang="ko-KR" altLang="en-US" dirty="0"/>
              <a:t>클라우드 환경에서 사용할 수 있는 컨테이너 운영체제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Kubernetes</a:t>
            </a:r>
            <a:r>
              <a:rPr lang="ko-KR" altLang="en-US" dirty="0"/>
              <a:t>는 자원 활용의 </a:t>
            </a:r>
            <a:r>
              <a:rPr lang="ko-KR" altLang="en-US" u="sng" dirty="0"/>
              <a:t>효율성</a:t>
            </a:r>
            <a:r>
              <a:rPr lang="ko-KR" altLang="en-US" dirty="0"/>
              <a:t>을 위해 </a:t>
            </a:r>
            <a:r>
              <a:rPr lang="en-US" altLang="ko-KR" dirty="0"/>
              <a:t>VM </a:t>
            </a:r>
            <a:r>
              <a:rPr lang="ko-KR" altLang="en-US" dirty="0" err="1"/>
              <a:t>윗단에</a:t>
            </a:r>
            <a:r>
              <a:rPr lang="ko-KR" altLang="en-US" dirty="0"/>
              <a:t> 위치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Master(Cluster </a:t>
            </a:r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관리하는 </a:t>
            </a:r>
            <a:r>
              <a:rPr lang="en-US" altLang="ko-KR" dirty="0"/>
              <a:t>Controller)</a:t>
            </a:r>
            <a:r>
              <a:rPr lang="ko-KR" altLang="en-US" dirty="0"/>
              <a:t>와 </a:t>
            </a:r>
            <a:r>
              <a:rPr lang="en-US" altLang="ko-KR" dirty="0"/>
              <a:t>Node(Container </a:t>
            </a:r>
            <a:r>
              <a:rPr lang="ko-KR" altLang="en-US" dirty="0"/>
              <a:t>배포 머신</a:t>
            </a:r>
            <a:r>
              <a:rPr lang="en-US" altLang="ko-KR" dirty="0"/>
              <a:t>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Object(Desired state)</a:t>
            </a:r>
            <a:r>
              <a:rPr lang="ko-KR" altLang="en-US" dirty="0"/>
              <a:t>와 </a:t>
            </a:r>
            <a:r>
              <a:rPr lang="en-US" altLang="ko-KR" dirty="0"/>
              <a:t>Controller(Object</a:t>
            </a:r>
            <a:r>
              <a:rPr lang="ko-KR" altLang="en-US" dirty="0"/>
              <a:t>가 설정된 상태를 유지하도록 관리</a:t>
            </a:r>
            <a:r>
              <a:rPr lang="en-US" altLang="ko-KR" dirty="0"/>
              <a:t>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Object</a:t>
            </a:r>
            <a:r>
              <a:rPr lang="ko-KR" altLang="en-US" dirty="0"/>
              <a:t>에는 </a:t>
            </a:r>
            <a:r>
              <a:rPr lang="en-US" altLang="ko-KR" dirty="0"/>
              <a:t>Pod(Container Application), Service, Volume, Namespace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Controller</a:t>
            </a:r>
            <a:r>
              <a:rPr lang="ko-KR" altLang="en-US" dirty="0"/>
              <a:t>에는 </a:t>
            </a:r>
            <a:r>
              <a:rPr lang="en-US" altLang="ko-KR" dirty="0" err="1"/>
              <a:t>ReplicaSet</a:t>
            </a:r>
            <a:r>
              <a:rPr lang="en-US" altLang="ko-KR" dirty="0"/>
              <a:t>, Deployment, Stateful set, </a:t>
            </a:r>
            <a:r>
              <a:rPr lang="en-US" altLang="ko-KR" dirty="0" err="1"/>
              <a:t>Daemone</a:t>
            </a:r>
            <a:r>
              <a:rPr lang="en-US" altLang="ko-KR" dirty="0"/>
              <a:t> Set, Job</a:t>
            </a:r>
            <a:r>
              <a:rPr lang="ko-KR" altLang="en-US" dirty="0"/>
              <a:t>등이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2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Kubernetes </a:t>
            </a:r>
            <a:r>
              <a:rPr lang="ko-KR" altLang="en-US" sz="2400" b="1" dirty="0"/>
              <a:t>정리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5EC82-288E-4082-8510-1569947E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58" y="1871662"/>
            <a:ext cx="4362450" cy="311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F7E3F-B7F9-49A5-8406-F71251555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56" y="1871662"/>
            <a:ext cx="4343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6" y="653809"/>
            <a:ext cx="508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Kubernetes Application </a:t>
            </a:r>
            <a:r>
              <a:rPr lang="ko-KR" altLang="en-US" sz="2400" b="1" dirty="0"/>
              <a:t>배포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B2E8-E2B8-4B73-BFDD-D366102D8FC0}"/>
              </a:ext>
            </a:extLst>
          </p:cNvPr>
          <p:cNvSpPr txBox="1"/>
          <p:nvPr/>
        </p:nvSpPr>
        <p:spPr>
          <a:xfrm>
            <a:off x="947956" y="1568741"/>
            <a:ext cx="10435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Kubernetes</a:t>
            </a:r>
            <a:r>
              <a:rPr lang="ko-KR" altLang="en-US" dirty="0"/>
              <a:t>는 </a:t>
            </a:r>
            <a:r>
              <a:rPr lang="en-US" altLang="ko-KR" dirty="0"/>
              <a:t>Application </a:t>
            </a:r>
            <a:r>
              <a:rPr lang="ko-KR" altLang="en-US" dirty="0"/>
              <a:t>배포를 위해 </a:t>
            </a:r>
            <a:r>
              <a:rPr lang="en-US" altLang="ko-KR" dirty="0"/>
              <a:t>Desired State</a:t>
            </a:r>
            <a:r>
              <a:rPr lang="ko-KR" altLang="en-US" dirty="0"/>
              <a:t>를 다양한 </a:t>
            </a:r>
            <a:r>
              <a:rPr lang="en-US" altLang="ko-KR" dirty="0"/>
              <a:t>Object</a:t>
            </a:r>
            <a:r>
              <a:rPr lang="ko-KR" altLang="en-US" dirty="0"/>
              <a:t>에 </a:t>
            </a:r>
            <a:r>
              <a:rPr lang="en-US" altLang="ko-KR" dirty="0"/>
              <a:t>Label</a:t>
            </a:r>
            <a:r>
              <a:rPr lang="ko-KR" altLang="en-US" dirty="0"/>
              <a:t>을 붙여 </a:t>
            </a:r>
            <a:r>
              <a:rPr lang="en-US" altLang="ko-KR" dirty="0" err="1"/>
              <a:t>yaml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Template</a:t>
            </a:r>
            <a:r>
              <a:rPr lang="ko-KR" altLang="en-US" dirty="0"/>
              <a:t>에 정의하여 </a:t>
            </a:r>
            <a:r>
              <a:rPr lang="en-US" altLang="ko-KR" dirty="0"/>
              <a:t>API </a:t>
            </a:r>
            <a:r>
              <a:rPr lang="ko-KR" altLang="en-US" dirty="0"/>
              <a:t>서버에 전달하는 방식을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Kubernetes</a:t>
            </a:r>
            <a:r>
              <a:rPr lang="ko-KR" altLang="en-US" dirty="0"/>
              <a:t>의 원하는 상태를 </a:t>
            </a:r>
            <a:r>
              <a:rPr lang="en-US" altLang="ko-KR" dirty="0"/>
              <a:t>Object Spec</a:t>
            </a:r>
            <a:r>
              <a:rPr lang="ko-KR" altLang="en-US" dirty="0"/>
              <a:t>으로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get (object </a:t>
            </a:r>
            <a:r>
              <a:rPr lang="ko-KR" altLang="en-US" dirty="0"/>
              <a:t>종류</a:t>
            </a:r>
            <a:r>
              <a:rPr lang="en-US" altLang="ko-KR" dirty="0"/>
              <a:t>) (container </a:t>
            </a:r>
            <a:r>
              <a:rPr lang="ko-KR" altLang="en-US" dirty="0"/>
              <a:t>이름</a:t>
            </a:r>
            <a:r>
              <a:rPr lang="en-US" altLang="ko-KR" dirty="0"/>
              <a:t>)  –</a:t>
            </a:r>
            <a:r>
              <a:rPr lang="en-US" altLang="ko-KR" dirty="0" err="1"/>
              <a:t>yaml</a:t>
            </a:r>
            <a:r>
              <a:rPr lang="ko-KR" altLang="en-US" dirty="0"/>
              <a:t>을 통해 확인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DED692-2DE4-4AA6-B8D0-A04F21157E1B}"/>
              </a:ext>
            </a:extLst>
          </p:cNvPr>
          <p:cNvSpPr/>
          <p:nvPr/>
        </p:nvSpPr>
        <p:spPr>
          <a:xfrm>
            <a:off x="3248184" y="3843130"/>
            <a:ext cx="5695632" cy="255984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kind : Object</a:t>
            </a:r>
            <a:r>
              <a:rPr lang="ko-KR" altLang="en-US" dirty="0"/>
              <a:t>의 종류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version : API </a:t>
            </a:r>
            <a:r>
              <a:rPr lang="ko-KR" altLang="en-US" dirty="0"/>
              <a:t>버전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metadata : Label</a:t>
            </a:r>
            <a:r>
              <a:rPr lang="ko-KR" altLang="en-US" dirty="0"/>
              <a:t>이나</a:t>
            </a:r>
            <a:r>
              <a:rPr lang="en-US" altLang="ko-KR" dirty="0"/>
              <a:t>, Resource </a:t>
            </a:r>
            <a:r>
              <a:rPr lang="ko-KR" altLang="en-US" dirty="0" err="1"/>
              <a:t>이름등</a:t>
            </a:r>
            <a:r>
              <a:rPr lang="ko-KR" altLang="en-US" dirty="0"/>
              <a:t> </a:t>
            </a:r>
            <a:r>
              <a:rPr lang="en-US" altLang="ko-KR" dirty="0"/>
              <a:t>metadata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spec : Resource</a:t>
            </a:r>
            <a:r>
              <a:rPr lang="ko-KR" altLang="en-US" dirty="0"/>
              <a:t>에 대한 상세 </a:t>
            </a:r>
            <a:r>
              <a:rPr lang="en-US" altLang="ko-KR" dirty="0"/>
              <a:t>spec</a:t>
            </a:r>
            <a:r>
              <a:rPr lang="ko-KR" altLang="en-US" dirty="0"/>
              <a:t>을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35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Container</a:t>
            </a:r>
            <a:r>
              <a:rPr lang="ko-KR" altLang="en-US" sz="2400" b="1" dirty="0"/>
              <a:t> 기본 명령어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B1425-701F-4F33-BC4C-4344DF2C273F}"/>
              </a:ext>
            </a:extLst>
          </p:cNvPr>
          <p:cNvSpPr txBox="1"/>
          <p:nvPr/>
        </p:nvSpPr>
        <p:spPr>
          <a:xfrm>
            <a:off x="1286339" y="1589383"/>
            <a:ext cx="9619321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Kubectl</a:t>
            </a:r>
            <a:r>
              <a:rPr lang="en-US" altLang="ko-KR" dirty="0"/>
              <a:t> : User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  <a:r>
              <a:rPr lang="ko-KR" altLang="en-US" dirty="0"/>
              <a:t>에 접근 할 수 있도록 </a:t>
            </a:r>
            <a:r>
              <a:rPr lang="en-US" altLang="ko-KR" dirty="0"/>
              <a:t>API</a:t>
            </a:r>
            <a:r>
              <a:rPr lang="ko-KR" altLang="en-US" dirty="0"/>
              <a:t>와 통신하기 위한 </a:t>
            </a:r>
            <a:r>
              <a:rPr lang="en-US" altLang="ko-KR" dirty="0"/>
              <a:t>tool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run &lt;name&gt; --image &lt;IMAGE&gt; : Container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get pod : </a:t>
            </a:r>
            <a:r>
              <a:rPr lang="ko-KR" altLang="en-US" dirty="0"/>
              <a:t>존재하는 </a:t>
            </a:r>
            <a:r>
              <a:rPr lang="en-US" altLang="ko-KR" dirty="0"/>
              <a:t>Container </a:t>
            </a:r>
            <a:r>
              <a:rPr lang="ko-KR" altLang="en-US" dirty="0"/>
              <a:t>목록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describe pod &lt;NAME&gt; : Container</a:t>
            </a:r>
            <a:r>
              <a:rPr lang="ko-KR" altLang="en-US" dirty="0"/>
              <a:t> 상세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logs &lt;NAME&gt; : Container </a:t>
            </a:r>
            <a:r>
              <a:rPr lang="ko-KR" altLang="en-US" dirty="0"/>
              <a:t>로그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exec &lt;NAME&gt; -- &lt;CMD&gt; : Terminal </a:t>
            </a:r>
            <a:r>
              <a:rPr lang="ko-KR" altLang="en-US" dirty="0"/>
              <a:t>명령어 전달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cp &lt;TARGET&gt; &lt;SOURCE&gt; : Container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edit pod &lt;NAME&gt; : Pod </a:t>
            </a:r>
            <a:r>
              <a:rPr lang="ko-KR" altLang="en-US" dirty="0"/>
              <a:t>편집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delete pod &lt;NAME&gt; : Pod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kubectl</a:t>
            </a:r>
            <a:r>
              <a:rPr lang="en-US" altLang="ko-KR" dirty="0"/>
              <a:t> apply –f &lt;FILE_NAME&gt; : </a:t>
            </a:r>
            <a:r>
              <a:rPr lang="ko-KR" altLang="en-US" dirty="0"/>
              <a:t>선언형 명령 정의서 기반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72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318ED5-A8E5-41C7-9947-5B42CE41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5" y="1860530"/>
            <a:ext cx="3295650" cy="285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F2FBEB-125C-47F2-B42F-B5CBB4FD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50" y="2891336"/>
            <a:ext cx="7543800" cy="2162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D2490-692E-4ED8-A2DB-1891DA2A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15" y="5646195"/>
            <a:ext cx="5362575" cy="29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8C2C1-B0B3-46FB-8A6B-30C3AB061B52}"/>
              </a:ext>
            </a:extLst>
          </p:cNvPr>
          <p:cNvSpPr txBox="1"/>
          <p:nvPr/>
        </p:nvSpPr>
        <p:spPr>
          <a:xfrm>
            <a:off x="569167" y="653809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Container</a:t>
            </a:r>
            <a:r>
              <a:rPr lang="ko-KR" altLang="en-US" sz="2400" b="1" dirty="0"/>
              <a:t> 기본 명령어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21075-4CC1-4750-A5C5-112720945B60}"/>
              </a:ext>
            </a:extLst>
          </p:cNvPr>
          <p:cNvSpPr txBox="1"/>
          <p:nvPr/>
        </p:nvSpPr>
        <p:spPr>
          <a:xfrm>
            <a:off x="594603" y="1415493"/>
            <a:ext cx="21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get pod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C89DF-2AD2-45A4-8216-6CF9EA0A8F20}"/>
              </a:ext>
            </a:extLst>
          </p:cNvPr>
          <p:cNvSpPr txBox="1"/>
          <p:nvPr/>
        </p:nvSpPr>
        <p:spPr>
          <a:xfrm>
            <a:off x="594603" y="2441106"/>
            <a:ext cx="21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get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EA14B-0041-4E14-B816-C7ABA60C30FD}"/>
              </a:ext>
            </a:extLst>
          </p:cNvPr>
          <p:cNvSpPr txBox="1"/>
          <p:nvPr/>
        </p:nvSpPr>
        <p:spPr>
          <a:xfrm>
            <a:off x="594603" y="5195964"/>
            <a:ext cx="21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exec</a:t>
            </a:r>
          </a:p>
        </p:txBody>
      </p:sp>
    </p:spTree>
    <p:extLst>
      <p:ext uri="{BB962C8B-B14F-4D97-AF65-F5344CB8AC3E}">
        <p14:creationId xmlns:p14="http://schemas.microsoft.com/office/powerpoint/2010/main" val="2024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BAA32E-815F-4084-88C6-980326560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7"/>
          <a:stretch/>
        </p:blipFill>
        <p:spPr>
          <a:xfrm>
            <a:off x="1801143" y="1233704"/>
            <a:ext cx="8589714" cy="5029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DAD19-3166-414B-ABD9-A135C9BA6B65}"/>
              </a:ext>
            </a:extLst>
          </p:cNvPr>
          <p:cNvSpPr txBox="1"/>
          <p:nvPr/>
        </p:nvSpPr>
        <p:spPr>
          <a:xfrm>
            <a:off x="966438" y="754919"/>
            <a:ext cx="21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describe</a:t>
            </a:r>
          </a:p>
        </p:txBody>
      </p:sp>
    </p:spTree>
    <p:extLst>
      <p:ext uri="{BB962C8B-B14F-4D97-AF65-F5344CB8AC3E}">
        <p14:creationId xmlns:p14="http://schemas.microsoft.com/office/powerpoint/2010/main" val="31294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933454-7FCE-4163-A361-595727DB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46" y="1381693"/>
            <a:ext cx="5105400" cy="1304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5995CD-0CC5-49D1-8F56-832E41BE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59" y="3927427"/>
            <a:ext cx="4962525" cy="457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4A894-00D3-47BD-AAC1-BD95113B0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246" y="3570642"/>
            <a:ext cx="5362575" cy="180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70195-B19A-4502-B037-4ECF7594353D}"/>
              </a:ext>
            </a:extLst>
          </p:cNvPr>
          <p:cNvSpPr txBox="1"/>
          <p:nvPr/>
        </p:nvSpPr>
        <p:spPr>
          <a:xfrm>
            <a:off x="795939" y="843029"/>
            <a:ext cx="21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exec bash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00B8A-B3F5-47C4-B852-13F669A344D5}"/>
              </a:ext>
            </a:extLst>
          </p:cNvPr>
          <p:cNvSpPr txBox="1"/>
          <p:nvPr/>
        </p:nvSpPr>
        <p:spPr>
          <a:xfrm>
            <a:off x="795938" y="3002132"/>
            <a:ext cx="21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0C796-C4E1-42D8-B72F-CD209BFC688B}"/>
              </a:ext>
            </a:extLst>
          </p:cNvPr>
          <p:cNvSpPr txBox="1"/>
          <p:nvPr/>
        </p:nvSpPr>
        <p:spPr>
          <a:xfrm>
            <a:off x="795937" y="4714884"/>
            <a:ext cx="238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kubectl</a:t>
            </a:r>
            <a:r>
              <a:rPr lang="en-US" altLang="ko-KR" sz="1400" dirty="0"/>
              <a:t> edit &amp; delete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AE80F8-4320-443A-AACC-3CD4A51DB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71" y="5347894"/>
            <a:ext cx="4762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6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311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쿠버네티스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발표</dc:title>
  <dc:creator>sinjh1796@kaist.ac.kr</dc:creator>
  <cp:lastModifiedBy>sinjh1796@kaist.ac.kr</cp:lastModifiedBy>
  <cp:revision>17</cp:revision>
  <dcterms:created xsi:type="dcterms:W3CDTF">2021-06-11T06:44:38Z</dcterms:created>
  <dcterms:modified xsi:type="dcterms:W3CDTF">2021-06-15T01:15:09Z</dcterms:modified>
</cp:coreProperties>
</file>