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47BFB-DB6D-4FD9-91B4-6EF4D87A9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3FC08C-92A4-4F71-8C08-319F919FD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EB23CB-3C06-4771-AA17-31337429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481AF-757D-43D3-AEBF-78FD592F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D5BC46-6D5B-4034-86DA-9734A540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3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BB9DA-76B2-43B8-A82A-3D307581B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53FC08-DAAD-4AC0-9A0A-C3974F69D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765C39-F5CC-4689-95A3-FB49BD78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68778E-9A5D-4276-8F6D-61CB1036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CF245-6069-4B8A-8EF6-89532B35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95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932877-7EA9-4DD3-89DC-6731F8CCC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F54286-2482-4F14-8A0D-075198BEF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46148-6E73-4704-B419-580BD7B6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7E572B-6F38-4504-B562-77612471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C9E77-905E-481D-B2C3-802845BEF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82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2F060-F497-46D0-A044-967EEF5C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442F7-381E-4E06-9A7B-42C7A829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8418C-FA3C-45BA-95D7-C3C4FE19D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51CF3-1549-4DEE-A807-3F6A8CA9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FE7D3D-0CC0-4C5F-99EA-EF0987B1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93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BA2F4-5565-4019-BB06-D76AE304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654C6E-E988-4108-BFDC-9E6CA238C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4161B-A928-4BE8-9A58-A667E5FB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8EB9F-5982-475A-84A3-91070DBEA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04D300-563B-479A-A5FA-0DB741AD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92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77CA3-D839-4C74-AF23-4AEF9DB3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4AF868-8437-4806-9B76-9E2486F28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ECF669-5CAF-49C9-9A11-D0550AA34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4EF071-C8B6-472F-B56F-9A3E6817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58B159-CAAD-4BD7-AB20-903FEC928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D0043A-0883-4050-8CCF-40354739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3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18E8D-B5A6-4E82-98CB-8DFB8CAC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548AB9-4E77-4569-8929-AA5B68D1D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2C42F2-F2EC-4B00-A6E1-3AB698108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0DF9CF-14F0-4AE4-ADD7-6E0E8BFAE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DF058A-49CA-412E-9C24-9C0F05D71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622957-5E12-49FB-9995-6634CDB4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46B3B5-29B9-4DFE-9307-563C4154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017C9E-19BA-40AF-B0E5-CC1E6303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8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69874-B9FB-4511-ADCF-FF4DD796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926694-9AD1-4146-8894-E61338B8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3A7379-64F6-4CE6-8936-932E5D55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F111BE-AD57-483A-90CF-23CA930B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1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10CC5A-ACF7-40E4-9246-AEFC7F43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B88E02-DB88-4D88-B3B7-B6679E3B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1BB9D5-DB6A-4392-9F2E-8031B26B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18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787CE-B284-4BFB-A5B3-9218E678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5FBD2-8E92-4DFD-A403-40661D53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070874-0159-460B-BB6A-1682C2D8B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CBB76-4E1A-47ED-8378-9CD821FC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F3C504-9133-4AEC-B5B4-3202990D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8F02B0-1EFB-4F93-B3C8-CA62338A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81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8E8B2-271B-4CF1-B600-315B9BBF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06E379-AEA7-480B-8268-66217B529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282637-1A62-4BD8-8DC3-ECFEF53A3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AC7FB1-550E-4259-82D7-BFAB46E2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14EA-6A36-47BB-AD19-541C37F8F404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686A2B-4A43-4C8D-B34A-4D667CE6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420F66-8FE4-463A-9EF1-81CAB8CD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9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D55793-CE34-4727-977E-46CDD484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F7BD08-B207-41AC-A248-853A3C2F5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7B4A2-3156-4D4B-8FA6-E68D95302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014EA-6A36-47BB-AD19-541C37F8F404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983F7-B2CA-4506-A096-9696BC54F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C385-1B31-4B37-92E2-2E443ADB5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9048-7362-4A19-A8BE-6C567E4A0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2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6CB7-BA46-468D-A59D-29E41EEA7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2543"/>
            <a:ext cx="9144000" cy="1334964"/>
          </a:xfrm>
        </p:spPr>
        <p:txBody>
          <a:bodyPr>
            <a:normAutofit/>
          </a:bodyPr>
          <a:lstStyle/>
          <a:p>
            <a:r>
              <a:rPr lang="ko-KR" altLang="en-US" sz="7200" b="1" dirty="0" err="1"/>
              <a:t>쿠버네티스</a:t>
            </a:r>
            <a:r>
              <a:rPr lang="ko-KR" altLang="en-US" sz="7200" b="1" dirty="0"/>
              <a:t> 발표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7945C7-6003-490B-8692-D30DBBB5A179}"/>
              </a:ext>
            </a:extLst>
          </p:cNvPr>
          <p:cNvSpPr txBox="1"/>
          <p:nvPr/>
        </p:nvSpPr>
        <p:spPr>
          <a:xfrm>
            <a:off x="4137170" y="4683001"/>
            <a:ext cx="391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Choi </a:t>
            </a:r>
            <a:r>
              <a:rPr lang="en-US" altLang="ko-KR" b="1" dirty="0" err="1"/>
              <a:t>Dae</a:t>
            </a:r>
            <a:r>
              <a:rPr lang="en-US" altLang="ko-KR" b="1" dirty="0"/>
              <a:t> </a:t>
            </a:r>
            <a:r>
              <a:rPr lang="en-US" altLang="ko-KR" b="1" dirty="0" err="1"/>
              <a:t>Hwi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FE7FA25-936E-424F-952A-5D22172C4536}"/>
              </a:ext>
            </a:extLst>
          </p:cNvPr>
          <p:cNvSpPr/>
          <p:nvPr/>
        </p:nvSpPr>
        <p:spPr>
          <a:xfrm>
            <a:off x="2785145" y="2697912"/>
            <a:ext cx="6635692" cy="120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831A03-2038-4D70-B367-7F3E1EC9C336}"/>
              </a:ext>
            </a:extLst>
          </p:cNvPr>
          <p:cNvSpPr/>
          <p:nvPr/>
        </p:nvSpPr>
        <p:spPr>
          <a:xfrm>
            <a:off x="2785145" y="1181733"/>
            <a:ext cx="6635692" cy="120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62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2C362B-3AD7-470E-BB49-5A23085FD424}"/>
              </a:ext>
            </a:extLst>
          </p:cNvPr>
          <p:cNvSpPr txBox="1"/>
          <p:nvPr/>
        </p:nvSpPr>
        <p:spPr>
          <a:xfrm>
            <a:off x="418165" y="349682"/>
            <a:ext cx="3778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Storage</a:t>
            </a:r>
            <a:endParaRPr lang="ko-KR" altLang="en-US" sz="2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5B1ADE-CD98-441E-BD82-79425DA0C654}"/>
              </a:ext>
            </a:extLst>
          </p:cNvPr>
          <p:cNvSpPr/>
          <p:nvPr/>
        </p:nvSpPr>
        <p:spPr>
          <a:xfrm>
            <a:off x="528506" y="811347"/>
            <a:ext cx="11663494" cy="94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E5A721-02FB-4C81-96EB-F91BAB83F2F8}"/>
              </a:ext>
            </a:extLst>
          </p:cNvPr>
          <p:cNvSpPr txBox="1"/>
          <p:nvPr/>
        </p:nvSpPr>
        <p:spPr>
          <a:xfrm>
            <a:off x="1400961" y="4496500"/>
            <a:ext cx="156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Disk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56D82F-D5FA-440D-B235-3E53F6017F27}"/>
              </a:ext>
            </a:extLst>
          </p:cNvPr>
          <p:cNvSpPr txBox="1"/>
          <p:nvPr/>
        </p:nvSpPr>
        <p:spPr>
          <a:xfrm>
            <a:off x="721453" y="5050293"/>
            <a:ext cx="297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물리적 저장 장치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714615C-7106-411E-AB8E-64A27D0FB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23" y="2242769"/>
            <a:ext cx="2218218" cy="198249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F4A4B88D-BEA4-49BD-B25E-376A55D8EE29}"/>
              </a:ext>
            </a:extLst>
          </p:cNvPr>
          <p:cNvGrpSpPr/>
          <p:nvPr/>
        </p:nvGrpSpPr>
        <p:grpSpPr>
          <a:xfrm>
            <a:off x="4742729" y="2259546"/>
            <a:ext cx="2128736" cy="1982496"/>
            <a:chOff x="4507837" y="1722650"/>
            <a:chExt cx="2128736" cy="1982496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7AB082ED-D3C4-4EC9-AF67-EFD7184790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017"/>
            <a:stretch/>
          </p:blipFill>
          <p:spPr>
            <a:xfrm>
              <a:off x="5572205" y="1722651"/>
              <a:ext cx="1064368" cy="1982495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D290AD9C-9A7A-4CB8-A063-EF05F59CA5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35000"/>
            </a:blip>
            <a:srcRect l="52017"/>
            <a:stretch/>
          </p:blipFill>
          <p:spPr>
            <a:xfrm flipH="1">
              <a:off x="4507837" y="1722650"/>
              <a:ext cx="1064368" cy="1982495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0C18C9C-5079-485F-AB60-EC2B87064877}"/>
              </a:ext>
            </a:extLst>
          </p:cNvPr>
          <p:cNvSpPr txBox="1"/>
          <p:nvPr/>
        </p:nvSpPr>
        <p:spPr>
          <a:xfrm>
            <a:off x="5022726" y="4496500"/>
            <a:ext cx="156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Partition</a:t>
            </a:r>
            <a:endParaRPr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5345A6-2207-483D-98F0-E8A24A3DD129}"/>
              </a:ext>
            </a:extLst>
          </p:cNvPr>
          <p:cNvSpPr txBox="1"/>
          <p:nvPr/>
        </p:nvSpPr>
        <p:spPr>
          <a:xfrm>
            <a:off x="4318051" y="5050293"/>
            <a:ext cx="2978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Disk</a:t>
            </a:r>
            <a:r>
              <a:rPr lang="ko-KR" altLang="en-US" dirty="0"/>
              <a:t>를 논리적인</a:t>
            </a:r>
            <a:r>
              <a:rPr lang="en-US" altLang="ko-KR" dirty="0"/>
              <a:t> </a:t>
            </a:r>
            <a:r>
              <a:rPr lang="ko-KR" altLang="en-US" dirty="0"/>
              <a:t>별도의</a:t>
            </a:r>
            <a:r>
              <a:rPr lang="en-US" altLang="ko-KR" dirty="0"/>
              <a:t> </a:t>
            </a:r>
            <a:r>
              <a:rPr lang="ko-KR" altLang="en-US" dirty="0"/>
              <a:t>데이터 영역으로 분리한 것</a:t>
            </a:r>
          </a:p>
        </p:txBody>
      </p:sp>
      <p:sp>
        <p:nvSpPr>
          <p:cNvPr id="37" name="순서도: 자기 디스크 36">
            <a:extLst>
              <a:ext uri="{FF2B5EF4-FFF2-40B4-BE49-F238E27FC236}">
                <a16:creationId xmlns:a16="http://schemas.microsoft.com/office/drawing/2014/main" id="{BB2453C3-F127-4B84-AC30-1BD363C9EBCE}"/>
              </a:ext>
            </a:extLst>
          </p:cNvPr>
          <p:cNvSpPr/>
          <p:nvPr/>
        </p:nvSpPr>
        <p:spPr>
          <a:xfrm>
            <a:off x="8632272" y="2718034"/>
            <a:ext cx="1761688" cy="118033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Volume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D9C830-F863-4133-8D5E-F001C8E613FF}"/>
              </a:ext>
            </a:extLst>
          </p:cNvPr>
          <p:cNvSpPr txBox="1"/>
          <p:nvPr/>
        </p:nvSpPr>
        <p:spPr>
          <a:xfrm>
            <a:off x="8728745" y="4496500"/>
            <a:ext cx="156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Volume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3734EE-D272-4DD5-A507-C0CC084E1070}"/>
              </a:ext>
            </a:extLst>
          </p:cNvPr>
          <p:cNvSpPr txBox="1"/>
          <p:nvPr/>
        </p:nvSpPr>
        <p:spPr>
          <a:xfrm>
            <a:off x="8024070" y="5050292"/>
            <a:ext cx="2978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단일 파일시스템으로 접근 가능한 논리적 저장 영역</a:t>
            </a:r>
          </a:p>
        </p:txBody>
      </p:sp>
    </p:spTree>
    <p:extLst>
      <p:ext uri="{BB962C8B-B14F-4D97-AF65-F5344CB8AC3E}">
        <p14:creationId xmlns:p14="http://schemas.microsoft.com/office/powerpoint/2010/main" val="396922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2C362B-3AD7-470E-BB49-5A23085FD424}"/>
              </a:ext>
            </a:extLst>
          </p:cNvPr>
          <p:cNvSpPr txBox="1"/>
          <p:nvPr/>
        </p:nvSpPr>
        <p:spPr>
          <a:xfrm>
            <a:off x="418165" y="349682"/>
            <a:ext cx="3778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Server Storage</a:t>
            </a:r>
            <a:endParaRPr lang="ko-KR" altLang="en-US" sz="2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5B1ADE-CD98-441E-BD82-79425DA0C654}"/>
              </a:ext>
            </a:extLst>
          </p:cNvPr>
          <p:cNvSpPr/>
          <p:nvPr/>
        </p:nvSpPr>
        <p:spPr>
          <a:xfrm>
            <a:off x="528506" y="811347"/>
            <a:ext cx="11663494" cy="94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21A9FB-505B-4D62-A136-A503B5AFC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853" y="1171050"/>
            <a:ext cx="860710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2C362B-3AD7-470E-BB49-5A23085FD424}"/>
              </a:ext>
            </a:extLst>
          </p:cNvPr>
          <p:cNvSpPr txBox="1"/>
          <p:nvPr/>
        </p:nvSpPr>
        <p:spPr>
          <a:xfrm>
            <a:off x="418165" y="349682"/>
            <a:ext cx="3778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PersistentVolume</a:t>
            </a:r>
            <a:endParaRPr lang="ko-KR" altLang="en-US" sz="2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5B1ADE-CD98-441E-BD82-79425DA0C654}"/>
              </a:ext>
            </a:extLst>
          </p:cNvPr>
          <p:cNvSpPr/>
          <p:nvPr/>
        </p:nvSpPr>
        <p:spPr>
          <a:xfrm>
            <a:off x="528506" y="811347"/>
            <a:ext cx="11663494" cy="94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10DD13-CE71-487D-8D21-174884E6CEE4}"/>
              </a:ext>
            </a:extLst>
          </p:cNvPr>
          <p:cNvSpPr txBox="1"/>
          <p:nvPr/>
        </p:nvSpPr>
        <p:spPr>
          <a:xfrm>
            <a:off x="771787" y="1073791"/>
            <a:ext cx="107882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Stateless App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한 </a:t>
            </a:r>
            <a:r>
              <a:rPr lang="en-US" altLang="ko-KR" dirty="0"/>
              <a:t>pod</a:t>
            </a:r>
            <a:r>
              <a:rPr lang="ko-KR" altLang="en-US" dirty="0"/>
              <a:t>에서 생성된 </a:t>
            </a:r>
            <a:r>
              <a:rPr lang="en-US" altLang="ko-KR" dirty="0"/>
              <a:t>data</a:t>
            </a:r>
            <a:r>
              <a:rPr lang="ko-KR" altLang="en-US" dirty="0"/>
              <a:t>는 </a:t>
            </a:r>
            <a:r>
              <a:rPr lang="en-US" altLang="ko-KR" dirty="0"/>
              <a:t>pod</a:t>
            </a:r>
            <a:r>
              <a:rPr lang="ko-KR" altLang="en-US" dirty="0"/>
              <a:t>의 </a:t>
            </a:r>
            <a:r>
              <a:rPr lang="en-US" altLang="ko-KR" dirty="0"/>
              <a:t>life</a:t>
            </a:r>
            <a:r>
              <a:rPr lang="ko-KR" altLang="en-US" dirty="0"/>
              <a:t>가 끝나면 함께 소멸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Persistent Storage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/>
            <a:r>
              <a:rPr lang="ko-KR" altLang="en-US" dirty="0"/>
              <a:t>영속성을 띄는</a:t>
            </a:r>
            <a:r>
              <a:rPr lang="en-US" altLang="ko-KR" dirty="0"/>
              <a:t>(Session</a:t>
            </a:r>
            <a:r>
              <a:rPr lang="ko-KR" altLang="en-US" dirty="0"/>
              <a:t>의 </a:t>
            </a:r>
            <a:r>
              <a:rPr lang="en-US" altLang="ko-KR" dirty="0"/>
              <a:t>life</a:t>
            </a:r>
            <a:r>
              <a:rPr lang="ko-KR" altLang="en-US" dirty="0"/>
              <a:t>와 상관없는</a:t>
            </a:r>
            <a:r>
              <a:rPr lang="en-US" altLang="ko-KR" dirty="0"/>
              <a:t>) </a:t>
            </a:r>
            <a:r>
              <a:rPr lang="ko-KR" altLang="en-US" dirty="0"/>
              <a:t>저장소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PersistentVolume</a:t>
            </a:r>
            <a:r>
              <a:rPr lang="en-US" altLang="ko-KR" dirty="0"/>
              <a:t>(PV)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/>
            <a:r>
              <a:rPr lang="en-US" altLang="ko-KR" dirty="0"/>
              <a:t>Pod</a:t>
            </a:r>
            <a:r>
              <a:rPr lang="ko-KR" altLang="en-US" dirty="0"/>
              <a:t>의 </a:t>
            </a:r>
            <a:r>
              <a:rPr lang="en-US" altLang="ko-KR" dirty="0"/>
              <a:t>Life</a:t>
            </a:r>
            <a:r>
              <a:rPr lang="ko-KR" altLang="en-US" dirty="0"/>
              <a:t>와 상관없이 영속적으로 존재하는 저장소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PersistentVolumeClaim</a:t>
            </a:r>
            <a:r>
              <a:rPr lang="en-US" altLang="ko-KR" dirty="0"/>
              <a:t>(PVC)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/>
            <a:r>
              <a:rPr lang="ko-KR" altLang="en-US" dirty="0"/>
              <a:t>저장소 사용자가 </a:t>
            </a:r>
            <a:r>
              <a:rPr lang="en-US" altLang="ko-KR" dirty="0"/>
              <a:t>PV</a:t>
            </a:r>
            <a:r>
              <a:rPr lang="ko-KR" altLang="en-US" dirty="0"/>
              <a:t>를 요청하는 </a:t>
            </a:r>
            <a:r>
              <a:rPr lang="en-US" altLang="ko-KR" dirty="0"/>
              <a:t>Resource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354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2C362B-3AD7-470E-BB49-5A23085FD424}"/>
              </a:ext>
            </a:extLst>
          </p:cNvPr>
          <p:cNvSpPr txBox="1"/>
          <p:nvPr/>
        </p:nvSpPr>
        <p:spPr>
          <a:xfrm>
            <a:off x="418165" y="349682"/>
            <a:ext cx="3778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PersistentVolume</a:t>
            </a:r>
            <a:endParaRPr lang="ko-KR" altLang="en-US" sz="2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5B1ADE-CD98-441E-BD82-79425DA0C654}"/>
              </a:ext>
            </a:extLst>
          </p:cNvPr>
          <p:cNvSpPr/>
          <p:nvPr/>
        </p:nvSpPr>
        <p:spPr>
          <a:xfrm>
            <a:off x="528506" y="811347"/>
            <a:ext cx="11663494" cy="94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48E372-FC51-437A-BDFB-9C0BA210C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977" y="1620124"/>
            <a:ext cx="4057650" cy="3886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85CF79-A507-4ADA-BC0E-D88BCE66A9D0}"/>
              </a:ext>
            </a:extLst>
          </p:cNvPr>
          <p:cNvSpPr txBox="1"/>
          <p:nvPr/>
        </p:nvSpPr>
        <p:spPr>
          <a:xfrm>
            <a:off x="6509857" y="1786855"/>
            <a:ext cx="5176007" cy="3639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Capacity : </a:t>
            </a:r>
            <a:r>
              <a:rPr lang="ko-KR" altLang="en-US" dirty="0"/>
              <a:t>용량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/>
              <a:t>VolumeMode</a:t>
            </a:r>
            <a:r>
              <a:rPr lang="en-US" altLang="ko-KR" dirty="0"/>
              <a:t> : Filesystem/Raw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Reclaim Policy : Retain/Recycle/Delete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Access Mode : 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ReadWiteOnce</a:t>
            </a:r>
            <a:r>
              <a:rPr lang="en-US" altLang="ko-KR" dirty="0"/>
              <a:t>(</a:t>
            </a:r>
            <a:r>
              <a:rPr lang="ko-KR" altLang="en-US" dirty="0"/>
              <a:t>하나의 </a:t>
            </a:r>
            <a:r>
              <a:rPr lang="en-US" altLang="ko-KR" dirty="0"/>
              <a:t>Pod</a:t>
            </a:r>
            <a:r>
              <a:rPr lang="ko-KR" altLang="en-US" dirty="0"/>
              <a:t>에만 </a:t>
            </a:r>
            <a:r>
              <a:rPr lang="en-US" altLang="ko-KR" dirty="0"/>
              <a:t>mount, </a:t>
            </a:r>
            <a:r>
              <a:rPr lang="en-US" altLang="ko-KR" dirty="0" err="1"/>
              <a:t>wr</a:t>
            </a:r>
            <a:r>
              <a:rPr lang="en-US" altLang="ko-KR" dirty="0"/>
              <a:t>/</a:t>
            </a:r>
            <a:r>
              <a:rPr lang="en-US" altLang="ko-KR" dirty="0" err="1"/>
              <a:t>rd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ReadOnlyMany</a:t>
            </a:r>
            <a:r>
              <a:rPr lang="en-US" altLang="ko-KR" dirty="0"/>
              <a:t>(</a:t>
            </a:r>
            <a:r>
              <a:rPr lang="en-US" altLang="ko-KR" dirty="0" err="1"/>
              <a:t>rd</a:t>
            </a:r>
            <a:r>
              <a:rPr lang="ko-KR" altLang="en-US" dirty="0"/>
              <a:t>만 여러 </a:t>
            </a:r>
            <a:r>
              <a:rPr lang="en-US" altLang="ko-KR" dirty="0"/>
              <a:t>Pod</a:t>
            </a:r>
            <a:r>
              <a:rPr lang="ko-KR" altLang="en-US" dirty="0"/>
              <a:t>에서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ReadWriteMany</a:t>
            </a:r>
            <a:r>
              <a:rPr lang="en-US" altLang="ko-KR" dirty="0"/>
              <a:t>(</a:t>
            </a:r>
            <a:r>
              <a:rPr lang="ko-KR" altLang="en-US" dirty="0"/>
              <a:t>여러 </a:t>
            </a:r>
            <a:r>
              <a:rPr lang="en-US" altLang="ko-KR" dirty="0"/>
              <a:t>Pod</a:t>
            </a:r>
            <a:r>
              <a:rPr lang="ko-KR" altLang="en-US" dirty="0"/>
              <a:t>에서 </a:t>
            </a:r>
            <a:r>
              <a:rPr lang="en-US" altLang="ko-KR" dirty="0" err="1"/>
              <a:t>wr</a:t>
            </a:r>
            <a:r>
              <a:rPr lang="en-US" altLang="ko-KR" dirty="0"/>
              <a:t>/</a:t>
            </a:r>
            <a:r>
              <a:rPr lang="en-US" altLang="ko-KR" dirty="0" err="1"/>
              <a:t>rd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20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2C362B-3AD7-470E-BB49-5A23085FD424}"/>
              </a:ext>
            </a:extLst>
          </p:cNvPr>
          <p:cNvSpPr txBox="1"/>
          <p:nvPr/>
        </p:nvSpPr>
        <p:spPr>
          <a:xfrm>
            <a:off x="418165" y="349682"/>
            <a:ext cx="3778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PersistentVolumeClaim</a:t>
            </a:r>
            <a:endParaRPr lang="ko-KR" altLang="en-US" sz="2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5B1ADE-CD98-441E-BD82-79425DA0C654}"/>
              </a:ext>
            </a:extLst>
          </p:cNvPr>
          <p:cNvSpPr/>
          <p:nvPr/>
        </p:nvSpPr>
        <p:spPr>
          <a:xfrm>
            <a:off x="528506" y="811347"/>
            <a:ext cx="11663494" cy="94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EF0EC0-9686-4327-8F32-7C6696996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032" y="1585912"/>
            <a:ext cx="5438775" cy="3686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EA3C63-C05B-422F-8405-E88622D510A2}"/>
              </a:ext>
            </a:extLst>
          </p:cNvPr>
          <p:cNvSpPr txBox="1"/>
          <p:nvPr/>
        </p:nvSpPr>
        <p:spPr>
          <a:xfrm>
            <a:off x="7029974" y="1845578"/>
            <a:ext cx="4647501" cy="1146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resource : </a:t>
            </a:r>
            <a:r>
              <a:rPr lang="ko-KR" altLang="en-US" dirty="0"/>
              <a:t>필요한 </a:t>
            </a:r>
            <a:r>
              <a:rPr lang="en-US" altLang="ko-KR" dirty="0"/>
              <a:t>Volume</a:t>
            </a:r>
            <a:r>
              <a:rPr lang="ko-KR" altLang="en-US" dirty="0"/>
              <a:t>을 정의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Selector : </a:t>
            </a:r>
            <a:r>
              <a:rPr lang="ko-KR" altLang="en-US" dirty="0"/>
              <a:t>생성된 </a:t>
            </a:r>
            <a:r>
              <a:rPr lang="en-US" altLang="ko-KR" dirty="0"/>
              <a:t>PV </a:t>
            </a:r>
            <a:r>
              <a:rPr lang="ko-KR" altLang="en-US" dirty="0"/>
              <a:t>중</a:t>
            </a:r>
            <a:r>
              <a:rPr lang="en-US" altLang="ko-KR" dirty="0"/>
              <a:t>, label</a:t>
            </a:r>
            <a:r>
              <a:rPr lang="ko-KR" altLang="en-US" dirty="0"/>
              <a:t>에 매칭되는 </a:t>
            </a:r>
            <a:r>
              <a:rPr lang="en-US" altLang="ko-KR" dirty="0"/>
              <a:t>Volume</a:t>
            </a:r>
            <a:r>
              <a:rPr lang="ko-KR" altLang="en-US" dirty="0"/>
              <a:t>을 찾아서 연결하기 위한 </a:t>
            </a:r>
            <a:r>
              <a:rPr lang="en-US" altLang="ko-KR" dirty="0"/>
              <a:t>data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272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2C362B-3AD7-470E-BB49-5A23085FD424}"/>
              </a:ext>
            </a:extLst>
          </p:cNvPr>
          <p:cNvSpPr txBox="1"/>
          <p:nvPr/>
        </p:nvSpPr>
        <p:spPr>
          <a:xfrm>
            <a:off x="418165" y="349682"/>
            <a:ext cx="3778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Kubernetes Storage</a:t>
            </a:r>
            <a:endParaRPr lang="ko-KR" altLang="en-US" sz="2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5B1ADE-CD98-441E-BD82-79425DA0C654}"/>
              </a:ext>
            </a:extLst>
          </p:cNvPr>
          <p:cNvSpPr/>
          <p:nvPr/>
        </p:nvSpPr>
        <p:spPr>
          <a:xfrm>
            <a:off x="528506" y="811347"/>
            <a:ext cx="11663494" cy="94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A3B9B5-2036-4772-BAC5-CADE3004D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682" y="2151539"/>
            <a:ext cx="9415725" cy="27405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FC5FB2-7B8D-4530-8344-BA9BD9483588}"/>
              </a:ext>
            </a:extLst>
          </p:cNvPr>
          <p:cNvSpPr txBox="1"/>
          <p:nvPr/>
        </p:nvSpPr>
        <p:spPr>
          <a:xfrm>
            <a:off x="796954" y="5310232"/>
            <a:ext cx="1054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PV </a:t>
            </a:r>
            <a:r>
              <a:rPr lang="ko-KR" altLang="en-US" dirty="0"/>
              <a:t>생성</a:t>
            </a:r>
            <a:r>
              <a:rPr lang="en-US" altLang="ko-KR" dirty="0"/>
              <a:t>(Available) → Binding(Bound) → Delete(Released)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62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2C362B-3AD7-470E-BB49-5A23085FD424}"/>
              </a:ext>
            </a:extLst>
          </p:cNvPr>
          <p:cNvSpPr txBox="1"/>
          <p:nvPr/>
        </p:nvSpPr>
        <p:spPr>
          <a:xfrm>
            <a:off x="418165" y="349682"/>
            <a:ext cx="3778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StorageClass</a:t>
            </a:r>
            <a:endParaRPr lang="ko-KR" altLang="en-US" sz="2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5B1ADE-CD98-441E-BD82-79425DA0C654}"/>
              </a:ext>
            </a:extLst>
          </p:cNvPr>
          <p:cNvSpPr/>
          <p:nvPr/>
        </p:nvSpPr>
        <p:spPr>
          <a:xfrm>
            <a:off x="528506" y="811347"/>
            <a:ext cx="11663494" cy="94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9A401F-548F-4E80-A33D-12328AC924CF}"/>
              </a:ext>
            </a:extLst>
          </p:cNvPr>
          <p:cNvSpPr txBox="1"/>
          <p:nvPr/>
        </p:nvSpPr>
        <p:spPr>
          <a:xfrm>
            <a:off x="771787" y="1073791"/>
            <a:ext cx="10788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StorageClass</a:t>
            </a:r>
            <a:r>
              <a:rPr lang="en-US" altLang="ko-KR" dirty="0"/>
              <a:t> : </a:t>
            </a:r>
            <a:r>
              <a:rPr lang="ko-KR" altLang="en-US" dirty="0"/>
              <a:t>동적 </a:t>
            </a:r>
            <a:r>
              <a:rPr lang="en-US" altLang="ko-KR" dirty="0"/>
              <a:t>Volume </a:t>
            </a:r>
            <a:r>
              <a:rPr lang="ko-KR" altLang="en-US" dirty="0"/>
              <a:t>사용을 위한 정의</a:t>
            </a:r>
            <a:r>
              <a:rPr lang="en-US" altLang="ko-KR" dirty="0"/>
              <a:t>(</a:t>
            </a:r>
            <a:r>
              <a:rPr lang="ko-KR" altLang="en-US" dirty="0" err="1"/>
              <a:t>쿠버네티스</a:t>
            </a:r>
            <a:r>
              <a:rPr lang="ko-KR" altLang="en-US" dirty="0"/>
              <a:t> </a:t>
            </a:r>
            <a:r>
              <a:rPr lang="en-US" altLang="ko-KR" dirty="0"/>
              <a:t>1.6</a:t>
            </a:r>
            <a:r>
              <a:rPr lang="ko-KR" altLang="en-US" dirty="0"/>
              <a:t>부터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/>
            <a:r>
              <a:rPr lang="en-US" altLang="ko-KR" dirty="0"/>
              <a:t>PV </a:t>
            </a:r>
            <a:r>
              <a:rPr lang="ko-KR" altLang="en-US" dirty="0"/>
              <a:t>없이</a:t>
            </a:r>
            <a:r>
              <a:rPr lang="en-US" altLang="ko-KR" dirty="0"/>
              <a:t>, PVC</a:t>
            </a:r>
            <a:r>
              <a:rPr lang="ko-KR" altLang="en-US" dirty="0"/>
              <a:t>로만 물리적 </a:t>
            </a:r>
            <a:r>
              <a:rPr lang="en-US" altLang="ko-KR" dirty="0"/>
              <a:t>Disk </a:t>
            </a:r>
            <a:r>
              <a:rPr lang="ko-KR" altLang="en-US" dirty="0"/>
              <a:t>생성</a:t>
            </a:r>
            <a:r>
              <a:rPr lang="en-US" altLang="ko-KR" dirty="0"/>
              <a:t>, PV </a:t>
            </a:r>
            <a:r>
              <a:rPr lang="ko-KR" altLang="en-US" dirty="0"/>
              <a:t>생성을 자동화함</a:t>
            </a:r>
            <a:r>
              <a:rPr lang="en-US" altLang="ko-KR" dirty="0"/>
              <a:t>(</a:t>
            </a:r>
            <a:r>
              <a:rPr lang="ko-KR" altLang="en-US" dirty="0"/>
              <a:t>동적 생성</a:t>
            </a:r>
            <a:r>
              <a:rPr lang="en-US" altLang="ko-KR" dirty="0"/>
              <a:t>) </a:t>
            </a:r>
          </a:p>
          <a:p>
            <a:pPr lvl="1"/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6CEDC8-0133-4CB3-A8C9-71944F7B6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15" y="2305662"/>
            <a:ext cx="10234569" cy="347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4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196</Words>
  <Application>Microsoft Office PowerPoint</Application>
  <PresentationFormat>와이드스크린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쿠버네티스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쿠버네티스 발표</dc:title>
  <dc:creator>sinjh1796@kaist.ac.kr</dc:creator>
  <cp:lastModifiedBy>sinjh1796@kaist.ac.kr</cp:lastModifiedBy>
  <cp:revision>45</cp:revision>
  <dcterms:created xsi:type="dcterms:W3CDTF">2021-06-11T06:44:38Z</dcterms:created>
  <dcterms:modified xsi:type="dcterms:W3CDTF">2021-07-27T13:03:55Z</dcterms:modified>
</cp:coreProperties>
</file>