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1284" y="1080655"/>
            <a:ext cx="9215251" cy="1591293"/>
          </a:xfrm>
        </p:spPr>
        <p:txBody>
          <a:bodyPr/>
          <a:lstStyle/>
          <a:p>
            <a:r>
              <a:rPr kumimoji="1" lang="ja-JP" altLang="en-US" dirty="0" smtClean="0"/>
              <a:t>位置情報サービスを利用したアプリ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550111" cy="2608757"/>
          </a:xfrm>
        </p:spPr>
        <p:txBody>
          <a:bodyPr>
            <a:noAutofit/>
          </a:bodyPr>
          <a:lstStyle/>
          <a:p>
            <a:pPr algn="r"/>
            <a:r>
              <a:rPr lang="en-US" altLang="ja-JP" sz="2800" dirty="0" smtClean="0"/>
              <a:t>21611222</a:t>
            </a:r>
            <a:r>
              <a:rPr lang="ja-JP" altLang="en-US" sz="2800" dirty="0" smtClean="0"/>
              <a:t>　鈴木琢</a:t>
            </a:r>
            <a:endParaRPr lang="en-US" altLang="ja-JP" sz="2800" dirty="0" smtClean="0"/>
          </a:p>
          <a:p>
            <a:pPr algn="r"/>
            <a:r>
              <a:rPr kumimoji="1" lang="en-US" altLang="ja-JP" sz="2800" dirty="0" smtClean="0"/>
              <a:t>21611283</a:t>
            </a:r>
            <a:r>
              <a:rPr kumimoji="1" lang="ja-JP" altLang="en-US" sz="2800" dirty="0" smtClean="0"/>
              <a:t>　中山貴文</a:t>
            </a:r>
            <a:endParaRPr kumimoji="1" lang="en-US" altLang="ja-JP" sz="2800" dirty="0" smtClean="0"/>
          </a:p>
          <a:p>
            <a:pPr algn="r"/>
            <a:r>
              <a:rPr lang="en-US" altLang="ja-JP" sz="2800" dirty="0" smtClean="0"/>
              <a:t>21611284</a:t>
            </a:r>
            <a:r>
              <a:rPr lang="ja-JP" altLang="en-US" sz="2800" dirty="0" smtClean="0"/>
              <a:t>　行木智哉</a:t>
            </a:r>
            <a:endParaRPr lang="en-US" altLang="ja-JP" sz="2800" dirty="0" smtClean="0"/>
          </a:p>
          <a:p>
            <a:pPr algn="r"/>
            <a:r>
              <a:rPr kumimoji="1" lang="en-US" altLang="ja-JP" sz="2800" dirty="0" smtClean="0"/>
              <a:t>21611286</a:t>
            </a:r>
            <a:r>
              <a:rPr kumimoji="1" lang="ja-JP" altLang="en-US" sz="2800" dirty="0" smtClean="0"/>
              <a:t>　</a:t>
            </a:r>
            <a:r>
              <a:rPr lang="ja-JP" altLang="en-US" sz="2800" dirty="0"/>
              <a:t>成田智俊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04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570016"/>
            <a:ext cx="9905998" cy="151809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サービスの概要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088108"/>
            <a:ext cx="10309060" cy="4769892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sz="7600" dirty="0"/>
              <a:t>地図アプリ</a:t>
            </a:r>
            <a:r>
              <a:rPr lang="en-US" altLang="ja-JP" sz="7600" dirty="0"/>
              <a:t>(</a:t>
            </a:r>
            <a:r>
              <a:rPr lang="ja-JP" altLang="en-US" sz="7600" dirty="0"/>
              <a:t>位置情報サービス</a:t>
            </a:r>
            <a:r>
              <a:rPr lang="en-US" altLang="ja-JP" sz="7600" dirty="0"/>
              <a:t>)</a:t>
            </a:r>
            <a:r>
              <a:rPr lang="ja-JP" altLang="en-US" sz="7600" dirty="0"/>
              <a:t>を利用して、各地域のイベント</a:t>
            </a:r>
            <a:r>
              <a:rPr lang="en-US" altLang="ja-JP" sz="7600" dirty="0"/>
              <a:t>(</a:t>
            </a:r>
            <a:r>
              <a:rPr lang="ja-JP" altLang="en-US" sz="7600" dirty="0"/>
              <a:t>ライブや花火大会、地域伝統のお祭りなど</a:t>
            </a:r>
            <a:r>
              <a:rPr lang="en-US" altLang="ja-JP" sz="7600" dirty="0"/>
              <a:t>)</a:t>
            </a:r>
            <a:r>
              <a:rPr lang="ja-JP" altLang="en-US" sz="7600" dirty="0"/>
              <a:t>の開催日時</a:t>
            </a:r>
            <a:r>
              <a:rPr lang="en-US" altLang="ja-JP" sz="7600" dirty="0"/>
              <a:t>(</a:t>
            </a:r>
            <a:r>
              <a:rPr lang="ja-JP" altLang="en-US" sz="7600" dirty="0"/>
              <a:t>スケジュール</a:t>
            </a:r>
            <a:r>
              <a:rPr lang="en-US" altLang="ja-JP" sz="7600" dirty="0"/>
              <a:t>)</a:t>
            </a:r>
            <a:r>
              <a:rPr lang="ja-JP" altLang="en-US" sz="7600" dirty="0" smtClean="0"/>
              <a:t>やイベント</a:t>
            </a:r>
            <a:r>
              <a:rPr lang="ja-JP" altLang="en-US" sz="7600" dirty="0"/>
              <a:t>情報</a:t>
            </a:r>
            <a:r>
              <a:rPr lang="en-US" altLang="ja-JP" sz="7600" dirty="0"/>
              <a:t>(</a:t>
            </a:r>
            <a:r>
              <a:rPr lang="ja-JP" altLang="en-US" sz="7600" dirty="0"/>
              <a:t>チケットやグッズの販売状況など</a:t>
            </a:r>
            <a:r>
              <a:rPr lang="en-US" altLang="ja-JP" sz="7600" dirty="0"/>
              <a:t>)</a:t>
            </a:r>
            <a:r>
              <a:rPr lang="ja-JP" altLang="en-US" sz="7600" dirty="0"/>
              <a:t>などを集約して閲覧できるアプリ</a:t>
            </a:r>
          </a:p>
          <a:p>
            <a:endParaRPr lang="en-US" altLang="ja-JP" sz="7000" dirty="0"/>
          </a:p>
          <a:p>
            <a:pPr marL="0" indent="0">
              <a:buNone/>
            </a:pPr>
            <a:r>
              <a:rPr lang="ja-JP" altLang="en-US" sz="5900" dirty="0"/>
              <a:t/>
            </a:r>
            <a:br>
              <a:rPr lang="ja-JP" altLang="en-US" sz="5900" dirty="0"/>
            </a:br>
            <a:endParaRPr lang="ja-JP" altLang="en-US" sz="59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83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192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アピールポイント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137718"/>
            <a:ext cx="10309060" cy="4720281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Ｇｏｏｇｌｅ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Ｍａｐｓやマクドナルドのアプリのように特定の場所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行きたい店など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や周辺にある店舗を検索するのとは異なり、検索するのはイベントの情報なので、まだ誰も開発していない。実装すれば、便利だと思ったから。</a:t>
            </a:r>
            <a:r>
              <a:rPr lang="ja-JP" altLang="en-US" sz="3600" dirty="0"/>
              <a:t>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588981"/>
            <a:ext cx="9905998" cy="15192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資金収支計画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108182"/>
            <a:ext cx="10309060" cy="4749818"/>
          </a:xfrm>
        </p:spPr>
        <p:txBody>
          <a:bodyPr>
            <a:normAutofit/>
          </a:bodyPr>
          <a:lstStyle/>
          <a:p>
            <a:r>
              <a:rPr kumimoji="1" lang="ja-JP" altLang="en-US" sz="2700" dirty="0" smtClean="0"/>
              <a:t>アプリ製作費</a:t>
            </a:r>
            <a:r>
              <a:rPr kumimoji="1" lang="en-US" altLang="ja-JP" sz="2700" dirty="0" smtClean="0"/>
              <a:t>(IOS</a:t>
            </a:r>
            <a:r>
              <a:rPr lang="ja-JP" altLang="en-US" sz="2700" dirty="0" err="1" smtClean="0"/>
              <a:t>、</a:t>
            </a:r>
            <a:r>
              <a:rPr lang="en-US" altLang="ja-JP" sz="2700" dirty="0" smtClean="0"/>
              <a:t>Android</a:t>
            </a:r>
            <a:r>
              <a:rPr lang="ja-JP" altLang="en-US" sz="2700" dirty="0" smtClean="0"/>
              <a:t>両方</a:t>
            </a:r>
            <a:r>
              <a:rPr kumimoji="1" lang="en-US" altLang="ja-JP" sz="2700" dirty="0" smtClean="0"/>
              <a:t>)</a:t>
            </a:r>
            <a:r>
              <a:rPr kumimoji="1" lang="ja-JP" altLang="en-US" sz="2700" dirty="0" smtClean="0"/>
              <a:t>・・・・</a:t>
            </a:r>
            <a:r>
              <a:rPr kumimoji="1" lang="en-US" altLang="ja-JP" sz="2700" dirty="0" smtClean="0"/>
              <a:t>800,000</a:t>
            </a:r>
            <a:r>
              <a:rPr kumimoji="1" lang="ja-JP" altLang="en-US" sz="2700" dirty="0" smtClean="0"/>
              <a:t>円</a:t>
            </a:r>
            <a:endParaRPr lang="en-US" altLang="ja-JP" sz="2700" dirty="0" smtClean="0"/>
          </a:p>
          <a:p>
            <a:r>
              <a:rPr lang="ja-JP" altLang="en-US" sz="2700" dirty="0" smtClean="0"/>
              <a:t>会員</a:t>
            </a:r>
            <a:r>
              <a:rPr lang="ja-JP" altLang="en-US" sz="2700" dirty="0"/>
              <a:t>データ</a:t>
            </a:r>
            <a:r>
              <a:rPr lang="ja-JP" altLang="en-US" sz="2700" dirty="0" smtClean="0"/>
              <a:t>の取得・・・・</a:t>
            </a:r>
            <a:r>
              <a:rPr lang="en-US" altLang="ja-JP" sz="2700" dirty="0" smtClean="0"/>
              <a:t>1,409,600</a:t>
            </a:r>
            <a:r>
              <a:rPr lang="ja-JP" altLang="en-US" sz="2700" dirty="0" smtClean="0"/>
              <a:t>円</a:t>
            </a:r>
            <a:endParaRPr lang="en-US" altLang="ja-JP" sz="2700" dirty="0"/>
          </a:p>
          <a:p>
            <a:r>
              <a:rPr lang="ja-JP" altLang="en-US" sz="2700" dirty="0" smtClean="0"/>
              <a:t>他者ツールの使用・・・・</a:t>
            </a:r>
            <a:r>
              <a:rPr lang="en-US" altLang="ja-JP" sz="2700" dirty="0" smtClean="0"/>
              <a:t>425,000</a:t>
            </a:r>
            <a:r>
              <a:rPr lang="ja-JP" altLang="en-US" sz="2700" dirty="0" smtClean="0"/>
              <a:t>円</a:t>
            </a:r>
            <a:endParaRPr lang="en-US" altLang="ja-JP" sz="2700" dirty="0"/>
          </a:p>
          <a:p>
            <a:r>
              <a:rPr lang="ja-JP" altLang="en-US" sz="2700" dirty="0" smtClean="0"/>
              <a:t>追加機能</a:t>
            </a:r>
            <a:r>
              <a:rPr lang="en-US" altLang="ja-JP" sz="2700" dirty="0" smtClean="0"/>
              <a:t>(</a:t>
            </a:r>
            <a:r>
              <a:rPr lang="ja-JP" altLang="en-US" sz="2700" dirty="0" smtClean="0"/>
              <a:t>カメラ、通知など</a:t>
            </a:r>
            <a:r>
              <a:rPr lang="en-US" altLang="ja-JP" sz="2700" dirty="0" smtClean="0"/>
              <a:t>)</a:t>
            </a:r>
            <a:r>
              <a:rPr lang="ja-JP" altLang="en-US" sz="2700" dirty="0" smtClean="0"/>
              <a:t>・・・・</a:t>
            </a:r>
            <a:r>
              <a:rPr lang="en-US" altLang="ja-JP" sz="2700" dirty="0" smtClean="0"/>
              <a:t>850,000</a:t>
            </a:r>
            <a:r>
              <a:rPr lang="ja-JP" altLang="en-US" sz="2700" dirty="0" smtClean="0"/>
              <a:t>円</a:t>
            </a:r>
            <a:endParaRPr lang="en-US" altLang="ja-JP" sz="2700" dirty="0" smtClean="0"/>
          </a:p>
          <a:p>
            <a:r>
              <a:rPr lang="ja-JP" altLang="en-US" sz="2700" dirty="0"/>
              <a:t>リワード</a:t>
            </a:r>
            <a:r>
              <a:rPr lang="ja-JP" altLang="en-US" sz="2700" dirty="0" smtClean="0"/>
              <a:t>における推定資質・・・・</a:t>
            </a:r>
            <a:endParaRPr lang="en-US" altLang="ja-JP" sz="27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総額　</a:t>
            </a:r>
            <a:r>
              <a:rPr kumimoji="1" lang="en-US" altLang="ja-JP" sz="4800" dirty="0" smtClean="0"/>
              <a:t>3,484,600</a:t>
            </a:r>
            <a:r>
              <a:rPr kumimoji="1" lang="ja-JP" altLang="en-US" sz="4800" dirty="0" smtClean="0"/>
              <a:t>円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521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593808"/>
            <a:ext cx="9905998" cy="15192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リワードプログラム</a:t>
            </a:r>
            <a:r>
              <a:rPr kumimoji="1" lang="ja-JP" altLang="en-US" sz="6000" dirty="0" smtClean="0"/>
              <a:t>一覧①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1" y="2113008"/>
            <a:ext cx="10328930" cy="474499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900" dirty="0" smtClean="0"/>
              <a:t>1,000</a:t>
            </a:r>
            <a:r>
              <a:rPr lang="ja-JP" altLang="en-US" sz="2900" dirty="0" smtClean="0"/>
              <a:t>円・・・このアプリができるまでの</a:t>
            </a:r>
            <a:r>
              <a:rPr lang="ja-JP" altLang="en-US" sz="2900" dirty="0" smtClean="0"/>
              <a:t>制作動画</a:t>
            </a:r>
            <a:r>
              <a:rPr lang="en-US" altLang="ja-JP" sz="2900" dirty="0" smtClean="0"/>
              <a:t>DVD</a:t>
            </a:r>
          </a:p>
          <a:p>
            <a:r>
              <a:rPr kumimoji="1" lang="en-US" altLang="ja-JP" sz="2900" dirty="0" smtClean="0"/>
              <a:t>3,000</a:t>
            </a:r>
            <a:r>
              <a:rPr kumimoji="1" lang="ja-JP" altLang="en-US" sz="2900" dirty="0" smtClean="0"/>
              <a:t>円・・・</a:t>
            </a:r>
            <a:r>
              <a:rPr lang="ja-JP" altLang="en-US" sz="2900" dirty="0"/>
              <a:t>このアプリができるまでの</a:t>
            </a:r>
            <a:r>
              <a:rPr lang="ja-JP" altLang="en-US" sz="2900" dirty="0" smtClean="0"/>
              <a:t>制作動画</a:t>
            </a:r>
            <a:r>
              <a:rPr lang="en-US" altLang="ja-JP" sz="2900" dirty="0" smtClean="0"/>
              <a:t>DVD</a:t>
            </a:r>
            <a:endParaRPr lang="en-US" altLang="ja-JP" sz="2900" dirty="0" smtClean="0"/>
          </a:p>
          <a:p>
            <a:pPr marL="0" indent="0">
              <a:buNone/>
            </a:pPr>
            <a:r>
              <a:rPr kumimoji="1" lang="ja-JP" altLang="en-US" sz="2900" dirty="0"/>
              <a:t>　</a:t>
            </a:r>
            <a:r>
              <a:rPr kumimoji="1" lang="ja-JP" altLang="en-US" sz="2900" dirty="0" smtClean="0"/>
              <a:t>　　　　　　　 お礼の寄せ書き</a:t>
            </a:r>
            <a:endParaRPr kumimoji="1" lang="en-US" altLang="ja-JP" sz="2900" dirty="0" smtClean="0"/>
          </a:p>
          <a:p>
            <a:r>
              <a:rPr kumimoji="1" lang="en-US" altLang="ja-JP" sz="2900" dirty="0" smtClean="0"/>
              <a:t>5,000</a:t>
            </a:r>
            <a:r>
              <a:rPr kumimoji="1" lang="ja-JP" altLang="en-US" sz="2900" dirty="0" smtClean="0"/>
              <a:t>円・・・</a:t>
            </a:r>
            <a:r>
              <a:rPr lang="ja-JP" altLang="en-US" sz="2900" dirty="0"/>
              <a:t>このアプリができるまでの</a:t>
            </a:r>
            <a:r>
              <a:rPr lang="ja-JP" altLang="en-US" sz="2900" dirty="0" smtClean="0"/>
              <a:t>制作動画</a:t>
            </a:r>
            <a:r>
              <a:rPr lang="en-US" altLang="ja-JP" sz="2900" dirty="0" smtClean="0"/>
              <a:t>DVD</a:t>
            </a:r>
            <a:endParaRPr lang="en-US" altLang="ja-JP" sz="2900" dirty="0" smtClean="0"/>
          </a:p>
          <a:p>
            <a:pPr marL="0" indent="0">
              <a:buNone/>
            </a:pPr>
            <a:r>
              <a:rPr lang="ja-JP" altLang="en-US" sz="2900" dirty="0" smtClean="0"/>
              <a:t>　　　　　　　　 お礼の寄せ書き、特製クリアファイル</a:t>
            </a:r>
            <a:endParaRPr kumimoji="1" lang="en-US" altLang="ja-JP" sz="2900" dirty="0" smtClean="0"/>
          </a:p>
          <a:p>
            <a:r>
              <a:rPr lang="en-US" altLang="ja-JP" sz="2900" dirty="0" smtClean="0"/>
              <a:t>10,000</a:t>
            </a:r>
            <a:r>
              <a:rPr lang="ja-JP" altLang="en-US" sz="2900" dirty="0" smtClean="0"/>
              <a:t>円・・・</a:t>
            </a:r>
            <a:r>
              <a:rPr lang="ja-JP" altLang="en-US" sz="2900" dirty="0"/>
              <a:t>このアプリができるまでの</a:t>
            </a:r>
            <a:r>
              <a:rPr lang="ja-JP" altLang="en-US" sz="2900" dirty="0" smtClean="0"/>
              <a:t>制作動画</a:t>
            </a:r>
            <a:r>
              <a:rPr lang="en-US" altLang="ja-JP" sz="2900" dirty="0" smtClean="0"/>
              <a:t>DVD</a:t>
            </a:r>
            <a:endParaRPr lang="en-US" altLang="ja-JP" sz="2900" dirty="0" smtClean="0"/>
          </a:p>
          <a:p>
            <a:pPr marL="0" indent="0">
              <a:buNone/>
            </a:pPr>
            <a:r>
              <a:rPr lang="ja-JP" altLang="en-US" sz="2900" dirty="0" smtClean="0"/>
              <a:t>                      お礼の寄せ書き、特製クリアファイル、アプリの先行配信</a:t>
            </a:r>
            <a:endParaRPr lang="en-US" altLang="ja-JP" sz="2900" dirty="0"/>
          </a:p>
          <a:p>
            <a:pPr marL="0" indent="0">
              <a:buNone/>
            </a:pPr>
            <a:r>
              <a:rPr lang="ja-JP" altLang="en-US" sz="2900" dirty="0"/>
              <a:t>　　　　　　　　</a:t>
            </a:r>
            <a:endParaRPr kumimoji="1" lang="ja-JP" altLang="en-US" sz="2900" dirty="0"/>
          </a:p>
        </p:txBody>
      </p:sp>
    </p:spTree>
    <p:extLst>
      <p:ext uri="{BB962C8B-B14F-4D97-AF65-F5344CB8AC3E}">
        <p14:creationId xmlns:p14="http://schemas.microsoft.com/office/powerpoint/2010/main" val="42705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リワードプログラム一覧②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02035" cy="4608513"/>
          </a:xfrm>
        </p:spPr>
        <p:txBody>
          <a:bodyPr>
            <a:normAutofit/>
          </a:bodyPr>
          <a:lstStyle/>
          <a:p>
            <a:r>
              <a:rPr kumimoji="1" lang="en-US" altLang="ja-JP" sz="2700" dirty="0" smtClean="0"/>
              <a:t>20,000</a:t>
            </a:r>
            <a:r>
              <a:rPr kumimoji="1" lang="ja-JP" altLang="en-US" sz="2700" dirty="0" smtClean="0"/>
              <a:t>円・・・このアプリができるまでの制作動画</a:t>
            </a:r>
            <a:r>
              <a:rPr kumimoji="1" lang="en-US" altLang="ja-JP" sz="2700" dirty="0" smtClean="0"/>
              <a:t>DVD</a:t>
            </a:r>
            <a:r>
              <a:rPr kumimoji="1" lang="ja-JP" altLang="en-US" sz="2700" dirty="0" err="1" smtClean="0"/>
              <a:t>、</a:t>
            </a:r>
            <a:r>
              <a:rPr kumimoji="1" lang="ja-JP" altLang="en-US" sz="2700" dirty="0" smtClean="0"/>
              <a:t>お礼の寄せ書</a:t>
            </a:r>
            <a:endParaRPr kumimoji="1" lang="en-US" altLang="ja-JP" sz="2700" dirty="0" smtClean="0"/>
          </a:p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2700" dirty="0" smtClean="0"/>
              <a:t>　　　　　　　　 き、特製クリアファイルアプリの先行配信、</a:t>
            </a:r>
            <a:r>
              <a:rPr lang="en-US" altLang="ja-JP" sz="2700" dirty="0" smtClean="0"/>
              <a:t>1</a:t>
            </a:r>
            <a:r>
              <a:rPr lang="ja-JP" altLang="en-US" sz="2700" dirty="0" smtClean="0"/>
              <a:t>回分のイベ</a:t>
            </a:r>
            <a:endParaRPr lang="en-US" altLang="ja-JP" sz="2700" dirty="0" smtClean="0"/>
          </a:p>
          <a:p>
            <a:pPr marL="0" indent="0">
              <a:buNone/>
            </a:pPr>
            <a:r>
              <a:rPr kumimoji="1" lang="ja-JP" altLang="en-US" sz="2700" dirty="0"/>
              <a:t>　</a:t>
            </a:r>
            <a:r>
              <a:rPr kumimoji="1" lang="ja-JP" altLang="en-US" sz="2700" dirty="0" smtClean="0"/>
              <a:t>　　　　　　　　 ントに招待</a:t>
            </a:r>
            <a:endParaRPr kumimoji="1" lang="en-US" altLang="ja-JP" sz="2700" dirty="0" smtClean="0"/>
          </a:p>
          <a:p>
            <a:r>
              <a:rPr lang="en-US" altLang="ja-JP" sz="2700" dirty="0" smtClean="0"/>
              <a:t>30,000</a:t>
            </a:r>
            <a:r>
              <a:rPr lang="ja-JP" altLang="en-US" sz="2700" dirty="0" smtClean="0"/>
              <a:t>円・・・</a:t>
            </a:r>
            <a:r>
              <a:rPr lang="ja-JP" altLang="en-US" sz="2700" dirty="0"/>
              <a:t>このアプリができるまでの制作動画</a:t>
            </a:r>
            <a:r>
              <a:rPr lang="en-US" altLang="ja-JP" sz="2700" dirty="0"/>
              <a:t>DVD</a:t>
            </a:r>
            <a:r>
              <a:rPr lang="ja-JP" altLang="en-US" sz="2700" dirty="0" err="1"/>
              <a:t>、</a:t>
            </a:r>
            <a:r>
              <a:rPr lang="ja-JP" altLang="en-US" sz="2700" dirty="0"/>
              <a:t>お礼の寄せ書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　　　　　　　　 き、特製クリアファイルアプリの先行配信</a:t>
            </a:r>
            <a:r>
              <a:rPr lang="ja-JP" altLang="en-US" sz="2700" dirty="0" smtClean="0"/>
              <a:t>、</a:t>
            </a:r>
            <a:r>
              <a:rPr lang="en-US" altLang="ja-JP" sz="2700" dirty="0" smtClean="0"/>
              <a:t>5</a:t>
            </a:r>
            <a:r>
              <a:rPr lang="ja-JP" altLang="en-US" sz="2700" dirty="0" smtClean="0"/>
              <a:t>回分</a:t>
            </a:r>
            <a:r>
              <a:rPr lang="ja-JP" altLang="en-US" sz="2700" dirty="0"/>
              <a:t>のイベ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　　　　　　　　 ントに</a:t>
            </a:r>
            <a:r>
              <a:rPr lang="ja-JP" altLang="en-US" sz="2700" dirty="0" smtClean="0"/>
              <a:t>招待</a:t>
            </a:r>
            <a:endParaRPr lang="en-US" altLang="ja-JP" sz="2700" dirty="0"/>
          </a:p>
        </p:txBody>
      </p:sp>
    </p:spTree>
    <p:extLst>
      <p:ext uri="{BB962C8B-B14F-4D97-AF65-F5344CB8AC3E}">
        <p14:creationId xmlns:p14="http://schemas.microsoft.com/office/powerpoint/2010/main" val="125603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リワードプログラム一覧③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02035" cy="4608513"/>
          </a:xfrm>
        </p:spPr>
        <p:txBody>
          <a:bodyPr>
            <a:normAutofit/>
          </a:bodyPr>
          <a:lstStyle/>
          <a:p>
            <a:r>
              <a:rPr kumimoji="1" lang="en-US" altLang="ja-JP" sz="2700" dirty="0" smtClean="0"/>
              <a:t>50,000</a:t>
            </a:r>
            <a:r>
              <a:rPr kumimoji="1" lang="ja-JP" altLang="en-US" sz="2700" dirty="0" smtClean="0"/>
              <a:t>円・・・</a:t>
            </a:r>
            <a:r>
              <a:rPr lang="ja-JP" altLang="en-US" sz="2700" dirty="0"/>
              <a:t>このアプリができるまでの制作動画</a:t>
            </a:r>
            <a:r>
              <a:rPr lang="en-US" altLang="ja-JP" sz="2700" dirty="0"/>
              <a:t>DVD</a:t>
            </a:r>
            <a:r>
              <a:rPr lang="ja-JP" altLang="en-US" sz="2700" dirty="0" err="1"/>
              <a:t>、</a:t>
            </a:r>
            <a:r>
              <a:rPr lang="ja-JP" altLang="en-US" sz="2700" dirty="0"/>
              <a:t>お礼の</a:t>
            </a:r>
            <a:r>
              <a:rPr lang="ja-JP" altLang="en-US" sz="2700" dirty="0" smtClean="0"/>
              <a:t>寄せ書</a:t>
            </a:r>
            <a:endParaRPr lang="en-US" altLang="ja-JP" sz="2700" dirty="0" smtClean="0"/>
          </a:p>
          <a:p>
            <a:pPr marL="0" indent="0">
              <a:buNone/>
            </a:pPr>
            <a:r>
              <a:rPr lang="ja-JP" altLang="en-US" sz="2700" dirty="0" smtClean="0"/>
              <a:t>　　　　　　　　　 き</a:t>
            </a:r>
            <a:r>
              <a:rPr lang="ja-JP" altLang="en-US" sz="2700" dirty="0"/>
              <a:t>、特製</a:t>
            </a:r>
            <a:r>
              <a:rPr lang="ja-JP" altLang="en-US" sz="2700" dirty="0" smtClean="0"/>
              <a:t>クリアファイル、アプリ</a:t>
            </a:r>
            <a:r>
              <a:rPr lang="ja-JP" altLang="en-US" sz="2700" dirty="0"/>
              <a:t>の先行配信</a:t>
            </a:r>
            <a:r>
              <a:rPr lang="ja-JP" altLang="en-US" sz="2700" dirty="0" smtClean="0"/>
              <a:t>、</a:t>
            </a:r>
            <a:r>
              <a:rPr lang="en-US" altLang="ja-JP" sz="2700" dirty="0" smtClean="0"/>
              <a:t>10</a:t>
            </a:r>
            <a:r>
              <a:rPr lang="ja-JP" altLang="en-US" sz="2700" dirty="0" smtClean="0"/>
              <a:t>回分のイ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2700" dirty="0" smtClean="0"/>
              <a:t>　　　　　　　　 ベント</a:t>
            </a:r>
            <a:r>
              <a:rPr lang="ja-JP" altLang="en-US" sz="2700" dirty="0"/>
              <a:t>に</a:t>
            </a:r>
            <a:r>
              <a:rPr lang="ja-JP" altLang="en-US" sz="2700" dirty="0" smtClean="0"/>
              <a:t>招待</a:t>
            </a:r>
            <a:endParaRPr kumimoji="1" lang="en-US" altLang="ja-JP" sz="2700" dirty="0" smtClean="0"/>
          </a:p>
          <a:p>
            <a:r>
              <a:rPr lang="en-US" altLang="ja-JP" sz="2700" dirty="0" smtClean="0"/>
              <a:t>100,000</a:t>
            </a:r>
            <a:r>
              <a:rPr lang="ja-JP" altLang="en-US" sz="2700" dirty="0" smtClean="0"/>
              <a:t>円・・・このアプリができるまでの制作動画</a:t>
            </a:r>
            <a:r>
              <a:rPr lang="en-US" altLang="ja-JP" sz="2700" dirty="0" smtClean="0"/>
              <a:t>DVD</a:t>
            </a:r>
            <a:r>
              <a:rPr lang="ja-JP" altLang="en-US" sz="2700" dirty="0" err="1" smtClean="0"/>
              <a:t>、</a:t>
            </a:r>
            <a:r>
              <a:rPr lang="ja-JP" altLang="en-US" sz="2700" dirty="0" smtClean="0"/>
              <a:t>お礼の寄せ</a:t>
            </a:r>
            <a:endParaRPr lang="en-US" altLang="ja-JP" sz="2700" dirty="0" smtClean="0"/>
          </a:p>
          <a:p>
            <a:pPr marL="0" indent="0">
              <a:buNone/>
            </a:pPr>
            <a:r>
              <a:rPr lang="ja-JP" altLang="en-US" sz="2700" dirty="0" smtClean="0"/>
              <a:t>　　　　　　　　　　書き、特製クリアファイル、アプリの先行配信、</a:t>
            </a:r>
            <a:r>
              <a:rPr lang="en-US" altLang="ja-JP" sz="2700" dirty="0" smtClean="0"/>
              <a:t>25</a:t>
            </a:r>
            <a:r>
              <a:rPr lang="ja-JP" altLang="en-US" sz="2700" dirty="0" smtClean="0"/>
              <a:t>回分</a:t>
            </a:r>
            <a:endParaRPr lang="en-US" altLang="ja-JP" sz="2700" dirty="0" smtClean="0"/>
          </a:p>
          <a:p>
            <a:pPr marL="0" indent="0">
              <a:buNone/>
            </a:pPr>
            <a:r>
              <a:rPr kumimoji="1" lang="ja-JP" altLang="en-US" sz="2700" dirty="0"/>
              <a:t>　</a:t>
            </a:r>
            <a:r>
              <a:rPr kumimoji="1" lang="ja-JP" altLang="en-US" sz="2700" dirty="0" smtClean="0"/>
              <a:t>　　　　　　　　　のイベントに招待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38720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202</TotalTime>
  <Words>252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Trebuchet MS</vt:lpstr>
      <vt:lpstr>Tw Cen MT</vt:lpstr>
      <vt:lpstr>回路</vt:lpstr>
      <vt:lpstr>位置情報サービスを利用したアプリ</vt:lpstr>
      <vt:lpstr>サービスの概要</vt:lpstr>
      <vt:lpstr>アピールポイント</vt:lpstr>
      <vt:lpstr>資金収支計画</vt:lpstr>
      <vt:lpstr>リワードプログラム一覧①</vt:lpstr>
      <vt:lpstr>リワードプログラム一覧②</vt:lpstr>
      <vt:lpstr>リワードプログラム一覧③</vt:lpstr>
    </vt:vector>
  </TitlesOfParts>
  <Company>TAMA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18</cp:revision>
  <dcterms:created xsi:type="dcterms:W3CDTF">2017-01-09T18:16:36Z</dcterms:created>
  <dcterms:modified xsi:type="dcterms:W3CDTF">2017-01-11T04:10:00Z</dcterms:modified>
</cp:coreProperties>
</file>