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1" r:id="rId3"/>
    <p:sldId id="272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81FAD-6F0B-4915-8E17-04299F5CBE1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66767-507B-410D-8445-2FCBAB44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3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1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3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1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4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2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1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52C0D7-8FF7-4418-B6C1-EEEB67C7608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6C19CF-9573-4F04-BB3D-55099068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2CF3C75-2689-4C3F-9BD9-4DC47C9B21F7}"/>
              </a:ext>
            </a:extLst>
          </p:cNvPr>
          <p:cNvSpPr txBox="1">
            <a:spLocks/>
          </p:cNvSpPr>
          <p:nvPr/>
        </p:nvSpPr>
        <p:spPr>
          <a:xfrm>
            <a:off x="1524000" y="1978740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COMPANY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559809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>
            <a:extLst>
              <a:ext uri="{FF2B5EF4-FFF2-40B4-BE49-F238E27FC236}">
                <a16:creationId xmlns:a16="http://schemas.microsoft.com/office/drawing/2014/main" id="{1DDB18C8-FE1F-4CDD-A031-2C33372DFD2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80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Calisto MT" panose="02040603050505030304" pitchFamily="18" charset="0"/>
              </a:rPr>
              <a:t>Delivery &amp; Maintenance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7084D62-4083-4AF9-A157-176C7ABEB409}"/>
              </a:ext>
            </a:extLst>
          </p:cNvPr>
          <p:cNvSpPr txBox="1"/>
          <p:nvPr/>
        </p:nvSpPr>
        <p:spPr>
          <a:xfrm>
            <a:off x="1269507" y="2592280"/>
            <a:ext cx="7625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Manage vehicles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Insert, Update, Delete vehicles &amp; maintain.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Calculate product delivery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Calculate daily delivery sales.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Maintain services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Maintain vehicles &amp; others.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04. Delivery report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Generate monthly delivery report.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051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>
            <a:extLst>
              <a:ext uri="{FF2B5EF4-FFF2-40B4-BE49-F238E27FC236}">
                <a16:creationId xmlns:a16="http://schemas.microsoft.com/office/drawing/2014/main" id="{63ED824C-C241-41F8-853F-69F2E7EE7590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8053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Calisto MT" panose="02040603050505030304" pitchFamily="18" charset="0"/>
              </a:rPr>
              <a:t>Supplier, Customer &amp; Orders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65DF92-FD5F-482D-B12D-84804C171A71}"/>
              </a:ext>
            </a:extLst>
          </p:cNvPr>
          <p:cNvSpPr txBox="1"/>
          <p:nvPr/>
        </p:nvSpPr>
        <p:spPr>
          <a:xfrm>
            <a:off x="1518081" y="2272683"/>
            <a:ext cx="8353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Add, Update, Remove suppliers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Manage suppliers.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Manage customers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Add, Update, Remove customers.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Manage orders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Add, Update, Remove orders.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04. Customer loyalty service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Apply special discounts for permanent customers.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05. General Report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Generate monthly reports for orders.</a:t>
            </a:r>
          </a:p>
        </p:txBody>
      </p:sp>
    </p:spTree>
    <p:extLst>
      <p:ext uri="{BB962C8B-B14F-4D97-AF65-F5344CB8AC3E}">
        <p14:creationId xmlns:p14="http://schemas.microsoft.com/office/powerpoint/2010/main" val="9265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FB8EE6-1F65-4264-A134-931029F9E3AC}"/>
              </a:ext>
            </a:extLst>
          </p:cNvPr>
          <p:cNvSpPr txBox="1"/>
          <p:nvPr/>
        </p:nvSpPr>
        <p:spPr>
          <a:xfrm>
            <a:off x="1422694" y="150920"/>
            <a:ext cx="641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 </a:t>
            </a:r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D4C143AA-C5B1-4977-92B4-03C1CBBF2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74" y="1089533"/>
            <a:ext cx="1326276" cy="132627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5BBB210-C829-44AB-90CE-26D2F5E14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3203" y="443308"/>
            <a:ext cx="4132839" cy="2864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F1433E-A2CF-4F06-8D30-1399154CA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325" y="3662030"/>
            <a:ext cx="1922755" cy="1922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DBADDB-BCC5-46F8-84FE-A968287E4F8D}"/>
              </a:ext>
            </a:extLst>
          </p:cNvPr>
          <p:cNvSpPr txBox="1"/>
          <p:nvPr/>
        </p:nvSpPr>
        <p:spPr>
          <a:xfrm>
            <a:off x="1299551" y="2161051"/>
            <a:ext cx="63786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Management System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.NET framework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Windows forms apps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2017 Community edition</a:t>
            </a:r>
          </a:p>
        </p:txBody>
      </p:sp>
    </p:spTree>
    <p:extLst>
      <p:ext uri="{BB962C8B-B14F-4D97-AF65-F5344CB8AC3E}">
        <p14:creationId xmlns:p14="http://schemas.microsoft.com/office/powerpoint/2010/main" val="5453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11F4AC-3D7E-4C40-B7F7-E8A886B8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D6A18-6500-435D-BC1F-5806F0224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A8EBD6-A0EF-4CC7-A9F3-5A472D71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35FF9C-7356-438D-9AE3-4526EE0C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76848"/>
              </p:ext>
            </p:extLst>
          </p:nvPr>
        </p:nvGraphicFramePr>
        <p:xfrm>
          <a:off x="1599375" y="1123527"/>
          <a:ext cx="9107096" cy="46048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9706">
                  <a:extLst>
                    <a:ext uri="{9D8B030D-6E8A-4147-A177-3AD203B41FA5}">
                      <a16:colId xmlns:a16="http://schemas.microsoft.com/office/drawing/2014/main" val="1589503190"/>
                    </a:ext>
                  </a:extLst>
                </a:gridCol>
                <a:gridCol w="1851056">
                  <a:extLst>
                    <a:ext uri="{9D8B030D-6E8A-4147-A177-3AD203B41FA5}">
                      <a16:colId xmlns:a16="http://schemas.microsoft.com/office/drawing/2014/main" val="819040280"/>
                    </a:ext>
                  </a:extLst>
                </a:gridCol>
                <a:gridCol w="2819005">
                  <a:extLst>
                    <a:ext uri="{9D8B030D-6E8A-4147-A177-3AD203B41FA5}">
                      <a16:colId xmlns:a16="http://schemas.microsoft.com/office/drawing/2014/main" val="1627701471"/>
                    </a:ext>
                  </a:extLst>
                </a:gridCol>
                <a:gridCol w="3697329">
                  <a:extLst>
                    <a:ext uri="{9D8B030D-6E8A-4147-A177-3AD203B41FA5}">
                      <a16:colId xmlns:a16="http://schemas.microsoft.com/office/drawing/2014/main" val="2928947224"/>
                    </a:ext>
                  </a:extLst>
                </a:gridCol>
              </a:tblGrid>
              <a:tr h="3453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number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extLst>
                  <a:ext uri="{0D108BD9-81ED-4DB2-BD59-A6C34878D82A}">
                    <a16:rowId xmlns:a16="http://schemas.microsoft.com/office/drawing/2014/main" val="3569694471"/>
                  </a:ext>
                </a:extLst>
              </a:tr>
              <a:tr h="3453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IT17181402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G. Y. C. K. Alwis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Raw material inventory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extLst>
                  <a:ext uri="{0D108BD9-81ED-4DB2-BD59-A6C34878D82A}">
                    <a16:rowId xmlns:a16="http://schemas.microsoft.com/office/drawing/2014/main" val="2616757832"/>
                  </a:ext>
                </a:extLst>
              </a:tr>
              <a:tr h="644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IT17182188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M. M. G. Rathnayake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inventory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extLst>
                  <a:ext uri="{0D108BD9-81ED-4DB2-BD59-A6C34878D82A}">
                    <a16:rowId xmlns:a16="http://schemas.microsoft.com/office/drawing/2014/main" val="2890343237"/>
                  </a:ext>
                </a:extLst>
              </a:tr>
              <a:tr h="3453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IT17267632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S. De Zoyza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 Payments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extLst>
                  <a:ext uri="{0D108BD9-81ED-4DB2-BD59-A6C34878D82A}">
                    <a16:rowId xmlns:a16="http://schemas.microsoft.com/office/drawing/2014/main" val="4184017363"/>
                  </a:ext>
                </a:extLst>
              </a:tr>
              <a:tr h="644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IT17187206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H. M. H. G. B. Amarasinghe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Supplier, Customer &amp; Order management 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extLst>
                  <a:ext uri="{0D108BD9-81ED-4DB2-BD59-A6C34878D82A}">
                    <a16:rowId xmlns:a16="http://schemas.microsoft.com/office/drawing/2014/main" val="3755644330"/>
                  </a:ext>
                </a:extLst>
              </a:tr>
              <a:tr h="644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IT17142960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 K. S. L. C. Gamage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Leave and attendance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extLst>
                  <a:ext uri="{0D108BD9-81ED-4DB2-BD59-A6C34878D82A}">
                    <a16:rowId xmlns:a16="http://schemas.microsoft.com/office/drawing/2014/main" val="1502336871"/>
                  </a:ext>
                </a:extLst>
              </a:tr>
              <a:tr h="644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IT17370974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A. R. N. Aththanayake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management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extLst>
                  <a:ext uri="{0D108BD9-81ED-4DB2-BD59-A6C34878D82A}">
                    <a16:rowId xmlns:a16="http://schemas.microsoft.com/office/drawing/2014/main" val="3928245584"/>
                  </a:ext>
                </a:extLst>
              </a:tr>
              <a:tr h="644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IT17183628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W. H. M. R. I. B. Abeykoon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Payments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extLst>
                  <a:ext uri="{0D108BD9-81ED-4DB2-BD59-A6C34878D82A}">
                    <a16:rowId xmlns:a16="http://schemas.microsoft.com/office/drawing/2014/main" val="1975877767"/>
                  </a:ext>
                </a:extLst>
              </a:tr>
              <a:tr h="3453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IT17184090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 R. N. M. Bandara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and maintenance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442" marR="114442" marT="0" marB="0"/>
                </a:tc>
                <a:extLst>
                  <a:ext uri="{0D108BD9-81ED-4DB2-BD59-A6C34878D82A}">
                    <a16:rowId xmlns:a16="http://schemas.microsoft.com/office/drawing/2014/main" val="37524258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27D6A7-93CF-4AD2-B068-40F2706237FE}"/>
              </a:ext>
            </a:extLst>
          </p:cNvPr>
          <p:cNvSpPr txBox="1"/>
          <p:nvPr/>
        </p:nvSpPr>
        <p:spPr>
          <a:xfrm>
            <a:off x="765174" y="580158"/>
            <a:ext cx="346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chart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8CE3C6-4C66-4653-8275-7DB25C945569}"/>
              </a:ext>
            </a:extLst>
          </p:cNvPr>
          <p:cNvSpPr txBox="1">
            <a:spLocks/>
          </p:cNvSpPr>
          <p:nvPr/>
        </p:nvSpPr>
        <p:spPr>
          <a:xfrm>
            <a:off x="1523990" y="2784493"/>
            <a:ext cx="9144000" cy="128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>
                <a:solidFill>
                  <a:schemeClr val="bg1"/>
                </a:solidFill>
                <a:latin typeface="Baskerville Old Face" panose="02020602080505020303" pitchFamily="18" charset="0"/>
              </a:rPr>
              <a:t>THANK YOU!</a:t>
            </a:r>
            <a:endParaRPr lang="en-US" sz="7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4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E98B77-8B5E-40CC-AD8A-21EA7F6658B2}"/>
              </a:ext>
            </a:extLst>
          </p:cNvPr>
          <p:cNvSpPr txBox="1"/>
          <p:nvPr/>
        </p:nvSpPr>
        <p:spPr>
          <a:xfrm>
            <a:off x="1424686" y="275842"/>
            <a:ext cx="3986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E0C9A-71E0-4244-A421-42B1B80F98DC}"/>
              </a:ext>
            </a:extLst>
          </p:cNvPr>
          <p:cNvSpPr txBox="1"/>
          <p:nvPr/>
        </p:nvSpPr>
        <p:spPr>
          <a:xfrm>
            <a:off x="1280528" y="1669727"/>
            <a:ext cx="54834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our client?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local fireworks company.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problems they face?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Manual system, large records, wastage.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our solution?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semi automated system.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benefits?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Improved efficiency &amp; reliability. </a:t>
            </a:r>
          </a:p>
        </p:txBody>
      </p:sp>
    </p:spTree>
    <p:extLst>
      <p:ext uri="{BB962C8B-B14F-4D97-AF65-F5344CB8AC3E}">
        <p14:creationId xmlns:p14="http://schemas.microsoft.com/office/powerpoint/2010/main" val="12655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94B6-172B-41AE-AC2A-18B19D00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456390DF-F21D-4D21-BFCD-C0D7C2B0B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42" y="0"/>
            <a:ext cx="7813732" cy="6984251"/>
          </a:xfrm>
        </p:spPr>
      </p:pic>
    </p:spTree>
    <p:extLst>
      <p:ext uri="{BB962C8B-B14F-4D97-AF65-F5344CB8AC3E}">
        <p14:creationId xmlns:p14="http://schemas.microsoft.com/office/powerpoint/2010/main" val="405707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2E184-F7DF-4877-BAB6-C0305D40C57C}"/>
              </a:ext>
            </a:extLst>
          </p:cNvPr>
          <p:cNvSpPr txBox="1"/>
          <p:nvPr/>
        </p:nvSpPr>
        <p:spPr>
          <a:xfrm>
            <a:off x="1107690" y="2349633"/>
            <a:ext cx="113257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Add, Update, Delete Items.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items, Update existing items, Delete existing items in the inventory.</a:t>
            </a:r>
          </a:p>
          <a:p>
            <a:pPr lvl="2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05. Add, Edit, Stock.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stock, Edit existing stock in the inventory.</a:t>
            </a:r>
          </a:p>
          <a:p>
            <a:pPr lvl="2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06. Stock report.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 for the stock in the inventory.</a:t>
            </a:r>
          </a:p>
          <a:p>
            <a:pPr lvl="2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07. Alert System.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one or more items are low on quantity system will automatically inform the user using email/SMS.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F70D3FCC-4952-4F1B-A2E2-1491217E2D3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96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Calisto MT" panose="02040603050505030304" pitchFamily="18" charset="0"/>
              </a:rPr>
              <a:t>Raw Material Inventory</a:t>
            </a:r>
          </a:p>
        </p:txBody>
      </p:sp>
    </p:spTree>
    <p:extLst>
      <p:ext uri="{BB962C8B-B14F-4D97-AF65-F5344CB8AC3E}">
        <p14:creationId xmlns:p14="http://schemas.microsoft.com/office/powerpoint/2010/main" val="3271495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81A992-6E53-4767-BD65-B07435AB811B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96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Calisto MT" panose="02040603050505030304" pitchFamily="18" charset="0"/>
              </a:rPr>
              <a:t>Product Inventory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826C58-2515-49AA-8340-85CFFE5834A7}"/>
              </a:ext>
            </a:extLst>
          </p:cNvPr>
          <p:cNvSpPr txBox="1"/>
          <p:nvPr/>
        </p:nvSpPr>
        <p:spPr>
          <a:xfrm>
            <a:off x="1249124" y="2864460"/>
            <a:ext cx="1067096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Add, Edit, Remove products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products, Edit existing products, Remove existing products in the inventory.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Product report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monthly products report.</a:t>
            </a:r>
          </a:p>
          <a:p>
            <a:pPr lvl="2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Defect management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 a repair &amp; remove them from the inventory.</a:t>
            </a:r>
          </a:p>
          <a:p>
            <a:pPr lvl="2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9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FC62D-A92E-44E5-84F1-CCE8B9488029}"/>
              </a:ext>
            </a:extLst>
          </p:cNvPr>
          <p:cNvSpPr txBox="1"/>
          <p:nvPr/>
        </p:nvSpPr>
        <p:spPr>
          <a:xfrm>
            <a:off x="1347450" y="2380807"/>
            <a:ext cx="10975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Add, Edit, Delete employees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employees, edit existing employees, remove existing employees.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Salary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salaries and create payout slip.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Salary report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monthly salary report.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E84374D6-1890-47D5-9710-A452C89D1ED0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96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Calisto MT" panose="02040603050505030304" pitchFamily="18" charset="0"/>
              </a:rPr>
              <a:t>Employee Management</a:t>
            </a:r>
          </a:p>
        </p:txBody>
      </p:sp>
    </p:spTree>
    <p:extLst>
      <p:ext uri="{BB962C8B-B14F-4D97-AF65-F5344CB8AC3E}">
        <p14:creationId xmlns:p14="http://schemas.microsoft.com/office/powerpoint/2010/main" val="4168203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C4B5EB-D7A7-436B-A007-24BEB39998D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DC41-B8D0-4D94-BFCF-822996077C4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7FFCA-6967-400C-8209-ECA43B4FA6B7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43AB3-2D54-4FA9-8A3E-9F225DDD4E2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6A95A-F218-4436-985B-51300E9B456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F93D1-AC94-4E20-A047-93991113E69A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B6459C-9478-40D3-BB55-4BDF3D186DA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8185C-DFCC-48FD-B0E7-E0CE7EEB4DA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7C926-63EC-424C-8540-1EE3062FE70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D8E9E-724D-4CE3-9374-82CC271B6F00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3343A9-1D72-420A-B5EE-AE32EBB539D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37C2E-551D-475D-BAE6-D57D68A6399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B5EA7-B313-4B65-9AEE-2BED7E27785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C7BAC3-7A07-4008-B94E-5B6FB920FD60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1BA1B6-4235-49B2-9A05-3D349452D08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F4C66-F778-42B3-9C21-54946944FF6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7ED19-1CF9-4093-B4DA-F246A097928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E02EA8-202F-4276-968A-B938B0F8094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E67BC2-5A88-41E8-BBE3-AABE5FA9F67E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D2841-18EB-407A-96E2-276E51D05C3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58C59-5FC2-446C-8E6D-E66F1F10467A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9CD422-1325-452B-8297-0776FE149A9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0FD736-744F-4E5B-BB53-038FF4DD92C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507C35-8DFF-4C21-ACD9-2B536924632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75BEB8-99D6-42FF-9EE0-A665671ACCA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2A78E7-8ACF-44F7-A503-87F98FA12F0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B54CDC-9EFF-44EF-BFF3-6CBA21C1455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0CE81-459B-4E43-ABD2-257639564667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D2AAA2-9569-42B4-94E7-4A76ACD8E23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B80EB4-6157-4A94-BA06-FC09DF4C7C5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DDA561-73AC-4C04-9EB3-A8A5395B2836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78AD24-71FF-43A0-AD31-17E902E1392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169BC8-2E58-42C3-8A05-D4706CE7D5D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927B23-047C-4BEA-93FD-9EB06AE8EE7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F2F869-4DA2-4920-A77B-388C5CB13B0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856C97-8C90-45BE-8C92-61518FFE351A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ECFCE5-744B-4DD0-8495-6930E0D3590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B1A0DB-B69F-4EBA-A33D-D31ED37A647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83FBD5-1E83-4E3A-A8DC-67426D9BB33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0A1EF6-2F7E-434F-94B2-C39E67F704A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27F1E2-8FCB-4865-9379-F9D62A0E710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BA98F2-CCAE-4B22-BE3C-A22B9F80A430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34F839-1793-4D9B-B9AD-443DC52BAB4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CBD688-53C0-4647-9A74-A9BADEF8295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7636E8-3589-4F7C-9DF6-43EC45AEFB29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027823-18D8-41B0-BDB7-E710CF102520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A9CD2B-2DBD-4635-B7C3-8CBE7EBFF45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BF3C77-A9CA-450A-A07E-0A069E684CC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4F2FE9-A136-4482-AEA0-EC88AF1AA2C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CE2FAB-5CD3-43D8-8C4D-917B85DDB780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3E952E-518C-48B7-9136-C25DDFA4D9D0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51BA91-F1BD-4D0B-8116-EF851D40643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81BF35-D054-426A-A74F-DDB00F03E6C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E5F75D-5113-4741-9A7D-0FE911E745AA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FA6EC7-642B-4923-A575-2ABA480424C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A336C-D4E2-4DE4-BFA8-968FBFFF7A0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81F48B-99C8-4820-BC3A-A4E918EE67D7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96E605-6B3A-44FB-829A-68A2003B05B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93A533-715B-4A6E-AA5B-48EDBB75D2A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F1B684-A707-41ED-8D30-B83FCD96B308}"/>
              </a:ext>
            </a:extLst>
          </p:cNvPr>
          <p:cNvSpPr txBox="1"/>
          <p:nvPr/>
        </p:nvSpPr>
        <p:spPr>
          <a:xfrm>
            <a:off x="11349957" y="629158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9BE878-086D-426B-9CC5-F8986CF7FF39}"/>
              </a:ext>
            </a:extLst>
          </p:cNvPr>
          <p:cNvSpPr txBox="1"/>
          <p:nvPr/>
        </p:nvSpPr>
        <p:spPr>
          <a:xfrm>
            <a:off x="11061194" y="63036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FD2591-4887-402E-98E3-38E0EB71EA1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59E434-13A4-4FFF-A038-FF381543058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AA5B92-CFE6-47DB-AB6E-20D9B4F7A0F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311C3E-1B71-4869-891B-D1E0BA52A7A9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3ABADD-629E-4DF2-BD9B-8D1050E2BA26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334134-EDD0-47B0-BD70-3B121D3CA30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AE8ABB-7E0A-40D2-A199-924338BABA0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1FF7F8-0ED2-49E0-906F-4B6478648A2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BA4AC0-1171-48AB-AE34-45E19CFDC47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078E31-8BF8-4B2B-9943-56E7D5067DC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65E9BA-A1FE-4400-A5FC-8D7ABFC4999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7F15A8-2703-4EEC-9778-A41A63FE48B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0B4AD8-DFD2-413C-8467-B50D98D422F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85DA14-AD9A-4886-99BF-336237234887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DC7E45-0D92-4F8F-B25C-86C5CBB9F7B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1F8646-5D01-41F6-B019-FC8DBBAA3089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420135-25E0-4E76-8BF2-0517931CBA0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976D3D-E493-4125-8D83-96821B9BC5A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25B598-D91F-4219-BFC2-D2580983FA0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DF4C18-9AA5-41A9-8867-7CF0514F582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E2516D-CAE2-40FD-94AF-738166A76FC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0A00A53-B553-4B9A-A114-04A55BBB0FBA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96AC4B-92A0-40EA-B020-F7221B6689F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064BA8-A620-4AF9-A10A-55DA75E1D91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D004A4-CE6E-4026-82BA-8F6C4275F6B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7B01E4-46CC-484B-B692-04BAB5B2B13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43EF73-1568-4601-A7E2-E53BB223957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5F7FA9-1743-488E-8D05-620248C20960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64CEC7-A6D8-4F10-95A0-87F04F04285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4C7485D-FED8-40EB-8095-1607A96D0A4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1DA4E-AB51-4B9A-9A82-1A33A1C33AC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FB7991-B44E-485D-AB1B-CB33508594E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7724C21-18E8-4C0D-9B61-F589ACCF77DE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83599D-69C7-422D-9D33-1883AB633539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4CEADB-5A7B-4A2A-BB74-CF6B4F6D7D2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5A1B433-532A-4514-8C3A-4081377E88F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AD62E9-5A96-48A0-AB75-5E135A70337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B7D9E4-AA6F-40BD-891B-93F3B3D6926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5B6002-8924-482F-B408-4E655ED1A61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C624A51-DB47-4D45-94C1-B446E017D60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D52C0A-CE3E-45AF-887A-C317EADBFDE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B2366A8-3A41-4A6D-BAC3-E74B9DB0F57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F58D105-7E38-4CD5-A365-9CC7A5F056F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DC7FC7-08B9-4BC0-83C8-D89FB2E6180A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3525FA9-137A-4DBE-AD44-6957E78AD2B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C1DD9C-DD06-4087-976A-C48000712E7E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BDFFFF7-ED1B-4336-BEA5-9C71249DFE1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B271D4-793F-4552-9A6C-D1AEB0F996E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019405C-CDE8-4C32-A2B5-743FEF9C88D6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455B48-D801-4A46-8D4E-F848BAFE9FD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44573FD-AA12-4B47-87B8-218C6C6B039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EE9377C-9189-4E62-8559-85DD76460FA0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0101A64-6D81-437E-94B2-CD347CD6894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65A998-0851-4017-BA68-17C21109D4BE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F35F45C-F49C-4D15-8CEB-AA03DBBA98D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2BFA13-27F8-481A-9876-6BA8EDE2A42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AAC509-8237-41BA-B638-364879D8199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E0065C5-E2B0-4196-A9DE-D859894E358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BE9AA3-5AC0-4C03-9BAE-AA2EDC440E97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247D015-4545-4704-B57A-07122BCEF727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3316730-4A3A-4694-A8B9-4100FAE7635A}"/>
              </a:ext>
            </a:extLst>
          </p:cNvPr>
          <p:cNvSpPr txBox="1"/>
          <p:nvPr/>
        </p:nvSpPr>
        <p:spPr>
          <a:xfrm>
            <a:off x="11061194" y="63036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C28376-0C84-494B-AE81-C3BCC0747999}"/>
              </a:ext>
            </a:extLst>
          </p:cNvPr>
          <p:cNvSpPr txBox="1"/>
          <p:nvPr/>
        </p:nvSpPr>
        <p:spPr>
          <a:xfrm>
            <a:off x="11058979" y="63040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132" name="Title 1">
            <a:extLst>
              <a:ext uri="{FF2B5EF4-FFF2-40B4-BE49-F238E27FC236}">
                <a16:creationId xmlns:a16="http://schemas.microsoft.com/office/drawing/2014/main" id="{C9D0D029-7ACB-407E-9C33-7372320BC129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96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Calisto MT" panose="02040603050505030304" pitchFamily="18" charset="0"/>
              </a:rPr>
              <a:t>Leave &amp; Attendance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9E263DD-8BFF-4295-BDA4-C5F03AE0AD82}"/>
              </a:ext>
            </a:extLst>
          </p:cNvPr>
          <p:cNvSpPr txBox="1"/>
          <p:nvPr/>
        </p:nvSpPr>
        <p:spPr>
          <a:xfrm>
            <a:off x="1503104" y="2290438"/>
            <a:ext cx="9185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Request, Approve, Reject, Update leaves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employee leaves.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Mark attendance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 employee attendance daily.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Leave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monthly leave report.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04. Calculate EPF &amp; ETF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EPF &amp; ETF and deduct from monthly salary.</a:t>
            </a:r>
          </a:p>
        </p:txBody>
      </p:sp>
    </p:spTree>
    <p:extLst>
      <p:ext uri="{BB962C8B-B14F-4D97-AF65-F5344CB8AC3E}">
        <p14:creationId xmlns:p14="http://schemas.microsoft.com/office/powerpoint/2010/main" val="360016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9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9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9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9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9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9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9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9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9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9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9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9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9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9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9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9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9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9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9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9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9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90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9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690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9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9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89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89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99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99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9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9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19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1900"/>
                            </p:stCondLst>
                            <p:childTnLst>
                              <p:par>
                                <p:cTn id="14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29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2900"/>
                            </p:stCondLst>
                            <p:childTnLst>
                              <p:par>
                                <p:cTn id="15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39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3900"/>
                            </p:stCondLst>
                            <p:childTnLst>
                              <p:par>
                                <p:cTn id="15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49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490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9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5900"/>
                            </p:stCondLst>
                            <p:childTnLst>
                              <p:par>
                                <p:cTn id="17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69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6900"/>
                            </p:stCondLst>
                            <p:childTnLst>
                              <p:par>
                                <p:cTn id="17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79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7900"/>
                            </p:stCondLst>
                            <p:childTnLst>
                              <p:par>
                                <p:cTn id="182" presetID="1" presetClass="exit" presetSubtype="0" fill="hold" grpId="1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9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9000"/>
                            </p:stCondLst>
                            <p:childTnLst>
                              <p:par>
                                <p:cTn id="18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000"/>
                            </p:stCondLst>
                            <p:childTnLst>
                              <p:par>
                                <p:cTn id="19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1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1000"/>
                            </p:stCondLst>
                            <p:childTnLst>
                              <p:par>
                                <p:cTn id="20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2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2000"/>
                            </p:stCondLst>
                            <p:childTnLst>
                              <p:par>
                                <p:cTn id="20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3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3000"/>
                            </p:stCondLst>
                            <p:childTnLst>
                              <p:par>
                                <p:cTn id="21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4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4000"/>
                            </p:stCondLst>
                            <p:childTnLst>
                              <p:par>
                                <p:cTn id="21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5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5000"/>
                            </p:stCondLst>
                            <p:childTnLst>
                              <p:par>
                                <p:cTn id="22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6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6000"/>
                            </p:stCondLst>
                            <p:childTnLst>
                              <p:par>
                                <p:cTn id="23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7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7000"/>
                            </p:stCondLst>
                            <p:childTnLst>
                              <p:par>
                                <p:cTn id="23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8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8000"/>
                            </p:stCondLst>
                            <p:childTnLst>
                              <p:par>
                                <p:cTn id="24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9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9000"/>
                            </p:stCondLst>
                            <p:childTnLst>
                              <p:par>
                                <p:cTn id="24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0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0000"/>
                            </p:stCondLst>
                            <p:childTnLst>
                              <p:par>
                                <p:cTn id="25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1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41000"/>
                            </p:stCondLst>
                            <p:childTnLst>
                              <p:par>
                                <p:cTn id="26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2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2000"/>
                            </p:stCondLst>
                            <p:childTnLst>
                              <p:par>
                                <p:cTn id="26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3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3000"/>
                            </p:stCondLst>
                            <p:childTnLst>
                              <p:par>
                                <p:cTn id="27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4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44000"/>
                            </p:stCondLst>
                            <p:childTnLst>
                              <p:par>
                                <p:cTn id="27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5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45000"/>
                            </p:stCondLst>
                            <p:childTnLst>
                              <p:par>
                                <p:cTn id="28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6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46000"/>
                            </p:stCondLst>
                            <p:childTnLst>
                              <p:par>
                                <p:cTn id="29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7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7000"/>
                            </p:stCondLst>
                            <p:childTnLst>
                              <p:par>
                                <p:cTn id="29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8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48000"/>
                            </p:stCondLst>
                            <p:childTnLst>
                              <p:par>
                                <p:cTn id="30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49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49000"/>
                            </p:stCondLst>
                            <p:childTnLst>
                              <p:par>
                                <p:cTn id="30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00"/>
                            </p:stCondLst>
                            <p:childTnLst>
                              <p:par>
                                <p:cTn id="31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1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1000"/>
                            </p:stCondLst>
                            <p:childTnLst>
                              <p:par>
                                <p:cTn id="32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2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2000"/>
                            </p:stCondLst>
                            <p:childTnLst>
                              <p:par>
                                <p:cTn id="32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3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3000"/>
                            </p:stCondLst>
                            <p:childTnLst>
                              <p:par>
                                <p:cTn id="33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4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4000"/>
                            </p:stCondLst>
                            <p:childTnLst>
                              <p:par>
                                <p:cTn id="33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5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5000"/>
                            </p:stCondLst>
                            <p:childTnLst>
                              <p:par>
                                <p:cTn id="3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6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6000"/>
                            </p:stCondLst>
                            <p:childTnLst>
                              <p:par>
                                <p:cTn id="35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7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7000"/>
                            </p:stCondLst>
                            <p:childTnLst>
                              <p:par>
                                <p:cTn id="35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8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8000"/>
                            </p:stCondLst>
                            <p:childTnLst>
                              <p:par>
                                <p:cTn id="36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90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9000"/>
                            </p:stCondLst>
                            <p:childTnLst>
                              <p:par>
                                <p:cTn id="37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6000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60000"/>
                            </p:stCondLst>
                            <p:childTnLst>
                              <p:par>
                                <p:cTn id="38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61000"/>
                            </p:stCondLst>
                            <p:childTnLst>
                              <p:par>
                                <p:cTn id="3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61000"/>
                            </p:stCondLst>
                            <p:childTnLst>
                              <p:par>
                                <p:cTn id="38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62000"/>
                            </p:stCondLst>
                            <p:childTnLst>
                              <p:par>
                                <p:cTn id="3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62000"/>
                            </p:stCondLst>
                            <p:childTnLst>
                              <p:par>
                                <p:cTn id="39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6300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63000"/>
                            </p:stCondLst>
                            <p:childTnLst>
                              <p:par>
                                <p:cTn id="39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64000"/>
                            </p:stCondLst>
                            <p:childTnLst>
                              <p:par>
                                <p:cTn id="4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64000"/>
                            </p:stCondLst>
                            <p:childTnLst>
                              <p:par>
                                <p:cTn id="40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65000"/>
                            </p:stCondLst>
                            <p:childTnLst>
                              <p:par>
                                <p:cTn id="4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65000"/>
                            </p:stCondLst>
                            <p:childTnLst>
                              <p:par>
                                <p:cTn id="4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66000"/>
                            </p:stCondLst>
                            <p:childTnLst>
                              <p:par>
                                <p:cTn id="4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66000"/>
                            </p:stCondLst>
                            <p:childTnLst>
                              <p:par>
                                <p:cTn id="41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67000"/>
                            </p:stCondLst>
                            <p:childTnLst>
                              <p:par>
                                <p:cTn id="4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67000"/>
                            </p:stCondLst>
                            <p:childTnLst>
                              <p:par>
                                <p:cTn id="42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68000"/>
                            </p:stCondLst>
                            <p:childTnLst>
                              <p:par>
                                <p:cTn id="4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68000"/>
                            </p:stCondLst>
                            <p:childTnLst>
                              <p:par>
                                <p:cTn id="42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69000"/>
                            </p:stCondLst>
                            <p:childTnLst>
                              <p:par>
                                <p:cTn id="4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69000"/>
                            </p:stCondLst>
                            <p:childTnLst>
                              <p:par>
                                <p:cTn id="43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70000"/>
                            </p:stCondLst>
                            <p:childTnLst>
                              <p:par>
                                <p:cTn id="4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70000"/>
                            </p:stCondLst>
                            <p:childTnLst>
                              <p:par>
                                <p:cTn id="4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71000"/>
                            </p:stCondLst>
                            <p:childTnLst>
                              <p:par>
                                <p:cTn id="4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71000"/>
                            </p:stCondLst>
                            <p:childTnLst>
                              <p:par>
                                <p:cTn id="44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72000"/>
                            </p:stCondLst>
                            <p:childTnLst>
                              <p:par>
                                <p:cTn id="4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72000"/>
                            </p:stCondLst>
                            <p:childTnLst>
                              <p:par>
                                <p:cTn id="45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73000"/>
                            </p:stCondLst>
                            <p:childTnLst>
                              <p:par>
                                <p:cTn id="4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73000"/>
                            </p:stCondLst>
                            <p:childTnLst>
                              <p:par>
                                <p:cTn id="45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74000"/>
                            </p:stCondLst>
                            <p:childTnLst>
                              <p:par>
                                <p:cTn id="4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74000"/>
                            </p:stCondLst>
                            <p:childTnLst>
                              <p:par>
                                <p:cTn id="46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75000"/>
                            </p:stCondLst>
                            <p:childTnLst>
                              <p:par>
                                <p:cTn id="4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75000"/>
                            </p:stCondLst>
                            <p:childTnLst>
                              <p:par>
                                <p:cTn id="47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76000"/>
                            </p:stCondLst>
                            <p:childTnLst>
                              <p:par>
                                <p:cTn id="4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76000"/>
                            </p:stCondLst>
                            <p:childTnLst>
                              <p:par>
                                <p:cTn id="47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77000"/>
                            </p:stCondLst>
                            <p:childTnLst>
                              <p:par>
                                <p:cTn id="4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77000"/>
                            </p:stCondLst>
                            <p:childTnLst>
                              <p:par>
                                <p:cTn id="48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78000"/>
                            </p:stCondLst>
                            <p:childTnLst>
                              <p:par>
                                <p:cTn id="4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78000"/>
                            </p:stCondLst>
                            <p:childTnLst>
                              <p:par>
                                <p:cTn id="48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79000"/>
                            </p:stCondLst>
                            <p:childTnLst>
                              <p:par>
                                <p:cTn id="4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79000"/>
                            </p:stCondLst>
                            <p:childTnLst>
                              <p:par>
                                <p:cTn id="49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80000"/>
                            </p:stCondLst>
                            <p:childTnLst>
                              <p:par>
                                <p:cTn id="4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80000"/>
                            </p:stCondLst>
                            <p:childTnLst>
                              <p:par>
                                <p:cTn id="50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81000"/>
                            </p:stCondLst>
                            <p:childTnLst>
                              <p:par>
                                <p:cTn id="5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81000"/>
                            </p:stCondLst>
                            <p:childTnLst>
                              <p:par>
                                <p:cTn id="50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82000"/>
                            </p:stCondLst>
                            <p:childTnLst>
                              <p:par>
                                <p:cTn id="5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82000"/>
                            </p:stCondLst>
                            <p:childTnLst>
                              <p:par>
                                <p:cTn id="51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83000"/>
                            </p:stCondLst>
                            <p:childTnLst>
                              <p:par>
                                <p:cTn id="5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83000"/>
                            </p:stCondLst>
                            <p:childTnLst>
                              <p:par>
                                <p:cTn id="51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84000"/>
                            </p:stCondLst>
                            <p:childTnLst>
                              <p:par>
                                <p:cTn id="5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84000"/>
                            </p:stCondLst>
                            <p:childTnLst>
                              <p:par>
                                <p:cTn id="52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85000"/>
                            </p:stCondLst>
                            <p:childTnLst>
                              <p:par>
                                <p:cTn id="5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85000"/>
                            </p:stCondLst>
                            <p:childTnLst>
                              <p:par>
                                <p:cTn id="53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86000"/>
                            </p:stCondLst>
                            <p:childTnLst>
                              <p:par>
                                <p:cTn id="5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86000"/>
                            </p:stCondLst>
                            <p:childTnLst>
                              <p:par>
                                <p:cTn id="53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87000"/>
                            </p:stCondLst>
                            <p:childTnLst>
                              <p:par>
                                <p:cTn id="5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87000"/>
                            </p:stCondLst>
                            <p:childTnLst>
                              <p:par>
                                <p:cTn id="54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88000"/>
                            </p:stCondLst>
                            <p:childTnLst>
                              <p:par>
                                <p:cTn id="5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88000"/>
                            </p:stCondLst>
                            <p:childTnLst>
                              <p:par>
                                <p:cTn id="54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89000"/>
                            </p:stCondLst>
                            <p:childTnLst>
                              <p:par>
                                <p:cTn id="5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89000"/>
                            </p:stCondLst>
                            <p:childTnLst>
                              <p:par>
                                <p:cTn id="55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90000"/>
                            </p:stCondLst>
                            <p:childTnLst>
                              <p:par>
                                <p:cTn id="5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90000"/>
                            </p:stCondLst>
                            <p:childTnLst>
                              <p:par>
                                <p:cTn id="56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91000"/>
                            </p:stCondLst>
                            <p:childTnLst>
                              <p:par>
                                <p:cTn id="5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91000"/>
                            </p:stCondLst>
                            <p:childTnLst>
                              <p:par>
                                <p:cTn id="56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92000"/>
                            </p:stCondLst>
                            <p:childTnLst>
                              <p:par>
                                <p:cTn id="5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92000"/>
                            </p:stCondLst>
                            <p:childTnLst>
                              <p:par>
                                <p:cTn id="57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93000"/>
                            </p:stCondLst>
                            <p:childTnLst>
                              <p:par>
                                <p:cTn id="5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93000"/>
                            </p:stCondLst>
                            <p:childTnLst>
                              <p:par>
                                <p:cTn id="57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94000"/>
                            </p:stCondLst>
                            <p:childTnLst>
                              <p:par>
                                <p:cTn id="5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94000"/>
                            </p:stCondLst>
                            <p:childTnLst>
                              <p:par>
                                <p:cTn id="58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95000"/>
                            </p:stCondLst>
                            <p:childTnLst>
                              <p:par>
                                <p:cTn id="5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95000"/>
                            </p:stCondLst>
                            <p:childTnLst>
                              <p:par>
                                <p:cTn id="59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96000"/>
                            </p:stCondLst>
                            <p:childTnLst>
                              <p:par>
                                <p:cTn id="5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96000"/>
                            </p:stCondLst>
                            <p:childTnLst>
                              <p:par>
                                <p:cTn id="59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97000"/>
                            </p:stCondLst>
                            <p:childTnLst>
                              <p:par>
                                <p:cTn id="5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97000"/>
                            </p:stCondLst>
                            <p:childTnLst>
                              <p:par>
                                <p:cTn id="60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98000"/>
                            </p:stCondLst>
                            <p:childTnLst>
                              <p:par>
                                <p:cTn id="6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98000"/>
                            </p:stCondLst>
                            <p:childTnLst>
                              <p:par>
                                <p:cTn id="60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99000"/>
                            </p:stCondLst>
                            <p:childTnLst>
                              <p:par>
                                <p:cTn id="6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99000"/>
                            </p:stCondLst>
                            <p:childTnLst>
                              <p:par>
                                <p:cTn id="61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00000"/>
                            </p:stCondLst>
                            <p:childTnLst>
                              <p:par>
                                <p:cTn id="6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100000"/>
                            </p:stCondLst>
                            <p:childTnLst>
                              <p:par>
                                <p:cTn id="62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01000"/>
                            </p:stCondLst>
                            <p:childTnLst>
                              <p:par>
                                <p:cTn id="6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62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6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02000"/>
                            </p:stCondLst>
                            <p:childTnLst>
                              <p:par>
                                <p:cTn id="63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103000"/>
                            </p:stCondLst>
                            <p:childTnLst>
                              <p:par>
                                <p:cTn id="6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103000"/>
                            </p:stCondLst>
                            <p:childTnLst>
                              <p:par>
                                <p:cTn id="63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104000"/>
                            </p:stCondLst>
                            <p:childTnLst>
                              <p:par>
                                <p:cTn id="6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104000"/>
                            </p:stCondLst>
                            <p:childTnLst>
                              <p:par>
                                <p:cTn id="6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05000"/>
                            </p:stCondLst>
                            <p:childTnLst>
                              <p:par>
                                <p:cTn id="6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105000"/>
                            </p:stCondLst>
                            <p:childTnLst>
                              <p:par>
                                <p:cTn id="65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06000"/>
                            </p:stCondLst>
                            <p:childTnLst>
                              <p:par>
                                <p:cTn id="6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06000"/>
                            </p:stCondLst>
                            <p:childTnLst>
                              <p:par>
                                <p:cTn id="65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07000"/>
                            </p:stCondLst>
                            <p:childTnLst>
                              <p:par>
                                <p:cTn id="6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07000"/>
                            </p:stCondLst>
                            <p:childTnLst>
                              <p:par>
                                <p:cTn id="66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08000"/>
                            </p:stCondLst>
                            <p:childTnLst>
                              <p:par>
                                <p:cTn id="6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108000"/>
                            </p:stCondLst>
                            <p:childTnLst>
                              <p:par>
                                <p:cTn id="66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109000"/>
                            </p:stCondLst>
                            <p:childTnLst>
                              <p:par>
                                <p:cTn id="6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09000"/>
                            </p:stCondLst>
                            <p:childTnLst>
                              <p:par>
                                <p:cTn id="67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10000"/>
                            </p:stCondLst>
                            <p:childTnLst>
                              <p:par>
                                <p:cTn id="6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10000"/>
                            </p:stCondLst>
                            <p:childTnLst>
                              <p:par>
                                <p:cTn id="68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111000"/>
                            </p:stCondLst>
                            <p:childTnLst>
                              <p:par>
                                <p:cTn id="6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68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6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12000"/>
                            </p:stCondLst>
                            <p:childTnLst>
                              <p:par>
                                <p:cTn id="69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13000"/>
                            </p:stCondLst>
                            <p:childTnLst>
                              <p:par>
                                <p:cTn id="6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113000"/>
                            </p:stCondLst>
                            <p:childTnLst>
                              <p:par>
                                <p:cTn id="69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114000"/>
                            </p:stCondLst>
                            <p:childTnLst>
                              <p:par>
                                <p:cTn id="7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114000"/>
                            </p:stCondLst>
                            <p:childTnLst>
                              <p:par>
                                <p:cTn id="70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115000"/>
                            </p:stCondLst>
                            <p:childTnLst>
                              <p:par>
                                <p:cTn id="7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115000"/>
                            </p:stCondLst>
                            <p:childTnLst>
                              <p:par>
                                <p:cTn id="7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116000"/>
                            </p:stCondLst>
                            <p:childTnLst>
                              <p:par>
                                <p:cTn id="7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116000"/>
                            </p:stCondLst>
                            <p:childTnLst>
                              <p:par>
                                <p:cTn id="71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8" fill="hold">
                            <p:stCondLst>
                              <p:cond delay="117000"/>
                            </p:stCondLst>
                            <p:childTnLst>
                              <p:par>
                                <p:cTn id="7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117000"/>
                            </p:stCondLst>
                            <p:childTnLst>
                              <p:par>
                                <p:cTn id="72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118000"/>
                            </p:stCondLst>
                            <p:childTnLst>
                              <p:par>
                                <p:cTn id="7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118000"/>
                            </p:stCondLst>
                            <p:childTnLst>
                              <p:par>
                                <p:cTn id="72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119000"/>
                            </p:stCondLst>
                            <p:childTnLst>
                              <p:par>
                                <p:cTn id="7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119000"/>
                            </p:stCondLst>
                            <p:childTnLst>
                              <p:par>
                                <p:cTn id="7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4EA8A94-7CFC-40B0-9C7A-99FD95A8C00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B37A3-2F7C-4322-B32C-2CB3D28603A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F3910-86ED-4E83-BED7-1EF0CB7CA77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8EE44-0E9F-4146-B8D7-7AD38EBAEC5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C8C3-04D9-4E0B-AD08-C91BCA96A069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DC32E-44C0-44E8-89BD-8ECF186B7CB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F0200-F95B-4A83-98EA-E6065BB55B17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3D82A-797F-410C-8C4E-D263639FE2E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D34629-D122-415F-9826-F89918622E66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5D554-5E68-4AF8-A9E1-A9B87267FFA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7876C-0ADB-46FC-AD3F-E1D23F8A35A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8B71C-6E0B-4D50-ADB2-F7C1761A8F79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626E8D-1DE6-478D-85D8-CBCD6C87626A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FCE0E-083A-4E69-86BE-FF35AAD595EA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A545B-78C0-4380-9297-B1975D64737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2A6C4-9557-4B32-921B-EF96B7A9F4D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2A43FB-B4BA-45B6-B95E-DA545962FA9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584A1B-6F31-49E8-92C5-B002006EB60E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3368C8-8C71-4CEE-BAFD-A3AC85BCE31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0ABB61-66B9-4A8B-AB0A-01ED20EFC4A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CFDC5D-1BBD-41DC-8A20-D54F4FC97E9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7162B5-4845-4511-84D4-2B46091A0F1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E51133-F135-4FD2-84D9-A0F92FC446E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2A19B1-7D9B-4AE8-8F1E-80CBCFF14F7E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AC19CD-FA80-4EC4-8354-AB8F72CDB2C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E35455-34D2-4CDB-8C04-96DA4A84268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239EC7-C1D8-4CB1-8854-A52086D18A2A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D04161-A7B3-4D17-8332-8347D425FA3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9FBDA-7809-4703-8476-E4EF20441690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6CD4EB-255B-4226-A056-42CC310B6FC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96BE5E-B39C-410C-BE91-9F3C8AC30B0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594380-548A-445C-8FBD-71728532FA2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E4A3BC-6081-4FDE-8836-FE32D29F2BB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CA6C30-A62F-49B0-9529-2E974AF185E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F2FE09-7E65-4ABD-ABD1-AFA34DA2809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216D8F-E796-4538-99C1-66135579A35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831552-3A2A-468D-8EA3-F80424F7C60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B5AF38-3374-469E-9D46-23301A881DF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CB220A-9B29-40C6-9D31-E00689A87B77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2F9EA1-416A-4A01-A20E-CAB45A281F1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74A31F-12A6-4B07-9604-C5146F67BA6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E274F6-E434-4A9A-81D5-74CFAA9FFD4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314095-192E-492D-AC78-2086BABE1A06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982520-0433-4038-B10E-845E4CD5907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365D38-CE90-4854-9F59-07DE3B2D31B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C73669-055D-4C14-AAD8-3EAFFACA0FE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9E9151-880B-402F-A6FF-FB633AB42DC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D894FA-044B-455A-BE39-FDBE1D5E282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FEEA82-FE9C-431E-8E9F-60010FE5F33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A51040-159E-4FAE-A169-3FEF8933B9E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09479-FEF7-4919-8BB2-EB0BBA5CA63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C83353-BCDD-42BF-BF81-3ED44303ACB0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40ED95-98A2-422A-A7FB-6019EEA495E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2D38DC-2557-4C55-8C23-20BB33C9112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DC7D-45DF-4B3D-8D4F-DCB14268F9B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5A3B80-B9B7-4935-8EAC-6834BC65183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F97493-5D30-4FD0-BF35-6F2440C1322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55C66A-B6FF-4AAC-B389-A8435477B68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1253CC-7E67-409F-ABED-26E0E50DA89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D28659-BDF4-4D25-89D2-D733CFD07083}"/>
              </a:ext>
            </a:extLst>
          </p:cNvPr>
          <p:cNvSpPr txBox="1"/>
          <p:nvPr/>
        </p:nvSpPr>
        <p:spPr>
          <a:xfrm>
            <a:off x="11349957" y="629158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0FFC98-59AA-444D-8E5C-896002E3D0E2}"/>
              </a:ext>
            </a:extLst>
          </p:cNvPr>
          <p:cNvSpPr txBox="1"/>
          <p:nvPr/>
        </p:nvSpPr>
        <p:spPr>
          <a:xfrm>
            <a:off x="11061194" y="63036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5D2C2B-337F-4560-A824-5FFDF0C04BA7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87E160-9F71-4983-97BE-85FAF6D97B60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1B7E6-3A66-4131-8EF0-04FC2586160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E88F8B9-FB0C-4E69-8BD1-012ADED4B45E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848E56-6787-4238-B7BF-163980AE8BC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67A5FF-1EC5-4974-A07C-630C504E5517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31F503-AB6D-4A90-BA0B-B26F8512A138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19B55F-A48F-4E23-B5AD-CE5A152AA38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5E1426-1B4D-41B5-AA6A-4FAAC9DB525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AE57F3-A864-413A-B8FB-CC8193B6C59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74EA6B-DDD8-4C7E-9BA2-2D146F3C7867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B50CDF-5FCD-4FD8-B2DE-893D2568FBF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29532C-BC50-420D-A6DD-C279606EF09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30C332-6276-44B3-8AB9-C5EA453A27B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5C1D047-B0E8-424B-B3F4-497E5D28741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6E3FA4-9C79-47CE-A8C6-FFE1DD31786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407F3E1-D853-4EB7-B7C4-4F56EA45B09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BD48A4-00E0-461B-BD12-8EB8A5E6154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F477BE5-B84A-4D24-AFAB-A7FE044D87B9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CF1301-E354-42BC-9A40-4D207E36416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6FA220A-D187-42BA-863D-2170C5C5D54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A57B6D-F437-4E85-9F58-8EE7BA09040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61F6CB-2311-499C-89A3-C868CCD8AC9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55C0F0-74D4-4C9F-9EE5-EFAF68AA638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7DDA5D-D783-4CC6-9BF5-968C7512C4B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2925FB-76C9-48D3-9B74-D21EBC0353C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DD86E6-B574-412E-8BC4-09D2B305DA0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EDD6783-D4AB-41D1-9207-CE07CC7CD3A9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D7B6351-9055-42D2-A4FE-C76D2C49317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6CCDD13-91D3-4A85-A04A-6C656AD63D8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1C0E3D0-ACF6-4D8C-996D-9D590E08D72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CFEFBB6-7583-4CFC-B889-23DD65903729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E323A0-EA5E-42AB-B887-5BD9548C850B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565929B-F9FC-4C8D-92A1-3D9A41523DE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CBD9C5D-B428-47F1-9189-950029DB4F7D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41E321-DE72-4B52-890C-63DD811FB647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B40510-B61C-4D70-AB85-A38DE01F3BB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2848943-7AC7-4C72-9C5C-8AF4A89900D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2291A0-FA06-4607-A5FD-92FED501E92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5558982-4EBD-4C32-B82C-CFFE5329ECF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1D3BD4B-C949-4108-AEF3-10AF4FF14A1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262466-11CC-4E40-9DF3-591426EFBF75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A73976-3892-4754-AC43-6D992F0CFA9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9B2B60-DB8A-4880-A478-5F457D8F918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FB4385-0ED3-4DE1-94D1-A00A5B9B85A4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0B8E390-F9BD-4D34-B72F-BEBA89416CC6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34D9AE-9485-4CFD-ABF0-0C86E39E74C0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69B02D-6837-4CC8-8406-318D71A881E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BE5D04-C35B-49C8-A342-174A0D54C652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EA68BC5-6843-49F1-BD2A-27FD309994C9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90D4AB-83F4-40C2-92CF-7BB9C8A8713E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0183AE9-A305-4223-8945-A72855FD2CD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3E210B-3894-47BA-846F-5CFC46B2AB30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4BD7A28-C92D-42C9-83A3-7879C389DAFC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B80E68D-8278-4FD0-9814-FF7D373449C9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CC0E478-E4FE-4352-80A3-D50998B608C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F41B6-C61C-45A5-B875-718EE176D257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E17843F-3812-449D-9661-DDE2805B92B3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C3F6B4-6378-4DDC-83AE-6E103733226F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EF005CA-F081-435F-ABAE-AB25203B5D81}"/>
              </a:ext>
            </a:extLst>
          </p:cNvPr>
          <p:cNvSpPr txBox="1"/>
          <p:nvPr/>
        </p:nvSpPr>
        <p:spPr>
          <a:xfrm>
            <a:off x="11479898" y="6297795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7C2B7A-A5A1-4600-9803-4F22E50A1DDA}"/>
              </a:ext>
            </a:extLst>
          </p:cNvPr>
          <p:cNvSpPr txBox="1"/>
          <p:nvPr/>
        </p:nvSpPr>
        <p:spPr>
          <a:xfrm>
            <a:off x="11061194" y="63036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16A7688-7663-4776-A819-6E227B1817A9}"/>
              </a:ext>
            </a:extLst>
          </p:cNvPr>
          <p:cNvSpPr txBox="1"/>
          <p:nvPr/>
        </p:nvSpPr>
        <p:spPr>
          <a:xfrm>
            <a:off x="11058979" y="63040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134" name="Title 1">
            <a:extLst>
              <a:ext uri="{FF2B5EF4-FFF2-40B4-BE49-F238E27FC236}">
                <a16:creationId xmlns:a16="http://schemas.microsoft.com/office/drawing/2014/main" id="{1F1353F0-9EFA-4C63-844A-2E0C5A28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969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listo MT" panose="02040603050505030304" pitchFamily="18" charset="0"/>
              </a:rPr>
              <a:t>In Payments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BC1AE7F-B568-47BB-B332-0C42AD43C616}"/>
              </a:ext>
            </a:extLst>
          </p:cNvPr>
          <p:cNvSpPr txBox="1"/>
          <p:nvPr/>
        </p:nvSpPr>
        <p:spPr>
          <a:xfrm>
            <a:off x="1420427" y="1979720"/>
            <a:ext cx="7190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Add, Remove, Transfer, Cheques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all income cheques.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Billing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Generate, Calculate bills. 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Cheque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and inform user about invalid or outdated cheques.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04. In payment details( income )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monthly income report.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05. Total bill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monthly sales report.</a:t>
            </a:r>
          </a:p>
        </p:txBody>
      </p:sp>
    </p:spTree>
    <p:extLst>
      <p:ext uri="{BB962C8B-B14F-4D97-AF65-F5344CB8AC3E}">
        <p14:creationId xmlns:p14="http://schemas.microsoft.com/office/powerpoint/2010/main" val="56125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9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9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9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9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9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9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9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9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9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9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9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9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9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9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9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9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9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9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9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9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9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90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9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690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9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9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89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89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99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99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9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9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19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1900"/>
                            </p:stCondLst>
                            <p:childTnLst>
                              <p:par>
                                <p:cTn id="14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29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2900"/>
                            </p:stCondLst>
                            <p:childTnLst>
                              <p:par>
                                <p:cTn id="15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39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3900"/>
                            </p:stCondLst>
                            <p:childTnLst>
                              <p:par>
                                <p:cTn id="15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49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490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9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5900"/>
                            </p:stCondLst>
                            <p:childTnLst>
                              <p:par>
                                <p:cTn id="17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69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6900"/>
                            </p:stCondLst>
                            <p:childTnLst>
                              <p:par>
                                <p:cTn id="17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79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7900"/>
                            </p:stCondLst>
                            <p:childTnLst>
                              <p:par>
                                <p:cTn id="182" presetID="1" presetClass="exit" presetSubtype="0" fill="hold" grpId="1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9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9000"/>
                            </p:stCondLst>
                            <p:childTnLst>
                              <p:par>
                                <p:cTn id="18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000"/>
                            </p:stCondLst>
                            <p:childTnLst>
                              <p:par>
                                <p:cTn id="19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1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1000"/>
                            </p:stCondLst>
                            <p:childTnLst>
                              <p:par>
                                <p:cTn id="20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2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2000"/>
                            </p:stCondLst>
                            <p:childTnLst>
                              <p:par>
                                <p:cTn id="20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3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3000"/>
                            </p:stCondLst>
                            <p:childTnLst>
                              <p:par>
                                <p:cTn id="21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4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4000"/>
                            </p:stCondLst>
                            <p:childTnLst>
                              <p:par>
                                <p:cTn id="21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5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5000"/>
                            </p:stCondLst>
                            <p:childTnLst>
                              <p:par>
                                <p:cTn id="22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6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6000"/>
                            </p:stCondLst>
                            <p:childTnLst>
                              <p:par>
                                <p:cTn id="23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7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7000"/>
                            </p:stCondLst>
                            <p:childTnLst>
                              <p:par>
                                <p:cTn id="23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8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8000"/>
                            </p:stCondLst>
                            <p:childTnLst>
                              <p:par>
                                <p:cTn id="24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9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9000"/>
                            </p:stCondLst>
                            <p:childTnLst>
                              <p:par>
                                <p:cTn id="24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0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0000"/>
                            </p:stCondLst>
                            <p:childTnLst>
                              <p:par>
                                <p:cTn id="25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1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41000"/>
                            </p:stCondLst>
                            <p:childTnLst>
                              <p:par>
                                <p:cTn id="26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2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2000"/>
                            </p:stCondLst>
                            <p:childTnLst>
                              <p:par>
                                <p:cTn id="26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3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3000"/>
                            </p:stCondLst>
                            <p:childTnLst>
                              <p:par>
                                <p:cTn id="27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4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44000"/>
                            </p:stCondLst>
                            <p:childTnLst>
                              <p:par>
                                <p:cTn id="27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5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45000"/>
                            </p:stCondLst>
                            <p:childTnLst>
                              <p:par>
                                <p:cTn id="28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6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46000"/>
                            </p:stCondLst>
                            <p:childTnLst>
                              <p:par>
                                <p:cTn id="29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7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7000"/>
                            </p:stCondLst>
                            <p:childTnLst>
                              <p:par>
                                <p:cTn id="29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8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48000"/>
                            </p:stCondLst>
                            <p:childTnLst>
                              <p:par>
                                <p:cTn id="30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49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49000"/>
                            </p:stCondLst>
                            <p:childTnLst>
                              <p:par>
                                <p:cTn id="30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00"/>
                            </p:stCondLst>
                            <p:childTnLst>
                              <p:par>
                                <p:cTn id="31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1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1000"/>
                            </p:stCondLst>
                            <p:childTnLst>
                              <p:par>
                                <p:cTn id="32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2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2000"/>
                            </p:stCondLst>
                            <p:childTnLst>
                              <p:par>
                                <p:cTn id="32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3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3000"/>
                            </p:stCondLst>
                            <p:childTnLst>
                              <p:par>
                                <p:cTn id="33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4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4000"/>
                            </p:stCondLst>
                            <p:childTnLst>
                              <p:par>
                                <p:cTn id="33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5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5000"/>
                            </p:stCondLst>
                            <p:childTnLst>
                              <p:par>
                                <p:cTn id="3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6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6000"/>
                            </p:stCondLst>
                            <p:childTnLst>
                              <p:par>
                                <p:cTn id="35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7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7000"/>
                            </p:stCondLst>
                            <p:childTnLst>
                              <p:par>
                                <p:cTn id="35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8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8000"/>
                            </p:stCondLst>
                            <p:childTnLst>
                              <p:par>
                                <p:cTn id="36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90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9000"/>
                            </p:stCondLst>
                            <p:childTnLst>
                              <p:par>
                                <p:cTn id="37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6000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60000"/>
                            </p:stCondLst>
                            <p:childTnLst>
                              <p:par>
                                <p:cTn id="38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61000"/>
                            </p:stCondLst>
                            <p:childTnLst>
                              <p:par>
                                <p:cTn id="3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61000"/>
                            </p:stCondLst>
                            <p:childTnLst>
                              <p:par>
                                <p:cTn id="38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62000"/>
                            </p:stCondLst>
                            <p:childTnLst>
                              <p:par>
                                <p:cTn id="3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62000"/>
                            </p:stCondLst>
                            <p:childTnLst>
                              <p:par>
                                <p:cTn id="39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6300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63000"/>
                            </p:stCondLst>
                            <p:childTnLst>
                              <p:par>
                                <p:cTn id="39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64000"/>
                            </p:stCondLst>
                            <p:childTnLst>
                              <p:par>
                                <p:cTn id="4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64000"/>
                            </p:stCondLst>
                            <p:childTnLst>
                              <p:par>
                                <p:cTn id="40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65000"/>
                            </p:stCondLst>
                            <p:childTnLst>
                              <p:par>
                                <p:cTn id="4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65000"/>
                            </p:stCondLst>
                            <p:childTnLst>
                              <p:par>
                                <p:cTn id="4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66000"/>
                            </p:stCondLst>
                            <p:childTnLst>
                              <p:par>
                                <p:cTn id="4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66000"/>
                            </p:stCondLst>
                            <p:childTnLst>
                              <p:par>
                                <p:cTn id="41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67000"/>
                            </p:stCondLst>
                            <p:childTnLst>
                              <p:par>
                                <p:cTn id="4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67000"/>
                            </p:stCondLst>
                            <p:childTnLst>
                              <p:par>
                                <p:cTn id="42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68000"/>
                            </p:stCondLst>
                            <p:childTnLst>
                              <p:par>
                                <p:cTn id="4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68000"/>
                            </p:stCondLst>
                            <p:childTnLst>
                              <p:par>
                                <p:cTn id="42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69000"/>
                            </p:stCondLst>
                            <p:childTnLst>
                              <p:par>
                                <p:cTn id="4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69000"/>
                            </p:stCondLst>
                            <p:childTnLst>
                              <p:par>
                                <p:cTn id="43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70000"/>
                            </p:stCondLst>
                            <p:childTnLst>
                              <p:par>
                                <p:cTn id="4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70000"/>
                            </p:stCondLst>
                            <p:childTnLst>
                              <p:par>
                                <p:cTn id="4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71000"/>
                            </p:stCondLst>
                            <p:childTnLst>
                              <p:par>
                                <p:cTn id="4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71000"/>
                            </p:stCondLst>
                            <p:childTnLst>
                              <p:par>
                                <p:cTn id="44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72000"/>
                            </p:stCondLst>
                            <p:childTnLst>
                              <p:par>
                                <p:cTn id="4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72000"/>
                            </p:stCondLst>
                            <p:childTnLst>
                              <p:par>
                                <p:cTn id="45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73000"/>
                            </p:stCondLst>
                            <p:childTnLst>
                              <p:par>
                                <p:cTn id="4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73000"/>
                            </p:stCondLst>
                            <p:childTnLst>
                              <p:par>
                                <p:cTn id="45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74000"/>
                            </p:stCondLst>
                            <p:childTnLst>
                              <p:par>
                                <p:cTn id="4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74000"/>
                            </p:stCondLst>
                            <p:childTnLst>
                              <p:par>
                                <p:cTn id="46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75000"/>
                            </p:stCondLst>
                            <p:childTnLst>
                              <p:par>
                                <p:cTn id="4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75000"/>
                            </p:stCondLst>
                            <p:childTnLst>
                              <p:par>
                                <p:cTn id="47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76000"/>
                            </p:stCondLst>
                            <p:childTnLst>
                              <p:par>
                                <p:cTn id="4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76000"/>
                            </p:stCondLst>
                            <p:childTnLst>
                              <p:par>
                                <p:cTn id="47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77000"/>
                            </p:stCondLst>
                            <p:childTnLst>
                              <p:par>
                                <p:cTn id="4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77000"/>
                            </p:stCondLst>
                            <p:childTnLst>
                              <p:par>
                                <p:cTn id="48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78000"/>
                            </p:stCondLst>
                            <p:childTnLst>
                              <p:par>
                                <p:cTn id="4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78000"/>
                            </p:stCondLst>
                            <p:childTnLst>
                              <p:par>
                                <p:cTn id="48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79000"/>
                            </p:stCondLst>
                            <p:childTnLst>
                              <p:par>
                                <p:cTn id="4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79000"/>
                            </p:stCondLst>
                            <p:childTnLst>
                              <p:par>
                                <p:cTn id="49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80000"/>
                            </p:stCondLst>
                            <p:childTnLst>
                              <p:par>
                                <p:cTn id="4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80000"/>
                            </p:stCondLst>
                            <p:childTnLst>
                              <p:par>
                                <p:cTn id="50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81000"/>
                            </p:stCondLst>
                            <p:childTnLst>
                              <p:par>
                                <p:cTn id="5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81000"/>
                            </p:stCondLst>
                            <p:childTnLst>
                              <p:par>
                                <p:cTn id="50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82000"/>
                            </p:stCondLst>
                            <p:childTnLst>
                              <p:par>
                                <p:cTn id="5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82000"/>
                            </p:stCondLst>
                            <p:childTnLst>
                              <p:par>
                                <p:cTn id="51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83000"/>
                            </p:stCondLst>
                            <p:childTnLst>
                              <p:par>
                                <p:cTn id="5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83000"/>
                            </p:stCondLst>
                            <p:childTnLst>
                              <p:par>
                                <p:cTn id="51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84000"/>
                            </p:stCondLst>
                            <p:childTnLst>
                              <p:par>
                                <p:cTn id="5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84000"/>
                            </p:stCondLst>
                            <p:childTnLst>
                              <p:par>
                                <p:cTn id="52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85000"/>
                            </p:stCondLst>
                            <p:childTnLst>
                              <p:par>
                                <p:cTn id="5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85000"/>
                            </p:stCondLst>
                            <p:childTnLst>
                              <p:par>
                                <p:cTn id="53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86000"/>
                            </p:stCondLst>
                            <p:childTnLst>
                              <p:par>
                                <p:cTn id="5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86000"/>
                            </p:stCondLst>
                            <p:childTnLst>
                              <p:par>
                                <p:cTn id="53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87000"/>
                            </p:stCondLst>
                            <p:childTnLst>
                              <p:par>
                                <p:cTn id="5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87000"/>
                            </p:stCondLst>
                            <p:childTnLst>
                              <p:par>
                                <p:cTn id="54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88000"/>
                            </p:stCondLst>
                            <p:childTnLst>
                              <p:par>
                                <p:cTn id="5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88000"/>
                            </p:stCondLst>
                            <p:childTnLst>
                              <p:par>
                                <p:cTn id="54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89000"/>
                            </p:stCondLst>
                            <p:childTnLst>
                              <p:par>
                                <p:cTn id="5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89000"/>
                            </p:stCondLst>
                            <p:childTnLst>
                              <p:par>
                                <p:cTn id="55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90000"/>
                            </p:stCondLst>
                            <p:childTnLst>
                              <p:par>
                                <p:cTn id="5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90000"/>
                            </p:stCondLst>
                            <p:childTnLst>
                              <p:par>
                                <p:cTn id="56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91000"/>
                            </p:stCondLst>
                            <p:childTnLst>
                              <p:par>
                                <p:cTn id="5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91000"/>
                            </p:stCondLst>
                            <p:childTnLst>
                              <p:par>
                                <p:cTn id="56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92000"/>
                            </p:stCondLst>
                            <p:childTnLst>
                              <p:par>
                                <p:cTn id="5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92000"/>
                            </p:stCondLst>
                            <p:childTnLst>
                              <p:par>
                                <p:cTn id="57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93000"/>
                            </p:stCondLst>
                            <p:childTnLst>
                              <p:par>
                                <p:cTn id="5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93000"/>
                            </p:stCondLst>
                            <p:childTnLst>
                              <p:par>
                                <p:cTn id="57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94000"/>
                            </p:stCondLst>
                            <p:childTnLst>
                              <p:par>
                                <p:cTn id="5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94000"/>
                            </p:stCondLst>
                            <p:childTnLst>
                              <p:par>
                                <p:cTn id="58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95000"/>
                            </p:stCondLst>
                            <p:childTnLst>
                              <p:par>
                                <p:cTn id="5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95000"/>
                            </p:stCondLst>
                            <p:childTnLst>
                              <p:par>
                                <p:cTn id="59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96000"/>
                            </p:stCondLst>
                            <p:childTnLst>
                              <p:par>
                                <p:cTn id="5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96000"/>
                            </p:stCondLst>
                            <p:childTnLst>
                              <p:par>
                                <p:cTn id="59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97000"/>
                            </p:stCondLst>
                            <p:childTnLst>
                              <p:par>
                                <p:cTn id="5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97000"/>
                            </p:stCondLst>
                            <p:childTnLst>
                              <p:par>
                                <p:cTn id="60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98000"/>
                            </p:stCondLst>
                            <p:childTnLst>
                              <p:par>
                                <p:cTn id="6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98000"/>
                            </p:stCondLst>
                            <p:childTnLst>
                              <p:par>
                                <p:cTn id="60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99000"/>
                            </p:stCondLst>
                            <p:childTnLst>
                              <p:par>
                                <p:cTn id="6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99000"/>
                            </p:stCondLst>
                            <p:childTnLst>
                              <p:par>
                                <p:cTn id="61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00000"/>
                            </p:stCondLst>
                            <p:childTnLst>
                              <p:par>
                                <p:cTn id="6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100000"/>
                            </p:stCondLst>
                            <p:childTnLst>
                              <p:par>
                                <p:cTn id="62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01000"/>
                            </p:stCondLst>
                            <p:childTnLst>
                              <p:par>
                                <p:cTn id="6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62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6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02000"/>
                            </p:stCondLst>
                            <p:childTnLst>
                              <p:par>
                                <p:cTn id="63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103000"/>
                            </p:stCondLst>
                            <p:childTnLst>
                              <p:par>
                                <p:cTn id="6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103000"/>
                            </p:stCondLst>
                            <p:childTnLst>
                              <p:par>
                                <p:cTn id="63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104000"/>
                            </p:stCondLst>
                            <p:childTnLst>
                              <p:par>
                                <p:cTn id="6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104000"/>
                            </p:stCondLst>
                            <p:childTnLst>
                              <p:par>
                                <p:cTn id="6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05000"/>
                            </p:stCondLst>
                            <p:childTnLst>
                              <p:par>
                                <p:cTn id="6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105000"/>
                            </p:stCondLst>
                            <p:childTnLst>
                              <p:par>
                                <p:cTn id="65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06000"/>
                            </p:stCondLst>
                            <p:childTnLst>
                              <p:par>
                                <p:cTn id="6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06000"/>
                            </p:stCondLst>
                            <p:childTnLst>
                              <p:par>
                                <p:cTn id="65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07000"/>
                            </p:stCondLst>
                            <p:childTnLst>
                              <p:par>
                                <p:cTn id="6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07000"/>
                            </p:stCondLst>
                            <p:childTnLst>
                              <p:par>
                                <p:cTn id="66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08000"/>
                            </p:stCondLst>
                            <p:childTnLst>
                              <p:par>
                                <p:cTn id="6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108000"/>
                            </p:stCondLst>
                            <p:childTnLst>
                              <p:par>
                                <p:cTn id="66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109000"/>
                            </p:stCondLst>
                            <p:childTnLst>
                              <p:par>
                                <p:cTn id="6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09000"/>
                            </p:stCondLst>
                            <p:childTnLst>
                              <p:par>
                                <p:cTn id="67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10000"/>
                            </p:stCondLst>
                            <p:childTnLst>
                              <p:par>
                                <p:cTn id="6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10000"/>
                            </p:stCondLst>
                            <p:childTnLst>
                              <p:par>
                                <p:cTn id="68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111000"/>
                            </p:stCondLst>
                            <p:childTnLst>
                              <p:par>
                                <p:cTn id="6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68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6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12000"/>
                            </p:stCondLst>
                            <p:childTnLst>
                              <p:par>
                                <p:cTn id="69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13000"/>
                            </p:stCondLst>
                            <p:childTnLst>
                              <p:par>
                                <p:cTn id="6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113000"/>
                            </p:stCondLst>
                            <p:childTnLst>
                              <p:par>
                                <p:cTn id="69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114000"/>
                            </p:stCondLst>
                            <p:childTnLst>
                              <p:par>
                                <p:cTn id="7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114000"/>
                            </p:stCondLst>
                            <p:childTnLst>
                              <p:par>
                                <p:cTn id="70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115000"/>
                            </p:stCondLst>
                            <p:childTnLst>
                              <p:par>
                                <p:cTn id="7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115000"/>
                            </p:stCondLst>
                            <p:childTnLst>
                              <p:par>
                                <p:cTn id="7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116000"/>
                            </p:stCondLst>
                            <p:childTnLst>
                              <p:par>
                                <p:cTn id="7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116000"/>
                            </p:stCondLst>
                            <p:childTnLst>
                              <p:par>
                                <p:cTn id="71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8" fill="hold">
                            <p:stCondLst>
                              <p:cond delay="117000"/>
                            </p:stCondLst>
                            <p:childTnLst>
                              <p:par>
                                <p:cTn id="7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117000"/>
                            </p:stCondLst>
                            <p:childTnLst>
                              <p:par>
                                <p:cTn id="72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118000"/>
                            </p:stCondLst>
                            <p:childTnLst>
                              <p:par>
                                <p:cTn id="7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118000"/>
                            </p:stCondLst>
                            <p:childTnLst>
                              <p:par>
                                <p:cTn id="72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119000"/>
                            </p:stCondLst>
                            <p:childTnLst>
                              <p:par>
                                <p:cTn id="7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119000"/>
                            </p:stCondLst>
                            <p:childTnLst>
                              <p:par>
                                <p:cTn id="7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>
            <a:extLst>
              <a:ext uri="{FF2B5EF4-FFF2-40B4-BE49-F238E27FC236}">
                <a16:creationId xmlns:a16="http://schemas.microsoft.com/office/drawing/2014/main" id="{8096D3E4-BDC2-4331-9F70-28ABFE36550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55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Calisto MT" panose="02040603050505030304" pitchFamily="18" charset="0"/>
              </a:rPr>
              <a:t>Out Payments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F132A64-E72A-4C68-BE48-4027E4B49711}"/>
              </a:ext>
            </a:extLst>
          </p:cNvPr>
          <p:cNvSpPr txBox="1"/>
          <p:nvPr/>
        </p:nvSpPr>
        <p:spPr>
          <a:xfrm>
            <a:off x="1642369" y="2618912"/>
            <a:ext cx="8371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Request, Approve, Update, Reject 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out payments of the company.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Cheque handling for payments.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 expenses using cheques and due dates.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Generate monthly payment report.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monthly expense report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3467710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766</Words>
  <Application>Microsoft Office PowerPoint</Application>
  <PresentationFormat>Widescreen</PresentationFormat>
  <Paragraphs>399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Baskerville Old Face</vt:lpstr>
      <vt:lpstr>Bookman Old Style</vt:lpstr>
      <vt:lpstr>Calibri</vt:lpstr>
      <vt:lpstr>Calisto MT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Payments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Alwis D.G.Y.C.K it17181402</dc:creator>
  <cp:lastModifiedBy>Alwis D.G.Y.C.K it17181402</cp:lastModifiedBy>
  <cp:revision>7</cp:revision>
  <dcterms:created xsi:type="dcterms:W3CDTF">2019-02-20T17:57:39Z</dcterms:created>
  <dcterms:modified xsi:type="dcterms:W3CDTF">2019-02-26T02:51:50Z</dcterms:modified>
</cp:coreProperties>
</file>