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4000" y="254000"/>
            <a:ext cx="6350000" cy="63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true">
                <a:solidFill>
                  <a:srgbClr val="005281"/>
                </a:solidFill>
              </a:rPr>
              <a:t>Detailinformationen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254000"/>
            <a:ext cx="1905000" cy="635000"/>
          </a:xfrm>
          <a:prstGeom prst="rect">
            <a:avLst/>
          </a:prstGeom>
        </p:spPr>
      </p:pic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127000" y="1016000"/>
          <a:ext cx="0" cy="0"/>
        </p:xfrm>
        <a:graphic>
          <a:graphicData uri="http://schemas.openxmlformats.org/drawingml/2006/table">
            <a:tbl>
              <a:tblPr/>
              <a:tblGrid>
                <a:gridCol w="4445000"/>
                <a:gridCol w="4445000"/>
              </a:tblGrid>
              <a:tr h="63500"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sz="200">
                          <a:solidFill>
                            <a:srgbClr val="005281"/>
                          </a:solidFill>
                        </a:rPr>
                        <a:t>.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528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sz="200">
                          <a:solidFill>
                            <a:srgbClr val="005281"/>
                          </a:solidFill>
                        </a:rPr>
                        <a:t>.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5281"/>
                    </a:solidFill>
                  </a:tcPr>
                </a:tc>
              </a:tr>
              <a:tr h="127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1000" b="true">
                          <a:solidFill>
                            <a:srgbClr val="005281"/>
                          </a:solidFill>
                        </a:rPr>
                        <a:t>Projekttitel: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646464"/>
                          </a:solidFill>
                        </a:rPr>
                        <a:t>The Projector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1000" b="true">
                          <a:solidFill>
                            <a:srgbClr val="005281"/>
                          </a:solidFill>
                        </a:rPr>
                        <a:t>Projektmanager: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646464"/>
                          </a:solidFill>
                        </a:rPr>
                        <a:t>Simon Walchshofer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1000" b="true">
                          <a:solidFill>
                            <a:srgbClr val="005281"/>
                          </a:solidFill>
                        </a:rPr>
                        <a:t>Status: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646464"/>
                          </a:solidFill>
                        </a:rPr>
                        <a:t>10.06.2023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1000" b="true">
                          <a:solidFill>
                            <a:srgbClr val="005281"/>
                          </a:solidFill>
                        </a:rPr>
                        <a:t>Start-Datum: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646464"/>
                          </a:solidFill>
                        </a:rPr>
                        <a:t>22.10.2022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1000" b="true">
                          <a:solidFill>
                            <a:srgbClr val="005281"/>
                          </a:solidFill>
                        </a:rPr>
                        <a:t>End-Datum: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646464"/>
                          </a:solidFill>
                        </a:rPr>
                        <a:t>10.06.2023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name="Table 6" id="6"/>
          <p:cNvGraphicFramePr>
            <a:graphicFrameLocks noGrp="true"/>
          </p:cNvGraphicFramePr>
          <p:nvPr/>
        </p:nvGraphicFramePr>
        <p:xfrm>
          <a:off x="127000" y="2921000"/>
          <a:ext cx="0" cy="0"/>
        </p:xfrm>
        <a:graphic>
          <a:graphicData uri="http://schemas.openxmlformats.org/drawingml/2006/table">
            <a:tbl>
              <a:tblPr/>
              <a:tblGrid>
                <a:gridCol w="1828800"/>
                <a:gridCol w="2159000"/>
                <a:gridCol w="1828800"/>
                <a:gridCol w="1524000"/>
                <a:gridCol w="1524000"/>
              </a:tblGrid>
              <a:tr h="254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b="true" sz="1000">
                          <a:solidFill>
                            <a:srgbClr val="FFFFFF"/>
                          </a:solidFill>
                        </a:rPr>
                        <a:t>Titel</a:t>
                      </a:r>
                      <a:endParaRPr lang="en-US" sz="11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mpd="sng" algn="ctr" cap="flat" w="12700">
                      <a:solidFill>
                        <a:srgbClr val="005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28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b="true" sz="1000">
                          <a:solidFill>
                            <a:srgbClr val="FFFFFF"/>
                          </a:solidFill>
                        </a:rPr>
                        <a:t>Beschreibung</a:t>
                      </a:r>
                      <a:endParaRPr lang="en-US" sz="11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mpd="sng" algn="ctr" cap="flat" w="12700">
                      <a:solidFill>
                        <a:srgbClr val="005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28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b="true" sz="1000">
                          <a:solidFill>
                            <a:srgbClr val="FFFFFF"/>
                          </a:solidFill>
                        </a:rPr>
                        <a:t>Status</a:t>
                      </a:r>
                      <a:endParaRPr lang="en-US" sz="11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mpd="sng" algn="ctr" cap="flat" w="12700">
                      <a:solidFill>
                        <a:srgbClr val="005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28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b="true" sz="1000">
                          <a:solidFill>
                            <a:srgbClr val="FFFFFF"/>
                          </a:solidFill>
                        </a:rPr>
                        <a:t>Start-Datum</a:t>
                      </a:r>
                      <a:endParaRPr lang="en-US" sz="11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mpd="sng" algn="ctr" cap="flat" w="12700">
                      <a:solidFill>
                        <a:srgbClr val="005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28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b="true" sz="1000">
                          <a:solidFill>
                            <a:srgbClr val="FFFFFF"/>
                          </a:solidFill>
                        </a:rPr>
                        <a:t>End-Datum</a:t>
                      </a:r>
                      <a:endParaRPr lang="en-US" sz="11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mpd="sng" algn="ctr" cap="flat" w="12700">
                      <a:solidFill>
                        <a:srgbClr val="005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281"/>
                    </a:solidFill>
                  </a:tcPr>
                </a:tc>
              </a:tr>
              <a:tr h="3175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05281"/>
                          </a:solidFill>
                        </a:rPr>
                        <a:t>Projektstart erfolgt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646464"/>
                          </a:solidFill>
                        </a:rPr>
                        <a:t>Projekstart erfolgt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646464"/>
                          </a:solidFill>
                        </a:rPr>
                        <a:t>1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646464"/>
                          </a:solidFill>
                        </a:rPr>
                        <a:t>2022-07-04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646464"/>
                          </a:solidFill>
                        </a:rPr>
                        <a:t>2022-07-04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75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05281"/>
                          </a:solidFill>
                        </a:rPr>
                        <a:t>Projektstart erfolgt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646464"/>
                          </a:solidFill>
                        </a:rPr>
                        <a:t>Projekstart erfolgt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646464"/>
                          </a:solidFill>
                        </a:rPr>
                        <a:t>1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646464"/>
                          </a:solidFill>
                        </a:rPr>
                        <a:t>2022-07-04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646464"/>
                          </a:solidFill>
                        </a:rPr>
                        <a:t>2022-07-04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75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05281"/>
                          </a:solidFill>
                        </a:rPr>
                        <a:t>Projektstart erfolgt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646464"/>
                          </a:solidFill>
                        </a:rPr>
                        <a:t>Projekstart erfolgt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646464"/>
                          </a:solidFill>
                        </a:rPr>
                        <a:t>1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646464"/>
                          </a:solidFill>
                        </a:rPr>
                        <a:t>2022-07-04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646464"/>
                          </a:solidFill>
                        </a:rPr>
                        <a:t>2022-07-04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75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05281"/>
                          </a:solidFill>
                        </a:rPr>
                        <a:t>Projektstart erfolgt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646464"/>
                          </a:solidFill>
                        </a:rPr>
                        <a:t>Projekstart erfolgt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646464"/>
                          </a:solidFill>
                        </a:rPr>
                        <a:t>1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646464"/>
                          </a:solidFill>
                        </a:rPr>
                        <a:t>2022-07-04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646464"/>
                          </a:solidFill>
                        </a:rPr>
                        <a:t>2022-07-04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75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05281"/>
                          </a:solidFill>
                        </a:rPr>
                        <a:t>Projektstart erfolgt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646464"/>
                          </a:solidFill>
                        </a:rPr>
                        <a:t>Projekstart erfolgt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646464"/>
                          </a:solidFill>
                        </a:rPr>
                        <a:t>1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646464"/>
                          </a:solidFill>
                        </a:rPr>
                        <a:t>2022-07-04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646464"/>
                          </a:solidFill>
                        </a:rPr>
                        <a:t>2022-07-04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name="TextBox 7" id="7"/>
          <p:cNvSpPr txBox="true"/>
          <p:nvPr/>
        </p:nvSpPr>
        <p:spPr>
          <a:xfrm>
            <a:off x="5588000" y="6350000"/>
            <a:ext cx="3429000" cy="635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200">
                <a:solidFill>
                  <a:srgbClr val="005281"/>
                </a:solidFill>
              </a:rPr>
              <a:t>Projekt Portfolio Komitee (PPK) – 19.07.2022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