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15" autoAdjust="0"/>
    <p:restoredTop sz="94626" autoAdjust="0"/>
  </p:normalViewPr>
  <p:slideViewPr>
    <p:cSldViewPr>
      <p:cViewPr varScale="1">
        <p:scale>
          <a:sx n="121" d="100"/>
          <a:sy n="121" d="100"/>
        </p:scale>
        <p:origin x="41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000" y="254000"/>
            <a:ext cx="4826000" cy="635000"/>
          </a:xfrm>
        </p:spPr>
        <p:txBody>
          <a:bodyPr/>
          <a:lstStyle/>
          <a:p>
            <a:r>
              <a:rPr lang="en-US" sz="2400" b="1">
                <a:solidFill>
                  <a:srgbClr val="FF0000"/>
                </a:solidFill>
              </a:rPr>
              <a:t>EWS-Early Warning System</a:t>
            </a:r>
          </a:p>
        </p:txBody>
      </p:sp>
      <p:sp>
        <p:nvSpPr>
          <p:cNvPr id="3" name="Subtitle 2"/>
          <p:cNvSpPr>
            <a:spLocks noGrp="1"/>
          </p:cNvSpPr>
          <p:nvPr>
            <p:ph type="subTitle" idx="1"/>
          </p:nvPr>
        </p:nvSpPr>
        <p:spPr>
          <a:xfrm>
            <a:off x="254000" y="762000"/>
            <a:ext cx="3111500" cy="63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z="2000">
                <a:solidFill>
                  <a:srgbClr val="FF0000"/>
                </a:solidFill>
              </a:rPr>
              <a:t>ENTSCHEIDUNG</a:t>
            </a:r>
          </a:p>
        </p:txBody>
      </p:sp>
      <p:pic>
        <p:nvPicPr>
          <p:cNvPr id="4" name="Picture 4"/>
          <p:cNvPicPr>
            <a:picLocks noChangeAspect="1"/>
          </p:cNvPicPr>
          <p:nvPr/>
        </p:nvPicPr>
        <p:blipFill>
          <a:blip r:embed="rId2"/>
          <a:stretch>
            <a:fillRect/>
          </a:stretch>
        </p:blipFill>
        <p:spPr>
          <a:xfrm>
            <a:off x="6858000" y="254000"/>
            <a:ext cx="1905000" cy="635000"/>
          </a:xfrm>
          <a:prstGeom prst="rect">
            <a:avLst/>
          </a:prstGeom>
        </p:spPr>
      </p:pic>
      <p:pic>
        <p:nvPicPr>
          <p:cNvPr id="5" name="Picture 5"/>
          <p:cNvPicPr>
            <a:picLocks noChangeAspect="1"/>
          </p:cNvPicPr>
          <p:nvPr/>
        </p:nvPicPr>
        <p:blipFill>
          <a:blip r:embed="rId3"/>
          <a:stretch>
            <a:fillRect/>
          </a:stretch>
        </p:blipFill>
        <p:spPr>
          <a:xfrm>
            <a:off x="889000" y="1524000"/>
            <a:ext cx="635000" cy="825500"/>
          </a:xfrm>
          <a:prstGeom prst="rect">
            <a:avLst/>
          </a:prstGeom>
        </p:spPr>
      </p:pic>
      <p:pic>
        <p:nvPicPr>
          <p:cNvPr id="6" name="Picture 6"/>
          <p:cNvPicPr>
            <a:picLocks noChangeAspect="1"/>
          </p:cNvPicPr>
          <p:nvPr/>
        </p:nvPicPr>
        <p:blipFill>
          <a:blip r:embed="rId4"/>
          <a:stretch>
            <a:fillRect/>
          </a:stretch>
        </p:blipFill>
        <p:spPr>
          <a:xfrm>
            <a:off x="825500" y="4699000"/>
            <a:ext cx="762000" cy="635000"/>
          </a:xfrm>
          <a:prstGeom prst="rect">
            <a:avLst/>
          </a:prstGeom>
        </p:spPr>
      </p:pic>
      <p:sp>
        <p:nvSpPr>
          <p:cNvPr id="7" name="TextBox 7"/>
          <p:cNvSpPr txBox="1"/>
          <p:nvPr/>
        </p:nvSpPr>
        <p:spPr>
          <a:xfrm>
            <a:off x="1905000" y="1270000"/>
            <a:ext cx="6985000" cy="3302000"/>
          </a:xfrm>
          <a:prstGeom prst="rect">
            <a:avLst/>
          </a:prstGeom>
        </p:spPr>
        <p:txBody>
          <a:bodyPr rtlCol="0" anchor="t"/>
          <a:lstStyle/>
          <a:p>
            <a:pPr algn="l">
              <a:defRPr/>
            </a:pPr>
            <a:endParaRPr lang="en-US" sz="1100"/>
          </a:p>
          <a:p>
            <a:r>
              <a:rPr lang="en-US" sz="1600">
                <a:solidFill>
                  <a:srgbClr val="005281"/>
                </a:solidFill>
              </a:rPr>
              <a:t>Um die Inhalte aus dem sGruppen-Projekt Digitized Lending in der Spk OÖ bestmöglich verankern und umsetzen zu können soll es auch in der Sparkasse OÖ dazu ein inhouse-Projekt geben (Projektmanager Brandstetter/Fachkoordinatorin Sandra Wallner).
Aktuell befindet sich das Projekt in der „Pipeline“ und damit die Arbeit beginnen kann sollte das „Go“ für das Projekt erfolgen.
Aufgrund einer Erkrankung könnten noch nicht alle Details/Inhalte fixiert werden.
</a:t>
            </a:r>
          </a:p>
        </p:txBody>
      </p:sp>
      <p:sp>
        <p:nvSpPr>
          <p:cNvPr id="8" name="TextBox 8"/>
          <p:cNvSpPr txBox="1"/>
          <p:nvPr/>
        </p:nvSpPr>
        <p:spPr>
          <a:xfrm>
            <a:off x="1905000" y="4699000"/>
            <a:ext cx="6985000" cy="635000"/>
          </a:xfrm>
          <a:prstGeom prst="rect">
            <a:avLst/>
          </a:prstGeom>
        </p:spPr>
        <p:txBody>
          <a:bodyPr rtlCol="0" anchor="t"/>
          <a:lstStyle/>
          <a:p>
            <a:pPr algn="l">
              <a:defRPr/>
            </a:pPr>
            <a:endParaRPr lang="en-US" sz="1100"/>
          </a:p>
          <a:p>
            <a:r>
              <a:rPr lang="en-US" sz="1600">
                <a:solidFill>
                  <a:srgbClr val="005281"/>
                </a:solidFill>
              </a:rPr>
              <a:t>Das PPK empfiehlt die oben beschriebene Vorgehensweise.</a:t>
            </a:r>
          </a:p>
        </p:txBody>
      </p:sp>
      <p:sp>
        <p:nvSpPr>
          <p:cNvPr id="9" name="AutoShape 9"/>
          <p:cNvSpPr/>
          <p:nvPr/>
        </p:nvSpPr>
        <p:spPr>
          <a:xfrm>
            <a:off x="1270000" y="5842000"/>
            <a:ext cx="317500" cy="317500"/>
          </a:xfrm>
          <a:prstGeom prst="rect">
            <a:avLst/>
          </a:prstGeom>
          <a:solidFill>
            <a:srgbClr val="FFFFFF"/>
          </a:solidFill>
          <a:ln w="31750">
            <a:solidFill>
              <a:srgbClr val="005281"/>
            </a:solidFill>
          </a:ln>
        </p:spPr>
      </p:sp>
      <p:sp>
        <p:nvSpPr>
          <p:cNvPr id="10" name="TextBox 10"/>
          <p:cNvSpPr txBox="1"/>
          <p:nvPr/>
        </p:nvSpPr>
        <p:spPr>
          <a:xfrm>
            <a:off x="1651000" y="5842000"/>
            <a:ext cx="889000" cy="317500"/>
          </a:xfrm>
          <a:prstGeom prst="rect">
            <a:avLst/>
          </a:prstGeom>
          <a:solidFill>
            <a:srgbClr val="005281"/>
          </a:solidFill>
        </p:spPr>
        <p:txBody>
          <a:bodyPr rtlCol="0" anchor="t"/>
          <a:lstStyle/>
          <a:p>
            <a:pPr algn="l">
              <a:defRPr/>
            </a:pPr>
            <a:endParaRPr lang="en-US" sz="1100"/>
          </a:p>
          <a:p>
            <a:pPr algn="ctr">
              <a:lnSpc>
                <a:spcPct val="500"/>
              </a:lnSpc>
            </a:pPr>
            <a:r>
              <a:rPr lang="en-US" sz="1400">
                <a:solidFill>
                  <a:srgbClr val="FFFFFF"/>
                </a:solidFill>
              </a:rPr>
              <a:t>JA</a:t>
            </a:r>
          </a:p>
        </p:txBody>
      </p:sp>
      <p:sp>
        <p:nvSpPr>
          <p:cNvPr id="11" name="AutoShape 11"/>
          <p:cNvSpPr/>
          <p:nvPr/>
        </p:nvSpPr>
        <p:spPr>
          <a:xfrm>
            <a:off x="3175000" y="5842000"/>
            <a:ext cx="317500" cy="317500"/>
          </a:xfrm>
          <a:prstGeom prst="rect">
            <a:avLst/>
          </a:prstGeom>
          <a:solidFill>
            <a:srgbClr val="FFFFFF"/>
          </a:solidFill>
          <a:ln w="31750">
            <a:solidFill>
              <a:srgbClr val="005281"/>
            </a:solidFill>
          </a:ln>
        </p:spPr>
      </p:sp>
      <p:sp>
        <p:nvSpPr>
          <p:cNvPr id="12" name="TextBox 12"/>
          <p:cNvSpPr txBox="1"/>
          <p:nvPr/>
        </p:nvSpPr>
        <p:spPr>
          <a:xfrm>
            <a:off x="3556000" y="5842000"/>
            <a:ext cx="2540000" cy="317500"/>
          </a:xfrm>
          <a:prstGeom prst="rect">
            <a:avLst/>
          </a:prstGeom>
          <a:solidFill>
            <a:srgbClr val="005281"/>
          </a:solidFill>
        </p:spPr>
        <p:txBody>
          <a:bodyPr rtlCol="0" anchor="t"/>
          <a:lstStyle/>
          <a:p>
            <a:pPr algn="l">
              <a:defRPr/>
            </a:pPr>
            <a:endParaRPr lang="en-US" sz="1100"/>
          </a:p>
          <a:p>
            <a:pPr algn="ctr">
              <a:lnSpc>
                <a:spcPct val="500"/>
              </a:lnSpc>
            </a:pPr>
            <a:r>
              <a:rPr lang="en-US" sz="1400">
                <a:solidFill>
                  <a:srgbClr val="FFFFFF"/>
                </a:solidFill>
              </a:rPr>
              <a:t>JA, MIT ANMERKUNGEN</a:t>
            </a:r>
          </a:p>
        </p:txBody>
      </p:sp>
      <p:sp>
        <p:nvSpPr>
          <p:cNvPr id="13" name="AutoShape 13"/>
          <p:cNvSpPr/>
          <p:nvPr/>
        </p:nvSpPr>
        <p:spPr>
          <a:xfrm>
            <a:off x="6858000" y="5842000"/>
            <a:ext cx="317500" cy="317500"/>
          </a:xfrm>
          <a:prstGeom prst="rect">
            <a:avLst/>
          </a:prstGeom>
          <a:solidFill>
            <a:srgbClr val="FFFFFF"/>
          </a:solidFill>
          <a:ln w="31750">
            <a:solidFill>
              <a:srgbClr val="005281"/>
            </a:solidFill>
          </a:ln>
        </p:spPr>
      </p:sp>
      <p:sp>
        <p:nvSpPr>
          <p:cNvPr id="14" name="TextBox 14"/>
          <p:cNvSpPr txBox="1"/>
          <p:nvPr/>
        </p:nvSpPr>
        <p:spPr>
          <a:xfrm>
            <a:off x="7239000" y="5842000"/>
            <a:ext cx="889000" cy="317500"/>
          </a:xfrm>
          <a:prstGeom prst="rect">
            <a:avLst/>
          </a:prstGeom>
          <a:solidFill>
            <a:srgbClr val="005281"/>
          </a:solidFill>
        </p:spPr>
        <p:txBody>
          <a:bodyPr rtlCol="0" anchor="t"/>
          <a:lstStyle/>
          <a:p>
            <a:pPr algn="l">
              <a:defRPr/>
            </a:pPr>
            <a:endParaRPr lang="en-US" sz="1100"/>
          </a:p>
          <a:p>
            <a:pPr algn="ctr">
              <a:lnSpc>
                <a:spcPct val="500"/>
              </a:lnSpc>
            </a:pPr>
            <a:r>
              <a:rPr lang="en-US" sz="1400">
                <a:solidFill>
                  <a:srgbClr val="FFFFFF"/>
                </a:solidFill>
              </a:rPr>
              <a:t>NEIN</a:t>
            </a:r>
          </a:p>
        </p:txBody>
      </p:sp>
      <p:sp>
        <p:nvSpPr>
          <p:cNvPr id="15" name="TextBox 15"/>
          <p:cNvSpPr txBox="1"/>
          <p:nvPr/>
        </p:nvSpPr>
        <p:spPr>
          <a:xfrm>
            <a:off x="5588000" y="6350000"/>
            <a:ext cx="3429000" cy="635000"/>
          </a:xfrm>
          <a:prstGeom prst="rect">
            <a:avLst/>
          </a:prstGeom>
        </p:spPr>
        <p:txBody>
          <a:bodyPr rtlCol="0" anchor="t"/>
          <a:lstStyle/>
          <a:p>
            <a:pPr algn="l">
              <a:defRPr/>
            </a:pPr>
            <a:endParaRPr lang="en-US" sz="1100"/>
          </a:p>
          <a:p>
            <a:r>
              <a:rPr lang="en-US" sz="1200">
                <a:solidFill>
                  <a:srgbClr val="005281"/>
                </a:solidFill>
              </a:rPr>
              <a:t>Projekt Portfolio Komitee (PPK) – 19.07.2022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Words>
  <Application>Microsoft Macintosh PowerPoint</Application>
  <PresentationFormat>Bildschirmpräsentation (4:3)</PresentationFormat>
  <Paragraphs>14</Paragraphs>
  <Slides>1</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Calibri</vt:lpstr>
      <vt:lpstr>Office Theme</vt:lpstr>
      <vt:lpstr>EWS-Early Warning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EWS-Early Warning System</dc:title>
  <cp:lastModifiedBy>Bikic Ana</cp:lastModifiedBy>
  <cp:revision>1</cp:revision>
  <dcterms:created xsi:type="dcterms:W3CDTF">2006-08-16T00:00:00Z</dcterms:created>
  <dcterms:modified xsi:type="dcterms:W3CDTF">2022-10-27T13:41:54Z</dcterms:modified>
</cp:coreProperties>
</file>