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000" y="254000"/>
            <a:ext cx="6350000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400" b="true">
                <a:solidFill>
                  <a:srgbClr val="005281"/>
                </a:solidFill>
              </a:rPr>
              <a:t>Projektportfolio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54000"/>
            <a:ext cx="1905000" cy="635000"/>
          </a:xfrm>
          <a:prstGeom prst="rect">
            <a:avLst/>
          </a:prstGeom>
        </p:spPr>
      </p:pic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27000" y="1016000"/>
          <a:ext cx="0" cy="0"/>
        </p:xfrm>
        <a:graphic>
          <a:graphicData uri="http://schemas.openxmlformats.org/drawingml/2006/table">
            <a:tbl>
              <a:tblPr/>
              <a:tblGrid>
                <a:gridCol w="2540000"/>
                <a:gridCol w="1270000"/>
                <a:gridCol w="1270000"/>
                <a:gridCol w="1270000"/>
                <a:gridCol w="1270000"/>
                <a:gridCol w="1270000"/>
              </a:tblGrid>
              <a:tr h="381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A0A0A0"/>
                          </a:solidFill>
                        </a:rPr>
                        <a:t>Projekt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A0A0A0"/>
                          </a:solidFill>
                        </a:rPr>
                        <a:t>Status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A0A0A0"/>
                          </a:solidFill>
                        </a:rPr>
                        <a:t>Projektmanager:in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A0A0A0"/>
                          </a:solidFill>
                        </a:rPr>
                        <a:t>Fachkoordinator:in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A0A0A0"/>
                          </a:solidFill>
                        </a:rPr>
                        <a:t>Startdatum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A0A0A0"/>
                          </a:solidFill>
                        </a:rPr>
                        <a:t>Planfertigstellung</a:t>
                      </a:r>
                      <a:endParaRPr lang="en-US" sz="11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05281"/>
                          </a:solidFill>
                        </a:rPr>
                        <a:t>Konzentriertes (qualitatives) Organisationdesign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Plangemäß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Wagner Michael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Manfred Stadlinger, Bernhard Wöss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17.12.2021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31.12.2022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05281"/>
                          </a:solidFill>
                        </a:rPr>
                        <a:t>Konzentriertes (qualitatives) Organisationdesign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Plangemäß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Wagner Michael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Manfred Stadlinger, Bernhard Wöss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17.12.2021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31.12.2022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05281"/>
                          </a:solidFill>
                        </a:rPr>
                        <a:t>Konzentriertes (qualitatives) Organisationdesign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Plangemäß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Wagner Michael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Manfred Stadlinger, Bernhard Wöss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17.12.2021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31.12.2022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05281"/>
                          </a:solidFill>
                        </a:rPr>
                        <a:t>Konzentriertes (qualitatives) Organisationdesign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Plangemäß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Wagner Michael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Manfred Stadlinger, Bernhard Wöss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17.12.2021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31.12.2022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5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05281"/>
                          </a:solidFill>
                        </a:rPr>
                        <a:t>Konzentriertes (qualitatives) Organisationdesign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Plangemäß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Wagner Michael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Manfred Stadlinger, Bernhard Wöss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17.12.2021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646464"/>
                          </a:solidFill>
                        </a:rPr>
                        <a:t>31.12.2022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>
            <a:off x="5588000" y="6350000"/>
            <a:ext cx="3429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200">
                <a:solidFill>
                  <a:srgbClr val="005281"/>
                </a:solidFill>
              </a:rPr>
              <a:t>Projekt Portfolio Komitee (PPK) – 19.07.2022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