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254000"/>
            <a:ext cx="63500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>
                <a:solidFill>
                  <a:srgbClr val="005281"/>
                </a:solidFill>
              </a:rPr>
              <a:t>Beratungszentrum (Betreuerteam Spk OÖ)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54000"/>
            <a:ext cx="1905000" cy="635000"/>
          </a:xfrm>
          <a:prstGeom prst="rect">
            <a:avLst/>
          </a:prstGeom>
        </p:spPr>
      </p:pic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27000" y="1016000"/>
          <a:ext cx="0" cy="0"/>
        </p:xfrm>
        <a:graphic>
          <a:graphicData uri="http://schemas.openxmlformats.org/drawingml/2006/table">
            <a:tbl>
              <a:tblPr/>
              <a:tblGrid>
                <a:gridCol w="1397000"/>
                <a:gridCol w="1397000"/>
                <a:gridCol w="6096000"/>
              </a:tblGrid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Nenning/
Brandstetter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300" b="true">
                          <a:solidFill>
                            <a:srgbClr val="FFFFFF"/>
                          </a:solidFill>
                        </a:rPr>
                        <a:t>Status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300" b="true">
                          <a:solidFill>
                            <a:srgbClr val="FFFFFF"/>
                          </a:solidFill>
                        </a:rPr>
                        <a:t>Kommentar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</a:tr>
              <a:tr h="3048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200" b="true">
                          <a:solidFill>
                            <a:srgbClr val="FFFFFF"/>
                          </a:solidFill>
                        </a:rPr>
                        <a:t>Inhalt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  <a:tc>
                  <a:tcPr anchor="ctr">
                    <a:lnL>
                      <a:noFill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3F8"/>
                    </a:solidFill>
                  </a:tcPr>
                </a:tc>
                <a:tc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3F8"/>
                    </a:solidFill>
                  </a:tcPr>
                </a:tc>
              </a:tr>
              <a:tr h="889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200" b="true">
                          <a:solidFill>
                            <a:srgbClr val="FFFFFF"/>
                          </a:solidFill>
                        </a:rPr>
                        <a:t>Budget/Kosten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  <a:tc>
                  <a:tcPr anchor="ctr">
                    <a:lnL>
                      <a:noFill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FC"/>
                    </a:solidFill>
                  </a:tcPr>
                </a:tc>
                <a:tc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FC"/>
                    </a:solidFill>
                  </a:tcPr>
                </a:tc>
              </a:tr>
              <a:tr h="889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200" b="true">
                          <a:solidFill>
                            <a:srgbClr val="FFFFFF"/>
                          </a:solidFill>
                        </a:rPr>
                        <a:t>Termine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81"/>
                    </a:solidFill>
                  </a:tcPr>
                </a:tc>
                <a:tc>
                  <a:tcPr anchor="ctr">
                    <a:lnL>
                      <a:noFill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3F8"/>
                    </a:solidFill>
                  </a:tcPr>
                </a:tc>
                <a:tc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3F8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>
            <a:off x="5588000" y="6350000"/>
            <a:ext cx="3429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5281"/>
                </a:solidFill>
              </a:rPr>
              <a:t>Projekt Portfolio Komitee (PPK) – 19.07.2022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