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78" r:id="rId4"/>
    <p:sldId id="280" r:id="rId5"/>
    <p:sldId id="261" r:id="rId6"/>
    <p:sldId id="262" r:id="rId7"/>
    <p:sldId id="270" r:id="rId8"/>
    <p:sldId id="275" r:id="rId9"/>
    <p:sldId id="269" r:id="rId10"/>
    <p:sldId id="260" r:id="rId11"/>
    <p:sldId id="264" r:id="rId12"/>
    <p:sldId id="266" r:id="rId13"/>
    <p:sldId id="267" r:id="rId14"/>
    <p:sldId id="257" r:id="rId15"/>
    <p:sldId id="268" r:id="rId16"/>
    <p:sldId id="276" r:id="rId17"/>
    <p:sldId id="277" r:id="rId18"/>
    <p:sldId id="271" r:id="rId19"/>
    <p:sldId id="272" r:id="rId20"/>
    <p:sldId id="273" r:id="rId21"/>
    <p:sldId id="27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37CB83"/>
    <a:srgbClr val="282828"/>
    <a:srgbClr val="D5FC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5"/>
    <p:restoredTop sz="94674"/>
  </p:normalViewPr>
  <p:slideViewPr>
    <p:cSldViewPr snapToGrid="0" snapToObjects="1">
      <p:cViewPr>
        <p:scale>
          <a:sx n="140" d="100"/>
          <a:sy n="140" d="100"/>
        </p:scale>
        <p:origin x="52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0360409345002823"/>
          <c:y val="0.0842073263413893"/>
          <c:w val="0.960756332500892"/>
          <c:h val="0.764176198588464"/>
        </c:manualLayout>
      </c:layout>
      <c:barChart>
        <c:barDir val="col"/>
        <c:grouping val="clustered"/>
        <c:varyColors val="0"/>
        <c:ser>
          <c:idx val="0"/>
          <c:order val="0"/>
          <c:tx>
            <c:strRef>
              <c:f>Sheet1!$B$1</c:f>
              <c:strCache>
                <c:ptCount val="1"/>
                <c:pt idx="0">
                  <c:v>指标指标指标(万元)</c:v>
                </c:pt>
              </c:strCache>
            </c:strRef>
          </c:tx>
          <c:spPr>
            <a:solidFill>
              <a:srgbClr val="37CB83"/>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lang="zh-CN" sz="800" b="0" i="0" u="none" strike="noStrike" kern="1200" baseline="0">
                    <a:solidFill>
                      <a:schemeClr val="tx1">
                        <a:lumMod val="50000"/>
                        <a:lumOff val="50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Sheet1!$A$2:$A$7</c:f>
              <c:strCache>
                <c:ptCount val="6"/>
                <c:pt idx="0">
                  <c:v>2010年</c:v>
                </c:pt>
                <c:pt idx="1">
                  <c:v>2011年</c:v>
                </c:pt>
                <c:pt idx="2">
                  <c:v>2012年</c:v>
                </c:pt>
                <c:pt idx="3">
                  <c:v>2013年</c:v>
                </c:pt>
                <c:pt idx="4">
                  <c:v>2014E</c:v>
                </c:pt>
                <c:pt idx="5">
                  <c:v>2015E</c:v>
                </c:pt>
              </c:strCache>
            </c:strRef>
          </c:cat>
          <c:val>
            <c:numRef>
              <c:f>Sheet1!$B$2:$B$7</c:f>
              <c:numCache>
                <c:formatCode>General</c:formatCode>
                <c:ptCount val="6"/>
                <c:pt idx="0">
                  <c:v>1.46</c:v>
                </c:pt>
                <c:pt idx="1">
                  <c:v>1.79</c:v>
                </c:pt>
                <c:pt idx="2">
                  <c:v>2.01</c:v>
                </c:pt>
                <c:pt idx="3">
                  <c:v>2.22</c:v>
                </c:pt>
                <c:pt idx="4">
                  <c:v>2.45</c:v>
                </c:pt>
                <c:pt idx="5">
                  <c:v>3.02</c:v>
                </c:pt>
              </c:numCache>
            </c:numRef>
          </c:val>
        </c:ser>
        <c:dLbls>
          <c:showLegendKey val="0"/>
          <c:showVal val="1"/>
          <c:showCatName val="0"/>
          <c:showSerName val="0"/>
          <c:showPercent val="0"/>
          <c:showBubbleSize val="0"/>
        </c:dLbls>
        <c:gapWidth val="444"/>
        <c:overlap val="-90"/>
        <c:axId val="-2083322336"/>
        <c:axId val="-2083340432"/>
      </c:barChart>
      <c:catAx>
        <c:axId val="-20833223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cap="all" spc="120" normalizeH="0" baseline="0">
                <a:solidFill>
                  <a:schemeClr val="tx1">
                    <a:lumMod val="65000"/>
                    <a:lumOff val="35000"/>
                  </a:schemeClr>
                </a:solidFill>
                <a:latin typeface="+mn-lt"/>
                <a:ea typeface="+mn-ea"/>
                <a:cs typeface="+mn-cs"/>
              </a:defRPr>
            </a:pPr>
          </a:p>
        </c:txPr>
        <c:crossAx val="-2083340432"/>
        <c:crosses val="autoZero"/>
        <c:auto val="1"/>
        <c:lblAlgn val="ctr"/>
        <c:lblOffset val="100"/>
        <c:noMultiLvlLbl val="0"/>
      </c:catAx>
      <c:valAx>
        <c:axId val="-2083340432"/>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83322336"/>
        <c:crosses val="autoZero"/>
        <c:crossBetween val="between"/>
      </c:valAx>
      <c:spPr>
        <a:noFill/>
        <a:ln>
          <a:noFill/>
        </a:ln>
        <a:effectLst/>
      </c:spPr>
    </c:plotArea>
    <c:legend>
      <c:legendPos val="t"/>
      <c:layout>
        <c:manualLayout>
          <c:xMode val="edge"/>
          <c:yMode val="edge"/>
          <c:x val="0.376880641925777"/>
          <c:y val="0.928864569083447"/>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lt1"/>
    </a:solidFill>
    <a:ln w="9525" cap="flat" cmpd="sng" algn="ctr">
      <a:no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83682924774661"/>
          <c:y val="0.0638211088712046"/>
          <c:w val="0.883059556903378"/>
          <c:h val="0.777687420584498"/>
        </c:manualLayout>
      </c:layout>
      <c:barChart>
        <c:barDir val="col"/>
        <c:grouping val="clustered"/>
        <c:varyColors val="0"/>
        <c:ser>
          <c:idx val="0"/>
          <c:order val="0"/>
          <c:tx>
            <c:strRef>
              <c:f>Sheet1!$B$1</c:f>
              <c:strCache>
                <c:ptCount val="1"/>
                <c:pt idx="0">
                  <c:v>指标1(元)</c:v>
                </c:pt>
              </c:strCache>
            </c:strRef>
          </c:tx>
          <c:spPr>
            <a:solidFill>
              <a:srgbClr val="37CB83"/>
            </a:solidFill>
            <a:ln>
              <a:noFill/>
            </a:ln>
            <a:effectLst/>
          </c:spPr>
          <c:invertIfNegative val="0"/>
          <c:dLbls>
            <c:numFmt formatCode="#,##0.0_);[Red]\(#,##0.0\)" sourceLinked="0"/>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dk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Sheet1!$A$2:$A$9</c:f>
              <c:strCache>
                <c:ptCount val="8"/>
                <c:pt idx="0">
                  <c:v>2009</c:v>
                </c:pt>
                <c:pt idx="1">
                  <c:v>2010</c:v>
                </c:pt>
                <c:pt idx="2">
                  <c:v>2011</c:v>
                </c:pt>
                <c:pt idx="3">
                  <c:v>2012e</c:v>
                </c:pt>
                <c:pt idx="4">
                  <c:v>2013e</c:v>
                </c:pt>
                <c:pt idx="5">
                  <c:v>2014e</c:v>
                </c:pt>
                <c:pt idx="6">
                  <c:v>2015e</c:v>
                </c:pt>
                <c:pt idx="7">
                  <c:v>2016e</c:v>
                </c:pt>
              </c:strCache>
            </c:strRef>
          </c:cat>
          <c:val>
            <c:numRef>
              <c:f>Sheet1!$B$2:$B$9</c:f>
              <c:numCache>
                <c:formatCode>General</c:formatCode>
                <c:ptCount val="8"/>
                <c:pt idx="0">
                  <c:v>5051</c:v>
                </c:pt>
                <c:pt idx="1">
                  <c:v>10104.8</c:v>
                </c:pt>
                <c:pt idx="2">
                  <c:v>22038</c:v>
                </c:pt>
                <c:pt idx="3">
                  <c:v>36589.1</c:v>
                </c:pt>
                <c:pt idx="4">
                  <c:v>57152.1</c:v>
                </c:pt>
                <c:pt idx="5">
                  <c:v>85213.8</c:v>
                </c:pt>
                <c:pt idx="6">
                  <c:v>116998.6</c:v>
                </c:pt>
                <c:pt idx="7">
                  <c:v>147184.2</c:v>
                </c:pt>
              </c:numCache>
            </c:numRef>
          </c:val>
        </c:ser>
        <c:dLbls>
          <c:showLegendKey val="0"/>
          <c:showVal val="1"/>
          <c:showCatName val="0"/>
          <c:showSerName val="0"/>
          <c:showPercent val="0"/>
          <c:showBubbleSize val="0"/>
        </c:dLbls>
        <c:gapWidth val="247"/>
        <c:overlap val="-27"/>
        <c:axId val="-951780192"/>
        <c:axId val="-951460432"/>
      </c:barChart>
      <c:lineChart>
        <c:grouping val="standard"/>
        <c:varyColors val="0"/>
        <c:ser>
          <c:idx val="2"/>
          <c:order val="1"/>
          <c:tx>
            <c:strRef>
              <c:f>Sheet1!$D$1</c:f>
              <c:strCache>
                <c:ptCount val="1"/>
                <c:pt idx="0">
                  <c:v>指标2(%)</c:v>
                </c:pt>
              </c:strCache>
            </c:strRef>
          </c:tx>
          <c:spPr>
            <a:ln w="22225" cap="flat">
              <a:solidFill>
                <a:srgbClr val="4285F4"/>
              </a:solidFill>
              <a:round/>
              <a:headEnd type="oval"/>
              <a:tailEnd type="oval"/>
            </a:ln>
            <a:effectLst/>
          </c:spPr>
          <c:marker>
            <c:symbol val="none"/>
          </c:marker>
          <c:dPt>
            <c:idx val="7"/>
            <c:marker>
              <c:symbol val="none"/>
            </c:marker>
            <c:bubble3D val="0"/>
            <c:spPr>
              <a:ln w="22225" cap="flat">
                <a:solidFill>
                  <a:srgbClr val="4285F4"/>
                </a:solidFill>
                <a:round/>
                <a:headEnd type="oval" w="sm" len="sm"/>
                <a:tailEnd type="oval"/>
              </a:ln>
              <a:effectLst/>
            </c:spPr>
          </c:dPt>
          <c:dLbls>
            <c:delete val="1"/>
          </c:dLbls>
          <c:cat>
            <c:strRef>
              <c:f>Sheet1!$A$2:$A$8</c:f>
              <c:strCache>
                <c:ptCount val="7"/>
                <c:pt idx="0">
                  <c:v>2009</c:v>
                </c:pt>
                <c:pt idx="1">
                  <c:v>2010</c:v>
                </c:pt>
                <c:pt idx="2">
                  <c:v>2011</c:v>
                </c:pt>
                <c:pt idx="3">
                  <c:v>2012e</c:v>
                </c:pt>
                <c:pt idx="4">
                  <c:v>2013e</c:v>
                </c:pt>
                <c:pt idx="5">
                  <c:v>2014e</c:v>
                </c:pt>
                <c:pt idx="6">
                  <c:v>2015e</c:v>
                </c:pt>
              </c:strCache>
            </c:strRef>
          </c:cat>
          <c:val>
            <c:numRef>
              <c:f>Sheet1!$D$2:$D$9</c:f>
              <c:numCache>
                <c:formatCode>General</c:formatCode>
                <c:ptCount val="8"/>
                <c:pt idx="1" c:formatCode="0%">
                  <c:v>1.001</c:v>
                </c:pt>
                <c:pt idx="2" c:formatCode="0%">
                  <c:v>1.181</c:v>
                </c:pt>
                <c:pt idx="3" c:formatCode="0%">
                  <c:v>0.66</c:v>
                </c:pt>
                <c:pt idx="4" c:formatCode="0%">
                  <c:v>0.562</c:v>
                </c:pt>
                <c:pt idx="5" c:formatCode="0%">
                  <c:v>0.491</c:v>
                </c:pt>
                <c:pt idx="6" c:formatCode="0%">
                  <c:v>0.373</c:v>
                </c:pt>
                <c:pt idx="7" c:formatCode="0%">
                  <c:v>0.258</c:v>
                </c:pt>
              </c:numCache>
            </c:numRef>
          </c:val>
          <c:smooth val="0"/>
        </c:ser>
        <c:dLbls>
          <c:showLegendKey val="0"/>
          <c:showVal val="1"/>
          <c:showCatName val="0"/>
          <c:showSerName val="0"/>
          <c:showPercent val="0"/>
          <c:showBubbleSize val="0"/>
        </c:dLbls>
        <c:marker val="0"/>
        <c:smooth val="0"/>
        <c:axId val="-951567696"/>
        <c:axId val="-951833232"/>
      </c:lineChart>
      <c:catAx>
        <c:axId val="-951780192"/>
        <c:scaling>
          <c:orientation val="minMax"/>
        </c:scaling>
        <c:delete val="0"/>
        <c:axPos val="b"/>
        <c:majorGridlines>
          <c:spPr>
            <a:ln w="9525" cap="flat" cmpd="sng" algn="ctr">
              <a:noFill/>
              <a:round/>
            </a:ln>
            <a:effectLst/>
          </c:spPr>
        </c:majorGridlines>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900" b="0" i="0" u="none" strike="noStrike" kern="1200" cap="none" spc="0" normalizeH="0" baseline="0">
                <a:solidFill>
                  <a:schemeClr val="dk1">
                    <a:lumMod val="65000"/>
                    <a:lumOff val="35000"/>
                  </a:schemeClr>
                </a:solidFill>
                <a:latin typeface="+mn-lt"/>
                <a:ea typeface="+mn-ea"/>
                <a:cs typeface="+mn-cs"/>
              </a:defRPr>
            </a:pPr>
          </a:p>
        </c:txPr>
        <c:crossAx val="-951460432"/>
        <c:crosses val="autoZero"/>
        <c:auto val="1"/>
        <c:lblAlgn val="ctr"/>
        <c:lblOffset val="100"/>
        <c:noMultiLvlLbl val="0"/>
      </c:catAx>
      <c:valAx>
        <c:axId val="-951460432"/>
        <c:scaling>
          <c:orientation val="minMax"/>
          <c:max val="200000"/>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bg2"/>
            </a:solidFill>
          </a:ln>
          <a:effectLst/>
        </c:spPr>
        <c:txPr>
          <a:bodyPr rot="-60000000" spcFirstLastPara="1" vertOverflow="ellipsis" vert="horz" wrap="square" anchor="ctr" anchorCtr="1"/>
          <a:lstStyle/>
          <a:p>
            <a:pPr>
              <a:defRPr lang="zh-CN" sz="900" b="0" i="0" u="none" strike="noStrike" kern="1200" baseline="0">
                <a:solidFill>
                  <a:schemeClr val="dk1">
                    <a:lumMod val="65000"/>
                    <a:lumOff val="35000"/>
                  </a:schemeClr>
                </a:solidFill>
                <a:latin typeface="+mn-lt"/>
                <a:ea typeface="+mn-ea"/>
                <a:cs typeface="+mn-cs"/>
              </a:defRPr>
            </a:pPr>
          </a:p>
        </c:txPr>
        <c:crossAx val="-951780192"/>
        <c:crosses val="autoZero"/>
        <c:crossBetween val="between"/>
        <c:majorUnit val="40000"/>
      </c:valAx>
      <c:catAx>
        <c:axId val="-951567696"/>
        <c:scaling>
          <c:orientation val="minMax"/>
        </c:scaling>
        <c:delete val="1"/>
        <c:axPos val="b"/>
        <c:numFmt formatCode="General" sourceLinked="0"/>
        <c:majorTickMark val="none"/>
        <c:minorTickMark val="none"/>
        <c:tickLblPos val="nextTo"/>
        <c:txPr>
          <a:bodyPr rot="-60000000" spcFirstLastPara="0" vertOverflow="ellipsis" vert="horz" wrap="square" anchor="ctr" anchorCtr="1"/>
          <a:lstStyle/>
          <a:p>
            <a:pPr>
              <a:defRPr lang="zh-CN" sz="900" b="0" i="0" u="none" strike="noStrike" kern="1200" cap="none" spc="0" normalizeH="0" baseline="0">
                <a:solidFill>
                  <a:schemeClr val="dk1">
                    <a:lumMod val="65000"/>
                    <a:lumOff val="35000"/>
                  </a:schemeClr>
                </a:solidFill>
                <a:latin typeface="+mn-lt"/>
                <a:ea typeface="+mn-ea"/>
                <a:cs typeface="+mn-cs"/>
              </a:defRPr>
            </a:pPr>
          </a:p>
        </c:txPr>
        <c:crossAx val="-951833232"/>
        <c:crosses val="autoZero"/>
        <c:auto val="1"/>
        <c:lblAlgn val="ctr"/>
        <c:lblOffset val="100"/>
        <c:noMultiLvlLbl val="0"/>
      </c:catAx>
      <c:valAx>
        <c:axId val="-951833232"/>
        <c:scaling>
          <c:orientation val="minMax"/>
          <c:min val="0"/>
        </c:scaling>
        <c:delete val="0"/>
        <c:axPos val="r"/>
        <c:numFmt formatCode="0%" sourceLinked="0"/>
        <c:majorTickMark val="none"/>
        <c:minorTickMark val="none"/>
        <c:tickLblPos val="nextTo"/>
        <c:spPr>
          <a:noFill/>
          <a:ln>
            <a:solidFill>
              <a:schemeClr val="bg2"/>
            </a:solidFill>
          </a:ln>
          <a:effectLst/>
        </c:spPr>
        <c:txPr>
          <a:bodyPr rot="-60000000" spcFirstLastPara="1" vertOverflow="ellipsis" vert="horz" wrap="square" anchor="ctr" anchorCtr="1"/>
          <a:lstStyle/>
          <a:p>
            <a:pPr>
              <a:defRPr lang="zh-CN" sz="900" b="0" i="0" u="none" strike="noStrike" kern="1200" baseline="0">
                <a:solidFill>
                  <a:schemeClr val="dk1">
                    <a:lumMod val="65000"/>
                    <a:lumOff val="35000"/>
                  </a:schemeClr>
                </a:solidFill>
                <a:latin typeface="+mn-lt"/>
                <a:ea typeface="+mn-ea"/>
                <a:cs typeface="+mn-cs"/>
              </a:defRPr>
            </a:pPr>
          </a:p>
        </c:txPr>
        <c:crossAx val="-951567696"/>
        <c:crosses val="max"/>
        <c:crossBetween val="between"/>
      </c:valAx>
      <c:spPr>
        <a:noFill/>
        <a:ln w="28575" cmpd="sng">
          <a:noFill/>
          <a:prstDash val="sysDot"/>
        </a:ln>
        <a:effectLst/>
      </c:spPr>
    </c:plotArea>
    <c:legend>
      <c:legendPos val="b"/>
      <c:layout>
        <c:manualLayout>
          <c:xMode val="edge"/>
          <c:yMode val="edge"/>
          <c:x val="0.273245084660096"/>
          <c:y val="0.931576111817027"/>
          <c:w val="0.4347"/>
          <c:h val="0.0448"/>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solidFill>
      <a:schemeClr val="lt1"/>
    </a:solidFill>
    <a:ln w="9525" cap="flat" cmpd="sng" algn="ctr">
      <a:no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
        <p:nvSpPr>
          <p:cNvPr id="12" name="幻灯片编号"/>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幻灯片编号"/>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F4A20D9-F5E9-F742-AD7A-FDCE7EDE5BD5}"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1B4A48F-104A-7D44-B9C6-7B256EB01751}"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5F4A20D9-F5E9-F742-AD7A-FDCE7EDE5BD5}"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1B4A48F-104A-7D44-B9C6-7B256EB01751}"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4A20D9-F5E9-F742-AD7A-FDCE7EDE5BD5}"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B4A48F-104A-7D44-B9C6-7B256EB01751}"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A20D9-F5E9-F742-AD7A-FDCE7EDE5BD5}"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4A48F-104A-7D44-B9C6-7B256EB0175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9.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385048" y="1488702"/>
            <a:ext cx="7543800" cy="923330"/>
          </a:xfrm>
          <a:prstGeom prst="rect">
            <a:avLst/>
          </a:prstGeom>
          <a:noFill/>
        </p:spPr>
        <p:txBody>
          <a:bodyPr wrap="square" rtlCol="0">
            <a:spAutoFit/>
          </a:bodyPr>
          <a:lstStyle/>
          <a:p>
            <a:r>
              <a:rPr kumimoji="1" lang="zh-CN" altLang="en-US" sz="5400" b="1" dirty="0" smtClean="0">
                <a:solidFill>
                  <a:schemeClr val="bg1"/>
                </a:solidFill>
                <a:latin typeface="微软雅黑" panose="020B0503020204020204" charset="-122"/>
                <a:ea typeface="微软雅黑" panose="020B0503020204020204" charset="-122"/>
                <a:cs typeface="微软雅黑" panose="020B0503020204020204" charset="-122"/>
              </a:rPr>
              <a:t>轻轻</a:t>
            </a:r>
            <a:r>
              <a:rPr kumimoji="1" lang="en-US" altLang="zh-CN" sz="5400" b="1" dirty="0" smtClean="0">
                <a:solidFill>
                  <a:schemeClr val="bg1"/>
                </a:solidFill>
                <a:latin typeface="微软雅黑" panose="020B0503020204020204" charset="-122"/>
                <a:ea typeface="微软雅黑" panose="020B0503020204020204" charset="-122"/>
                <a:cs typeface="微软雅黑" panose="020B0503020204020204" charset="-122"/>
              </a:rPr>
              <a:t>PPT</a:t>
            </a:r>
            <a:r>
              <a:rPr kumimoji="1" lang="zh-CN" altLang="en-US" sz="5400" b="1" dirty="0" smtClean="0">
                <a:solidFill>
                  <a:schemeClr val="bg1"/>
                </a:solidFill>
                <a:latin typeface="微软雅黑" panose="020B0503020204020204" charset="-122"/>
                <a:ea typeface="微软雅黑" panose="020B0503020204020204" charset="-122"/>
                <a:cs typeface="微软雅黑" panose="020B0503020204020204" charset="-122"/>
              </a:rPr>
              <a:t>模板（大标题）</a:t>
            </a:r>
            <a:endParaRPr kumimoji="1" lang="zh-CN" altLang="en-US" sz="54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385048" y="2519083"/>
            <a:ext cx="4679576" cy="738664"/>
          </a:xfrm>
          <a:prstGeom prst="rect">
            <a:avLst/>
          </a:prstGeom>
          <a:noFill/>
        </p:spPr>
        <p:txBody>
          <a:bodyPr wrap="square" rtlCol="0">
            <a:spAutoFit/>
          </a:bodyPr>
          <a:lstStyle/>
          <a:p>
            <a:r>
              <a:rPr kumimoji="1" lang="zh-CN" altLang="en-US" sz="2400" dirty="0" smtClean="0">
                <a:solidFill>
                  <a:schemeClr val="bg1"/>
                </a:solidFill>
              </a:rPr>
              <a:t>小标题小标题小标题小标题</a:t>
            </a:r>
            <a:endParaRPr kumimoji="1" lang="zh-CN" altLang="en-US" sz="2400" dirty="0" smtClean="0">
              <a:solidFill>
                <a:schemeClr val="bg1"/>
              </a:solidFill>
            </a:endParaRPr>
          </a:p>
          <a:p>
            <a:endParaRPr kumimoji="1" lang="zh-CN" altLang="en-US" dirty="0"/>
          </a:p>
        </p:txBody>
      </p:sp>
      <p:cxnSp>
        <p:nvCxnSpPr>
          <p:cNvPr id="7" name="直线连接符 6"/>
          <p:cNvCxnSpPr/>
          <p:nvPr/>
        </p:nvCxnSpPr>
        <p:spPr>
          <a:xfrm>
            <a:off x="1519515" y="3693459"/>
            <a:ext cx="528919" cy="0"/>
          </a:xfrm>
          <a:prstGeom prst="line">
            <a:avLst/>
          </a:prstGeom>
          <a:ln w="22225">
            <a:solidFill>
              <a:schemeClr val="bg1">
                <a:alpha val="68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402974" y="4319536"/>
            <a:ext cx="762000" cy="307777"/>
          </a:xfrm>
          <a:prstGeom prst="rect">
            <a:avLst/>
          </a:prstGeom>
          <a:noFill/>
        </p:spPr>
        <p:txBody>
          <a:bodyPr wrap="square" rtlCol="0">
            <a:spAutoFit/>
          </a:bodyPr>
          <a:lstStyle/>
          <a:p>
            <a:r>
              <a:rPr kumimoji="1" lang="zh-CN" altLang="en-US" sz="1400" dirty="0" smtClean="0">
                <a:solidFill>
                  <a:schemeClr val="bg1"/>
                </a:solidFill>
                <a:latin typeface="微软雅黑" panose="020B0503020204020204" charset="-122"/>
                <a:ea typeface="微软雅黑" panose="020B0503020204020204" charset="-122"/>
                <a:cs typeface="微软雅黑" panose="020B0503020204020204" charset="-122"/>
              </a:rPr>
              <a:t>王老师</a:t>
            </a: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1385048" y="3975283"/>
            <a:ext cx="4679576" cy="307777"/>
          </a:xfrm>
          <a:prstGeom prst="rect">
            <a:avLst/>
          </a:prstGeom>
          <a:noFill/>
        </p:spPr>
        <p:txBody>
          <a:bodyPr wrap="square" rtlCol="0">
            <a:spAutoFit/>
          </a:bodyPr>
          <a:lstStyle/>
          <a:p>
            <a:r>
              <a:rPr kumimoji="1" lang="en-US" altLang="zh-CN" sz="1400" dirty="0" smtClean="0">
                <a:solidFill>
                  <a:schemeClr val="bg1"/>
                </a:solidFill>
                <a:latin typeface="微软雅黑" panose="020B0503020204020204" charset="-122"/>
                <a:ea typeface="微软雅黑" panose="020B0503020204020204" charset="-122"/>
                <a:cs typeface="微软雅黑" panose="020B0503020204020204" charset="-122"/>
              </a:rPr>
              <a:t>2017.08.08</a:t>
            </a: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5041961" y="1405092"/>
            <a:ext cx="5775325" cy="4752340"/>
            <a:chOff x="-9" y="5"/>
            <a:chExt cx="5769" cy="4314"/>
          </a:xfrm>
          <a:solidFill>
            <a:schemeClr val="bg1">
              <a:lumMod val="85000"/>
            </a:schemeClr>
          </a:solidFill>
        </p:grpSpPr>
        <p:sp>
          <p:nvSpPr>
            <p:cNvPr id="5" name="Freeform 5"/>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6" name="Freeform 6"/>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7" name="Freeform 7"/>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8" name="Freeform 8"/>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9" name="Freeform 9"/>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10" name="Freeform 10"/>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11" name="Freeform 11"/>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12" name="Freeform 12"/>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13" name="Freeform 13"/>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14" name="Freeform 14"/>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15" name="Freeform 15"/>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16" name="Freeform 16"/>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17" name="Freeform 17"/>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18" name="Freeform 18"/>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19" name="Freeform 19"/>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20" name="Freeform 20"/>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21" name="Freeform 21"/>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22" name="Freeform 22"/>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23" name="Freeform 23"/>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24" name="Freeform 24"/>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25" name="Freeform 25"/>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26" name="Freeform 26"/>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27" name="Freeform 27"/>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28" name="Freeform 28"/>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solidFill>
              <a:srgbClr val="4285F4"/>
            </a:solid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29" name="Freeform 29"/>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solidFill>
              <a:srgbClr val="4285F4"/>
            </a:solid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30" name="Freeform 30"/>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solidFill>
              <a:srgbClr val="4285F4"/>
            </a:solid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31" name="Freeform 31"/>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32" name="Freeform 32"/>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33" name="Freeform 33"/>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solidFill>
              <a:srgbClr val="37CB83"/>
            </a:solid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34" name="Freeform 34"/>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35" name="Freeform 35"/>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36" name="Freeform 36"/>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37" name="Freeform 37"/>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sp>
          <p:nvSpPr>
            <p:cNvPr id="38" name="Freeform 38"/>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0" cap="rnd" cmpd="sng">
              <a:solidFill>
                <a:schemeClr val="bg1"/>
              </a:solidFill>
              <a:prstDash val="solid"/>
              <a:round/>
            </a:ln>
          </p:spPr>
          <p:txBody>
            <a:bodyPr vert="horz" wrap="square" lIns="91440" tIns="45720" rIns="91440" bIns="45720" numCol="1" anchor="t" anchorCtr="0" compatLnSpc="1"/>
            <a:lstStyle/>
            <a:p>
              <a:endParaRPr lang="en-US" dirty="0">
                <a:latin typeface="Lato Light"/>
              </a:endParaRPr>
            </a:p>
          </p:txBody>
        </p:sp>
      </p:grpSp>
      <p:sp>
        <p:nvSpPr>
          <p:cNvPr id="39" name="Rectangle 38"/>
          <p:cNvSpPr/>
          <p:nvPr/>
        </p:nvSpPr>
        <p:spPr>
          <a:xfrm>
            <a:off x="958254" y="3657179"/>
            <a:ext cx="2936240" cy="1869743"/>
          </a:xfrm>
          <a:prstGeom prst="rect">
            <a:avLst/>
          </a:prstGeom>
        </p:spPr>
        <p:txBody>
          <a:bodyPr wrap="square">
            <a:spAutoFit/>
          </a:bodyPr>
          <a:lstStyle/>
          <a:p>
            <a:pPr algn="r" fontAlgn="auto">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屋他告或座上！多人同有馬提、受青條際克寶，覺下子下說速算色之變長她細法建地管老教是來的破總成就分不去別長好畫內開至；型過所人有電南之在多：內合社來職海到利：關男我是政使國，盡山加據會來部世初現玩，由賽真走電學排望、只問輕完坡？工的參，老充再。</a:t>
            </a:r>
            <a:endPar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40" name="文本框 39"/>
          <p:cNvSpPr txBox="1"/>
          <p:nvPr/>
        </p:nvSpPr>
        <p:spPr>
          <a:xfrm>
            <a:off x="10355641" y="3179917"/>
            <a:ext cx="861060" cy="1477328"/>
          </a:xfrm>
          <a:prstGeom prst="rect">
            <a:avLst/>
          </a:prstGeom>
          <a:noFill/>
        </p:spPr>
        <p:txBody>
          <a:bodyPr wrap="square" rtlCol="0">
            <a:spAutoFit/>
          </a:bodyPr>
          <a:lstStyle/>
          <a:p>
            <a:pPr fontAlgn="auto">
              <a:lnSpc>
                <a:spcPct val="150000"/>
              </a:lnSpc>
            </a:pPr>
            <a:r>
              <a:rPr lang="zh-CN" altLang="en-US" sz="1000" b="1" dirty="0">
                <a:solidFill>
                  <a:srgbClr val="4285F4"/>
                </a:solidFill>
                <a:latin typeface="微软雅黑" panose="020B0503020204020204" charset="-122"/>
                <a:ea typeface="微软雅黑" panose="020B0503020204020204" charset="-122"/>
                <a:sym typeface="+mn-ea"/>
              </a:rPr>
              <a:t>长三角</a:t>
            </a:r>
            <a:r>
              <a:rPr lang="zh-CN" altLang="en-US" sz="1000" b="1" dirty="0" smtClean="0">
                <a:solidFill>
                  <a:srgbClr val="4285F4"/>
                </a:solidFill>
                <a:latin typeface="微软雅黑" panose="020B0503020204020204" charset="-122"/>
                <a:ea typeface="微软雅黑" panose="020B0503020204020204" charset="-122"/>
                <a:sym typeface="+mn-ea"/>
              </a:rPr>
              <a:t>地区</a:t>
            </a:r>
            <a:r>
              <a:rPr lang="zh-CN" altLang="en-US" sz="1000" dirty="0" smtClean="0">
                <a:solidFill>
                  <a:srgbClr val="282828"/>
                </a:solidFill>
                <a:latin typeface="微软雅黑" panose="020B0503020204020204" charset="-122"/>
                <a:ea typeface="微软雅黑" panose="020B0503020204020204" charset="-122"/>
                <a:cs typeface="微软雅黑" panose="020B0503020204020204" charset="-122"/>
              </a:rPr>
              <a:t>白仍相！古名的沒象向操不總然嚴走書器友？字能合動</a:t>
            </a:r>
            <a:endParaRPr lang="zh-CN" altLang="en-US" sz="1000" dirty="0">
              <a:solidFill>
                <a:srgbClr val="282828"/>
              </a:solidFill>
              <a:latin typeface="微软雅黑" panose="020B0503020204020204" charset="-122"/>
              <a:ea typeface="微软雅黑" panose="020B0503020204020204" charset="-122"/>
              <a:sym typeface="+mn-ea"/>
            </a:endParaRPr>
          </a:p>
        </p:txBody>
      </p:sp>
      <p:sp>
        <p:nvSpPr>
          <p:cNvPr id="41" name="文本框 40"/>
          <p:cNvSpPr txBox="1"/>
          <p:nvPr/>
        </p:nvSpPr>
        <p:spPr>
          <a:xfrm>
            <a:off x="8005506" y="1259677"/>
            <a:ext cx="981075" cy="1246495"/>
          </a:xfrm>
          <a:prstGeom prst="rect">
            <a:avLst/>
          </a:prstGeom>
          <a:noFill/>
        </p:spPr>
        <p:txBody>
          <a:bodyPr wrap="square" rtlCol="0">
            <a:spAutoFit/>
          </a:bodyPr>
          <a:lstStyle/>
          <a:p>
            <a:pPr fontAlgn="auto">
              <a:lnSpc>
                <a:spcPct val="150000"/>
              </a:lnSpc>
            </a:pPr>
            <a:r>
              <a:rPr lang="zh-CN" altLang="en-US" sz="1000" b="1" dirty="0" smtClean="0">
                <a:solidFill>
                  <a:srgbClr val="00B8A8"/>
                </a:solidFill>
                <a:latin typeface="微软雅黑" panose="020B0503020204020204" charset="-122"/>
                <a:ea typeface="微软雅黑" panose="020B0503020204020204" charset="-122"/>
                <a:sym typeface="+mn-ea"/>
              </a:rPr>
              <a:t>北京地区</a:t>
            </a:r>
            <a:r>
              <a:rPr lang="zh-CN" altLang="en-US" sz="1000" dirty="0" smtClean="0">
                <a:solidFill>
                  <a:srgbClr val="282828"/>
                </a:solidFill>
                <a:latin typeface="微软雅黑" panose="020B0503020204020204" charset="-122"/>
                <a:ea typeface="微软雅黑" panose="020B0503020204020204" charset="-122"/>
                <a:cs typeface="微软雅黑" panose="020B0503020204020204" charset="-122"/>
              </a:rPr>
              <a:t>白仍相！古名的沒象向操不總然嚴走書器友？字能合動</a:t>
            </a:r>
            <a:endParaRPr lang="zh-CN" altLang="en-US" sz="1000" dirty="0">
              <a:solidFill>
                <a:srgbClr val="282828"/>
              </a:solidFill>
              <a:latin typeface="微软雅黑" panose="020B0503020204020204" charset="-122"/>
              <a:ea typeface="微软雅黑" panose="020B0503020204020204" charset="-122"/>
              <a:sym typeface="+mn-ea"/>
            </a:endParaRPr>
          </a:p>
        </p:txBody>
      </p:sp>
      <p:sp>
        <p:nvSpPr>
          <p:cNvPr id="51" name="文本框 50"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755173" y="1665663"/>
            <a:ext cx="3131694" cy="938719"/>
          </a:xfrm>
          <a:prstGeom prst="rect">
            <a:avLst/>
          </a:prstGeom>
          <a:noFill/>
        </p:spPr>
        <p:txBody>
          <a:bodyPr wrap="square" rtlCol="0">
            <a:spAutoFit/>
          </a:bodyPr>
          <a:lstStyle/>
          <a:p>
            <a:pPr algn="r">
              <a:lnSpc>
                <a:spcPct val="110000"/>
              </a:lnSpc>
            </a:pPr>
            <a:r>
              <a:rPr lang="zh-CN" altLang="en-US" sz="3600" dirty="0" smtClean="0">
                <a:solidFill>
                  <a:srgbClr val="282828"/>
                </a:solidFill>
                <a:latin typeface="微软雅黑" panose="020B0503020204020204" charset="-122"/>
                <a:ea typeface="微软雅黑" panose="020B0503020204020204" charset="-122"/>
                <a:sym typeface="+mn-ea"/>
              </a:rPr>
              <a:t>本页大标题</a:t>
            </a:r>
            <a:endParaRPr lang="en-US" altLang="zh-CN" sz="3600" dirty="0" smtClean="0">
              <a:solidFill>
                <a:srgbClr val="282828"/>
              </a:solidFill>
              <a:latin typeface="微软雅黑" panose="020B0503020204020204" charset="-122"/>
              <a:ea typeface="微软雅黑" panose="020B0503020204020204" charset="-122"/>
              <a:sym typeface="+mn-ea"/>
            </a:endParaRPr>
          </a:p>
          <a:p>
            <a:pPr algn="r">
              <a:lnSpc>
                <a:spcPct val="110000"/>
              </a:lnSpc>
            </a:pPr>
            <a:r>
              <a:rPr lang="en-US" altLang="zh-CN" sz="1400" dirty="0" smtClean="0">
                <a:solidFill>
                  <a:srgbClr val="282828"/>
                </a:solidFill>
                <a:latin typeface="微软雅黑" panose="020B0503020204020204" charset="-122"/>
                <a:ea typeface="微软雅黑" panose="020B0503020204020204" charset="-122"/>
              </a:rPr>
              <a:t>PROJECT   </a:t>
            </a:r>
            <a:r>
              <a:rPr lang="en-US" altLang="zh-CN" sz="1400" dirty="0">
                <a:solidFill>
                  <a:srgbClr val="282828"/>
                </a:solidFill>
                <a:latin typeface="微软雅黑" panose="020B0503020204020204" charset="-122"/>
                <a:ea typeface="微软雅黑" panose="020B0503020204020204" charset="-122"/>
              </a:rPr>
              <a:t>INTRODUCTION</a:t>
            </a:r>
            <a:endParaRPr lang="zh-CN" altLang="en-US" sz="1400" dirty="0">
              <a:solidFill>
                <a:srgbClr val="282828"/>
              </a:solidFill>
              <a:latin typeface="微软雅黑" panose="020B0503020204020204" charset="-122"/>
              <a:ea typeface="微软雅黑" panose="020B0503020204020204" charset="-122"/>
            </a:endParaRPr>
          </a:p>
        </p:txBody>
      </p:sp>
      <p:cxnSp>
        <p:nvCxnSpPr>
          <p:cNvPr id="61" name="直接连接符 252"/>
          <p:cNvCxnSpPr/>
          <p:nvPr/>
        </p:nvCxnSpPr>
        <p:spPr>
          <a:xfrm>
            <a:off x="3316656" y="3406354"/>
            <a:ext cx="47703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63" name="组 62"/>
          <p:cNvGrpSpPr/>
          <p:nvPr/>
        </p:nvGrpSpPr>
        <p:grpSpPr>
          <a:xfrm>
            <a:off x="409732" y="301493"/>
            <a:ext cx="11372537" cy="479113"/>
            <a:chOff x="353962" y="302459"/>
            <a:chExt cx="11372537" cy="479113"/>
          </a:xfrm>
        </p:grpSpPr>
        <p:grpSp>
          <p:nvGrpSpPr>
            <p:cNvPr id="64" name="组 63"/>
            <p:cNvGrpSpPr/>
            <p:nvPr/>
          </p:nvGrpSpPr>
          <p:grpSpPr>
            <a:xfrm>
              <a:off x="11275695" y="334716"/>
              <a:ext cx="450804" cy="446856"/>
              <a:chOff x="11208773" y="397002"/>
              <a:chExt cx="450804" cy="446856"/>
            </a:xfrm>
          </p:grpSpPr>
          <p:sp>
            <p:nvSpPr>
              <p:cNvPr id="68" name="椭圆 67"/>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69" name="文本框 68"/>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65" name="图片 6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66" name="直线连接符 65"/>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965495" y="334716"/>
              <a:ext cx="3162652" cy="369332"/>
            </a:xfrm>
            <a:prstGeom prst="rect">
              <a:avLst/>
            </a:prstGeom>
          </p:spPr>
          <p:txBody>
            <a:bodyPr wrap="square">
              <a:spAutoFit/>
            </a:bodyPr>
            <a:lstStyle/>
            <a:p>
              <a:r>
                <a:rPr lang="zh-CN" altLang="en-US"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大分类标题</a:t>
              </a:r>
              <a:endParaRPr lang="zh-CN" altLang="en-US" dirty="0">
                <a:solidFill>
                  <a:schemeClr val="bg1">
                    <a:lumMod val="50000"/>
                  </a:schemeClr>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958254" y="3657179"/>
            <a:ext cx="2936240" cy="1869743"/>
          </a:xfrm>
          <a:prstGeom prst="rect">
            <a:avLst/>
          </a:prstGeom>
        </p:spPr>
        <p:txBody>
          <a:bodyPr wrap="square">
            <a:spAutoFit/>
          </a:bodyPr>
          <a:lstStyle/>
          <a:p>
            <a:pPr algn="r" fontAlgn="auto">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屋他告或座上！多人同有馬提、受青條際克寶，覺下子下說速算色之變長她細法建地管老教是來的破總成就分不去別長好畫內開至；型過所人有電南之在多：內合社來職海到利：關男我是政使國，盡山加據會來部世初現玩，由賽真走電學排望、只問輕完坡？工的參，老充再。</a:t>
            </a:r>
            <a:endPar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1" name="文本框 50"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755173" y="1665663"/>
            <a:ext cx="3131694" cy="938719"/>
          </a:xfrm>
          <a:prstGeom prst="rect">
            <a:avLst/>
          </a:prstGeom>
          <a:noFill/>
        </p:spPr>
        <p:txBody>
          <a:bodyPr wrap="square" rtlCol="0">
            <a:spAutoFit/>
          </a:bodyPr>
          <a:lstStyle/>
          <a:p>
            <a:pPr algn="r">
              <a:lnSpc>
                <a:spcPct val="110000"/>
              </a:lnSpc>
            </a:pPr>
            <a:r>
              <a:rPr lang="zh-CN" altLang="en-US" sz="3600" dirty="0" smtClean="0">
                <a:solidFill>
                  <a:srgbClr val="282828"/>
                </a:solidFill>
                <a:latin typeface="微软雅黑" panose="020B0503020204020204" charset="-122"/>
                <a:ea typeface="微软雅黑" panose="020B0503020204020204" charset="-122"/>
                <a:sym typeface="+mn-ea"/>
              </a:rPr>
              <a:t>本页大标题</a:t>
            </a:r>
            <a:endParaRPr lang="en-US" altLang="zh-CN" sz="3600" dirty="0" smtClean="0">
              <a:solidFill>
                <a:srgbClr val="282828"/>
              </a:solidFill>
              <a:latin typeface="微软雅黑" panose="020B0503020204020204" charset="-122"/>
              <a:ea typeface="微软雅黑" panose="020B0503020204020204" charset="-122"/>
              <a:sym typeface="+mn-ea"/>
            </a:endParaRPr>
          </a:p>
          <a:p>
            <a:pPr algn="r">
              <a:lnSpc>
                <a:spcPct val="110000"/>
              </a:lnSpc>
            </a:pPr>
            <a:r>
              <a:rPr lang="en-US" altLang="zh-CN" sz="1400" dirty="0" smtClean="0">
                <a:solidFill>
                  <a:srgbClr val="282828"/>
                </a:solidFill>
                <a:latin typeface="微软雅黑" panose="020B0503020204020204" charset="-122"/>
                <a:ea typeface="微软雅黑" panose="020B0503020204020204" charset="-122"/>
              </a:rPr>
              <a:t>PROJECT   </a:t>
            </a:r>
            <a:r>
              <a:rPr lang="en-US" altLang="zh-CN" sz="1400" dirty="0">
                <a:solidFill>
                  <a:srgbClr val="282828"/>
                </a:solidFill>
                <a:latin typeface="微软雅黑" panose="020B0503020204020204" charset="-122"/>
                <a:ea typeface="微软雅黑" panose="020B0503020204020204" charset="-122"/>
              </a:rPr>
              <a:t>INTRODUCTION</a:t>
            </a:r>
            <a:endParaRPr lang="zh-CN" altLang="en-US" sz="1400" dirty="0">
              <a:solidFill>
                <a:srgbClr val="282828"/>
              </a:solidFill>
              <a:latin typeface="微软雅黑" panose="020B0503020204020204" charset="-122"/>
              <a:ea typeface="微软雅黑" panose="020B0503020204020204" charset="-122"/>
            </a:endParaRPr>
          </a:p>
        </p:txBody>
      </p:sp>
      <p:cxnSp>
        <p:nvCxnSpPr>
          <p:cNvPr id="61" name="直接连接符 252"/>
          <p:cNvCxnSpPr/>
          <p:nvPr/>
        </p:nvCxnSpPr>
        <p:spPr>
          <a:xfrm>
            <a:off x="3316656" y="3406354"/>
            <a:ext cx="47703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2" name="图表 51"/>
          <p:cNvGraphicFramePr/>
          <p:nvPr/>
        </p:nvGraphicFramePr>
        <p:xfrm>
          <a:off x="5478145" y="1526540"/>
          <a:ext cx="5948045" cy="4548505"/>
        </p:xfrm>
        <a:graphic>
          <a:graphicData uri="http://schemas.openxmlformats.org/drawingml/2006/chart">
            <c:chart xmlns:c="http://schemas.openxmlformats.org/drawingml/2006/chart" xmlns:r="http://schemas.openxmlformats.org/officeDocument/2006/relationships" r:id="rId1"/>
          </a:graphicData>
        </a:graphic>
      </p:graphicFrame>
      <p:grpSp>
        <p:nvGrpSpPr>
          <p:cNvPr id="27" name="组 26"/>
          <p:cNvGrpSpPr/>
          <p:nvPr/>
        </p:nvGrpSpPr>
        <p:grpSpPr>
          <a:xfrm>
            <a:off x="409732" y="301493"/>
            <a:ext cx="11372537" cy="479113"/>
            <a:chOff x="353962" y="302459"/>
            <a:chExt cx="11372537" cy="479113"/>
          </a:xfrm>
        </p:grpSpPr>
        <p:grpSp>
          <p:nvGrpSpPr>
            <p:cNvPr id="28" name="组 27"/>
            <p:cNvGrpSpPr/>
            <p:nvPr/>
          </p:nvGrpSpPr>
          <p:grpSpPr>
            <a:xfrm>
              <a:off x="11275695" y="334716"/>
              <a:ext cx="450804" cy="446856"/>
              <a:chOff x="11208773" y="397002"/>
              <a:chExt cx="450804" cy="446856"/>
            </a:xfrm>
          </p:grpSpPr>
          <p:sp>
            <p:nvSpPr>
              <p:cNvPr id="32" name="椭圆 31"/>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33" name="文本框 32"/>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9" name="图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30" name="直线连接符 29"/>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965495" y="334716"/>
              <a:ext cx="3162652" cy="369332"/>
            </a:xfrm>
            <a:prstGeom prst="rect">
              <a:avLst/>
            </a:prstGeom>
          </p:spPr>
          <p:txBody>
            <a:bodyPr wrap="square">
              <a:spAutoFit/>
            </a:bodyPr>
            <a:lstStyle/>
            <a:p>
              <a:r>
                <a:rPr lang="zh-CN" altLang="en-US"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大分类标题</a:t>
              </a:r>
              <a:endParaRPr lang="zh-CN" altLang="en-US" dirty="0">
                <a:solidFill>
                  <a:schemeClr val="bg1">
                    <a:lumMod val="50000"/>
                  </a:schemeClr>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958254" y="3657179"/>
            <a:ext cx="2936240" cy="1869743"/>
          </a:xfrm>
          <a:prstGeom prst="rect">
            <a:avLst/>
          </a:prstGeom>
        </p:spPr>
        <p:txBody>
          <a:bodyPr wrap="square">
            <a:spAutoFit/>
          </a:bodyPr>
          <a:lstStyle/>
          <a:p>
            <a:pPr algn="r" fontAlgn="auto">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屋他告或座上！多人同有馬提、受青條際克寶，覺下子下說速算色之變長她細法建地管老教是來的破總成就分不去別長好畫內開至；型過所人有電南之在多：內合社來職海到利：關男我是政使國，盡山加據會來部世初現玩，由賽真走電學排望、只問輕完坡？工的參，老充再。</a:t>
            </a:r>
            <a:endPar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1" name="文本框 50"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755173" y="1665663"/>
            <a:ext cx="3131694" cy="938719"/>
          </a:xfrm>
          <a:prstGeom prst="rect">
            <a:avLst/>
          </a:prstGeom>
          <a:noFill/>
        </p:spPr>
        <p:txBody>
          <a:bodyPr wrap="square" rtlCol="0">
            <a:spAutoFit/>
          </a:bodyPr>
          <a:lstStyle/>
          <a:p>
            <a:pPr algn="r">
              <a:lnSpc>
                <a:spcPct val="110000"/>
              </a:lnSpc>
            </a:pPr>
            <a:r>
              <a:rPr lang="zh-CN" altLang="en-US" sz="3600" dirty="0" smtClean="0">
                <a:solidFill>
                  <a:srgbClr val="282828"/>
                </a:solidFill>
                <a:latin typeface="微软雅黑" panose="020B0503020204020204" charset="-122"/>
                <a:ea typeface="微软雅黑" panose="020B0503020204020204" charset="-122"/>
                <a:sym typeface="+mn-ea"/>
              </a:rPr>
              <a:t>本页大标题</a:t>
            </a:r>
            <a:endParaRPr lang="en-US" altLang="zh-CN" sz="3600" dirty="0" smtClean="0">
              <a:solidFill>
                <a:srgbClr val="282828"/>
              </a:solidFill>
              <a:latin typeface="微软雅黑" panose="020B0503020204020204" charset="-122"/>
              <a:ea typeface="微软雅黑" panose="020B0503020204020204" charset="-122"/>
              <a:sym typeface="+mn-ea"/>
            </a:endParaRPr>
          </a:p>
          <a:p>
            <a:pPr algn="r">
              <a:lnSpc>
                <a:spcPct val="110000"/>
              </a:lnSpc>
            </a:pPr>
            <a:r>
              <a:rPr lang="en-US" altLang="zh-CN" sz="1400" dirty="0" smtClean="0">
                <a:solidFill>
                  <a:srgbClr val="282828"/>
                </a:solidFill>
                <a:latin typeface="微软雅黑" panose="020B0503020204020204" charset="-122"/>
                <a:ea typeface="微软雅黑" panose="020B0503020204020204" charset="-122"/>
              </a:rPr>
              <a:t>PROJECT   </a:t>
            </a:r>
            <a:r>
              <a:rPr lang="en-US" altLang="zh-CN" sz="1400" dirty="0">
                <a:solidFill>
                  <a:srgbClr val="282828"/>
                </a:solidFill>
                <a:latin typeface="微软雅黑" panose="020B0503020204020204" charset="-122"/>
                <a:ea typeface="微软雅黑" panose="020B0503020204020204" charset="-122"/>
              </a:rPr>
              <a:t>INTRODUCTION</a:t>
            </a:r>
            <a:endParaRPr lang="zh-CN" altLang="en-US" sz="1400" dirty="0">
              <a:solidFill>
                <a:srgbClr val="282828"/>
              </a:solidFill>
              <a:latin typeface="微软雅黑" panose="020B0503020204020204" charset="-122"/>
              <a:ea typeface="微软雅黑" panose="020B0503020204020204" charset="-122"/>
            </a:endParaRPr>
          </a:p>
        </p:txBody>
      </p:sp>
      <p:cxnSp>
        <p:nvCxnSpPr>
          <p:cNvPr id="61" name="直接连接符 252"/>
          <p:cNvCxnSpPr/>
          <p:nvPr/>
        </p:nvCxnSpPr>
        <p:spPr>
          <a:xfrm>
            <a:off x="3316656" y="3406354"/>
            <a:ext cx="47703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3" name="图表 12"/>
          <p:cNvGraphicFramePr/>
          <p:nvPr/>
        </p:nvGraphicFramePr>
        <p:xfrm>
          <a:off x="5081762" y="1665663"/>
          <a:ext cx="6272591" cy="4235710"/>
        </p:xfrm>
        <a:graphic>
          <a:graphicData uri="http://schemas.openxmlformats.org/drawingml/2006/chart">
            <c:chart xmlns:c="http://schemas.openxmlformats.org/drawingml/2006/chart" xmlns:r="http://schemas.openxmlformats.org/officeDocument/2006/relationships" r:id="rId1"/>
          </a:graphicData>
        </a:graphic>
      </p:graphicFrame>
      <p:grpSp>
        <p:nvGrpSpPr>
          <p:cNvPr id="28" name="组 27"/>
          <p:cNvGrpSpPr/>
          <p:nvPr/>
        </p:nvGrpSpPr>
        <p:grpSpPr>
          <a:xfrm>
            <a:off x="409732" y="301493"/>
            <a:ext cx="11372537" cy="479113"/>
            <a:chOff x="353962" y="302459"/>
            <a:chExt cx="11372537" cy="479113"/>
          </a:xfrm>
        </p:grpSpPr>
        <p:grpSp>
          <p:nvGrpSpPr>
            <p:cNvPr id="29" name="组 28"/>
            <p:cNvGrpSpPr/>
            <p:nvPr/>
          </p:nvGrpSpPr>
          <p:grpSpPr>
            <a:xfrm>
              <a:off x="11275695" y="334716"/>
              <a:ext cx="450804" cy="446856"/>
              <a:chOff x="11208773" y="397002"/>
              <a:chExt cx="450804" cy="446856"/>
            </a:xfrm>
          </p:grpSpPr>
          <p:sp>
            <p:nvSpPr>
              <p:cNvPr id="33" name="椭圆 32"/>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34" name="文本框 33"/>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31" name="直线连接符 30"/>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965495" y="334716"/>
              <a:ext cx="3162652" cy="369332"/>
            </a:xfrm>
            <a:prstGeom prst="rect">
              <a:avLst/>
            </a:prstGeom>
          </p:spPr>
          <p:txBody>
            <a:bodyPr wrap="square">
              <a:spAutoFit/>
            </a:bodyPr>
            <a:lstStyle/>
            <a:p>
              <a:r>
                <a:rPr lang="zh-CN" altLang="en-US"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大分类标题</a:t>
              </a:r>
              <a:endParaRPr lang="zh-CN" altLang="en-US" dirty="0">
                <a:solidFill>
                  <a:schemeClr val="bg1">
                    <a:lumMod val="50000"/>
                  </a:schemeClr>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16"/>
          <p:cNvSpPr/>
          <p:nvPr/>
        </p:nvSpPr>
        <p:spPr>
          <a:xfrm>
            <a:off x="1449730" y="2782637"/>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17"/>
          <p:cNvSpPr/>
          <p:nvPr/>
        </p:nvSpPr>
        <p:spPr>
          <a:xfrm>
            <a:off x="4172335" y="2782637"/>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18"/>
          <p:cNvSpPr/>
          <p:nvPr/>
        </p:nvSpPr>
        <p:spPr>
          <a:xfrm>
            <a:off x="6894940" y="2782637"/>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19"/>
          <p:cNvSpPr/>
          <p:nvPr/>
        </p:nvSpPr>
        <p:spPr>
          <a:xfrm>
            <a:off x="9617545" y="2782637"/>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20"/>
          <p:cNvSpPr/>
          <p:nvPr/>
        </p:nvSpPr>
        <p:spPr>
          <a:xfrm>
            <a:off x="1262608" y="2595515"/>
            <a:ext cx="1545336" cy="1545336"/>
          </a:xfrm>
          <a:prstGeom prst="arc">
            <a:avLst>
              <a:gd name="adj1" fmla="val 20172577"/>
              <a:gd name="adj2" fmla="val 16297434"/>
            </a:avLst>
          </a:prstGeom>
          <a:ln w="76200">
            <a:solidFill>
              <a:srgbClr val="37CB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21"/>
          <p:cNvSpPr/>
          <p:nvPr/>
        </p:nvSpPr>
        <p:spPr>
          <a:xfrm>
            <a:off x="3981836" y="2592138"/>
            <a:ext cx="1545336" cy="1545336"/>
          </a:xfrm>
          <a:prstGeom prst="arc">
            <a:avLst>
              <a:gd name="adj1" fmla="val 17379292"/>
              <a:gd name="adj2" fmla="val 8825709"/>
            </a:avLst>
          </a:prstGeom>
          <a:ln w="76200">
            <a:solidFill>
              <a:srgbClr val="37CB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22"/>
          <p:cNvSpPr/>
          <p:nvPr/>
        </p:nvSpPr>
        <p:spPr>
          <a:xfrm>
            <a:off x="6701064" y="2592138"/>
            <a:ext cx="1545336" cy="1545336"/>
          </a:xfrm>
          <a:prstGeom prst="arc">
            <a:avLst>
              <a:gd name="adj1" fmla="val 14283035"/>
              <a:gd name="adj2" fmla="val 8268073"/>
            </a:avLst>
          </a:prstGeom>
          <a:ln w="76200">
            <a:solidFill>
              <a:srgbClr val="37CB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23"/>
          <p:cNvSpPr/>
          <p:nvPr/>
        </p:nvSpPr>
        <p:spPr>
          <a:xfrm>
            <a:off x="9430423" y="2592138"/>
            <a:ext cx="1545336" cy="1545336"/>
          </a:xfrm>
          <a:prstGeom prst="arc">
            <a:avLst>
              <a:gd name="adj1" fmla="val 17026676"/>
              <a:gd name="adj2" fmla="val 13044588"/>
            </a:avLst>
          </a:prstGeom>
          <a:ln w="76200">
            <a:solidFill>
              <a:srgbClr val="37CB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24"/>
          <p:cNvSpPr txBox="1"/>
          <p:nvPr/>
        </p:nvSpPr>
        <p:spPr>
          <a:xfrm>
            <a:off x="1699808" y="3135661"/>
            <a:ext cx="801823" cy="461665"/>
          </a:xfrm>
          <a:prstGeom prst="rect">
            <a:avLst/>
          </a:prstGeom>
          <a:noFill/>
        </p:spPr>
        <p:txBody>
          <a:bodyPr wrap="none" rtlCol="0">
            <a:spAutoFit/>
          </a:bodyPr>
          <a:lstStyle/>
          <a:p>
            <a:r>
              <a:rPr lang="en-US" sz="240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85%</a:t>
            </a:r>
            <a:endParaRPr lang="en-US" sz="240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4" name="TextBox 27"/>
          <p:cNvSpPr txBox="1"/>
          <p:nvPr/>
        </p:nvSpPr>
        <p:spPr>
          <a:xfrm>
            <a:off x="4420726" y="3135661"/>
            <a:ext cx="801823" cy="461665"/>
          </a:xfrm>
          <a:prstGeom prst="rect">
            <a:avLst/>
          </a:prstGeom>
          <a:noFill/>
        </p:spPr>
        <p:txBody>
          <a:bodyPr wrap="none" rtlCol="0">
            <a:spAutoFit/>
          </a:bodyPr>
          <a:lstStyle/>
          <a:p>
            <a:r>
              <a:rPr lang="en-US" sz="240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73%</a:t>
            </a:r>
            <a:endParaRPr lang="en-US" sz="240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5" name="TextBox 28"/>
          <p:cNvSpPr txBox="1"/>
          <p:nvPr/>
        </p:nvSpPr>
        <p:spPr>
          <a:xfrm>
            <a:off x="7139954" y="3137547"/>
            <a:ext cx="801823" cy="461665"/>
          </a:xfrm>
          <a:prstGeom prst="rect">
            <a:avLst/>
          </a:prstGeom>
          <a:noFill/>
        </p:spPr>
        <p:txBody>
          <a:bodyPr wrap="none" rtlCol="0">
            <a:spAutoFit/>
          </a:bodyPr>
          <a:lstStyle/>
          <a:p>
            <a:r>
              <a:rPr lang="en-US" sz="24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78%</a:t>
            </a:r>
            <a:endParaRPr lang="en-US" sz="240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6" name="TextBox 29"/>
          <p:cNvSpPr txBox="1"/>
          <p:nvPr/>
        </p:nvSpPr>
        <p:spPr>
          <a:xfrm>
            <a:off x="9867623" y="3135661"/>
            <a:ext cx="801823" cy="461665"/>
          </a:xfrm>
          <a:prstGeom prst="rect">
            <a:avLst/>
          </a:prstGeom>
          <a:noFill/>
        </p:spPr>
        <p:txBody>
          <a:bodyPr wrap="none" rtlCol="0">
            <a:spAutoFit/>
          </a:bodyPr>
          <a:lstStyle/>
          <a:p>
            <a:r>
              <a:rPr lang="en-US" sz="240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90%</a:t>
            </a:r>
            <a:endParaRPr lang="en-US" sz="240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7" name="TextBox 30"/>
          <p:cNvSpPr txBox="1"/>
          <p:nvPr/>
        </p:nvSpPr>
        <p:spPr>
          <a:xfrm>
            <a:off x="1686375" y="4361129"/>
            <a:ext cx="694421" cy="261610"/>
          </a:xfrm>
          <a:prstGeom prst="rect">
            <a:avLst/>
          </a:prstGeom>
          <a:noFill/>
        </p:spPr>
        <p:txBody>
          <a:bodyPr wrap="none" rtlCol="0">
            <a:spAutoFit/>
          </a:bodyPr>
          <a:lstStyle/>
          <a:p>
            <a:r>
              <a:rPr lang="zh-CN" altLang="en-US" sz="11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小标题</a:t>
            </a:r>
            <a:r>
              <a:rPr lang="en-US" altLang="zh-CN" sz="11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1</a:t>
            </a:r>
            <a:endParaRPr lang="en-US" sz="11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8" name="TextBox 31"/>
          <p:cNvSpPr txBox="1"/>
          <p:nvPr/>
        </p:nvSpPr>
        <p:spPr>
          <a:xfrm>
            <a:off x="4497670" y="4370764"/>
            <a:ext cx="64793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小标题</a:t>
            </a:r>
            <a:r>
              <a:rPr lang="en-US" altLang="zh-CN" sz="10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2</a:t>
            </a:r>
            <a:endParaRPr lang="en-US" altLang="zh-CN" sz="10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9" name="TextBox 32"/>
          <p:cNvSpPr txBox="1"/>
          <p:nvPr/>
        </p:nvSpPr>
        <p:spPr>
          <a:xfrm>
            <a:off x="7138240" y="4454794"/>
            <a:ext cx="647934" cy="400110"/>
          </a:xfrm>
          <a:prstGeom prst="rect">
            <a:avLst/>
          </a:prstGeom>
          <a:noFill/>
        </p:spPr>
        <p:txBody>
          <a:bodyPr wrap="none" rtlCol="0">
            <a:spAutoFit/>
          </a:bodyPr>
          <a:lstStyle/>
          <a:p>
            <a:pPr algn="ctr"/>
            <a:r>
              <a:rPr lang="zh-CN" altLang="en-US" sz="10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小标题</a:t>
            </a:r>
            <a:r>
              <a:rPr lang="en-US" altLang="zh-CN" sz="10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3</a:t>
            </a:r>
            <a:endParaRPr lang="en-US" altLang="zh-CN" sz="10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33"/>
          <p:cNvSpPr txBox="1"/>
          <p:nvPr/>
        </p:nvSpPr>
        <p:spPr>
          <a:xfrm>
            <a:off x="9865909" y="4468208"/>
            <a:ext cx="647934" cy="400110"/>
          </a:xfrm>
          <a:prstGeom prst="rect">
            <a:avLst/>
          </a:prstGeom>
          <a:noFill/>
        </p:spPr>
        <p:txBody>
          <a:bodyPr wrap="none" rtlCol="0">
            <a:spAutoFit/>
          </a:bodyPr>
          <a:lstStyle/>
          <a:p>
            <a:pPr algn="ctr"/>
            <a:r>
              <a:rPr lang="zh-CN" altLang="en-US" sz="10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小标题</a:t>
            </a:r>
            <a:r>
              <a:rPr lang="en-US" altLang="zh-CN" sz="10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4</a:t>
            </a:r>
            <a:endParaRPr lang="en-US" altLang="zh-CN" sz="1000" b="1"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algn="ct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文本框 33"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997632" y="1090635"/>
            <a:ext cx="2514213" cy="938719"/>
          </a:xfrm>
          <a:prstGeom prst="rect">
            <a:avLst/>
          </a:prstGeom>
          <a:noFill/>
        </p:spPr>
        <p:txBody>
          <a:bodyPr wrap="square" rtlCol="0">
            <a:spAutoFit/>
          </a:bodyPr>
          <a:lstStyle/>
          <a:p>
            <a:pPr>
              <a:lnSpc>
                <a:spcPct val="110000"/>
              </a:lnSpc>
            </a:pPr>
            <a:r>
              <a:rPr lang="zh-CN" altLang="en-US" sz="3600" dirty="0" smtClean="0">
                <a:solidFill>
                  <a:srgbClr val="282828"/>
                </a:solidFill>
                <a:latin typeface="微软雅黑" panose="020B0503020204020204" charset="-122"/>
                <a:ea typeface="微软雅黑" panose="020B0503020204020204" charset="-122"/>
                <a:sym typeface="+mn-ea"/>
              </a:rPr>
              <a:t>本页大标题</a:t>
            </a:r>
            <a:endParaRPr lang="en-US" altLang="zh-CN" sz="3600" dirty="0" smtClean="0">
              <a:solidFill>
                <a:srgbClr val="282828"/>
              </a:solidFill>
              <a:latin typeface="微软雅黑" panose="020B0503020204020204" charset="-122"/>
              <a:ea typeface="微软雅黑" panose="020B0503020204020204" charset="-122"/>
              <a:sym typeface="+mn-ea"/>
            </a:endParaRPr>
          </a:p>
          <a:p>
            <a:pPr>
              <a:lnSpc>
                <a:spcPct val="110000"/>
              </a:lnSpc>
            </a:pPr>
            <a:r>
              <a:rPr lang="en-US" altLang="zh-CN" sz="1400" dirty="0" smtClean="0">
                <a:solidFill>
                  <a:srgbClr val="282828"/>
                </a:solidFill>
                <a:latin typeface="微软雅黑" panose="020B0503020204020204" charset="-122"/>
                <a:ea typeface="微软雅黑" panose="020B0503020204020204" charset="-122"/>
              </a:rPr>
              <a:t>PROJECT   </a:t>
            </a:r>
            <a:r>
              <a:rPr lang="en-US" altLang="zh-CN" sz="1400" dirty="0">
                <a:solidFill>
                  <a:srgbClr val="282828"/>
                </a:solidFill>
                <a:latin typeface="微软雅黑" panose="020B0503020204020204" charset="-122"/>
                <a:ea typeface="微软雅黑" panose="020B0503020204020204" charset="-122"/>
              </a:rPr>
              <a:t>INTRODUCTION</a:t>
            </a:r>
            <a:endParaRPr lang="zh-CN" altLang="en-US" sz="1400" dirty="0">
              <a:solidFill>
                <a:srgbClr val="282828"/>
              </a:solidFill>
              <a:latin typeface="微软雅黑" panose="020B0503020204020204" charset="-122"/>
              <a:ea typeface="微软雅黑" panose="020B0503020204020204" charset="-122"/>
            </a:endParaRPr>
          </a:p>
        </p:txBody>
      </p:sp>
      <p:grpSp>
        <p:nvGrpSpPr>
          <p:cNvPr id="36" name="组合 10"/>
          <p:cNvGrpSpPr/>
          <p:nvPr/>
        </p:nvGrpSpPr>
        <p:grpSpPr>
          <a:xfrm>
            <a:off x="918478" y="5185524"/>
            <a:ext cx="10293308" cy="1161486"/>
            <a:chOff x="1331170" y="4779449"/>
            <a:chExt cx="4185518" cy="1161486"/>
          </a:xfrm>
        </p:grpSpPr>
        <p:sp>
          <p:nvSpPr>
            <p:cNvPr id="37" name="文本框 36"/>
            <p:cNvSpPr txBox="1"/>
            <p:nvPr/>
          </p:nvSpPr>
          <p:spPr>
            <a:xfrm>
              <a:off x="1331170" y="4779449"/>
              <a:ext cx="1786597" cy="338554"/>
            </a:xfrm>
            <a:prstGeom prst="rect">
              <a:avLst/>
            </a:prstGeom>
            <a:noFill/>
          </p:spPr>
          <p:txBody>
            <a:bodyPr wrap="square" rtlCol="0">
              <a:spAutoFit/>
            </a:bodyPr>
            <a:lstStyle/>
            <a:p>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小标题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38" name="矩形 37"/>
            <p:cNvSpPr/>
            <p:nvPr/>
          </p:nvSpPr>
          <p:spPr>
            <a:xfrm>
              <a:off x="1331170" y="5086855"/>
              <a:ext cx="4185518" cy="854080"/>
            </a:xfrm>
            <a:prstGeom prst="rect">
              <a:avLst/>
            </a:prstGeom>
          </p:spPr>
          <p:txBody>
            <a:bodyPr wrap="square">
              <a:spAutoFit/>
            </a:bodyPr>
            <a:lstStyle/>
            <a:p>
              <a:pP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白仍相！古名的沒象向操不總然嚴走書器友？字能合動，前有區日本技族對傳，海成灣電、子大高</a:t>
              </a:r>
              <a:r>
                <a:rPr lang="en-US" altLang="zh-CN"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際臺盡不來明省色</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子人小見，的有後運程一對們話走。子治說後？白仍相！古名的沒象向操不總然嚴走書器友？字能合動，前有區日本技族對傳，海成灣電、子大高</a:t>
              </a:r>
              <a:r>
                <a:rPr lang="en-US" altLang="zh-CN"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際臺盡不來明省色；只我長人人相天意起統我，深故紅，隨商建；麼電沒生第費</a:t>
              </a:r>
              <a:r>
                <a:rPr lang="en-US" altLang="zh-CN"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訴量隨、制示東求，城水在把有的！養統是香多</a:t>
              </a:r>
              <a:r>
                <a:rPr lang="en-US" altLang="zh-CN"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多不類些身北改父白更究開</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grpSp>
        <p:nvGrpSpPr>
          <p:cNvPr id="52" name="组 51"/>
          <p:cNvGrpSpPr/>
          <p:nvPr/>
        </p:nvGrpSpPr>
        <p:grpSpPr>
          <a:xfrm>
            <a:off x="409732" y="301493"/>
            <a:ext cx="11372537" cy="479113"/>
            <a:chOff x="353962" y="302459"/>
            <a:chExt cx="11372537" cy="479113"/>
          </a:xfrm>
        </p:grpSpPr>
        <p:grpSp>
          <p:nvGrpSpPr>
            <p:cNvPr id="53" name="组 52"/>
            <p:cNvGrpSpPr/>
            <p:nvPr/>
          </p:nvGrpSpPr>
          <p:grpSpPr>
            <a:xfrm>
              <a:off x="11275695" y="334716"/>
              <a:ext cx="450804" cy="446856"/>
              <a:chOff x="11208773" y="397002"/>
              <a:chExt cx="450804" cy="446856"/>
            </a:xfrm>
          </p:grpSpPr>
          <p:sp>
            <p:nvSpPr>
              <p:cNvPr id="57" name="椭圆 56"/>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58" name="文本框 57"/>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5" name="直线连接符 54"/>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965495" y="334716"/>
              <a:ext cx="3162652" cy="369332"/>
            </a:xfrm>
            <a:prstGeom prst="rect">
              <a:avLst/>
            </a:prstGeom>
          </p:spPr>
          <p:txBody>
            <a:bodyPr wrap="square">
              <a:spAutoFit/>
            </a:bodyPr>
            <a:lstStyle/>
            <a:p>
              <a:r>
                <a:rPr lang="zh-CN" altLang="en-US"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大分类标题</a:t>
              </a:r>
              <a:endParaRPr lang="zh-CN" altLang="en-US" dirty="0">
                <a:solidFill>
                  <a:schemeClr val="bg1">
                    <a:lumMod val="50000"/>
                  </a:schemeClr>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8"/>
          <p:cNvGrpSpPr/>
          <p:nvPr/>
        </p:nvGrpSpPr>
        <p:grpSpPr>
          <a:xfrm>
            <a:off x="301308" y="2205355"/>
            <a:ext cx="11579860" cy="4099560"/>
            <a:chOff x="943" y="2672"/>
            <a:chExt cx="18236" cy="6456"/>
          </a:xfrm>
        </p:grpSpPr>
        <p:grpSp>
          <p:nvGrpSpPr>
            <p:cNvPr id="5" name="组合 8"/>
            <p:cNvGrpSpPr/>
            <p:nvPr/>
          </p:nvGrpSpPr>
          <p:grpSpPr>
            <a:xfrm>
              <a:off x="943" y="2672"/>
              <a:ext cx="4566" cy="6456"/>
              <a:chOff x="943" y="2672"/>
              <a:chExt cx="4566" cy="6456"/>
            </a:xfrm>
          </p:grpSpPr>
          <p:sp>
            <p:nvSpPr>
              <p:cNvPr id="15" name="矩形 14"/>
              <p:cNvSpPr/>
              <p:nvPr/>
            </p:nvSpPr>
            <p:spPr>
              <a:xfrm>
                <a:off x="943" y="2672"/>
                <a:ext cx="4567" cy="3844"/>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6" name="矩形 15"/>
              <p:cNvSpPr/>
              <p:nvPr/>
            </p:nvSpPr>
            <p:spPr>
              <a:xfrm>
                <a:off x="943" y="6516"/>
                <a:ext cx="4567" cy="2612"/>
              </a:xfrm>
              <a:prstGeom prst="rect">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9"/>
            <p:cNvGrpSpPr/>
            <p:nvPr/>
          </p:nvGrpSpPr>
          <p:grpSpPr>
            <a:xfrm>
              <a:off x="10061" y="2672"/>
              <a:ext cx="4567" cy="6456"/>
              <a:chOff x="943" y="2672"/>
              <a:chExt cx="4567" cy="6456"/>
            </a:xfrm>
          </p:grpSpPr>
          <p:sp>
            <p:nvSpPr>
              <p:cNvPr id="13" name="矩形 12"/>
              <p:cNvSpPr/>
              <p:nvPr/>
            </p:nvSpPr>
            <p:spPr>
              <a:xfrm>
                <a:off x="943" y="2672"/>
                <a:ext cx="4567" cy="3844"/>
              </a:xfrm>
              <a:prstGeom prst="rect">
                <a:avLst/>
              </a:prstGeom>
              <a:blipFill rotWithShape="1">
                <a:blip r:embed="rId2"/>
                <a:stretch>
                  <a:fillRect l="-1000" b="-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43" y="6516"/>
                <a:ext cx="4567" cy="2612"/>
              </a:xfrm>
              <a:prstGeom prst="rect">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13"/>
            <p:cNvGrpSpPr/>
            <p:nvPr/>
          </p:nvGrpSpPr>
          <p:grpSpPr>
            <a:xfrm>
              <a:off x="5508" y="2672"/>
              <a:ext cx="4569" cy="6456"/>
              <a:chOff x="957" y="2672"/>
              <a:chExt cx="4569" cy="6456"/>
            </a:xfrm>
          </p:grpSpPr>
          <p:sp>
            <p:nvSpPr>
              <p:cNvPr id="11" name="矩形 10"/>
              <p:cNvSpPr/>
              <p:nvPr/>
            </p:nvSpPr>
            <p:spPr>
              <a:xfrm>
                <a:off x="957" y="2672"/>
                <a:ext cx="4569" cy="3844"/>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9" y="6516"/>
                <a:ext cx="4567" cy="2612"/>
              </a:xfrm>
              <a:prstGeom prst="rect">
                <a:avLst/>
              </a:prstGeom>
              <a:blipFill rotWithShape="1">
                <a:blip r:embed="rId3"/>
                <a:tile tx="-6350" ty="-438150"/>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21"/>
            <p:cNvGrpSpPr/>
            <p:nvPr/>
          </p:nvGrpSpPr>
          <p:grpSpPr>
            <a:xfrm>
              <a:off x="14612" y="2672"/>
              <a:ext cx="4567" cy="6456"/>
              <a:chOff x="927" y="2672"/>
              <a:chExt cx="4567" cy="6456"/>
            </a:xfrm>
          </p:grpSpPr>
          <p:sp>
            <p:nvSpPr>
              <p:cNvPr id="9" name="矩形 8"/>
              <p:cNvSpPr/>
              <p:nvPr/>
            </p:nvSpPr>
            <p:spPr>
              <a:xfrm>
                <a:off x="927" y="2672"/>
                <a:ext cx="4567" cy="3844"/>
              </a:xfrm>
              <a:prstGeom prst="rect">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27" y="6516"/>
                <a:ext cx="4567" cy="2612"/>
              </a:xfrm>
              <a:prstGeom prst="rect">
                <a:avLst/>
              </a:prstGeom>
              <a:blipFill rotWithShape="1">
                <a:blip r:embed="rId4"/>
                <a:tile tx="0" ty="-266700"/>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 name="组合 32"/>
          <p:cNvGrpSpPr/>
          <p:nvPr/>
        </p:nvGrpSpPr>
        <p:grpSpPr>
          <a:xfrm>
            <a:off x="494665" y="4852035"/>
            <a:ext cx="2653030" cy="1196340"/>
            <a:chOff x="779" y="7906"/>
            <a:chExt cx="4178" cy="1884"/>
          </a:xfrm>
        </p:grpSpPr>
        <p:sp>
          <p:nvSpPr>
            <p:cNvPr id="18" name="文本框 17"/>
            <p:cNvSpPr txBox="1"/>
            <p:nvPr/>
          </p:nvSpPr>
          <p:spPr>
            <a:xfrm>
              <a:off x="779" y="7906"/>
              <a:ext cx="2814" cy="533"/>
            </a:xfrm>
            <a:prstGeom prst="rect">
              <a:avLst/>
            </a:prstGeom>
            <a:noFill/>
          </p:spPr>
          <p:txBody>
            <a:bodyPr wrap="square" rtlCol="0">
              <a:spAutoFit/>
            </a:bodyPr>
            <a:lstStyle/>
            <a:p>
              <a:pPr algn="l"/>
              <a:r>
                <a:rPr lang="zh-CN" altLang="en-US" sz="1600" b="1" dirty="0" smtClean="0">
                  <a:solidFill>
                    <a:schemeClr val="bg1"/>
                  </a:solidFill>
                  <a:latin typeface="微软雅黑" panose="020B0503020204020204" charset="-122"/>
                  <a:ea typeface="微软雅黑" panose="020B0503020204020204" charset="-122"/>
                  <a:cs typeface="Open Sans" panose="020B0606030504020204" pitchFamily="34" charset="0"/>
                </a:rPr>
                <a:t>标题</a:t>
              </a:r>
              <a:r>
                <a:rPr lang="en-US" altLang="zh-CN" sz="1600" b="1" dirty="0" smtClean="0">
                  <a:solidFill>
                    <a:schemeClr val="bg1"/>
                  </a:solidFill>
                  <a:latin typeface="微软雅黑" panose="020B0503020204020204" charset="-122"/>
                  <a:ea typeface="微软雅黑" panose="020B0503020204020204" charset="-122"/>
                  <a:cs typeface="Open Sans" panose="020B0606030504020204" pitchFamily="34" charset="0"/>
                </a:rPr>
                <a:t>1</a:t>
              </a:r>
              <a:endParaRPr lang="en-US" altLang="zh-CN" sz="1600" b="1" dirty="0">
                <a:solidFill>
                  <a:schemeClr val="bg1"/>
                </a:solidFill>
                <a:latin typeface="微软雅黑" panose="020B0503020204020204" charset="-122"/>
                <a:ea typeface="微软雅黑" panose="020B0503020204020204" charset="-122"/>
                <a:cs typeface="Open Sans" panose="020B0606030504020204" pitchFamily="34" charset="0"/>
              </a:endParaRPr>
            </a:p>
          </p:txBody>
        </p:sp>
        <p:sp>
          <p:nvSpPr>
            <p:cNvPr id="19" name="矩形 18"/>
            <p:cNvSpPr/>
            <p:nvPr/>
          </p:nvSpPr>
          <p:spPr>
            <a:xfrm>
              <a:off x="779" y="8445"/>
              <a:ext cx="4178" cy="1345"/>
            </a:xfrm>
            <a:prstGeom prst="rect">
              <a:avLst/>
            </a:prstGeom>
          </p:spPr>
          <p:txBody>
            <a:bodyPr wrap="square">
              <a:spAutoFit/>
            </a:bodyPr>
            <a:lstStyle/>
            <a:p>
              <a:pPr>
                <a:lnSpc>
                  <a:spcPct val="150000"/>
                </a:lnSpc>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屋他告或座上！多人同有馬提、受青條際克寶，覺下子下說速算色之變長她細法建地管老教是來的破總成就</a:t>
              </a:r>
              <a:r>
                <a:rPr lang="zh-CN" altLang="en-US" sz="1100" dirty="0" smtClean="0">
                  <a:solidFill>
                    <a:schemeClr val="bg1"/>
                  </a:solidFill>
                  <a:latin typeface="微软雅黑" panose="020B0503020204020204" charset="-122"/>
                  <a:ea typeface="微软雅黑" panose="020B0503020204020204" charset="-122"/>
                  <a:cs typeface="微软雅黑" panose="020B0503020204020204" charset="-122"/>
                </a:rPr>
                <a:t>分</a:t>
              </a:r>
              <a:endParaRPr lang="en-US" altLang="zh-CN" sz="1100"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grpSp>
      <p:sp>
        <p:nvSpPr>
          <p:cNvPr id="36" name="文本框 35"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997632" y="1090635"/>
            <a:ext cx="2583039" cy="938719"/>
          </a:xfrm>
          <a:prstGeom prst="rect">
            <a:avLst/>
          </a:prstGeom>
          <a:noFill/>
        </p:spPr>
        <p:txBody>
          <a:bodyPr wrap="square" rtlCol="0">
            <a:spAutoFit/>
          </a:bodyPr>
          <a:lstStyle/>
          <a:p>
            <a:pPr>
              <a:lnSpc>
                <a:spcPct val="110000"/>
              </a:lnSpc>
            </a:pPr>
            <a:r>
              <a:rPr lang="zh-CN" altLang="en-US" sz="3600" dirty="0" smtClean="0">
                <a:solidFill>
                  <a:srgbClr val="282828"/>
                </a:solidFill>
                <a:latin typeface="微软雅黑" panose="020B0503020204020204" charset="-122"/>
                <a:ea typeface="微软雅黑" panose="020B0503020204020204" charset="-122"/>
                <a:sym typeface="+mn-ea"/>
              </a:rPr>
              <a:t>本页大标题</a:t>
            </a:r>
            <a:endParaRPr lang="en-US" altLang="zh-CN" sz="3600" dirty="0" smtClean="0">
              <a:solidFill>
                <a:srgbClr val="282828"/>
              </a:solidFill>
              <a:latin typeface="微软雅黑" panose="020B0503020204020204" charset="-122"/>
              <a:ea typeface="微软雅黑" panose="020B0503020204020204" charset="-122"/>
              <a:sym typeface="+mn-ea"/>
            </a:endParaRPr>
          </a:p>
          <a:p>
            <a:pPr>
              <a:lnSpc>
                <a:spcPct val="110000"/>
              </a:lnSpc>
            </a:pPr>
            <a:r>
              <a:rPr lang="en-US" altLang="zh-CN" sz="1400" dirty="0" smtClean="0">
                <a:solidFill>
                  <a:srgbClr val="282828"/>
                </a:solidFill>
                <a:latin typeface="微软雅黑" panose="020B0503020204020204" charset="-122"/>
                <a:ea typeface="微软雅黑" panose="020B0503020204020204" charset="-122"/>
              </a:rPr>
              <a:t>PROJECT   </a:t>
            </a:r>
            <a:r>
              <a:rPr lang="en-US" altLang="zh-CN" sz="1400" dirty="0">
                <a:solidFill>
                  <a:srgbClr val="282828"/>
                </a:solidFill>
                <a:latin typeface="微软雅黑" panose="020B0503020204020204" charset="-122"/>
                <a:ea typeface="微软雅黑" panose="020B0503020204020204" charset="-122"/>
              </a:rPr>
              <a:t>INTRODUCTION</a:t>
            </a:r>
            <a:endParaRPr lang="zh-CN" altLang="en-US" sz="1400" dirty="0">
              <a:solidFill>
                <a:srgbClr val="282828"/>
              </a:solidFill>
              <a:latin typeface="微软雅黑" panose="020B0503020204020204" charset="-122"/>
              <a:ea typeface="微软雅黑" panose="020B0503020204020204" charset="-122"/>
            </a:endParaRPr>
          </a:p>
        </p:txBody>
      </p:sp>
      <p:grpSp>
        <p:nvGrpSpPr>
          <p:cNvPr id="37" name="组合 32"/>
          <p:cNvGrpSpPr/>
          <p:nvPr/>
        </p:nvGrpSpPr>
        <p:grpSpPr>
          <a:xfrm>
            <a:off x="6214745" y="4852035"/>
            <a:ext cx="2653030" cy="1196340"/>
            <a:chOff x="779" y="7906"/>
            <a:chExt cx="4178" cy="1884"/>
          </a:xfrm>
        </p:grpSpPr>
        <p:sp>
          <p:nvSpPr>
            <p:cNvPr id="38" name="文本框 37"/>
            <p:cNvSpPr txBox="1"/>
            <p:nvPr/>
          </p:nvSpPr>
          <p:spPr>
            <a:xfrm>
              <a:off x="779" y="7906"/>
              <a:ext cx="2814" cy="533"/>
            </a:xfrm>
            <a:prstGeom prst="rect">
              <a:avLst/>
            </a:prstGeom>
            <a:noFill/>
          </p:spPr>
          <p:txBody>
            <a:bodyPr wrap="square" rtlCol="0">
              <a:spAutoFit/>
            </a:bodyPr>
            <a:lstStyle/>
            <a:p>
              <a:pPr algn="l"/>
              <a:r>
                <a:rPr lang="zh-CN" altLang="en-US" sz="1600" b="1" dirty="0" smtClean="0">
                  <a:solidFill>
                    <a:schemeClr val="bg1"/>
                  </a:solidFill>
                  <a:latin typeface="微软雅黑" panose="020B0503020204020204" charset="-122"/>
                  <a:ea typeface="微软雅黑" panose="020B0503020204020204" charset="-122"/>
                  <a:cs typeface="Open Sans" panose="020B0606030504020204" pitchFamily="34" charset="0"/>
                </a:rPr>
                <a:t>标题</a:t>
              </a:r>
              <a:r>
                <a:rPr lang="en-US" altLang="zh-CN" sz="1600" b="1" dirty="0" smtClean="0">
                  <a:solidFill>
                    <a:schemeClr val="bg1"/>
                  </a:solidFill>
                  <a:latin typeface="微软雅黑" panose="020B0503020204020204" charset="-122"/>
                  <a:ea typeface="微软雅黑" panose="020B0503020204020204" charset="-122"/>
                  <a:cs typeface="Open Sans" panose="020B0606030504020204" pitchFamily="34" charset="0"/>
                </a:rPr>
                <a:t>3</a:t>
              </a:r>
              <a:endParaRPr lang="en-US" altLang="zh-CN" sz="1600" b="1" dirty="0">
                <a:solidFill>
                  <a:schemeClr val="bg1"/>
                </a:solidFill>
                <a:latin typeface="微软雅黑" panose="020B0503020204020204" charset="-122"/>
                <a:ea typeface="微软雅黑" panose="020B0503020204020204" charset="-122"/>
                <a:cs typeface="Open Sans" panose="020B0606030504020204" pitchFamily="34" charset="0"/>
              </a:endParaRPr>
            </a:p>
          </p:txBody>
        </p:sp>
        <p:sp>
          <p:nvSpPr>
            <p:cNvPr id="39" name="矩形 38"/>
            <p:cNvSpPr/>
            <p:nvPr/>
          </p:nvSpPr>
          <p:spPr>
            <a:xfrm>
              <a:off x="779" y="8445"/>
              <a:ext cx="4178" cy="1345"/>
            </a:xfrm>
            <a:prstGeom prst="rect">
              <a:avLst/>
            </a:prstGeom>
          </p:spPr>
          <p:txBody>
            <a:bodyPr wrap="square">
              <a:spAutoFit/>
            </a:bodyPr>
            <a:lstStyle/>
            <a:p>
              <a:pPr>
                <a:lnSpc>
                  <a:spcPct val="150000"/>
                </a:lnSpc>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屋他告或座上！多人同有馬提、受青條際克寶，覺下子下說速算色之變長她細法建地管老教是來的破總成就</a:t>
              </a:r>
              <a:r>
                <a:rPr lang="zh-CN" altLang="en-US" sz="1100" dirty="0" smtClean="0">
                  <a:solidFill>
                    <a:schemeClr val="bg1"/>
                  </a:solidFill>
                  <a:latin typeface="微软雅黑" panose="020B0503020204020204" charset="-122"/>
                  <a:ea typeface="微软雅黑" panose="020B0503020204020204" charset="-122"/>
                  <a:cs typeface="微软雅黑" panose="020B0503020204020204" charset="-122"/>
                </a:rPr>
                <a:t>分</a:t>
              </a:r>
              <a:endParaRPr lang="en-US" altLang="zh-CN" sz="1100"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41" name="组合 32"/>
          <p:cNvGrpSpPr/>
          <p:nvPr/>
        </p:nvGrpSpPr>
        <p:grpSpPr>
          <a:xfrm>
            <a:off x="3324861" y="2545852"/>
            <a:ext cx="2653030" cy="1196340"/>
            <a:chOff x="779" y="7906"/>
            <a:chExt cx="4178" cy="1884"/>
          </a:xfrm>
        </p:grpSpPr>
        <p:sp>
          <p:nvSpPr>
            <p:cNvPr id="42" name="文本框 41"/>
            <p:cNvSpPr txBox="1"/>
            <p:nvPr/>
          </p:nvSpPr>
          <p:spPr>
            <a:xfrm>
              <a:off x="779" y="7906"/>
              <a:ext cx="2814" cy="533"/>
            </a:xfrm>
            <a:prstGeom prst="rect">
              <a:avLst/>
            </a:prstGeom>
            <a:noFill/>
          </p:spPr>
          <p:txBody>
            <a:bodyPr wrap="square" rtlCol="0">
              <a:spAutoFit/>
            </a:bodyPr>
            <a:lstStyle/>
            <a:p>
              <a:pPr algn="l"/>
              <a:r>
                <a:rPr lang="zh-CN" altLang="en-US" sz="1600" b="1" dirty="0" smtClean="0">
                  <a:solidFill>
                    <a:schemeClr val="bg1"/>
                  </a:solidFill>
                  <a:latin typeface="微软雅黑" panose="020B0503020204020204" charset="-122"/>
                  <a:ea typeface="微软雅黑" panose="020B0503020204020204" charset="-122"/>
                  <a:cs typeface="Open Sans" panose="020B0606030504020204" pitchFamily="34" charset="0"/>
                </a:rPr>
                <a:t>标题</a:t>
              </a:r>
              <a:r>
                <a:rPr lang="en-US" altLang="zh-CN" sz="1600" b="1" dirty="0" smtClean="0">
                  <a:solidFill>
                    <a:schemeClr val="bg1"/>
                  </a:solidFill>
                  <a:latin typeface="微软雅黑" panose="020B0503020204020204" charset="-122"/>
                  <a:ea typeface="微软雅黑" panose="020B0503020204020204" charset="-122"/>
                  <a:cs typeface="Open Sans" panose="020B0606030504020204" pitchFamily="34" charset="0"/>
                </a:rPr>
                <a:t>2</a:t>
              </a:r>
              <a:endParaRPr lang="en-US" altLang="zh-CN" sz="1600" b="1" dirty="0">
                <a:solidFill>
                  <a:schemeClr val="bg1"/>
                </a:solidFill>
                <a:latin typeface="微软雅黑" panose="020B0503020204020204" charset="-122"/>
                <a:ea typeface="微软雅黑" panose="020B0503020204020204" charset="-122"/>
                <a:cs typeface="Open Sans" panose="020B0606030504020204" pitchFamily="34" charset="0"/>
              </a:endParaRPr>
            </a:p>
          </p:txBody>
        </p:sp>
        <p:sp>
          <p:nvSpPr>
            <p:cNvPr id="43" name="矩形 42"/>
            <p:cNvSpPr/>
            <p:nvPr/>
          </p:nvSpPr>
          <p:spPr>
            <a:xfrm>
              <a:off x="779" y="8445"/>
              <a:ext cx="4178" cy="1345"/>
            </a:xfrm>
            <a:prstGeom prst="rect">
              <a:avLst/>
            </a:prstGeom>
          </p:spPr>
          <p:txBody>
            <a:bodyPr wrap="square">
              <a:spAutoFit/>
            </a:bodyPr>
            <a:lstStyle/>
            <a:p>
              <a:pPr>
                <a:lnSpc>
                  <a:spcPct val="150000"/>
                </a:lnSpc>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屋他告或座上！多人同有馬提、受青條際克寶，覺下子下說速算色之變長她細法建地管老教是來的破總成就</a:t>
              </a:r>
              <a:r>
                <a:rPr lang="zh-CN" altLang="en-US" sz="1100" dirty="0" smtClean="0">
                  <a:solidFill>
                    <a:schemeClr val="bg1"/>
                  </a:solidFill>
                  <a:latin typeface="微软雅黑" panose="020B0503020204020204" charset="-122"/>
                  <a:ea typeface="微软雅黑" panose="020B0503020204020204" charset="-122"/>
                  <a:cs typeface="微软雅黑" panose="020B0503020204020204" charset="-122"/>
                </a:rPr>
                <a:t>分</a:t>
              </a:r>
              <a:endParaRPr lang="en-US" altLang="zh-CN" sz="1100"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44" name="组合 32"/>
          <p:cNvGrpSpPr/>
          <p:nvPr/>
        </p:nvGrpSpPr>
        <p:grpSpPr>
          <a:xfrm>
            <a:off x="9115643" y="2545852"/>
            <a:ext cx="2653030" cy="1196340"/>
            <a:chOff x="779" y="7906"/>
            <a:chExt cx="4178" cy="1884"/>
          </a:xfrm>
        </p:grpSpPr>
        <p:sp>
          <p:nvSpPr>
            <p:cNvPr id="45" name="文本框 44"/>
            <p:cNvSpPr txBox="1"/>
            <p:nvPr/>
          </p:nvSpPr>
          <p:spPr>
            <a:xfrm>
              <a:off x="779" y="7906"/>
              <a:ext cx="2814" cy="533"/>
            </a:xfrm>
            <a:prstGeom prst="rect">
              <a:avLst/>
            </a:prstGeom>
            <a:noFill/>
          </p:spPr>
          <p:txBody>
            <a:bodyPr wrap="square" rtlCol="0">
              <a:spAutoFit/>
            </a:bodyPr>
            <a:lstStyle/>
            <a:p>
              <a:pPr algn="l"/>
              <a:r>
                <a:rPr lang="zh-CN" altLang="en-US" sz="1600" b="1" dirty="0" smtClean="0">
                  <a:solidFill>
                    <a:schemeClr val="bg1"/>
                  </a:solidFill>
                  <a:latin typeface="微软雅黑" panose="020B0503020204020204" charset="-122"/>
                  <a:ea typeface="微软雅黑" panose="020B0503020204020204" charset="-122"/>
                  <a:cs typeface="Open Sans" panose="020B0606030504020204" pitchFamily="34" charset="0"/>
                </a:rPr>
                <a:t>标题</a:t>
              </a:r>
              <a:r>
                <a:rPr lang="en-US" altLang="zh-CN" sz="1600" b="1" dirty="0" smtClean="0">
                  <a:solidFill>
                    <a:schemeClr val="bg1"/>
                  </a:solidFill>
                  <a:latin typeface="微软雅黑" panose="020B0503020204020204" charset="-122"/>
                  <a:ea typeface="微软雅黑" panose="020B0503020204020204" charset="-122"/>
                  <a:cs typeface="Open Sans" panose="020B0606030504020204" pitchFamily="34" charset="0"/>
                </a:rPr>
                <a:t>4</a:t>
              </a:r>
              <a:endParaRPr lang="en-US" altLang="zh-CN" sz="1600" b="1" dirty="0">
                <a:solidFill>
                  <a:schemeClr val="bg1"/>
                </a:solidFill>
                <a:latin typeface="微软雅黑" panose="020B0503020204020204" charset="-122"/>
                <a:ea typeface="微软雅黑" panose="020B0503020204020204" charset="-122"/>
                <a:cs typeface="Open Sans" panose="020B0606030504020204" pitchFamily="34" charset="0"/>
              </a:endParaRPr>
            </a:p>
          </p:txBody>
        </p:sp>
        <p:sp>
          <p:nvSpPr>
            <p:cNvPr id="46" name="矩形 45"/>
            <p:cNvSpPr/>
            <p:nvPr/>
          </p:nvSpPr>
          <p:spPr>
            <a:xfrm>
              <a:off x="779" y="8445"/>
              <a:ext cx="4178" cy="1345"/>
            </a:xfrm>
            <a:prstGeom prst="rect">
              <a:avLst/>
            </a:prstGeom>
          </p:spPr>
          <p:txBody>
            <a:bodyPr wrap="square">
              <a:spAutoFit/>
            </a:bodyPr>
            <a:lstStyle/>
            <a:p>
              <a:pPr>
                <a:lnSpc>
                  <a:spcPct val="150000"/>
                </a:lnSpc>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屋他告或座上！多人同有馬提、受青條際克寶，覺下子下說速算色之變長她細法建地管老教是來的破總成就</a:t>
              </a:r>
              <a:r>
                <a:rPr lang="zh-CN" altLang="en-US" sz="1100" dirty="0" smtClean="0">
                  <a:solidFill>
                    <a:schemeClr val="bg1"/>
                  </a:solidFill>
                  <a:latin typeface="微软雅黑" panose="020B0503020204020204" charset="-122"/>
                  <a:ea typeface="微软雅黑" panose="020B0503020204020204" charset="-122"/>
                  <a:cs typeface="微软雅黑" panose="020B0503020204020204" charset="-122"/>
                </a:rPr>
                <a:t>分</a:t>
              </a:r>
              <a:endParaRPr lang="en-US" altLang="zh-CN" sz="1100"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35" name="组 34"/>
          <p:cNvGrpSpPr/>
          <p:nvPr/>
        </p:nvGrpSpPr>
        <p:grpSpPr>
          <a:xfrm>
            <a:off x="409732" y="301493"/>
            <a:ext cx="11372537" cy="479113"/>
            <a:chOff x="353962" y="302459"/>
            <a:chExt cx="11372537" cy="479113"/>
          </a:xfrm>
        </p:grpSpPr>
        <p:grpSp>
          <p:nvGrpSpPr>
            <p:cNvPr id="40" name="组 39"/>
            <p:cNvGrpSpPr/>
            <p:nvPr/>
          </p:nvGrpSpPr>
          <p:grpSpPr>
            <a:xfrm>
              <a:off x="11275695" y="334716"/>
              <a:ext cx="450804" cy="446856"/>
              <a:chOff x="11208773" y="397002"/>
              <a:chExt cx="450804" cy="446856"/>
            </a:xfrm>
          </p:grpSpPr>
          <p:sp>
            <p:nvSpPr>
              <p:cNvPr id="50" name="椭圆 49"/>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51" name="文本框 50"/>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7" name="图片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48" name="直线连接符 47"/>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965495" y="334716"/>
              <a:ext cx="3162652" cy="369332"/>
            </a:xfrm>
            <a:prstGeom prst="rect">
              <a:avLst/>
            </a:prstGeom>
          </p:spPr>
          <p:txBody>
            <a:bodyPr wrap="square">
              <a:spAutoFit/>
            </a:bodyPr>
            <a:lstStyle/>
            <a:p>
              <a:r>
                <a:rPr lang="zh-CN" altLang="en-US"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大分类标题</a:t>
              </a:r>
              <a:endParaRPr lang="zh-CN" altLang="en-US" dirty="0">
                <a:solidFill>
                  <a:schemeClr val="bg1">
                    <a:lumMod val="50000"/>
                  </a:schemeClr>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51" name="成组"/>
          <p:cNvSpPr/>
          <p:nvPr/>
        </p:nvSpPr>
        <p:spPr>
          <a:xfrm>
            <a:off x="1453820" y="3654806"/>
            <a:ext cx="5373266" cy="1731243"/>
          </a:xfrm>
          <a:prstGeom prst="rect">
            <a:avLst/>
          </a:prstGeom>
          <a:ln w="12700">
            <a:miter lim="400000"/>
          </a:ln>
        </p:spPr>
        <p:txBody>
          <a:bodyPr wrap="none" lIns="0" tIns="0" rIns="0" bIns="0" anchor="ctr">
            <a:spAutoFit/>
          </a:bodyPr>
          <a:lstStyle>
            <a:lvl1pPr defTabSz="1828165">
              <a:lnSpc>
                <a:spcPts val="13500"/>
              </a:lnSpc>
              <a:defRPr sz="13600" b="1" spc="150">
                <a:solidFill>
                  <a:srgbClr val="39C373"/>
                </a:solidFill>
                <a:latin typeface="Helvetica Neue"/>
                <a:ea typeface="Helvetica Neue"/>
                <a:cs typeface="Helvetica Neue"/>
                <a:sym typeface="Helvetica Neue"/>
              </a:defRPr>
            </a:lvl1pPr>
          </a:lstStyle>
          <a:p>
            <a:r>
              <a:rPr sz="6800" dirty="0">
                <a:solidFill>
                  <a:schemeClr val="bg1"/>
                </a:solidFill>
                <a:latin typeface="Arial" panose="020B0604020202020204" pitchFamily="34" charset="0"/>
                <a:ea typeface="Arial" panose="020B0604020202020204" pitchFamily="34" charset="0"/>
                <a:cs typeface="Arial" panose="020B0604020202020204" pitchFamily="34" charset="0"/>
              </a:rPr>
              <a:t>THANK YOU</a:t>
            </a:r>
            <a:endParaRPr sz="68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152" name="Thanks for watching"/>
          <p:cNvSpPr/>
          <p:nvPr/>
        </p:nvSpPr>
        <p:spPr>
          <a:xfrm>
            <a:off x="1588583" y="5233353"/>
            <a:ext cx="2609432" cy="328295"/>
          </a:xfrm>
          <a:prstGeom prst="rect">
            <a:avLst/>
          </a:prstGeom>
          <a:ln w="12700">
            <a:miter lim="400000"/>
          </a:ln>
        </p:spPr>
        <p:txBody>
          <a:bodyPr wrap="none" lIns="25400" tIns="25400" rIns="25400" bIns="25400" anchor="ctr">
            <a:spAutoFit/>
          </a:bodyPr>
          <a:lstStyle>
            <a:lvl1pPr defTabSz="1828165">
              <a:defRPr sz="3600" spc="192">
                <a:solidFill>
                  <a:srgbClr val="596174"/>
                </a:solidFill>
                <a:latin typeface="Helvetica Neue"/>
                <a:ea typeface="Helvetica Neue"/>
                <a:cs typeface="Helvetica Neue"/>
                <a:sym typeface="Helvetica Neue"/>
              </a:defRPr>
            </a:lvl1pPr>
          </a:lstStyle>
          <a:p>
            <a:r>
              <a:rPr sz="1800">
                <a:solidFill>
                  <a:schemeClr val="bg1"/>
                </a:solidFill>
                <a:latin typeface="Arial" panose="020B0604020202020204" pitchFamily="34" charset="0"/>
                <a:ea typeface="Arial" panose="020B0604020202020204" pitchFamily="34" charset="0"/>
                <a:cs typeface="Arial" panose="020B0604020202020204" pitchFamily="34" charset="0"/>
              </a:rPr>
              <a:t>Thanks for watching</a:t>
            </a:r>
            <a:endParaRPr sz="180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153" name="矩形"/>
          <p:cNvSpPr/>
          <p:nvPr/>
        </p:nvSpPr>
        <p:spPr>
          <a:xfrm>
            <a:off x="7155212" y="4419505"/>
            <a:ext cx="6350001" cy="32005"/>
          </a:xfrm>
          <a:prstGeom prst="rect">
            <a:avLst/>
          </a:prstGeom>
          <a:solidFill>
            <a:schemeClr val="bg1"/>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p>
        </p:txBody>
      </p:sp>
      <p:sp>
        <p:nvSpPr>
          <p:cNvPr id="154" name="矩形"/>
          <p:cNvSpPr/>
          <p:nvPr/>
        </p:nvSpPr>
        <p:spPr>
          <a:xfrm>
            <a:off x="-5189188" y="5386049"/>
            <a:ext cx="6350001" cy="32005"/>
          </a:xfrm>
          <a:prstGeom prst="rect">
            <a:avLst/>
          </a:prstGeom>
          <a:solidFill>
            <a:schemeClr val="bg1"/>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endParaRPr>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成组"/>
          <p:cNvSpPr/>
          <p:nvPr/>
        </p:nvSpPr>
        <p:spPr>
          <a:xfrm>
            <a:off x="1453820" y="3654806"/>
            <a:ext cx="5373266" cy="1731243"/>
          </a:xfrm>
          <a:prstGeom prst="rect">
            <a:avLst/>
          </a:prstGeom>
          <a:ln w="12700">
            <a:miter lim="400000"/>
          </a:ln>
        </p:spPr>
        <p:txBody>
          <a:bodyPr wrap="none" lIns="0" tIns="0" rIns="0" bIns="0" anchor="ctr">
            <a:spAutoFit/>
          </a:bodyPr>
          <a:lstStyle>
            <a:lvl1pPr defTabSz="1828165">
              <a:lnSpc>
                <a:spcPts val="13500"/>
              </a:lnSpc>
              <a:defRPr sz="13600" b="1" spc="150">
                <a:solidFill>
                  <a:srgbClr val="39C373"/>
                </a:solidFill>
                <a:latin typeface="Helvetica Neue"/>
                <a:ea typeface="Helvetica Neue"/>
                <a:cs typeface="Helvetica Neue"/>
                <a:sym typeface="Helvetica Neue"/>
              </a:defRPr>
            </a:lvl1pPr>
          </a:lstStyle>
          <a:p>
            <a:r>
              <a:rPr sz="6800"/>
              <a:t>THANK YOU</a:t>
            </a:r>
            <a:endParaRPr sz="6800"/>
          </a:p>
        </p:txBody>
      </p:sp>
      <p:sp>
        <p:nvSpPr>
          <p:cNvPr id="152" name="Thanks for watching"/>
          <p:cNvSpPr/>
          <p:nvPr/>
        </p:nvSpPr>
        <p:spPr>
          <a:xfrm>
            <a:off x="1588583" y="5233353"/>
            <a:ext cx="2609432" cy="328295"/>
          </a:xfrm>
          <a:prstGeom prst="rect">
            <a:avLst/>
          </a:prstGeom>
          <a:ln w="12700">
            <a:miter lim="400000"/>
          </a:ln>
        </p:spPr>
        <p:txBody>
          <a:bodyPr wrap="none" lIns="25400" tIns="25400" rIns="25400" bIns="25400" anchor="ctr">
            <a:spAutoFit/>
          </a:bodyPr>
          <a:lstStyle>
            <a:lvl1pPr defTabSz="1828165">
              <a:defRPr sz="3600" spc="192">
                <a:solidFill>
                  <a:srgbClr val="596174"/>
                </a:solidFill>
                <a:latin typeface="Helvetica Neue"/>
                <a:ea typeface="Helvetica Neue"/>
                <a:cs typeface="Helvetica Neue"/>
                <a:sym typeface="Helvetica Neue"/>
              </a:defRPr>
            </a:lvl1pPr>
          </a:lstStyle>
          <a:p>
            <a:r>
              <a:rPr sz="1800"/>
              <a:t>Thanks for watching</a:t>
            </a:r>
            <a:endParaRPr sz="1800"/>
          </a:p>
        </p:txBody>
      </p:sp>
      <p:sp>
        <p:nvSpPr>
          <p:cNvPr id="153" name="矩形"/>
          <p:cNvSpPr/>
          <p:nvPr/>
        </p:nvSpPr>
        <p:spPr>
          <a:xfrm>
            <a:off x="7155212" y="4419505"/>
            <a:ext cx="6350001" cy="32005"/>
          </a:xfrm>
          <a:prstGeom prst="rect">
            <a:avLst/>
          </a:prstGeom>
          <a:solidFill>
            <a:srgbClr val="596174"/>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p>
        </p:txBody>
      </p:sp>
      <p:sp>
        <p:nvSpPr>
          <p:cNvPr id="154" name="矩形"/>
          <p:cNvSpPr/>
          <p:nvPr/>
        </p:nvSpPr>
        <p:spPr>
          <a:xfrm>
            <a:off x="-5189188" y="5381498"/>
            <a:ext cx="6350001" cy="32005"/>
          </a:xfrm>
          <a:prstGeom prst="rect">
            <a:avLst/>
          </a:prstGeom>
          <a:solidFill>
            <a:srgbClr val="596174"/>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91944" y="688258"/>
            <a:ext cx="1935759" cy="654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 name="幻灯片编号"/>
          <p:cNvSpPr>
            <a:spLocks noGrp="1"/>
          </p:cNvSpPr>
          <p:nvPr>
            <p:ph type="sldNum" sz="quarter" idx="2"/>
          </p:nvPr>
        </p:nvSpPr>
        <p:spPr>
          <a:xfrm>
            <a:off x="11252042" y="519770"/>
            <a:ext cx="274557" cy="275573"/>
          </a:xfrm>
          <a:prstGeom prst="rect">
            <a:avLst/>
          </a:prstGeom>
        </p:spPr>
        <p:txBody>
          <a:bodyPr/>
          <a:lstStyle/>
          <a:p>
            <a:fld id="{86CB4B4D-7CA3-9044-876B-883B54F8677D}" type="slidenum">
              <a:rPr/>
            </a:fld>
            <a:endParaRPr/>
          </a:p>
        </p:txBody>
      </p:sp>
      <p:sp>
        <p:nvSpPr>
          <p:cNvPr id="1593" name="形状"/>
          <p:cNvSpPr/>
          <p:nvPr/>
        </p:nvSpPr>
        <p:spPr>
          <a:xfrm>
            <a:off x="882446" y="20479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594" name="形状"/>
          <p:cNvSpPr/>
          <p:nvPr/>
        </p:nvSpPr>
        <p:spPr>
          <a:xfrm>
            <a:off x="1415707" y="20479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595" name="形状"/>
          <p:cNvSpPr/>
          <p:nvPr/>
        </p:nvSpPr>
        <p:spPr>
          <a:xfrm>
            <a:off x="1948968" y="20479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596" name="形状"/>
          <p:cNvSpPr/>
          <p:nvPr/>
        </p:nvSpPr>
        <p:spPr>
          <a:xfrm>
            <a:off x="2520319" y="2047995"/>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597" name="形状"/>
          <p:cNvSpPr/>
          <p:nvPr/>
        </p:nvSpPr>
        <p:spPr>
          <a:xfrm>
            <a:off x="3053580" y="2047995"/>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598" name="形状"/>
          <p:cNvSpPr/>
          <p:nvPr/>
        </p:nvSpPr>
        <p:spPr>
          <a:xfrm>
            <a:off x="3574145" y="2047995"/>
            <a:ext cx="228542" cy="279338"/>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599" name="形状"/>
          <p:cNvSpPr/>
          <p:nvPr/>
        </p:nvSpPr>
        <p:spPr>
          <a:xfrm>
            <a:off x="4107405" y="2047995"/>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00" name="形状"/>
          <p:cNvSpPr/>
          <p:nvPr/>
        </p:nvSpPr>
        <p:spPr>
          <a:xfrm>
            <a:off x="4640666" y="2047995"/>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01" name="形状"/>
          <p:cNvSpPr/>
          <p:nvPr/>
        </p:nvSpPr>
        <p:spPr>
          <a:xfrm>
            <a:off x="5173928" y="2047995"/>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02" name="形状"/>
          <p:cNvSpPr/>
          <p:nvPr/>
        </p:nvSpPr>
        <p:spPr>
          <a:xfrm>
            <a:off x="5707189" y="2047995"/>
            <a:ext cx="228542" cy="279338"/>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03" name="形状"/>
          <p:cNvSpPr/>
          <p:nvPr/>
        </p:nvSpPr>
        <p:spPr>
          <a:xfrm>
            <a:off x="907839" y="2581256"/>
            <a:ext cx="228542" cy="279338"/>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04" name="形状"/>
          <p:cNvSpPr/>
          <p:nvPr/>
        </p:nvSpPr>
        <p:spPr>
          <a:xfrm>
            <a:off x="1415707" y="25812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05" name="形状"/>
          <p:cNvSpPr/>
          <p:nvPr/>
        </p:nvSpPr>
        <p:spPr>
          <a:xfrm>
            <a:off x="1974361" y="2581256"/>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06" name="形状"/>
          <p:cNvSpPr/>
          <p:nvPr/>
        </p:nvSpPr>
        <p:spPr>
          <a:xfrm>
            <a:off x="2507623" y="2581256"/>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07" name="形状"/>
          <p:cNvSpPr/>
          <p:nvPr/>
        </p:nvSpPr>
        <p:spPr>
          <a:xfrm>
            <a:off x="3015490" y="2625695"/>
            <a:ext cx="279328" cy="19045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08" name="形状"/>
          <p:cNvSpPr/>
          <p:nvPr/>
        </p:nvSpPr>
        <p:spPr>
          <a:xfrm>
            <a:off x="3548752" y="25812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09" name="形状"/>
          <p:cNvSpPr/>
          <p:nvPr/>
        </p:nvSpPr>
        <p:spPr>
          <a:xfrm>
            <a:off x="4107405" y="2606649"/>
            <a:ext cx="228542" cy="228542"/>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10" name="形状"/>
          <p:cNvSpPr/>
          <p:nvPr/>
        </p:nvSpPr>
        <p:spPr>
          <a:xfrm>
            <a:off x="4615273" y="25812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11" name="形状"/>
          <p:cNvSpPr/>
          <p:nvPr/>
        </p:nvSpPr>
        <p:spPr>
          <a:xfrm>
            <a:off x="5148535" y="25812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12" name="形状"/>
          <p:cNvSpPr/>
          <p:nvPr/>
        </p:nvSpPr>
        <p:spPr>
          <a:xfrm>
            <a:off x="5681795" y="25812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13" name="形状"/>
          <p:cNvSpPr/>
          <p:nvPr/>
        </p:nvSpPr>
        <p:spPr>
          <a:xfrm>
            <a:off x="882446" y="311451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14" name="形状"/>
          <p:cNvSpPr/>
          <p:nvPr/>
        </p:nvSpPr>
        <p:spPr>
          <a:xfrm>
            <a:off x="1415707" y="3139910"/>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15" name="形状"/>
          <p:cNvSpPr/>
          <p:nvPr/>
        </p:nvSpPr>
        <p:spPr>
          <a:xfrm>
            <a:off x="1948968" y="311451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16" name="形状"/>
          <p:cNvSpPr/>
          <p:nvPr/>
        </p:nvSpPr>
        <p:spPr>
          <a:xfrm>
            <a:off x="2482229" y="3222439"/>
            <a:ext cx="279328" cy="63485"/>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17" name="形状"/>
          <p:cNvSpPr/>
          <p:nvPr/>
        </p:nvSpPr>
        <p:spPr>
          <a:xfrm>
            <a:off x="3015490" y="311451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18" name="形状"/>
          <p:cNvSpPr/>
          <p:nvPr/>
        </p:nvSpPr>
        <p:spPr>
          <a:xfrm>
            <a:off x="3548752" y="311451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19" name="形状"/>
          <p:cNvSpPr/>
          <p:nvPr/>
        </p:nvSpPr>
        <p:spPr>
          <a:xfrm>
            <a:off x="4082012" y="311451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20" name="形状"/>
          <p:cNvSpPr/>
          <p:nvPr/>
        </p:nvSpPr>
        <p:spPr>
          <a:xfrm>
            <a:off x="4615273" y="3127214"/>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21" name="形状"/>
          <p:cNvSpPr/>
          <p:nvPr/>
        </p:nvSpPr>
        <p:spPr>
          <a:xfrm>
            <a:off x="5148535" y="3127214"/>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22" name="形状"/>
          <p:cNvSpPr/>
          <p:nvPr/>
        </p:nvSpPr>
        <p:spPr>
          <a:xfrm>
            <a:off x="5681795" y="3127214"/>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23" name="形状"/>
          <p:cNvSpPr/>
          <p:nvPr/>
        </p:nvSpPr>
        <p:spPr>
          <a:xfrm>
            <a:off x="882446" y="364777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24" name="形状"/>
          <p:cNvSpPr/>
          <p:nvPr/>
        </p:nvSpPr>
        <p:spPr>
          <a:xfrm>
            <a:off x="1415707" y="364777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25" name="形状"/>
          <p:cNvSpPr/>
          <p:nvPr/>
        </p:nvSpPr>
        <p:spPr>
          <a:xfrm>
            <a:off x="1948968" y="364777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26" name="形状"/>
          <p:cNvSpPr/>
          <p:nvPr/>
        </p:nvSpPr>
        <p:spPr>
          <a:xfrm>
            <a:off x="2482229" y="364777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27" name="形状"/>
          <p:cNvSpPr/>
          <p:nvPr/>
        </p:nvSpPr>
        <p:spPr>
          <a:xfrm>
            <a:off x="3015490" y="367317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28" name="形状"/>
          <p:cNvSpPr/>
          <p:nvPr/>
        </p:nvSpPr>
        <p:spPr>
          <a:xfrm>
            <a:off x="3548752" y="364777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29" name="形状"/>
          <p:cNvSpPr/>
          <p:nvPr/>
        </p:nvSpPr>
        <p:spPr>
          <a:xfrm>
            <a:off x="4082012" y="367317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30" name="形状"/>
          <p:cNvSpPr/>
          <p:nvPr/>
        </p:nvSpPr>
        <p:spPr>
          <a:xfrm>
            <a:off x="4615273" y="364777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31" name="形状"/>
          <p:cNvSpPr/>
          <p:nvPr/>
        </p:nvSpPr>
        <p:spPr>
          <a:xfrm>
            <a:off x="5148535" y="364777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32" name="形状"/>
          <p:cNvSpPr/>
          <p:nvPr/>
        </p:nvSpPr>
        <p:spPr>
          <a:xfrm>
            <a:off x="5681795" y="364777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33" name="形状"/>
          <p:cNvSpPr/>
          <p:nvPr/>
        </p:nvSpPr>
        <p:spPr>
          <a:xfrm>
            <a:off x="882446" y="4206432"/>
            <a:ext cx="279328" cy="228548"/>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34" name="形状"/>
          <p:cNvSpPr/>
          <p:nvPr/>
        </p:nvSpPr>
        <p:spPr>
          <a:xfrm>
            <a:off x="1415707" y="4206432"/>
            <a:ext cx="279328" cy="228551"/>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35" name="形状"/>
          <p:cNvSpPr/>
          <p:nvPr/>
        </p:nvSpPr>
        <p:spPr>
          <a:xfrm>
            <a:off x="1948968" y="4181039"/>
            <a:ext cx="279328" cy="279338"/>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36" name="形状"/>
          <p:cNvSpPr/>
          <p:nvPr/>
        </p:nvSpPr>
        <p:spPr>
          <a:xfrm>
            <a:off x="2482229" y="4181039"/>
            <a:ext cx="279328" cy="279338"/>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37" name="形状"/>
          <p:cNvSpPr/>
          <p:nvPr/>
        </p:nvSpPr>
        <p:spPr>
          <a:xfrm>
            <a:off x="3015490" y="4181039"/>
            <a:ext cx="279328" cy="279335"/>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38" name="形状"/>
          <p:cNvSpPr/>
          <p:nvPr/>
        </p:nvSpPr>
        <p:spPr>
          <a:xfrm>
            <a:off x="3548752" y="4187392"/>
            <a:ext cx="279328" cy="272977"/>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39" name="形状"/>
          <p:cNvSpPr/>
          <p:nvPr/>
        </p:nvSpPr>
        <p:spPr>
          <a:xfrm>
            <a:off x="4082012" y="41810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40" name="形状"/>
          <p:cNvSpPr/>
          <p:nvPr/>
        </p:nvSpPr>
        <p:spPr>
          <a:xfrm>
            <a:off x="4615273" y="41810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41" name="形状"/>
          <p:cNvSpPr/>
          <p:nvPr/>
        </p:nvSpPr>
        <p:spPr>
          <a:xfrm>
            <a:off x="5148535" y="41810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42" name="形状"/>
          <p:cNvSpPr/>
          <p:nvPr/>
        </p:nvSpPr>
        <p:spPr>
          <a:xfrm>
            <a:off x="5694492" y="4181039"/>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43" name="形状"/>
          <p:cNvSpPr/>
          <p:nvPr/>
        </p:nvSpPr>
        <p:spPr>
          <a:xfrm>
            <a:off x="882446" y="4714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44" name="形状"/>
          <p:cNvSpPr/>
          <p:nvPr/>
        </p:nvSpPr>
        <p:spPr>
          <a:xfrm>
            <a:off x="1415707" y="4714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45" name="形状"/>
          <p:cNvSpPr/>
          <p:nvPr/>
        </p:nvSpPr>
        <p:spPr>
          <a:xfrm>
            <a:off x="1961665" y="4714301"/>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46" name="形状"/>
          <p:cNvSpPr/>
          <p:nvPr/>
        </p:nvSpPr>
        <p:spPr>
          <a:xfrm>
            <a:off x="2533016" y="4714301"/>
            <a:ext cx="177755" cy="279328"/>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47" name="形状"/>
          <p:cNvSpPr/>
          <p:nvPr/>
        </p:nvSpPr>
        <p:spPr>
          <a:xfrm>
            <a:off x="3015490" y="4714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48" name="形状"/>
          <p:cNvSpPr/>
          <p:nvPr/>
        </p:nvSpPr>
        <p:spPr>
          <a:xfrm>
            <a:off x="3548752" y="4714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49" name="形状"/>
          <p:cNvSpPr/>
          <p:nvPr/>
        </p:nvSpPr>
        <p:spPr>
          <a:xfrm>
            <a:off x="4082012" y="4714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50" name="形状"/>
          <p:cNvSpPr/>
          <p:nvPr/>
        </p:nvSpPr>
        <p:spPr>
          <a:xfrm>
            <a:off x="4615273" y="4714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51" name="形状"/>
          <p:cNvSpPr/>
          <p:nvPr/>
        </p:nvSpPr>
        <p:spPr>
          <a:xfrm>
            <a:off x="5148535" y="4714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52" name="形状"/>
          <p:cNvSpPr/>
          <p:nvPr/>
        </p:nvSpPr>
        <p:spPr>
          <a:xfrm>
            <a:off x="5681795" y="4714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53" name="形状"/>
          <p:cNvSpPr/>
          <p:nvPr/>
        </p:nvSpPr>
        <p:spPr>
          <a:xfrm>
            <a:off x="6278540" y="204800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54" name="形状"/>
          <p:cNvSpPr/>
          <p:nvPr/>
        </p:nvSpPr>
        <p:spPr>
          <a:xfrm>
            <a:off x="6811801" y="2048004"/>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55" name="形状"/>
          <p:cNvSpPr/>
          <p:nvPr/>
        </p:nvSpPr>
        <p:spPr>
          <a:xfrm>
            <a:off x="7319669" y="204800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56" name="形状"/>
          <p:cNvSpPr/>
          <p:nvPr/>
        </p:nvSpPr>
        <p:spPr>
          <a:xfrm>
            <a:off x="7852930" y="2060701"/>
            <a:ext cx="279328" cy="253945"/>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57" name="形状"/>
          <p:cNvSpPr/>
          <p:nvPr/>
        </p:nvSpPr>
        <p:spPr>
          <a:xfrm>
            <a:off x="8386191" y="2060701"/>
            <a:ext cx="279328" cy="253945"/>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58" name="形状"/>
          <p:cNvSpPr/>
          <p:nvPr/>
        </p:nvSpPr>
        <p:spPr>
          <a:xfrm>
            <a:off x="8919452" y="204800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59" name="形状"/>
          <p:cNvSpPr/>
          <p:nvPr/>
        </p:nvSpPr>
        <p:spPr>
          <a:xfrm>
            <a:off x="9452714" y="204800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60" name="形状"/>
          <p:cNvSpPr/>
          <p:nvPr/>
        </p:nvSpPr>
        <p:spPr>
          <a:xfrm>
            <a:off x="9985974" y="204800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61" name="形状"/>
          <p:cNvSpPr/>
          <p:nvPr/>
        </p:nvSpPr>
        <p:spPr>
          <a:xfrm>
            <a:off x="10519235" y="204800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62" name="形状"/>
          <p:cNvSpPr/>
          <p:nvPr/>
        </p:nvSpPr>
        <p:spPr>
          <a:xfrm>
            <a:off x="11052497" y="2073397"/>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63" name="形状"/>
          <p:cNvSpPr/>
          <p:nvPr/>
        </p:nvSpPr>
        <p:spPr>
          <a:xfrm>
            <a:off x="6253147" y="2593962"/>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64" name="形状"/>
          <p:cNvSpPr/>
          <p:nvPr/>
        </p:nvSpPr>
        <p:spPr>
          <a:xfrm>
            <a:off x="6786408" y="2619355"/>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65" name="形状"/>
          <p:cNvSpPr/>
          <p:nvPr/>
        </p:nvSpPr>
        <p:spPr>
          <a:xfrm>
            <a:off x="7319669" y="2606659"/>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66" name="形状"/>
          <p:cNvSpPr/>
          <p:nvPr/>
        </p:nvSpPr>
        <p:spPr>
          <a:xfrm>
            <a:off x="7852930" y="2606659"/>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67" name="形状"/>
          <p:cNvSpPr/>
          <p:nvPr/>
        </p:nvSpPr>
        <p:spPr>
          <a:xfrm>
            <a:off x="8386191" y="258126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68" name="形状"/>
          <p:cNvSpPr/>
          <p:nvPr/>
        </p:nvSpPr>
        <p:spPr>
          <a:xfrm>
            <a:off x="8919452" y="258126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69" name="形状"/>
          <p:cNvSpPr/>
          <p:nvPr/>
        </p:nvSpPr>
        <p:spPr>
          <a:xfrm>
            <a:off x="9452714" y="258126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70" name="形状"/>
          <p:cNvSpPr/>
          <p:nvPr/>
        </p:nvSpPr>
        <p:spPr>
          <a:xfrm>
            <a:off x="9985974" y="2606659"/>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71" name="形状"/>
          <p:cNvSpPr/>
          <p:nvPr/>
        </p:nvSpPr>
        <p:spPr>
          <a:xfrm>
            <a:off x="10519235" y="2593962"/>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72" name="形状"/>
          <p:cNvSpPr/>
          <p:nvPr/>
        </p:nvSpPr>
        <p:spPr>
          <a:xfrm>
            <a:off x="11052497" y="2606659"/>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73" name="形状"/>
          <p:cNvSpPr/>
          <p:nvPr/>
        </p:nvSpPr>
        <p:spPr>
          <a:xfrm>
            <a:off x="6253144" y="3114523"/>
            <a:ext cx="279464" cy="279457"/>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74" name="形状"/>
          <p:cNvSpPr/>
          <p:nvPr/>
        </p:nvSpPr>
        <p:spPr>
          <a:xfrm>
            <a:off x="6786408" y="311452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75" name="形状"/>
          <p:cNvSpPr/>
          <p:nvPr/>
        </p:nvSpPr>
        <p:spPr>
          <a:xfrm>
            <a:off x="7319669" y="3139920"/>
            <a:ext cx="279328" cy="228532"/>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76" name="形状"/>
          <p:cNvSpPr/>
          <p:nvPr/>
        </p:nvSpPr>
        <p:spPr>
          <a:xfrm>
            <a:off x="7852930" y="3139920"/>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77" name="形状"/>
          <p:cNvSpPr/>
          <p:nvPr/>
        </p:nvSpPr>
        <p:spPr>
          <a:xfrm>
            <a:off x="8386191" y="3139920"/>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78" name="形状"/>
          <p:cNvSpPr/>
          <p:nvPr/>
        </p:nvSpPr>
        <p:spPr>
          <a:xfrm>
            <a:off x="8919452" y="3139920"/>
            <a:ext cx="279328" cy="228535"/>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79" name="形状"/>
          <p:cNvSpPr/>
          <p:nvPr/>
        </p:nvSpPr>
        <p:spPr>
          <a:xfrm>
            <a:off x="9452714" y="3127223"/>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80" name="形状"/>
          <p:cNvSpPr/>
          <p:nvPr/>
        </p:nvSpPr>
        <p:spPr>
          <a:xfrm>
            <a:off x="9985974" y="3139920"/>
            <a:ext cx="279328" cy="228532"/>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81" name="形状"/>
          <p:cNvSpPr/>
          <p:nvPr/>
        </p:nvSpPr>
        <p:spPr>
          <a:xfrm>
            <a:off x="10519235" y="311452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82" name="形状"/>
          <p:cNvSpPr/>
          <p:nvPr/>
        </p:nvSpPr>
        <p:spPr>
          <a:xfrm>
            <a:off x="11052497" y="311452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83" name="形状"/>
          <p:cNvSpPr/>
          <p:nvPr/>
        </p:nvSpPr>
        <p:spPr>
          <a:xfrm>
            <a:off x="6253147" y="36477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84" name="形状"/>
          <p:cNvSpPr/>
          <p:nvPr/>
        </p:nvSpPr>
        <p:spPr>
          <a:xfrm>
            <a:off x="6786408" y="3660484"/>
            <a:ext cx="279328" cy="253998"/>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85" name="形状"/>
          <p:cNvSpPr/>
          <p:nvPr/>
        </p:nvSpPr>
        <p:spPr>
          <a:xfrm>
            <a:off x="7319669" y="3673181"/>
            <a:ext cx="279328" cy="228567"/>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86" name="形状"/>
          <p:cNvSpPr/>
          <p:nvPr/>
        </p:nvSpPr>
        <p:spPr>
          <a:xfrm>
            <a:off x="7852930" y="3647788"/>
            <a:ext cx="279298" cy="27934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87" name="形状"/>
          <p:cNvSpPr/>
          <p:nvPr/>
        </p:nvSpPr>
        <p:spPr>
          <a:xfrm>
            <a:off x="8386191" y="3647792"/>
            <a:ext cx="279328" cy="279322"/>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88" name="形状"/>
          <p:cNvSpPr/>
          <p:nvPr/>
        </p:nvSpPr>
        <p:spPr>
          <a:xfrm>
            <a:off x="8919452" y="3660488"/>
            <a:ext cx="279328" cy="254027"/>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89" name="形状"/>
          <p:cNvSpPr/>
          <p:nvPr/>
        </p:nvSpPr>
        <p:spPr>
          <a:xfrm>
            <a:off x="9452714" y="3698575"/>
            <a:ext cx="279328" cy="177755"/>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90" name="形状"/>
          <p:cNvSpPr/>
          <p:nvPr/>
        </p:nvSpPr>
        <p:spPr>
          <a:xfrm>
            <a:off x="9985974" y="36477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91" name="形状"/>
          <p:cNvSpPr/>
          <p:nvPr/>
        </p:nvSpPr>
        <p:spPr>
          <a:xfrm>
            <a:off x="10519235" y="36477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92" name="形状"/>
          <p:cNvSpPr/>
          <p:nvPr/>
        </p:nvSpPr>
        <p:spPr>
          <a:xfrm>
            <a:off x="11052497" y="36477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93" name="形状"/>
          <p:cNvSpPr/>
          <p:nvPr/>
        </p:nvSpPr>
        <p:spPr>
          <a:xfrm>
            <a:off x="6253147" y="4206442"/>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94" name="形状"/>
          <p:cNvSpPr/>
          <p:nvPr/>
        </p:nvSpPr>
        <p:spPr>
          <a:xfrm>
            <a:off x="6811801" y="4181049"/>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95" name="形状"/>
          <p:cNvSpPr/>
          <p:nvPr/>
        </p:nvSpPr>
        <p:spPr>
          <a:xfrm>
            <a:off x="7364108" y="4181049"/>
            <a:ext cx="190452" cy="279328"/>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96" name="形状"/>
          <p:cNvSpPr/>
          <p:nvPr/>
        </p:nvSpPr>
        <p:spPr>
          <a:xfrm>
            <a:off x="7852930" y="41810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97" name="形状"/>
          <p:cNvSpPr/>
          <p:nvPr/>
        </p:nvSpPr>
        <p:spPr>
          <a:xfrm>
            <a:off x="8386191" y="4181049"/>
            <a:ext cx="279406" cy="279328"/>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98" name="形状"/>
          <p:cNvSpPr/>
          <p:nvPr/>
        </p:nvSpPr>
        <p:spPr>
          <a:xfrm>
            <a:off x="8982935" y="4181049"/>
            <a:ext cx="152368" cy="279328"/>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699" name="形状"/>
          <p:cNvSpPr/>
          <p:nvPr/>
        </p:nvSpPr>
        <p:spPr>
          <a:xfrm>
            <a:off x="9452714" y="4206442"/>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00" name="形状"/>
          <p:cNvSpPr/>
          <p:nvPr/>
        </p:nvSpPr>
        <p:spPr>
          <a:xfrm>
            <a:off x="10011368" y="4181049"/>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01" name="形状"/>
          <p:cNvSpPr/>
          <p:nvPr/>
        </p:nvSpPr>
        <p:spPr>
          <a:xfrm>
            <a:off x="10519235" y="41810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02" name="形状"/>
          <p:cNvSpPr/>
          <p:nvPr/>
        </p:nvSpPr>
        <p:spPr>
          <a:xfrm>
            <a:off x="11052497" y="41810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03" name="GENERAL"/>
          <p:cNvSpPr/>
          <p:nvPr/>
        </p:nvSpPr>
        <p:spPr>
          <a:xfrm>
            <a:off x="5871820" y="1389751"/>
            <a:ext cx="473838" cy="176961"/>
          </a:xfrm>
          <a:prstGeom prst="rect">
            <a:avLst/>
          </a:prstGeom>
          <a:ln w="12700">
            <a:miter lim="400000"/>
          </a:ln>
        </p:spPr>
        <p:txBody>
          <a:bodyPr wrap="none" lIns="19045" tIns="19045" rIns="19045" bIns="19045" anchor="ctr">
            <a:spAutoFit/>
          </a:bodyPr>
          <a:lstStyle>
            <a:lvl1pPr algn="ctr">
              <a:defRPr spc="-90">
                <a:latin typeface="Lato Light"/>
                <a:ea typeface="Lato Light"/>
                <a:cs typeface="Lato Light"/>
                <a:sym typeface="Lato Light"/>
              </a:defRPr>
            </a:lvl1pPr>
          </a:lstStyle>
          <a:p>
            <a:r>
              <a:rPr sz="900"/>
              <a:t>GENERAL</a:t>
            </a:r>
            <a:endParaRPr sz="90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 name="幻灯片编号"/>
          <p:cNvSpPr>
            <a:spLocks noGrp="1"/>
          </p:cNvSpPr>
          <p:nvPr>
            <p:ph type="sldNum" sz="quarter" idx="2"/>
          </p:nvPr>
        </p:nvSpPr>
        <p:spPr>
          <a:xfrm>
            <a:off x="11252042" y="519770"/>
            <a:ext cx="274557" cy="275573"/>
          </a:xfrm>
          <a:prstGeom prst="rect">
            <a:avLst/>
          </a:prstGeom>
        </p:spPr>
        <p:txBody>
          <a:bodyPr/>
          <a:lstStyle/>
          <a:p>
            <a:fld id="{86CB4B4D-7CA3-9044-876B-883B54F8677D}" type="slidenum">
              <a:rPr/>
            </a:fld>
            <a:endParaRPr/>
          </a:p>
        </p:txBody>
      </p:sp>
      <p:sp>
        <p:nvSpPr>
          <p:cNvPr id="1706" name="形状"/>
          <p:cNvSpPr/>
          <p:nvPr/>
        </p:nvSpPr>
        <p:spPr>
          <a:xfrm>
            <a:off x="945929" y="1426542"/>
            <a:ext cx="152362" cy="279328"/>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07" name="形状"/>
          <p:cNvSpPr/>
          <p:nvPr/>
        </p:nvSpPr>
        <p:spPr>
          <a:xfrm>
            <a:off x="1415707" y="1426548"/>
            <a:ext cx="279232" cy="279486"/>
          </a:xfrm>
          <a:custGeom>
            <a:avLst/>
            <a:gdLst/>
            <a:ahLst/>
            <a:cxnLst>
              <a:cxn ang="0">
                <a:pos x="wd2" y="hd2"/>
              </a:cxn>
              <a:cxn ang="5400000">
                <a:pos x="wd2" y="hd2"/>
              </a:cxn>
              <a:cxn ang="10800000">
                <a:pos x="wd2" y="hd2"/>
              </a:cxn>
              <a:cxn ang="16200000">
                <a:pos x="wd2" y="hd2"/>
              </a:cxn>
            </a:cxnLst>
            <a:rect l="0" t="0" r="r" b="b"/>
            <a:pathLst>
              <a:path w="21131" h="21132" extrusionOk="0">
                <a:moveTo>
                  <a:pt x="19045" y="7530"/>
                </a:moveTo>
                <a:cubicBezTo>
                  <a:pt x="17544" y="9030"/>
                  <a:pt x="15110" y="9030"/>
                  <a:pt x="13610" y="7530"/>
                </a:cubicBezTo>
                <a:cubicBezTo>
                  <a:pt x="12108" y="6031"/>
                  <a:pt x="12108" y="3600"/>
                  <a:pt x="13610" y="2100"/>
                </a:cubicBezTo>
                <a:cubicBezTo>
                  <a:pt x="15110" y="600"/>
                  <a:pt x="17544" y="600"/>
                  <a:pt x="19045" y="2100"/>
                </a:cubicBezTo>
                <a:cubicBezTo>
                  <a:pt x="20546" y="3600"/>
                  <a:pt x="20546" y="6031"/>
                  <a:pt x="19045" y="7530"/>
                </a:cubicBezTo>
                <a:moveTo>
                  <a:pt x="7605" y="16245"/>
                </a:moveTo>
                <a:cubicBezTo>
                  <a:pt x="7256" y="16593"/>
                  <a:pt x="6776" y="16807"/>
                  <a:pt x="6245" y="16807"/>
                </a:cubicBezTo>
                <a:cubicBezTo>
                  <a:pt x="5184" y="16807"/>
                  <a:pt x="4324" y="15948"/>
                  <a:pt x="4324" y="14888"/>
                </a:cubicBezTo>
                <a:cubicBezTo>
                  <a:pt x="4324" y="14358"/>
                  <a:pt x="4539" y="13878"/>
                  <a:pt x="4887" y="13530"/>
                </a:cubicBezTo>
                <a:lnTo>
                  <a:pt x="11678" y="5991"/>
                </a:lnTo>
                <a:cubicBezTo>
                  <a:pt x="11884" y="6798"/>
                  <a:pt x="12298" y="7563"/>
                  <a:pt x="12930" y="8194"/>
                </a:cubicBezTo>
                <a:cubicBezTo>
                  <a:pt x="13569" y="8832"/>
                  <a:pt x="14343" y="9248"/>
                  <a:pt x="15160" y="9451"/>
                </a:cubicBezTo>
                <a:cubicBezTo>
                  <a:pt x="15160" y="9451"/>
                  <a:pt x="7605" y="16245"/>
                  <a:pt x="7605" y="16245"/>
                </a:cubicBezTo>
                <a:close/>
                <a:moveTo>
                  <a:pt x="19724" y="1406"/>
                </a:moveTo>
                <a:cubicBezTo>
                  <a:pt x="17848" y="-468"/>
                  <a:pt x="14806" y="-468"/>
                  <a:pt x="12930" y="1406"/>
                </a:cubicBezTo>
                <a:cubicBezTo>
                  <a:pt x="12024" y="2312"/>
                  <a:pt x="11559" y="3489"/>
                  <a:pt x="11529" y="4676"/>
                </a:cubicBezTo>
                <a:lnTo>
                  <a:pt x="4207" y="12851"/>
                </a:lnTo>
                <a:cubicBezTo>
                  <a:pt x="3686" y="13373"/>
                  <a:pt x="3363" y="14093"/>
                  <a:pt x="3363" y="14888"/>
                </a:cubicBezTo>
                <a:cubicBezTo>
                  <a:pt x="3363" y="15420"/>
                  <a:pt x="3518" y="15912"/>
                  <a:pt x="3769" y="16340"/>
                </a:cubicBezTo>
                <a:cubicBezTo>
                  <a:pt x="2436" y="17104"/>
                  <a:pt x="1907" y="17813"/>
                  <a:pt x="2425" y="19364"/>
                </a:cubicBezTo>
                <a:cubicBezTo>
                  <a:pt x="2487" y="19550"/>
                  <a:pt x="2434" y="19622"/>
                  <a:pt x="2409" y="19658"/>
                </a:cubicBezTo>
                <a:cubicBezTo>
                  <a:pt x="2160" y="20003"/>
                  <a:pt x="1132" y="20167"/>
                  <a:pt x="500" y="20172"/>
                </a:cubicBezTo>
                <a:cubicBezTo>
                  <a:pt x="493" y="20171"/>
                  <a:pt x="487" y="20167"/>
                  <a:pt x="480" y="20167"/>
                </a:cubicBezTo>
                <a:cubicBezTo>
                  <a:pt x="215" y="20167"/>
                  <a:pt x="0" y="20383"/>
                  <a:pt x="0" y="20647"/>
                </a:cubicBezTo>
                <a:cubicBezTo>
                  <a:pt x="0" y="20912"/>
                  <a:pt x="214" y="21126"/>
                  <a:pt x="479" y="21127"/>
                </a:cubicBezTo>
                <a:lnTo>
                  <a:pt x="479" y="21132"/>
                </a:lnTo>
                <a:cubicBezTo>
                  <a:pt x="821" y="21132"/>
                  <a:pt x="2562" y="21088"/>
                  <a:pt x="3189" y="20219"/>
                </a:cubicBezTo>
                <a:cubicBezTo>
                  <a:pt x="3355" y="19988"/>
                  <a:pt x="3516" y="19599"/>
                  <a:pt x="3336" y="19060"/>
                </a:cubicBezTo>
                <a:cubicBezTo>
                  <a:pt x="3030" y="18141"/>
                  <a:pt x="3071" y="17806"/>
                  <a:pt x="4399" y="17082"/>
                </a:cubicBezTo>
                <a:cubicBezTo>
                  <a:pt x="4900" y="17504"/>
                  <a:pt x="5539" y="17767"/>
                  <a:pt x="6245" y="17767"/>
                </a:cubicBezTo>
                <a:cubicBezTo>
                  <a:pt x="7042" y="17767"/>
                  <a:pt x="7762" y="17445"/>
                  <a:pt x="8284" y="16924"/>
                </a:cubicBezTo>
                <a:lnTo>
                  <a:pt x="16485" y="9592"/>
                </a:lnTo>
                <a:cubicBezTo>
                  <a:pt x="17662" y="9554"/>
                  <a:pt x="18826" y="9091"/>
                  <a:pt x="19724" y="8194"/>
                </a:cubicBezTo>
                <a:cubicBezTo>
                  <a:pt x="21600" y="6320"/>
                  <a:pt x="21600" y="3281"/>
                  <a:pt x="19724" y="1406"/>
                </a:cubicBezTo>
                <a:moveTo>
                  <a:pt x="8953" y="11504"/>
                </a:moveTo>
                <a:lnTo>
                  <a:pt x="9633" y="12183"/>
                </a:lnTo>
                <a:lnTo>
                  <a:pt x="12690" y="9807"/>
                </a:lnTo>
                <a:lnTo>
                  <a:pt x="11331" y="8449"/>
                </a:lnTo>
                <a:cubicBezTo>
                  <a:pt x="11331" y="8449"/>
                  <a:pt x="8953" y="11504"/>
                  <a:pt x="8953" y="11504"/>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08" name="形状"/>
          <p:cNvSpPr/>
          <p:nvPr/>
        </p:nvSpPr>
        <p:spPr>
          <a:xfrm>
            <a:off x="1948968" y="1477329"/>
            <a:ext cx="279328" cy="177755"/>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09" name="形状"/>
          <p:cNvSpPr/>
          <p:nvPr/>
        </p:nvSpPr>
        <p:spPr>
          <a:xfrm>
            <a:off x="2482229" y="1477329"/>
            <a:ext cx="279328" cy="177755"/>
          </a:xfrm>
          <a:custGeom>
            <a:avLst/>
            <a:gdLst/>
            <a:ahLst/>
            <a:cxnLst>
              <a:cxn ang="0">
                <a:pos x="wd2" y="hd2"/>
              </a:cxn>
              <a:cxn ang="5400000">
                <a:pos x="wd2" y="hd2"/>
              </a:cxn>
              <a:cxn ang="10800000">
                <a:pos x="wd2" y="hd2"/>
              </a:cxn>
              <a:cxn ang="16200000">
                <a:pos x="wd2" y="hd2"/>
              </a:cxn>
            </a:cxnLst>
            <a:rect l="0" t="0" r="r" b="b"/>
            <a:pathLst>
              <a:path w="21600" h="21600" extrusionOk="0">
                <a:moveTo>
                  <a:pt x="20618" y="16495"/>
                </a:moveTo>
                <a:lnTo>
                  <a:pt x="19636" y="15723"/>
                </a:lnTo>
                <a:lnTo>
                  <a:pt x="19636" y="5877"/>
                </a:lnTo>
                <a:lnTo>
                  <a:pt x="20618" y="5105"/>
                </a:lnTo>
                <a:cubicBezTo>
                  <a:pt x="20618" y="5105"/>
                  <a:pt x="20618" y="16495"/>
                  <a:pt x="20618" y="16495"/>
                </a:cubicBezTo>
                <a:close/>
                <a:moveTo>
                  <a:pt x="18655" y="14952"/>
                </a:moveTo>
                <a:lnTo>
                  <a:pt x="16691" y="13409"/>
                </a:lnTo>
                <a:lnTo>
                  <a:pt x="16691" y="8191"/>
                </a:lnTo>
                <a:lnTo>
                  <a:pt x="18655" y="6648"/>
                </a:lnTo>
                <a:cubicBezTo>
                  <a:pt x="18655" y="6648"/>
                  <a:pt x="18655" y="14952"/>
                  <a:pt x="18655" y="14952"/>
                </a:cubicBezTo>
                <a:close/>
                <a:moveTo>
                  <a:pt x="15709" y="6171"/>
                </a:moveTo>
                <a:lnTo>
                  <a:pt x="982" y="6171"/>
                </a:lnTo>
                <a:lnTo>
                  <a:pt x="982" y="3086"/>
                </a:lnTo>
                <a:cubicBezTo>
                  <a:pt x="982" y="2234"/>
                  <a:pt x="1422" y="1543"/>
                  <a:pt x="1964" y="1543"/>
                </a:cubicBezTo>
                <a:lnTo>
                  <a:pt x="14727" y="1543"/>
                </a:lnTo>
                <a:cubicBezTo>
                  <a:pt x="15269" y="1543"/>
                  <a:pt x="15709" y="2234"/>
                  <a:pt x="15709" y="3086"/>
                </a:cubicBezTo>
                <a:cubicBezTo>
                  <a:pt x="15709" y="3086"/>
                  <a:pt x="15709" y="6171"/>
                  <a:pt x="15709" y="6171"/>
                </a:cubicBezTo>
                <a:close/>
                <a:moveTo>
                  <a:pt x="15709" y="18514"/>
                </a:moveTo>
                <a:cubicBezTo>
                  <a:pt x="15709" y="19367"/>
                  <a:pt x="15269" y="20057"/>
                  <a:pt x="14727" y="20057"/>
                </a:cubicBezTo>
                <a:lnTo>
                  <a:pt x="1964" y="20057"/>
                </a:lnTo>
                <a:cubicBezTo>
                  <a:pt x="1422" y="20057"/>
                  <a:pt x="982" y="19367"/>
                  <a:pt x="982" y="18514"/>
                </a:cubicBezTo>
                <a:lnTo>
                  <a:pt x="982" y="7714"/>
                </a:lnTo>
                <a:lnTo>
                  <a:pt x="15709" y="7714"/>
                </a:lnTo>
                <a:cubicBezTo>
                  <a:pt x="15709" y="7714"/>
                  <a:pt x="15709" y="18514"/>
                  <a:pt x="15709" y="18514"/>
                </a:cubicBezTo>
                <a:close/>
                <a:moveTo>
                  <a:pt x="21109" y="3086"/>
                </a:moveTo>
                <a:cubicBezTo>
                  <a:pt x="21030" y="3086"/>
                  <a:pt x="20958" y="3122"/>
                  <a:pt x="20892" y="3175"/>
                </a:cubicBezTo>
                <a:lnTo>
                  <a:pt x="20890" y="3167"/>
                </a:lnTo>
                <a:lnTo>
                  <a:pt x="16691" y="6467"/>
                </a:lnTo>
                <a:lnTo>
                  <a:pt x="16691" y="3086"/>
                </a:lnTo>
                <a:cubicBezTo>
                  <a:pt x="16691" y="1382"/>
                  <a:pt x="15812" y="0"/>
                  <a:pt x="14727" y="0"/>
                </a:cubicBezTo>
                <a:lnTo>
                  <a:pt x="1964" y="0"/>
                </a:lnTo>
                <a:cubicBezTo>
                  <a:pt x="879" y="0"/>
                  <a:pt x="0" y="1382"/>
                  <a:pt x="0" y="3086"/>
                </a:cubicBezTo>
                <a:lnTo>
                  <a:pt x="0" y="18514"/>
                </a:lnTo>
                <a:cubicBezTo>
                  <a:pt x="0" y="20219"/>
                  <a:pt x="879" y="21600"/>
                  <a:pt x="1964" y="21600"/>
                </a:cubicBezTo>
                <a:lnTo>
                  <a:pt x="14727" y="21600"/>
                </a:lnTo>
                <a:cubicBezTo>
                  <a:pt x="15812" y="21600"/>
                  <a:pt x="16691" y="20219"/>
                  <a:pt x="16691" y="18514"/>
                </a:cubicBezTo>
                <a:lnTo>
                  <a:pt x="16691" y="15134"/>
                </a:lnTo>
                <a:lnTo>
                  <a:pt x="20890" y="18433"/>
                </a:lnTo>
                <a:lnTo>
                  <a:pt x="20892" y="18426"/>
                </a:lnTo>
                <a:cubicBezTo>
                  <a:pt x="20958" y="18478"/>
                  <a:pt x="21030" y="18514"/>
                  <a:pt x="21109" y="18514"/>
                </a:cubicBezTo>
                <a:cubicBezTo>
                  <a:pt x="21380" y="18514"/>
                  <a:pt x="21600" y="18169"/>
                  <a:pt x="21600" y="17743"/>
                </a:cubicBezTo>
                <a:lnTo>
                  <a:pt x="21600" y="3857"/>
                </a:lnTo>
                <a:cubicBezTo>
                  <a:pt x="21600" y="3432"/>
                  <a:pt x="21380" y="3086"/>
                  <a:pt x="21109" y="3086"/>
                </a:cubicBezTo>
                <a:moveTo>
                  <a:pt x="12273" y="3086"/>
                </a:moveTo>
                <a:cubicBezTo>
                  <a:pt x="12002" y="3086"/>
                  <a:pt x="11782" y="3432"/>
                  <a:pt x="11782" y="3857"/>
                </a:cubicBezTo>
                <a:cubicBezTo>
                  <a:pt x="11782" y="4284"/>
                  <a:pt x="12002" y="4629"/>
                  <a:pt x="12273" y="4629"/>
                </a:cubicBezTo>
                <a:cubicBezTo>
                  <a:pt x="12544" y="4629"/>
                  <a:pt x="12764" y="4284"/>
                  <a:pt x="12764" y="3857"/>
                </a:cubicBezTo>
                <a:cubicBezTo>
                  <a:pt x="12764" y="3432"/>
                  <a:pt x="12544" y="3086"/>
                  <a:pt x="12273" y="3086"/>
                </a:cubicBezTo>
                <a:moveTo>
                  <a:pt x="14236" y="3086"/>
                </a:moveTo>
                <a:cubicBezTo>
                  <a:pt x="13966" y="3086"/>
                  <a:pt x="13745" y="3432"/>
                  <a:pt x="13745" y="3857"/>
                </a:cubicBezTo>
                <a:cubicBezTo>
                  <a:pt x="13745" y="4284"/>
                  <a:pt x="13966" y="4629"/>
                  <a:pt x="14236" y="4629"/>
                </a:cubicBezTo>
                <a:cubicBezTo>
                  <a:pt x="14507" y="4629"/>
                  <a:pt x="14727" y="4284"/>
                  <a:pt x="14727" y="3857"/>
                </a:cubicBezTo>
                <a:cubicBezTo>
                  <a:pt x="14727" y="3432"/>
                  <a:pt x="14507" y="3086"/>
                  <a:pt x="14236" y="3086"/>
                </a:cubicBezTo>
                <a:moveTo>
                  <a:pt x="5400" y="10800"/>
                </a:moveTo>
                <a:cubicBezTo>
                  <a:pt x="6214" y="10800"/>
                  <a:pt x="6873" y="11837"/>
                  <a:pt x="6873" y="13114"/>
                </a:cubicBezTo>
                <a:cubicBezTo>
                  <a:pt x="6873" y="14393"/>
                  <a:pt x="6214" y="15429"/>
                  <a:pt x="5400" y="15429"/>
                </a:cubicBezTo>
                <a:cubicBezTo>
                  <a:pt x="4586" y="15429"/>
                  <a:pt x="3927" y="14393"/>
                  <a:pt x="3927" y="13114"/>
                </a:cubicBezTo>
                <a:cubicBezTo>
                  <a:pt x="3927" y="11837"/>
                  <a:pt x="4586" y="10800"/>
                  <a:pt x="5400" y="10800"/>
                </a:cubicBezTo>
                <a:moveTo>
                  <a:pt x="11291" y="10800"/>
                </a:moveTo>
                <a:cubicBezTo>
                  <a:pt x="12104" y="10800"/>
                  <a:pt x="12764" y="11837"/>
                  <a:pt x="12764" y="13114"/>
                </a:cubicBezTo>
                <a:cubicBezTo>
                  <a:pt x="12764" y="14393"/>
                  <a:pt x="12104" y="15429"/>
                  <a:pt x="11291" y="15429"/>
                </a:cubicBezTo>
                <a:cubicBezTo>
                  <a:pt x="10477" y="15429"/>
                  <a:pt x="9818" y="14393"/>
                  <a:pt x="9818" y="13114"/>
                </a:cubicBezTo>
                <a:cubicBezTo>
                  <a:pt x="9818" y="11837"/>
                  <a:pt x="10477" y="10800"/>
                  <a:pt x="11291" y="10800"/>
                </a:cubicBezTo>
                <a:moveTo>
                  <a:pt x="5400" y="16971"/>
                </a:moveTo>
                <a:lnTo>
                  <a:pt x="11291" y="16971"/>
                </a:lnTo>
                <a:cubicBezTo>
                  <a:pt x="12647" y="16971"/>
                  <a:pt x="13745" y="15245"/>
                  <a:pt x="13745" y="13114"/>
                </a:cubicBezTo>
                <a:cubicBezTo>
                  <a:pt x="13745" y="10984"/>
                  <a:pt x="12647" y="9257"/>
                  <a:pt x="11291" y="9257"/>
                </a:cubicBezTo>
                <a:cubicBezTo>
                  <a:pt x="9935" y="9257"/>
                  <a:pt x="8836" y="10984"/>
                  <a:pt x="8836" y="13114"/>
                </a:cubicBezTo>
                <a:cubicBezTo>
                  <a:pt x="8836" y="13987"/>
                  <a:pt x="9028" y="14782"/>
                  <a:pt x="9338" y="15429"/>
                </a:cubicBezTo>
                <a:lnTo>
                  <a:pt x="7352" y="15429"/>
                </a:lnTo>
                <a:cubicBezTo>
                  <a:pt x="7663" y="14782"/>
                  <a:pt x="7855" y="13987"/>
                  <a:pt x="7855" y="13114"/>
                </a:cubicBezTo>
                <a:cubicBezTo>
                  <a:pt x="7855" y="10984"/>
                  <a:pt x="6755" y="9257"/>
                  <a:pt x="5400" y="9257"/>
                </a:cubicBezTo>
                <a:cubicBezTo>
                  <a:pt x="4044" y="9257"/>
                  <a:pt x="2945" y="10984"/>
                  <a:pt x="2945" y="13114"/>
                </a:cubicBezTo>
                <a:cubicBezTo>
                  <a:pt x="2945" y="15245"/>
                  <a:pt x="4044" y="16971"/>
                  <a:pt x="5400" y="1697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10" name="形状"/>
          <p:cNvSpPr/>
          <p:nvPr/>
        </p:nvSpPr>
        <p:spPr>
          <a:xfrm>
            <a:off x="3015490" y="1477329"/>
            <a:ext cx="279328" cy="177755"/>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11" name="形状"/>
          <p:cNvSpPr/>
          <p:nvPr/>
        </p:nvSpPr>
        <p:spPr>
          <a:xfrm>
            <a:off x="3548752" y="1439239"/>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6382" y="10800"/>
                </a:moveTo>
                <a:cubicBezTo>
                  <a:pt x="6653" y="10800"/>
                  <a:pt x="6873" y="10559"/>
                  <a:pt x="6873" y="10260"/>
                </a:cubicBezTo>
                <a:cubicBezTo>
                  <a:pt x="6873" y="9962"/>
                  <a:pt x="6653" y="9720"/>
                  <a:pt x="6382" y="9720"/>
                </a:cubicBezTo>
                <a:cubicBezTo>
                  <a:pt x="6110" y="9720"/>
                  <a:pt x="5891" y="9962"/>
                  <a:pt x="5891" y="10260"/>
                </a:cubicBezTo>
                <a:cubicBezTo>
                  <a:pt x="5891" y="10559"/>
                  <a:pt x="6110" y="10800"/>
                  <a:pt x="6382" y="10800"/>
                </a:cubicBezTo>
                <a:moveTo>
                  <a:pt x="3436" y="10800"/>
                </a:moveTo>
                <a:cubicBezTo>
                  <a:pt x="3708" y="10800"/>
                  <a:pt x="3927" y="11042"/>
                  <a:pt x="3927" y="11340"/>
                </a:cubicBezTo>
                <a:cubicBezTo>
                  <a:pt x="3927" y="11639"/>
                  <a:pt x="3708" y="11880"/>
                  <a:pt x="3436" y="11880"/>
                </a:cubicBezTo>
                <a:cubicBezTo>
                  <a:pt x="3165" y="11880"/>
                  <a:pt x="2945" y="11639"/>
                  <a:pt x="2945" y="11340"/>
                </a:cubicBezTo>
                <a:cubicBezTo>
                  <a:pt x="2945" y="11042"/>
                  <a:pt x="3165" y="10800"/>
                  <a:pt x="3436" y="10800"/>
                </a:cubicBezTo>
                <a:moveTo>
                  <a:pt x="3436" y="12960"/>
                </a:moveTo>
                <a:cubicBezTo>
                  <a:pt x="4249" y="12960"/>
                  <a:pt x="4909" y="12235"/>
                  <a:pt x="4909" y="11340"/>
                </a:cubicBezTo>
                <a:cubicBezTo>
                  <a:pt x="4909" y="10446"/>
                  <a:pt x="4249" y="9720"/>
                  <a:pt x="3436" y="9720"/>
                </a:cubicBezTo>
                <a:cubicBezTo>
                  <a:pt x="2623" y="9720"/>
                  <a:pt x="1964" y="10446"/>
                  <a:pt x="1964" y="11340"/>
                </a:cubicBezTo>
                <a:cubicBezTo>
                  <a:pt x="1964" y="12235"/>
                  <a:pt x="2623" y="12960"/>
                  <a:pt x="3436" y="12960"/>
                </a:cubicBezTo>
                <a:moveTo>
                  <a:pt x="14236" y="18360"/>
                </a:moveTo>
                <a:lnTo>
                  <a:pt x="2455" y="18360"/>
                </a:lnTo>
                <a:cubicBezTo>
                  <a:pt x="2183" y="18360"/>
                  <a:pt x="1964" y="18602"/>
                  <a:pt x="1964" y="18900"/>
                </a:cubicBezTo>
                <a:cubicBezTo>
                  <a:pt x="1964" y="19199"/>
                  <a:pt x="2183" y="19440"/>
                  <a:pt x="2455" y="19440"/>
                </a:cubicBezTo>
                <a:lnTo>
                  <a:pt x="14236" y="19440"/>
                </a:lnTo>
                <a:cubicBezTo>
                  <a:pt x="14508" y="19440"/>
                  <a:pt x="14727" y="19199"/>
                  <a:pt x="14727" y="18900"/>
                </a:cubicBezTo>
                <a:cubicBezTo>
                  <a:pt x="14727" y="18602"/>
                  <a:pt x="14508" y="18360"/>
                  <a:pt x="14236" y="18360"/>
                </a:cubicBezTo>
                <a:moveTo>
                  <a:pt x="20618" y="18105"/>
                </a:moveTo>
                <a:lnTo>
                  <a:pt x="16691" y="16377"/>
                </a:lnTo>
                <a:lnTo>
                  <a:pt x="16691" y="12784"/>
                </a:lnTo>
                <a:lnTo>
                  <a:pt x="20618" y="11056"/>
                </a:lnTo>
                <a:cubicBezTo>
                  <a:pt x="20618" y="11056"/>
                  <a:pt x="20618" y="18105"/>
                  <a:pt x="20618" y="18105"/>
                </a:cubicBezTo>
                <a:close/>
                <a:moveTo>
                  <a:pt x="15709" y="19440"/>
                </a:moveTo>
                <a:cubicBezTo>
                  <a:pt x="15709" y="20037"/>
                  <a:pt x="15269" y="20520"/>
                  <a:pt x="14727" y="20520"/>
                </a:cubicBezTo>
                <a:lnTo>
                  <a:pt x="1964" y="20520"/>
                </a:lnTo>
                <a:cubicBezTo>
                  <a:pt x="1422" y="20520"/>
                  <a:pt x="982" y="20037"/>
                  <a:pt x="982" y="19440"/>
                </a:cubicBezTo>
                <a:lnTo>
                  <a:pt x="982" y="9720"/>
                </a:lnTo>
                <a:cubicBezTo>
                  <a:pt x="982" y="9124"/>
                  <a:pt x="1422" y="8640"/>
                  <a:pt x="1964" y="8640"/>
                </a:cubicBezTo>
                <a:lnTo>
                  <a:pt x="14727" y="8640"/>
                </a:lnTo>
                <a:cubicBezTo>
                  <a:pt x="15269" y="8640"/>
                  <a:pt x="15709" y="9124"/>
                  <a:pt x="15709" y="9720"/>
                </a:cubicBezTo>
                <a:cubicBezTo>
                  <a:pt x="15709" y="9720"/>
                  <a:pt x="15709" y="19440"/>
                  <a:pt x="15709" y="19440"/>
                </a:cubicBezTo>
                <a:close/>
                <a:moveTo>
                  <a:pt x="1964" y="4320"/>
                </a:moveTo>
                <a:cubicBezTo>
                  <a:pt x="1964" y="2531"/>
                  <a:pt x="3282" y="1080"/>
                  <a:pt x="4909" y="1080"/>
                </a:cubicBezTo>
                <a:cubicBezTo>
                  <a:pt x="6536" y="1080"/>
                  <a:pt x="7855" y="2531"/>
                  <a:pt x="7855" y="4320"/>
                </a:cubicBezTo>
                <a:cubicBezTo>
                  <a:pt x="7855" y="6110"/>
                  <a:pt x="6536" y="7560"/>
                  <a:pt x="4909" y="7560"/>
                </a:cubicBezTo>
                <a:cubicBezTo>
                  <a:pt x="3282" y="7560"/>
                  <a:pt x="1964" y="6110"/>
                  <a:pt x="1964" y="4320"/>
                </a:cubicBezTo>
                <a:moveTo>
                  <a:pt x="9190" y="7560"/>
                </a:moveTo>
                <a:lnTo>
                  <a:pt x="7501" y="7560"/>
                </a:lnTo>
                <a:cubicBezTo>
                  <a:pt x="7839" y="7233"/>
                  <a:pt x="8122" y="6840"/>
                  <a:pt x="8342" y="6404"/>
                </a:cubicBezTo>
                <a:cubicBezTo>
                  <a:pt x="8562" y="6842"/>
                  <a:pt x="8851" y="7232"/>
                  <a:pt x="9190" y="7560"/>
                </a:cubicBezTo>
                <a:moveTo>
                  <a:pt x="11782" y="1080"/>
                </a:moveTo>
                <a:cubicBezTo>
                  <a:pt x="13409" y="1080"/>
                  <a:pt x="14727" y="2531"/>
                  <a:pt x="14727" y="4320"/>
                </a:cubicBezTo>
                <a:cubicBezTo>
                  <a:pt x="14727" y="6110"/>
                  <a:pt x="13409" y="7560"/>
                  <a:pt x="11782" y="7560"/>
                </a:cubicBezTo>
                <a:cubicBezTo>
                  <a:pt x="10155" y="7560"/>
                  <a:pt x="8836" y="6110"/>
                  <a:pt x="8836" y="4320"/>
                </a:cubicBezTo>
                <a:cubicBezTo>
                  <a:pt x="8836" y="2531"/>
                  <a:pt x="10155" y="1080"/>
                  <a:pt x="11782" y="1080"/>
                </a:cubicBezTo>
                <a:moveTo>
                  <a:pt x="21109" y="9720"/>
                </a:moveTo>
                <a:cubicBezTo>
                  <a:pt x="21030" y="9720"/>
                  <a:pt x="20958" y="9745"/>
                  <a:pt x="20892" y="9782"/>
                </a:cubicBezTo>
                <a:lnTo>
                  <a:pt x="20890" y="9777"/>
                </a:lnTo>
                <a:lnTo>
                  <a:pt x="16691" y="11625"/>
                </a:lnTo>
                <a:lnTo>
                  <a:pt x="16691" y="9720"/>
                </a:lnTo>
                <a:cubicBezTo>
                  <a:pt x="16691" y="8527"/>
                  <a:pt x="15812" y="7560"/>
                  <a:pt x="14727" y="7560"/>
                </a:cubicBezTo>
                <a:lnTo>
                  <a:pt x="14373" y="7560"/>
                </a:lnTo>
                <a:cubicBezTo>
                  <a:pt x="15191" y="6768"/>
                  <a:pt x="15709" y="5612"/>
                  <a:pt x="15709" y="4320"/>
                </a:cubicBezTo>
                <a:cubicBezTo>
                  <a:pt x="15709" y="1934"/>
                  <a:pt x="13951" y="0"/>
                  <a:pt x="11782" y="0"/>
                </a:cubicBezTo>
                <a:cubicBezTo>
                  <a:pt x="10302" y="0"/>
                  <a:pt x="9015" y="901"/>
                  <a:pt x="8345" y="2231"/>
                </a:cubicBezTo>
                <a:cubicBezTo>
                  <a:pt x="7676" y="901"/>
                  <a:pt x="6389" y="0"/>
                  <a:pt x="4909" y="0"/>
                </a:cubicBezTo>
                <a:cubicBezTo>
                  <a:pt x="2740" y="0"/>
                  <a:pt x="982" y="1934"/>
                  <a:pt x="982" y="4320"/>
                </a:cubicBezTo>
                <a:cubicBezTo>
                  <a:pt x="982" y="5612"/>
                  <a:pt x="1501" y="6768"/>
                  <a:pt x="2317" y="7560"/>
                </a:cubicBezTo>
                <a:lnTo>
                  <a:pt x="1964" y="7560"/>
                </a:lnTo>
                <a:cubicBezTo>
                  <a:pt x="879" y="7560"/>
                  <a:pt x="0" y="8527"/>
                  <a:pt x="0" y="9720"/>
                </a:cubicBezTo>
                <a:lnTo>
                  <a:pt x="0" y="19440"/>
                </a:lnTo>
                <a:cubicBezTo>
                  <a:pt x="0" y="20633"/>
                  <a:pt x="879" y="21600"/>
                  <a:pt x="1964" y="21600"/>
                </a:cubicBezTo>
                <a:lnTo>
                  <a:pt x="14727" y="21600"/>
                </a:lnTo>
                <a:cubicBezTo>
                  <a:pt x="15812" y="21600"/>
                  <a:pt x="16691" y="20633"/>
                  <a:pt x="16691" y="19440"/>
                </a:cubicBezTo>
                <a:lnTo>
                  <a:pt x="16691" y="17536"/>
                </a:lnTo>
                <a:lnTo>
                  <a:pt x="20890" y="19383"/>
                </a:lnTo>
                <a:lnTo>
                  <a:pt x="20891" y="19379"/>
                </a:lnTo>
                <a:cubicBezTo>
                  <a:pt x="20958" y="19415"/>
                  <a:pt x="21030" y="19440"/>
                  <a:pt x="21109" y="19440"/>
                </a:cubicBezTo>
                <a:cubicBezTo>
                  <a:pt x="21380" y="19440"/>
                  <a:pt x="21600" y="19199"/>
                  <a:pt x="21600" y="18900"/>
                </a:cubicBezTo>
                <a:lnTo>
                  <a:pt x="21600" y="10260"/>
                </a:lnTo>
                <a:cubicBezTo>
                  <a:pt x="21600" y="9962"/>
                  <a:pt x="21380" y="9720"/>
                  <a:pt x="21109" y="9720"/>
                </a:cubicBezTo>
                <a:moveTo>
                  <a:pt x="11782" y="5400"/>
                </a:moveTo>
                <a:cubicBezTo>
                  <a:pt x="12324" y="5400"/>
                  <a:pt x="12764" y="4916"/>
                  <a:pt x="12764" y="4320"/>
                </a:cubicBezTo>
                <a:cubicBezTo>
                  <a:pt x="12764" y="3724"/>
                  <a:pt x="12324" y="3240"/>
                  <a:pt x="11782" y="3240"/>
                </a:cubicBezTo>
                <a:cubicBezTo>
                  <a:pt x="11240" y="3240"/>
                  <a:pt x="10800" y="3724"/>
                  <a:pt x="10800" y="4320"/>
                </a:cubicBezTo>
                <a:cubicBezTo>
                  <a:pt x="10800" y="4916"/>
                  <a:pt x="11240" y="5400"/>
                  <a:pt x="11782" y="5400"/>
                </a:cubicBezTo>
                <a:moveTo>
                  <a:pt x="4909" y="5400"/>
                </a:moveTo>
                <a:cubicBezTo>
                  <a:pt x="5451" y="5400"/>
                  <a:pt x="5891" y="4916"/>
                  <a:pt x="5891" y="4320"/>
                </a:cubicBezTo>
                <a:cubicBezTo>
                  <a:pt x="5891" y="3724"/>
                  <a:pt x="5451" y="3240"/>
                  <a:pt x="4909" y="3240"/>
                </a:cubicBezTo>
                <a:cubicBezTo>
                  <a:pt x="4367" y="3240"/>
                  <a:pt x="3927" y="3724"/>
                  <a:pt x="3927" y="4320"/>
                </a:cubicBezTo>
                <a:cubicBezTo>
                  <a:pt x="3927" y="4916"/>
                  <a:pt x="4367" y="5400"/>
                  <a:pt x="4909" y="54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12" name="形状"/>
          <p:cNvSpPr/>
          <p:nvPr/>
        </p:nvSpPr>
        <p:spPr>
          <a:xfrm>
            <a:off x="4145495" y="1426542"/>
            <a:ext cx="152362" cy="279328"/>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13" name="形状"/>
          <p:cNvSpPr/>
          <p:nvPr/>
        </p:nvSpPr>
        <p:spPr>
          <a:xfrm>
            <a:off x="4653364" y="142654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1"/>
                  <a:pt x="1209" y="21600"/>
                  <a:pt x="2700" y="21600"/>
                </a:cubicBezTo>
                <a:lnTo>
                  <a:pt x="18900" y="21600"/>
                </a:lnTo>
                <a:cubicBezTo>
                  <a:pt x="20391" y="21600"/>
                  <a:pt x="21600" y="20721"/>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14" name="形状"/>
          <p:cNvSpPr/>
          <p:nvPr/>
        </p:nvSpPr>
        <p:spPr>
          <a:xfrm>
            <a:off x="5148535" y="1464632"/>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15" name="形状"/>
          <p:cNvSpPr/>
          <p:nvPr/>
        </p:nvSpPr>
        <p:spPr>
          <a:xfrm>
            <a:off x="5681795"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16" name="形状"/>
          <p:cNvSpPr/>
          <p:nvPr/>
        </p:nvSpPr>
        <p:spPr>
          <a:xfrm>
            <a:off x="882446"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0773" y="5201"/>
                </a:moveTo>
                <a:cubicBezTo>
                  <a:pt x="10712" y="5093"/>
                  <a:pt x="10614" y="5023"/>
                  <a:pt x="10504" y="4986"/>
                </a:cubicBezTo>
                <a:lnTo>
                  <a:pt x="10517" y="4938"/>
                </a:lnTo>
                <a:cubicBezTo>
                  <a:pt x="10483" y="4941"/>
                  <a:pt x="10451" y="4949"/>
                  <a:pt x="10419" y="4957"/>
                </a:cubicBezTo>
                <a:lnTo>
                  <a:pt x="8464" y="4433"/>
                </a:lnTo>
                <a:cubicBezTo>
                  <a:pt x="8343" y="4400"/>
                  <a:pt x="8209" y="4414"/>
                  <a:pt x="8091" y="4482"/>
                </a:cubicBezTo>
                <a:cubicBezTo>
                  <a:pt x="7856" y="4618"/>
                  <a:pt x="7776" y="4918"/>
                  <a:pt x="7912" y="5153"/>
                </a:cubicBezTo>
                <a:cubicBezTo>
                  <a:pt x="7979" y="5270"/>
                  <a:pt x="8088" y="5349"/>
                  <a:pt x="8210" y="5381"/>
                </a:cubicBezTo>
                <a:lnTo>
                  <a:pt x="8965" y="5584"/>
                </a:lnTo>
                <a:cubicBezTo>
                  <a:pt x="8292" y="6116"/>
                  <a:pt x="7855" y="6927"/>
                  <a:pt x="7855" y="7855"/>
                </a:cubicBezTo>
                <a:cubicBezTo>
                  <a:pt x="7855" y="9081"/>
                  <a:pt x="8605" y="10131"/>
                  <a:pt x="9671" y="10574"/>
                </a:cubicBezTo>
                <a:lnTo>
                  <a:pt x="9934" y="9609"/>
                </a:lnTo>
                <a:cubicBezTo>
                  <a:pt x="9286" y="9288"/>
                  <a:pt x="8836" y="8627"/>
                  <a:pt x="8836" y="7855"/>
                </a:cubicBezTo>
                <a:cubicBezTo>
                  <a:pt x="8836" y="7221"/>
                  <a:pt x="9142" y="6665"/>
                  <a:pt x="9609" y="6309"/>
                </a:cubicBezTo>
                <a:lnTo>
                  <a:pt x="9336" y="7331"/>
                </a:lnTo>
                <a:cubicBezTo>
                  <a:pt x="9303" y="7453"/>
                  <a:pt x="9316" y="7586"/>
                  <a:pt x="9384" y="7704"/>
                </a:cubicBezTo>
                <a:cubicBezTo>
                  <a:pt x="9520" y="7938"/>
                  <a:pt x="9820" y="8019"/>
                  <a:pt x="10055" y="7884"/>
                </a:cubicBezTo>
                <a:cubicBezTo>
                  <a:pt x="10172" y="7815"/>
                  <a:pt x="10251" y="7706"/>
                  <a:pt x="10284" y="7585"/>
                </a:cubicBezTo>
                <a:lnTo>
                  <a:pt x="10823" y="5573"/>
                </a:lnTo>
                <a:cubicBezTo>
                  <a:pt x="10855" y="5452"/>
                  <a:pt x="10841" y="5318"/>
                  <a:pt x="10773" y="5201"/>
                </a:cubicBezTo>
                <a:moveTo>
                  <a:pt x="13421" y="10343"/>
                </a:moveTo>
                <a:lnTo>
                  <a:pt x="12630" y="10132"/>
                </a:lnTo>
                <a:cubicBezTo>
                  <a:pt x="13306" y="9598"/>
                  <a:pt x="13745" y="8785"/>
                  <a:pt x="13745" y="7855"/>
                </a:cubicBezTo>
                <a:cubicBezTo>
                  <a:pt x="13745" y="6643"/>
                  <a:pt x="13013" y="5604"/>
                  <a:pt x="11967" y="5152"/>
                </a:cubicBezTo>
                <a:lnTo>
                  <a:pt x="11702" y="6121"/>
                </a:lnTo>
                <a:cubicBezTo>
                  <a:pt x="12330" y="6448"/>
                  <a:pt x="12764" y="7098"/>
                  <a:pt x="12764" y="7855"/>
                </a:cubicBezTo>
                <a:cubicBezTo>
                  <a:pt x="12764" y="8468"/>
                  <a:pt x="12477" y="9008"/>
                  <a:pt x="12035" y="9366"/>
                </a:cubicBezTo>
                <a:lnTo>
                  <a:pt x="12295" y="8394"/>
                </a:lnTo>
                <a:cubicBezTo>
                  <a:pt x="12328" y="8273"/>
                  <a:pt x="12314" y="8139"/>
                  <a:pt x="12246" y="8021"/>
                </a:cubicBezTo>
                <a:cubicBezTo>
                  <a:pt x="12111" y="7786"/>
                  <a:pt x="11811" y="7706"/>
                  <a:pt x="11576" y="7842"/>
                </a:cubicBezTo>
                <a:cubicBezTo>
                  <a:pt x="11458" y="7910"/>
                  <a:pt x="11380" y="8019"/>
                  <a:pt x="11347" y="8140"/>
                </a:cubicBezTo>
                <a:lnTo>
                  <a:pt x="10808" y="10152"/>
                </a:lnTo>
                <a:cubicBezTo>
                  <a:pt x="10776" y="10273"/>
                  <a:pt x="10789" y="10407"/>
                  <a:pt x="10857" y="10524"/>
                </a:cubicBezTo>
                <a:cubicBezTo>
                  <a:pt x="10920" y="10634"/>
                  <a:pt x="11021" y="10706"/>
                  <a:pt x="11133" y="10742"/>
                </a:cubicBezTo>
                <a:lnTo>
                  <a:pt x="11126" y="10768"/>
                </a:lnTo>
                <a:cubicBezTo>
                  <a:pt x="11142" y="10766"/>
                  <a:pt x="11157" y="10761"/>
                  <a:pt x="11173" y="10758"/>
                </a:cubicBezTo>
                <a:lnTo>
                  <a:pt x="13167" y="11292"/>
                </a:lnTo>
                <a:cubicBezTo>
                  <a:pt x="13288" y="11324"/>
                  <a:pt x="13422" y="11311"/>
                  <a:pt x="13540" y="11243"/>
                </a:cubicBezTo>
                <a:cubicBezTo>
                  <a:pt x="13774" y="11107"/>
                  <a:pt x="13855" y="10807"/>
                  <a:pt x="13719" y="10572"/>
                </a:cubicBezTo>
                <a:cubicBezTo>
                  <a:pt x="13651" y="10455"/>
                  <a:pt x="13542" y="10376"/>
                  <a:pt x="13421" y="1034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17" name="形状"/>
          <p:cNvSpPr/>
          <p:nvPr/>
        </p:nvSpPr>
        <p:spPr>
          <a:xfrm>
            <a:off x="1415707"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2764" y="8836"/>
                </a:moveTo>
                <a:cubicBezTo>
                  <a:pt x="12628" y="8836"/>
                  <a:pt x="12505" y="8891"/>
                  <a:pt x="12417" y="8980"/>
                </a:cubicBezTo>
                <a:lnTo>
                  <a:pt x="11291" y="10106"/>
                </a:lnTo>
                <a:lnTo>
                  <a:pt x="11291" y="4418"/>
                </a:lnTo>
                <a:cubicBezTo>
                  <a:pt x="11291" y="4147"/>
                  <a:pt x="11071" y="3927"/>
                  <a:pt x="10800" y="3927"/>
                </a:cubicBezTo>
                <a:cubicBezTo>
                  <a:pt x="10529" y="3927"/>
                  <a:pt x="10309" y="4147"/>
                  <a:pt x="10309" y="4418"/>
                </a:cubicBezTo>
                <a:lnTo>
                  <a:pt x="10309" y="10106"/>
                </a:lnTo>
                <a:lnTo>
                  <a:pt x="9183" y="8980"/>
                </a:lnTo>
                <a:cubicBezTo>
                  <a:pt x="9095" y="8891"/>
                  <a:pt x="8972" y="8836"/>
                  <a:pt x="8836" y="8836"/>
                </a:cubicBezTo>
                <a:cubicBezTo>
                  <a:pt x="8566" y="8836"/>
                  <a:pt x="8345" y="9056"/>
                  <a:pt x="8345" y="9327"/>
                </a:cubicBezTo>
                <a:cubicBezTo>
                  <a:pt x="8345" y="9463"/>
                  <a:pt x="8400" y="9586"/>
                  <a:pt x="8489" y="9674"/>
                </a:cubicBezTo>
                <a:lnTo>
                  <a:pt x="10453" y="11638"/>
                </a:lnTo>
                <a:cubicBezTo>
                  <a:pt x="10542" y="11727"/>
                  <a:pt x="10665" y="11782"/>
                  <a:pt x="10800" y="11782"/>
                </a:cubicBezTo>
                <a:cubicBezTo>
                  <a:pt x="10935" y="11782"/>
                  <a:pt x="11058" y="11727"/>
                  <a:pt x="11147" y="11638"/>
                </a:cubicBezTo>
                <a:lnTo>
                  <a:pt x="13111" y="9674"/>
                </a:lnTo>
                <a:cubicBezTo>
                  <a:pt x="13200" y="9586"/>
                  <a:pt x="13255" y="9463"/>
                  <a:pt x="13255" y="9327"/>
                </a:cubicBezTo>
                <a:cubicBezTo>
                  <a:pt x="13255" y="9056"/>
                  <a:pt x="13034" y="8836"/>
                  <a:pt x="12764" y="883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18" name="形状"/>
          <p:cNvSpPr/>
          <p:nvPr/>
        </p:nvSpPr>
        <p:spPr>
          <a:xfrm>
            <a:off x="1948968"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1147" y="4071"/>
                </a:moveTo>
                <a:cubicBezTo>
                  <a:pt x="11058" y="3982"/>
                  <a:pt x="10935" y="3927"/>
                  <a:pt x="10800" y="3927"/>
                </a:cubicBezTo>
                <a:cubicBezTo>
                  <a:pt x="10665" y="3927"/>
                  <a:pt x="10542" y="3982"/>
                  <a:pt x="10453" y="4071"/>
                </a:cubicBezTo>
                <a:lnTo>
                  <a:pt x="8489" y="6035"/>
                </a:lnTo>
                <a:cubicBezTo>
                  <a:pt x="8400" y="6124"/>
                  <a:pt x="8345" y="6247"/>
                  <a:pt x="8345" y="6382"/>
                </a:cubicBezTo>
                <a:cubicBezTo>
                  <a:pt x="8345" y="6653"/>
                  <a:pt x="8566" y="6873"/>
                  <a:pt x="8836" y="6873"/>
                </a:cubicBezTo>
                <a:cubicBezTo>
                  <a:pt x="8972" y="6873"/>
                  <a:pt x="9095" y="6818"/>
                  <a:pt x="9183" y="6729"/>
                </a:cubicBezTo>
                <a:lnTo>
                  <a:pt x="10309" y="5603"/>
                </a:lnTo>
                <a:lnTo>
                  <a:pt x="10309" y="11291"/>
                </a:lnTo>
                <a:cubicBezTo>
                  <a:pt x="10309" y="11562"/>
                  <a:pt x="10529" y="11782"/>
                  <a:pt x="10800" y="11782"/>
                </a:cubicBezTo>
                <a:cubicBezTo>
                  <a:pt x="11071" y="11782"/>
                  <a:pt x="11291" y="11562"/>
                  <a:pt x="11291" y="11291"/>
                </a:cubicBezTo>
                <a:lnTo>
                  <a:pt x="11291" y="5603"/>
                </a:lnTo>
                <a:lnTo>
                  <a:pt x="12417" y="6729"/>
                </a:lnTo>
                <a:cubicBezTo>
                  <a:pt x="12505" y="6818"/>
                  <a:pt x="12628" y="6873"/>
                  <a:pt x="12764" y="6873"/>
                </a:cubicBezTo>
                <a:cubicBezTo>
                  <a:pt x="13034" y="6873"/>
                  <a:pt x="13255" y="6653"/>
                  <a:pt x="13255" y="6382"/>
                </a:cubicBezTo>
                <a:cubicBezTo>
                  <a:pt x="13255" y="6247"/>
                  <a:pt x="13200" y="6124"/>
                  <a:pt x="13111" y="6035"/>
                </a:cubicBezTo>
                <a:cubicBezTo>
                  <a:pt x="13111" y="6035"/>
                  <a:pt x="11147" y="4071"/>
                  <a:pt x="11147" y="4071"/>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19" name="形状"/>
          <p:cNvSpPr/>
          <p:nvPr/>
        </p:nvSpPr>
        <p:spPr>
          <a:xfrm>
            <a:off x="248222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4236" y="7364"/>
                </a:moveTo>
                <a:lnTo>
                  <a:pt x="8549" y="7364"/>
                </a:lnTo>
                <a:lnTo>
                  <a:pt x="9674" y="6238"/>
                </a:lnTo>
                <a:cubicBezTo>
                  <a:pt x="9763" y="6149"/>
                  <a:pt x="9818" y="6027"/>
                  <a:pt x="9818" y="5891"/>
                </a:cubicBezTo>
                <a:cubicBezTo>
                  <a:pt x="9818" y="5620"/>
                  <a:pt x="9598" y="5400"/>
                  <a:pt x="9327" y="5400"/>
                </a:cubicBezTo>
                <a:cubicBezTo>
                  <a:pt x="9192" y="5400"/>
                  <a:pt x="9069" y="5455"/>
                  <a:pt x="8980" y="5544"/>
                </a:cubicBezTo>
                <a:lnTo>
                  <a:pt x="7017" y="7507"/>
                </a:lnTo>
                <a:cubicBezTo>
                  <a:pt x="6928" y="7597"/>
                  <a:pt x="6873" y="7720"/>
                  <a:pt x="6873" y="7855"/>
                </a:cubicBezTo>
                <a:cubicBezTo>
                  <a:pt x="6873" y="7990"/>
                  <a:pt x="6928" y="8113"/>
                  <a:pt x="7017" y="8202"/>
                </a:cubicBezTo>
                <a:lnTo>
                  <a:pt x="8980" y="10165"/>
                </a:lnTo>
                <a:cubicBezTo>
                  <a:pt x="9069" y="10255"/>
                  <a:pt x="9192" y="10309"/>
                  <a:pt x="9327" y="10309"/>
                </a:cubicBezTo>
                <a:cubicBezTo>
                  <a:pt x="9598" y="10309"/>
                  <a:pt x="9818" y="10090"/>
                  <a:pt x="9818" y="9818"/>
                </a:cubicBezTo>
                <a:cubicBezTo>
                  <a:pt x="9818" y="9683"/>
                  <a:pt x="9763" y="9560"/>
                  <a:pt x="9674" y="9471"/>
                </a:cubicBezTo>
                <a:lnTo>
                  <a:pt x="8549" y="8345"/>
                </a:lnTo>
                <a:lnTo>
                  <a:pt x="14236" y="8345"/>
                </a:lnTo>
                <a:cubicBezTo>
                  <a:pt x="14507" y="8345"/>
                  <a:pt x="14727" y="8126"/>
                  <a:pt x="14727" y="7855"/>
                </a:cubicBezTo>
                <a:cubicBezTo>
                  <a:pt x="14727" y="7584"/>
                  <a:pt x="14507" y="7364"/>
                  <a:pt x="14236" y="736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20" name="形状"/>
          <p:cNvSpPr/>
          <p:nvPr/>
        </p:nvSpPr>
        <p:spPr>
          <a:xfrm>
            <a:off x="3015490"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583" y="7507"/>
                </a:moveTo>
                <a:lnTo>
                  <a:pt x="12620" y="5544"/>
                </a:lnTo>
                <a:cubicBezTo>
                  <a:pt x="12531" y="5455"/>
                  <a:pt x="12408" y="5400"/>
                  <a:pt x="12273" y="5400"/>
                </a:cubicBezTo>
                <a:cubicBezTo>
                  <a:pt x="12001" y="5400"/>
                  <a:pt x="11782" y="5620"/>
                  <a:pt x="11782" y="5891"/>
                </a:cubicBezTo>
                <a:cubicBezTo>
                  <a:pt x="11782" y="6027"/>
                  <a:pt x="11837" y="6149"/>
                  <a:pt x="11926" y="6238"/>
                </a:cubicBezTo>
                <a:lnTo>
                  <a:pt x="13051" y="7364"/>
                </a:lnTo>
                <a:lnTo>
                  <a:pt x="7364" y="7364"/>
                </a:lnTo>
                <a:cubicBezTo>
                  <a:pt x="7092" y="7364"/>
                  <a:pt x="6873" y="7584"/>
                  <a:pt x="6873" y="7855"/>
                </a:cubicBezTo>
                <a:cubicBezTo>
                  <a:pt x="6873" y="8126"/>
                  <a:pt x="7092" y="8345"/>
                  <a:pt x="7364" y="8345"/>
                </a:cubicBezTo>
                <a:lnTo>
                  <a:pt x="13051" y="8345"/>
                </a:lnTo>
                <a:lnTo>
                  <a:pt x="11926" y="9471"/>
                </a:lnTo>
                <a:cubicBezTo>
                  <a:pt x="11837" y="9560"/>
                  <a:pt x="11782" y="9683"/>
                  <a:pt x="11782" y="9818"/>
                </a:cubicBezTo>
                <a:cubicBezTo>
                  <a:pt x="11782" y="10090"/>
                  <a:pt x="12001" y="10309"/>
                  <a:pt x="12273" y="10309"/>
                </a:cubicBezTo>
                <a:cubicBezTo>
                  <a:pt x="12408" y="10309"/>
                  <a:pt x="12531" y="10255"/>
                  <a:pt x="12620" y="10165"/>
                </a:cubicBezTo>
                <a:lnTo>
                  <a:pt x="14583" y="8202"/>
                </a:lnTo>
                <a:cubicBezTo>
                  <a:pt x="14672" y="8113"/>
                  <a:pt x="14727" y="7990"/>
                  <a:pt x="14727" y="7855"/>
                </a:cubicBezTo>
                <a:cubicBezTo>
                  <a:pt x="14727" y="7720"/>
                  <a:pt x="14672" y="7597"/>
                  <a:pt x="14583" y="7507"/>
                </a:cubicBezTo>
                <a:close/>
                <a:moveTo>
                  <a:pt x="20618" y="14727"/>
                </a:moveTo>
                <a:lnTo>
                  <a:pt x="982" y="14727"/>
                </a:lnTo>
                <a:lnTo>
                  <a:pt x="982" y="1964"/>
                </a:lnTo>
                <a:cubicBezTo>
                  <a:pt x="982" y="1422"/>
                  <a:pt x="1421"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1"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0"/>
                  <a:pt x="7092" y="21600"/>
                  <a:pt x="7364" y="21600"/>
                </a:cubicBezTo>
                <a:lnTo>
                  <a:pt x="14236" y="21600"/>
                </a:lnTo>
                <a:cubicBezTo>
                  <a:pt x="14507" y="21600"/>
                  <a:pt x="14727" y="21380"/>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21" name="形状"/>
          <p:cNvSpPr/>
          <p:nvPr/>
        </p:nvSpPr>
        <p:spPr>
          <a:xfrm>
            <a:off x="3548752"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7547" y="14727"/>
                  <a:pt x="4909" y="12969"/>
                  <a:pt x="4909" y="10800"/>
                </a:cubicBezTo>
                <a:cubicBezTo>
                  <a:pt x="4909" y="8631"/>
                  <a:pt x="7547" y="6873"/>
                  <a:pt x="10800" y="6873"/>
                </a:cubicBezTo>
                <a:cubicBezTo>
                  <a:pt x="11895" y="6873"/>
                  <a:pt x="12917" y="7076"/>
                  <a:pt x="13795" y="7423"/>
                </a:cubicBezTo>
                <a:lnTo>
                  <a:pt x="15709" y="5073"/>
                </a:lnTo>
                <a:lnTo>
                  <a:pt x="15709" y="8631"/>
                </a:lnTo>
                <a:cubicBezTo>
                  <a:pt x="16328" y="9253"/>
                  <a:pt x="16691" y="9998"/>
                  <a:pt x="16691" y="10800"/>
                </a:cubicBezTo>
                <a:cubicBezTo>
                  <a:pt x="16691" y="12969"/>
                  <a:pt x="14053" y="14727"/>
                  <a:pt x="10800" y="14727"/>
                </a:cubicBezTo>
                <a:moveTo>
                  <a:pt x="16691" y="1964"/>
                </a:moveTo>
                <a:lnTo>
                  <a:pt x="13360" y="6247"/>
                </a:lnTo>
                <a:cubicBezTo>
                  <a:pt x="12568" y="6020"/>
                  <a:pt x="11706" y="5891"/>
                  <a:pt x="10800" y="5891"/>
                </a:cubicBezTo>
                <a:cubicBezTo>
                  <a:pt x="7004" y="5891"/>
                  <a:pt x="3927" y="8089"/>
                  <a:pt x="3927" y="10800"/>
                </a:cubicBezTo>
                <a:cubicBezTo>
                  <a:pt x="3927" y="13511"/>
                  <a:pt x="7004" y="15709"/>
                  <a:pt x="10800" y="15709"/>
                </a:cubicBezTo>
                <a:cubicBezTo>
                  <a:pt x="14596" y="15709"/>
                  <a:pt x="17673" y="13511"/>
                  <a:pt x="17673" y="10800"/>
                </a:cubicBezTo>
                <a:cubicBezTo>
                  <a:pt x="17673" y="9878"/>
                  <a:pt x="17310" y="9018"/>
                  <a:pt x="16691" y="8281"/>
                </a:cubicBezTo>
                <a:cubicBezTo>
                  <a:pt x="16691" y="8281"/>
                  <a:pt x="16691" y="1964"/>
                  <a:pt x="16691" y="1964"/>
                </a:cubicBezTo>
                <a:close/>
                <a:moveTo>
                  <a:pt x="19145" y="1964"/>
                </a:moveTo>
                <a:cubicBezTo>
                  <a:pt x="18874" y="1964"/>
                  <a:pt x="18655" y="2184"/>
                  <a:pt x="18655" y="2455"/>
                </a:cubicBezTo>
                <a:cubicBezTo>
                  <a:pt x="18655" y="2726"/>
                  <a:pt x="18874" y="2945"/>
                  <a:pt x="19145" y="2945"/>
                </a:cubicBezTo>
                <a:cubicBezTo>
                  <a:pt x="19417" y="2945"/>
                  <a:pt x="19636" y="2726"/>
                  <a:pt x="19636" y="2455"/>
                </a:cubicBezTo>
                <a:cubicBezTo>
                  <a:pt x="19636" y="2184"/>
                  <a:pt x="19417" y="1964"/>
                  <a:pt x="19145" y="1964"/>
                </a:cubicBezTo>
                <a:moveTo>
                  <a:pt x="20618" y="16691"/>
                </a:moveTo>
                <a:cubicBezTo>
                  <a:pt x="20618" y="17233"/>
                  <a:pt x="20178" y="17673"/>
                  <a:pt x="19636" y="17673"/>
                </a:cubicBezTo>
                <a:lnTo>
                  <a:pt x="1964" y="17673"/>
                </a:lnTo>
                <a:cubicBezTo>
                  <a:pt x="1422" y="17673"/>
                  <a:pt x="982" y="17233"/>
                  <a:pt x="982" y="16691"/>
                </a:cubicBezTo>
                <a:lnTo>
                  <a:pt x="982" y="1964"/>
                </a:lnTo>
                <a:cubicBezTo>
                  <a:pt x="982" y="1422"/>
                  <a:pt x="1422" y="982"/>
                  <a:pt x="1964" y="982"/>
                </a:cubicBezTo>
                <a:lnTo>
                  <a:pt x="19636" y="982"/>
                </a:lnTo>
                <a:cubicBezTo>
                  <a:pt x="20178" y="982"/>
                  <a:pt x="20618" y="1422"/>
                  <a:pt x="20618" y="1964"/>
                </a:cubicBezTo>
                <a:cubicBezTo>
                  <a:pt x="20618" y="1964"/>
                  <a:pt x="20618" y="16691"/>
                  <a:pt x="20618" y="16691"/>
                </a:cubicBezTo>
                <a:close/>
                <a:moveTo>
                  <a:pt x="20618" y="19636"/>
                </a:moveTo>
                <a:cubicBezTo>
                  <a:pt x="20618" y="20178"/>
                  <a:pt x="20178" y="20618"/>
                  <a:pt x="19636" y="20618"/>
                </a:cubicBezTo>
                <a:lnTo>
                  <a:pt x="1964" y="20618"/>
                </a:lnTo>
                <a:cubicBezTo>
                  <a:pt x="1422" y="20618"/>
                  <a:pt x="982" y="20178"/>
                  <a:pt x="982" y="19636"/>
                </a:cubicBezTo>
                <a:lnTo>
                  <a:pt x="982" y="18382"/>
                </a:lnTo>
                <a:cubicBezTo>
                  <a:pt x="1271" y="18551"/>
                  <a:pt x="1604" y="18655"/>
                  <a:pt x="1964" y="18655"/>
                </a:cubicBezTo>
                <a:lnTo>
                  <a:pt x="19636" y="18655"/>
                </a:lnTo>
                <a:cubicBezTo>
                  <a:pt x="19996" y="18655"/>
                  <a:pt x="20329" y="18551"/>
                  <a:pt x="20618" y="18382"/>
                </a:cubicBezTo>
                <a:cubicBezTo>
                  <a:pt x="20618" y="18382"/>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800" y="11291"/>
                </a:moveTo>
                <a:cubicBezTo>
                  <a:pt x="10258" y="11291"/>
                  <a:pt x="9818" y="11072"/>
                  <a:pt x="9818" y="10800"/>
                </a:cubicBezTo>
                <a:cubicBezTo>
                  <a:pt x="9818" y="10529"/>
                  <a:pt x="10258" y="10309"/>
                  <a:pt x="10800" y="10309"/>
                </a:cubicBezTo>
                <a:cubicBezTo>
                  <a:pt x="11342" y="10309"/>
                  <a:pt x="11782" y="10529"/>
                  <a:pt x="11782" y="10800"/>
                </a:cubicBezTo>
                <a:cubicBezTo>
                  <a:pt x="11782" y="11072"/>
                  <a:pt x="11342" y="11291"/>
                  <a:pt x="10800" y="11291"/>
                </a:cubicBezTo>
                <a:moveTo>
                  <a:pt x="10800" y="9327"/>
                </a:moveTo>
                <a:cubicBezTo>
                  <a:pt x="9716" y="9327"/>
                  <a:pt x="8836" y="9986"/>
                  <a:pt x="8836" y="10800"/>
                </a:cubicBezTo>
                <a:cubicBezTo>
                  <a:pt x="8836" y="11614"/>
                  <a:pt x="9716" y="12273"/>
                  <a:pt x="10800" y="12273"/>
                </a:cubicBezTo>
                <a:cubicBezTo>
                  <a:pt x="11884" y="12273"/>
                  <a:pt x="12764" y="11614"/>
                  <a:pt x="12764" y="10800"/>
                </a:cubicBezTo>
                <a:cubicBezTo>
                  <a:pt x="12764" y="9986"/>
                  <a:pt x="11884" y="9327"/>
                  <a:pt x="10800" y="9327"/>
                </a:cubicBezTo>
                <a:moveTo>
                  <a:pt x="19145" y="15709"/>
                </a:moveTo>
                <a:cubicBezTo>
                  <a:pt x="18874" y="15709"/>
                  <a:pt x="18655" y="15929"/>
                  <a:pt x="18655" y="16200"/>
                </a:cubicBezTo>
                <a:cubicBezTo>
                  <a:pt x="18655" y="16472"/>
                  <a:pt x="18874" y="16691"/>
                  <a:pt x="19145" y="16691"/>
                </a:cubicBezTo>
                <a:cubicBezTo>
                  <a:pt x="19417" y="16691"/>
                  <a:pt x="19636" y="16472"/>
                  <a:pt x="19636" y="16200"/>
                </a:cubicBezTo>
                <a:cubicBezTo>
                  <a:pt x="19636" y="15929"/>
                  <a:pt x="19417" y="15709"/>
                  <a:pt x="19145" y="15709"/>
                </a:cubicBezTo>
                <a:moveTo>
                  <a:pt x="2455" y="15709"/>
                </a:moveTo>
                <a:cubicBezTo>
                  <a:pt x="2183" y="15709"/>
                  <a:pt x="1964" y="15929"/>
                  <a:pt x="1964" y="16200"/>
                </a:cubicBezTo>
                <a:cubicBezTo>
                  <a:pt x="1964" y="16472"/>
                  <a:pt x="2183" y="16691"/>
                  <a:pt x="2455" y="16691"/>
                </a:cubicBezTo>
                <a:cubicBezTo>
                  <a:pt x="2726" y="16691"/>
                  <a:pt x="2945" y="16472"/>
                  <a:pt x="2945" y="16200"/>
                </a:cubicBezTo>
                <a:cubicBezTo>
                  <a:pt x="2945" y="15929"/>
                  <a:pt x="2726" y="15709"/>
                  <a:pt x="2455" y="15709"/>
                </a:cubicBezTo>
                <a:moveTo>
                  <a:pt x="5645" y="4418"/>
                </a:moveTo>
                <a:lnTo>
                  <a:pt x="12027" y="4418"/>
                </a:lnTo>
                <a:cubicBezTo>
                  <a:pt x="12434" y="4418"/>
                  <a:pt x="12764" y="4088"/>
                  <a:pt x="12764" y="3682"/>
                </a:cubicBezTo>
                <a:cubicBezTo>
                  <a:pt x="12764" y="3275"/>
                  <a:pt x="12434" y="2945"/>
                  <a:pt x="12027" y="2945"/>
                </a:cubicBezTo>
                <a:lnTo>
                  <a:pt x="5645" y="2945"/>
                </a:lnTo>
                <a:cubicBezTo>
                  <a:pt x="5239" y="2945"/>
                  <a:pt x="4909" y="3275"/>
                  <a:pt x="4909" y="3682"/>
                </a:cubicBezTo>
                <a:cubicBezTo>
                  <a:pt x="4909" y="4088"/>
                  <a:pt x="5239" y="4418"/>
                  <a:pt x="5645" y="4418"/>
                </a:cubicBezTo>
                <a:moveTo>
                  <a:pt x="2455" y="1964"/>
                </a:moveTo>
                <a:cubicBezTo>
                  <a:pt x="2183" y="1964"/>
                  <a:pt x="1964" y="2184"/>
                  <a:pt x="1964" y="2455"/>
                </a:cubicBezTo>
                <a:cubicBezTo>
                  <a:pt x="1964" y="2726"/>
                  <a:pt x="2183" y="2945"/>
                  <a:pt x="2455" y="2945"/>
                </a:cubicBezTo>
                <a:cubicBezTo>
                  <a:pt x="2726" y="2945"/>
                  <a:pt x="2945" y="2726"/>
                  <a:pt x="2945" y="2455"/>
                </a:cubicBezTo>
                <a:cubicBezTo>
                  <a:pt x="2945" y="2184"/>
                  <a:pt x="2726" y="1964"/>
                  <a:pt x="2455" y="196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22" name="形状"/>
          <p:cNvSpPr/>
          <p:nvPr/>
        </p:nvSpPr>
        <p:spPr>
          <a:xfrm>
            <a:off x="4082012"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764" y="5891"/>
                </a:moveTo>
                <a:lnTo>
                  <a:pt x="14727" y="5891"/>
                </a:lnTo>
                <a:lnTo>
                  <a:pt x="14727" y="1964"/>
                </a:lnTo>
                <a:lnTo>
                  <a:pt x="12764" y="1964"/>
                </a:lnTo>
                <a:cubicBezTo>
                  <a:pt x="12764" y="1964"/>
                  <a:pt x="12764" y="5891"/>
                  <a:pt x="12764" y="5891"/>
                </a:cubicBezTo>
                <a:close/>
                <a:moveTo>
                  <a:pt x="6873" y="2945"/>
                </a:moveTo>
                <a:lnTo>
                  <a:pt x="10800" y="2945"/>
                </a:lnTo>
                <a:lnTo>
                  <a:pt x="10800" y="1964"/>
                </a:lnTo>
                <a:lnTo>
                  <a:pt x="6873" y="1964"/>
                </a:lnTo>
                <a:cubicBezTo>
                  <a:pt x="6873" y="1964"/>
                  <a:pt x="6873" y="2945"/>
                  <a:pt x="6873" y="29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6873" y="4909"/>
                </a:moveTo>
                <a:lnTo>
                  <a:pt x="9818" y="4909"/>
                </a:lnTo>
                <a:lnTo>
                  <a:pt x="9818" y="3927"/>
                </a:lnTo>
                <a:lnTo>
                  <a:pt x="6873" y="3927"/>
                </a:lnTo>
                <a:cubicBezTo>
                  <a:pt x="6873" y="3927"/>
                  <a:pt x="6873" y="4909"/>
                  <a:pt x="6873" y="4909"/>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23" name="形状"/>
          <p:cNvSpPr/>
          <p:nvPr/>
        </p:nvSpPr>
        <p:spPr>
          <a:xfrm>
            <a:off x="4615273"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6691"/>
                </a:lnTo>
                <a:lnTo>
                  <a:pt x="15709" y="16691"/>
                </a:lnTo>
                <a:cubicBezTo>
                  <a:pt x="15709" y="16691"/>
                  <a:pt x="15709" y="15709"/>
                  <a:pt x="15709" y="15709"/>
                </a:cubicBezTo>
                <a:close/>
                <a:moveTo>
                  <a:pt x="15709" y="17673"/>
                </a:moveTo>
                <a:lnTo>
                  <a:pt x="5891" y="17673"/>
                </a:lnTo>
                <a:lnTo>
                  <a:pt x="5891" y="18655"/>
                </a:lnTo>
                <a:lnTo>
                  <a:pt x="15709" y="18655"/>
                </a:lnTo>
                <a:cubicBezTo>
                  <a:pt x="15709" y="18655"/>
                  <a:pt x="15709" y="17673"/>
                  <a:pt x="15709" y="17673"/>
                </a:cubicBezTo>
                <a:close/>
                <a:moveTo>
                  <a:pt x="11782" y="13745"/>
                </a:moveTo>
                <a:lnTo>
                  <a:pt x="5891" y="13745"/>
                </a:lnTo>
                <a:lnTo>
                  <a:pt x="5891" y="14727"/>
                </a:lnTo>
                <a:lnTo>
                  <a:pt x="11782" y="14727"/>
                </a:lnTo>
                <a:cubicBezTo>
                  <a:pt x="11782" y="14727"/>
                  <a:pt x="11782" y="13745"/>
                  <a:pt x="11782" y="137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12764" y="5891"/>
                </a:moveTo>
                <a:lnTo>
                  <a:pt x="14727" y="5891"/>
                </a:lnTo>
                <a:lnTo>
                  <a:pt x="14727" y="1964"/>
                </a:lnTo>
                <a:lnTo>
                  <a:pt x="12764" y="1964"/>
                </a:lnTo>
                <a:cubicBezTo>
                  <a:pt x="12764" y="1964"/>
                  <a:pt x="12764" y="5891"/>
                  <a:pt x="12764" y="5891"/>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24" name="形状"/>
          <p:cNvSpPr/>
          <p:nvPr/>
        </p:nvSpPr>
        <p:spPr>
          <a:xfrm>
            <a:off x="5148535" y="1985196"/>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25" name="形状"/>
          <p:cNvSpPr/>
          <p:nvPr/>
        </p:nvSpPr>
        <p:spPr>
          <a:xfrm>
            <a:off x="5681795"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0800"/>
                </a:moveTo>
                <a:cubicBezTo>
                  <a:pt x="14186" y="10800"/>
                  <a:pt x="13745" y="11240"/>
                  <a:pt x="13745" y="11782"/>
                </a:cubicBezTo>
                <a:cubicBezTo>
                  <a:pt x="13745" y="12324"/>
                  <a:pt x="14186" y="12764"/>
                  <a:pt x="14727" y="12764"/>
                </a:cubicBezTo>
                <a:cubicBezTo>
                  <a:pt x="15269" y="12764"/>
                  <a:pt x="15709" y="12324"/>
                  <a:pt x="15709" y="11782"/>
                </a:cubicBezTo>
                <a:cubicBezTo>
                  <a:pt x="15709" y="11240"/>
                  <a:pt x="15269" y="10800"/>
                  <a:pt x="14727" y="10800"/>
                </a:cubicBezTo>
                <a:moveTo>
                  <a:pt x="20618" y="0"/>
                </a:moveTo>
                <a:lnTo>
                  <a:pt x="4909" y="0"/>
                </a:lnTo>
                <a:cubicBezTo>
                  <a:pt x="4367" y="0"/>
                  <a:pt x="3927" y="440"/>
                  <a:pt x="3927" y="982"/>
                </a:cubicBezTo>
                <a:lnTo>
                  <a:pt x="3927" y="5891"/>
                </a:lnTo>
                <a:cubicBezTo>
                  <a:pt x="3927" y="6162"/>
                  <a:pt x="4147" y="6382"/>
                  <a:pt x="4418" y="6382"/>
                </a:cubicBezTo>
                <a:cubicBezTo>
                  <a:pt x="4690" y="6382"/>
                  <a:pt x="4909" y="6162"/>
                  <a:pt x="4909" y="5891"/>
                </a:cubicBezTo>
                <a:lnTo>
                  <a:pt x="4909" y="982"/>
                </a:lnTo>
                <a:lnTo>
                  <a:pt x="20618" y="982"/>
                </a:lnTo>
                <a:lnTo>
                  <a:pt x="20618" y="12764"/>
                </a:lnTo>
                <a:lnTo>
                  <a:pt x="19145" y="12764"/>
                </a:lnTo>
                <a:cubicBezTo>
                  <a:pt x="18874" y="12764"/>
                  <a:pt x="18655" y="12984"/>
                  <a:pt x="18655" y="13255"/>
                </a:cubicBezTo>
                <a:cubicBezTo>
                  <a:pt x="18655" y="13526"/>
                  <a:pt x="18874" y="13745"/>
                  <a:pt x="19145" y="13745"/>
                </a:cubicBezTo>
                <a:lnTo>
                  <a:pt x="20618" y="13745"/>
                </a:lnTo>
                <a:lnTo>
                  <a:pt x="20618" y="16691"/>
                </a:lnTo>
                <a:lnTo>
                  <a:pt x="19145" y="16691"/>
                </a:lnTo>
                <a:cubicBezTo>
                  <a:pt x="18874" y="16691"/>
                  <a:pt x="18655" y="16911"/>
                  <a:pt x="18655" y="17182"/>
                </a:cubicBezTo>
                <a:cubicBezTo>
                  <a:pt x="18655" y="17453"/>
                  <a:pt x="18874" y="17673"/>
                  <a:pt x="19145" y="17673"/>
                </a:cubicBezTo>
                <a:lnTo>
                  <a:pt x="20618" y="17673"/>
                </a:lnTo>
                <a:cubicBezTo>
                  <a:pt x="21160" y="17673"/>
                  <a:pt x="21600" y="17234"/>
                  <a:pt x="21600" y="16691"/>
                </a:cubicBezTo>
                <a:lnTo>
                  <a:pt x="21600" y="982"/>
                </a:lnTo>
                <a:cubicBezTo>
                  <a:pt x="21600" y="440"/>
                  <a:pt x="21160" y="0"/>
                  <a:pt x="20618" y="0"/>
                </a:cubicBezTo>
                <a:moveTo>
                  <a:pt x="14727" y="13745"/>
                </a:moveTo>
                <a:cubicBezTo>
                  <a:pt x="14456" y="13745"/>
                  <a:pt x="14236" y="13966"/>
                  <a:pt x="14236" y="14236"/>
                </a:cubicBezTo>
                <a:cubicBezTo>
                  <a:pt x="14236" y="14508"/>
                  <a:pt x="14456" y="14727"/>
                  <a:pt x="14727" y="14727"/>
                </a:cubicBezTo>
                <a:cubicBezTo>
                  <a:pt x="14999" y="14727"/>
                  <a:pt x="15218" y="14508"/>
                  <a:pt x="15218" y="14236"/>
                </a:cubicBezTo>
                <a:cubicBezTo>
                  <a:pt x="15218" y="13966"/>
                  <a:pt x="14999" y="13745"/>
                  <a:pt x="14727" y="13745"/>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6"/>
                  <a:pt x="6668" y="18655"/>
                  <a:pt x="8836" y="18655"/>
                </a:cubicBezTo>
                <a:cubicBezTo>
                  <a:pt x="11005" y="18655"/>
                  <a:pt x="12764" y="16896"/>
                  <a:pt x="12764" y="14727"/>
                </a:cubicBezTo>
                <a:cubicBezTo>
                  <a:pt x="12764" y="12558"/>
                  <a:pt x="11005" y="10800"/>
                  <a:pt x="8836" y="10800"/>
                </a:cubicBezTo>
                <a:moveTo>
                  <a:pt x="8836" y="15709"/>
                </a:moveTo>
                <a:cubicBezTo>
                  <a:pt x="8295" y="15709"/>
                  <a:pt x="7855" y="15269"/>
                  <a:pt x="7855" y="14727"/>
                </a:cubicBezTo>
                <a:cubicBezTo>
                  <a:pt x="7855" y="14186"/>
                  <a:pt x="8295"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26" name="形状"/>
          <p:cNvSpPr/>
          <p:nvPr/>
        </p:nvSpPr>
        <p:spPr>
          <a:xfrm>
            <a:off x="882446"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4909"/>
                </a:moveTo>
                <a:lnTo>
                  <a:pt x="6873" y="4909"/>
                </a:lnTo>
                <a:lnTo>
                  <a:pt x="6873" y="3927"/>
                </a:lnTo>
                <a:lnTo>
                  <a:pt x="5891" y="3927"/>
                </a:lnTo>
                <a:cubicBezTo>
                  <a:pt x="5891" y="3927"/>
                  <a:pt x="5891" y="4909"/>
                  <a:pt x="5891" y="4909"/>
                </a:cubicBezTo>
                <a:close/>
                <a:moveTo>
                  <a:pt x="18655" y="13745"/>
                </a:moveTo>
                <a:lnTo>
                  <a:pt x="19636" y="13745"/>
                </a:lnTo>
                <a:lnTo>
                  <a:pt x="19636" y="12764"/>
                </a:lnTo>
                <a:lnTo>
                  <a:pt x="18655" y="12764"/>
                </a:lnTo>
                <a:cubicBezTo>
                  <a:pt x="18655" y="12764"/>
                  <a:pt x="18655" y="13745"/>
                  <a:pt x="18655" y="13745"/>
                </a:cubicBezTo>
                <a:close/>
                <a:moveTo>
                  <a:pt x="6873" y="1964"/>
                </a:moveTo>
                <a:lnTo>
                  <a:pt x="5891" y="1964"/>
                </a:lnTo>
                <a:lnTo>
                  <a:pt x="5891" y="2945"/>
                </a:lnTo>
                <a:lnTo>
                  <a:pt x="6873" y="2945"/>
                </a:lnTo>
                <a:cubicBezTo>
                  <a:pt x="6873" y="2945"/>
                  <a:pt x="6873" y="1964"/>
                  <a:pt x="6873" y="1964"/>
                </a:cubicBezTo>
                <a:close/>
                <a:moveTo>
                  <a:pt x="20618" y="0"/>
                </a:moveTo>
                <a:lnTo>
                  <a:pt x="4909" y="0"/>
                </a:lnTo>
                <a:cubicBezTo>
                  <a:pt x="4367" y="0"/>
                  <a:pt x="3927" y="440"/>
                  <a:pt x="3927" y="982"/>
                </a:cubicBezTo>
                <a:lnTo>
                  <a:pt x="3927" y="5891"/>
                </a:lnTo>
                <a:cubicBezTo>
                  <a:pt x="3927" y="6162"/>
                  <a:pt x="4147" y="6382"/>
                  <a:pt x="4418" y="6382"/>
                </a:cubicBezTo>
                <a:cubicBezTo>
                  <a:pt x="4689" y="6382"/>
                  <a:pt x="4909" y="6162"/>
                  <a:pt x="4909" y="5891"/>
                </a:cubicBezTo>
                <a:lnTo>
                  <a:pt x="4909" y="1964"/>
                </a:lnTo>
                <a:cubicBezTo>
                  <a:pt x="4909" y="1422"/>
                  <a:pt x="5349" y="982"/>
                  <a:pt x="5891" y="982"/>
                </a:cubicBezTo>
                <a:lnTo>
                  <a:pt x="7855" y="982"/>
                </a:lnTo>
                <a:lnTo>
                  <a:pt x="7855" y="5400"/>
                </a:lnTo>
                <a:cubicBezTo>
                  <a:pt x="7855" y="5671"/>
                  <a:pt x="8075" y="5891"/>
                  <a:pt x="8345" y="5891"/>
                </a:cubicBezTo>
                <a:cubicBezTo>
                  <a:pt x="8616" y="5891"/>
                  <a:pt x="8836" y="5671"/>
                  <a:pt x="8836" y="5400"/>
                </a:cubicBezTo>
                <a:lnTo>
                  <a:pt x="8836" y="982"/>
                </a:lnTo>
                <a:lnTo>
                  <a:pt x="16691" y="982"/>
                </a:lnTo>
                <a:lnTo>
                  <a:pt x="16691" y="7364"/>
                </a:lnTo>
                <a:cubicBezTo>
                  <a:pt x="16691" y="7635"/>
                  <a:pt x="16911" y="7855"/>
                  <a:pt x="17182" y="7855"/>
                </a:cubicBezTo>
                <a:cubicBezTo>
                  <a:pt x="17453" y="7855"/>
                  <a:pt x="17673" y="7635"/>
                  <a:pt x="17673" y="7364"/>
                </a:cubicBezTo>
                <a:lnTo>
                  <a:pt x="17673" y="982"/>
                </a:lnTo>
                <a:lnTo>
                  <a:pt x="19636" y="982"/>
                </a:lnTo>
                <a:cubicBezTo>
                  <a:pt x="20178" y="982"/>
                  <a:pt x="20618" y="1422"/>
                  <a:pt x="20618" y="1964"/>
                </a:cubicBezTo>
                <a:lnTo>
                  <a:pt x="20618" y="8345"/>
                </a:lnTo>
                <a:lnTo>
                  <a:pt x="19145" y="8345"/>
                </a:lnTo>
                <a:cubicBezTo>
                  <a:pt x="18875" y="8345"/>
                  <a:pt x="18655" y="8566"/>
                  <a:pt x="18655" y="8836"/>
                </a:cubicBezTo>
                <a:cubicBezTo>
                  <a:pt x="18655" y="9108"/>
                  <a:pt x="18875" y="9327"/>
                  <a:pt x="19145" y="9327"/>
                </a:cubicBezTo>
                <a:lnTo>
                  <a:pt x="20618" y="9327"/>
                </a:lnTo>
                <a:lnTo>
                  <a:pt x="20618" y="15709"/>
                </a:lnTo>
                <a:cubicBezTo>
                  <a:pt x="20618" y="16252"/>
                  <a:pt x="20179" y="16691"/>
                  <a:pt x="19636" y="16691"/>
                </a:cubicBezTo>
                <a:lnTo>
                  <a:pt x="19145" y="16691"/>
                </a:lnTo>
                <a:cubicBezTo>
                  <a:pt x="18875" y="16691"/>
                  <a:pt x="18655" y="16911"/>
                  <a:pt x="18655" y="17182"/>
                </a:cubicBezTo>
                <a:cubicBezTo>
                  <a:pt x="18655" y="17453"/>
                  <a:pt x="18875" y="17673"/>
                  <a:pt x="19145" y="17673"/>
                </a:cubicBezTo>
                <a:lnTo>
                  <a:pt x="20618" y="17673"/>
                </a:lnTo>
                <a:cubicBezTo>
                  <a:pt x="21160" y="17673"/>
                  <a:pt x="21600" y="17233"/>
                  <a:pt x="21600" y="16691"/>
                </a:cubicBezTo>
                <a:lnTo>
                  <a:pt x="21600" y="982"/>
                </a:lnTo>
                <a:cubicBezTo>
                  <a:pt x="21600" y="440"/>
                  <a:pt x="21160" y="0"/>
                  <a:pt x="20618" y="0"/>
                </a:cubicBezTo>
                <a:moveTo>
                  <a:pt x="19636" y="10800"/>
                </a:moveTo>
                <a:lnTo>
                  <a:pt x="18655" y="10800"/>
                </a:lnTo>
                <a:lnTo>
                  <a:pt x="18655" y="11782"/>
                </a:lnTo>
                <a:lnTo>
                  <a:pt x="19636" y="11782"/>
                </a:lnTo>
                <a:cubicBezTo>
                  <a:pt x="19636" y="11782"/>
                  <a:pt x="19636" y="10800"/>
                  <a:pt x="19636" y="10800"/>
                </a:cubicBezTo>
                <a:close/>
                <a:moveTo>
                  <a:pt x="18655" y="6873"/>
                </a:moveTo>
                <a:lnTo>
                  <a:pt x="19636" y="6873"/>
                </a:lnTo>
                <a:lnTo>
                  <a:pt x="19636" y="5891"/>
                </a:lnTo>
                <a:lnTo>
                  <a:pt x="18655" y="5891"/>
                </a:lnTo>
                <a:cubicBezTo>
                  <a:pt x="18655" y="5891"/>
                  <a:pt x="18655" y="6873"/>
                  <a:pt x="18655" y="6873"/>
                </a:cubicBezTo>
                <a:close/>
                <a:moveTo>
                  <a:pt x="18655" y="15709"/>
                </a:moveTo>
                <a:lnTo>
                  <a:pt x="19636" y="15709"/>
                </a:lnTo>
                <a:lnTo>
                  <a:pt x="19636" y="14727"/>
                </a:lnTo>
                <a:lnTo>
                  <a:pt x="18655" y="14727"/>
                </a:lnTo>
                <a:cubicBezTo>
                  <a:pt x="18655" y="14727"/>
                  <a:pt x="18655" y="15709"/>
                  <a:pt x="18655" y="15709"/>
                </a:cubicBezTo>
                <a:close/>
                <a:moveTo>
                  <a:pt x="19636" y="1964"/>
                </a:moveTo>
                <a:lnTo>
                  <a:pt x="18655" y="1964"/>
                </a:lnTo>
                <a:lnTo>
                  <a:pt x="18655" y="2945"/>
                </a:lnTo>
                <a:lnTo>
                  <a:pt x="19636" y="2945"/>
                </a:lnTo>
                <a:cubicBezTo>
                  <a:pt x="19636" y="2945"/>
                  <a:pt x="19636" y="1964"/>
                  <a:pt x="19636" y="1964"/>
                </a:cubicBezTo>
                <a:close/>
                <a:moveTo>
                  <a:pt x="18655" y="4909"/>
                </a:moveTo>
                <a:lnTo>
                  <a:pt x="19636" y="4909"/>
                </a:lnTo>
                <a:lnTo>
                  <a:pt x="19636" y="3927"/>
                </a:lnTo>
                <a:lnTo>
                  <a:pt x="18655" y="3927"/>
                </a:lnTo>
                <a:cubicBezTo>
                  <a:pt x="18655" y="3927"/>
                  <a:pt x="18655" y="4909"/>
                  <a:pt x="18655" y="4909"/>
                </a:cubicBezTo>
                <a:close/>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7" y="10800"/>
                  <a:pt x="4909" y="12558"/>
                  <a:pt x="4909" y="14727"/>
                </a:cubicBezTo>
                <a:cubicBezTo>
                  <a:pt x="4909" y="16897"/>
                  <a:pt x="6667" y="18655"/>
                  <a:pt x="8836" y="18655"/>
                </a:cubicBezTo>
                <a:cubicBezTo>
                  <a:pt x="11006" y="18655"/>
                  <a:pt x="12764" y="16897"/>
                  <a:pt x="12764" y="14727"/>
                </a:cubicBezTo>
                <a:cubicBezTo>
                  <a:pt x="12764" y="12558"/>
                  <a:pt x="11006" y="10800"/>
                  <a:pt x="8836" y="10800"/>
                </a:cubicBezTo>
                <a:moveTo>
                  <a:pt x="8836" y="15709"/>
                </a:moveTo>
                <a:cubicBezTo>
                  <a:pt x="8294" y="15709"/>
                  <a:pt x="7855" y="15269"/>
                  <a:pt x="7855" y="14727"/>
                </a:cubicBezTo>
                <a:cubicBezTo>
                  <a:pt x="7855" y="14185"/>
                  <a:pt x="8294" y="13745"/>
                  <a:pt x="8836" y="13745"/>
                </a:cubicBezTo>
                <a:cubicBezTo>
                  <a:pt x="9378" y="13745"/>
                  <a:pt x="9818" y="14185"/>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4727" y="10800"/>
                </a:moveTo>
                <a:cubicBezTo>
                  <a:pt x="14185" y="10800"/>
                  <a:pt x="13745" y="11240"/>
                  <a:pt x="13745" y="11782"/>
                </a:cubicBezTo>
                <a:cubicBezTo>
                  <a:pt x="13745" y="12324"/>
                  <a:pt x="14185" y="12764"/>
                  <a:pt x="14727" y="12764"/>
                </a:cubicBezTo>
                <a:cubicBezTo>
                  <a:pt x="15269" y="12764"/>
                  <a:pt x="15709" y="12324"/>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27" name="形状"/>
          <p:cNvSpPr/>
          <p:nvPr/>
        </p:nvSpPr>
        <p:spPr>
          <a:xfrm>
            <a:off x="1415707"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691" y="13745"/>
                </a:moveTo>
                <a:cubicBezTo>
                  <a:pt x="16420" y="13745"/>
                  <a:pt x="16200" y="13966"/>
                  <a:pt x="16200" y="14236"/>
                </a:cubicBezTo>
                <a:cubicBezTo>
                  <a:pt x="16200" y="14508"/>
                  <a:pt x="16420" y="14727"/>
                  <a:pt x="16691" y="14727"/>
                </a:cubicBezTo>
                <a:cubicBezTo>
                  <a:pt x="16962" y="14727"/>
                  <a:pt x="17182" y="14508"/>
                  <a:pt x="17182" y="14236"/>
                </a:cubicBezTo>
                <a:cubicBezTo>
                  <a:pt x="17182" y="13966"/>
                  <a:pt x="16962" y="13745"/>
                  <a:pt x="16691" y="13745"/>
                </a:cubicBezTo>
                <a:moveTo>
                  <a:pt x="16691" y="10800"/>
                </a:moveTo>
                <a:cubicBezTo>
                  <a:pt x="16149" y="10800"/>
                  <a:pt x="15709" y="11240"/>
                  <a:pt x="15709" y="11782"/>
                </a:cubicBezTo>
                <a:cubicBezTo>
                  <a:pt x="15709" y="12325"/>
                  <a:pt x="16149" y="12764"/>
                  <a:pt x="16691" y="12764"/>
                </a:cubicBezTo>
                <a:cubicBezTo>
                  <a:pt x="17233" y="12764"/>
                  <a:pt x="17673" y="12325"/>
                  <a:pt x="17673" y="11782"/>
                </a:cubicBezTo>
                <a:cubicBezTo>
                  <a:pt x="17673" y="11240"/>
                  <a:pt x="17233" y="10800"/>
                  <a:pt x="16691" y="10800"/>
                </a:cubicBezTo>
                <a:moveTo>
                  <a:pt x="14236" y="5891"/>
                </a:moveTo>
                <a:lnTo>
                  <a:pt x="17960" y="5891"/>
                </a:lnTo>
                <a:lnTo>
                  <a:pt x="16835" y="7017"/>
                </a:lnTo>
                <a:cubicBezTo>
                  <a:pt x="16746" y="7106"/>
                  <a:pt x="16691" y="7229"/>
                  <a:pt x="16691" y="7364"/>
                </a:cubicBezTo>
                <a:cubicBezTo>
                  <a:pt x="16691" y="7635"/>
                  <a:pt x="16911" y="7855"/>
                  <a:pt x="17182" y="7855"/>
                </a:cubicBezTo>
                <a:cubicBezTo>
                  <a:pt x="17317" y="7855"/>
                  <a:pt x="17440" y="7800"/>
                  <a:pt x="17529" y="7711"/>
                </a:cubicBezTo>
                <a:lnTo>
                  <a:pt x="19493" y="5748"/>
                </a:lnTo>
                <a:cubicBezTo>
                  <a:pt x="19581" y="5658"/>
                  <a:pt x="19636" y="5536"/>
                  <a:pt x="19636" y="5400"/>
                </a:cubicBezTo>
                <a:cubicBezTo>
                  <a:pt x="19636" y="5265"/>
                  <a:pt x="19581" y="5142"/>
                  <a:pt x="19493" y="5053"/>
                </a:cubicBezTo>
                <a:lnTo>
                  <a:pt x="17529" y="3089"/>
                </a:lnTo>
                <a:cubicBezTo>
                  <a:pt x="17440" y="3001"/>
                  <a:pt x="17317" y="2945"/>
                  <a:pt x="17182" y="2945"/>
                </a:cubicBezTo>
                <a:cubicBezTo>
                  <a:pt x="16911" y="2945"/>
                  <a:pt x="16691" y="3166"/>
                  <a:pt x="16691" y="3436"/>
                </a:cubicBezTo>
                <a:cubicBezTo>
                  <a:pt x="16691" y="3572"/>
                  <a:pt x="16746" y="3695"/>
                  <a:pt x="16835" y="3784"/>
                </a:cubicBezTo>
                <a:lnTo>
                  <a:pt x="17960" y="4909"/>
                </a:lnTo>
                <a:lnTo>
                  <a:pt x="14236" y="4909"/>
                </a:lnTo>
                <a:cubicBezTo>
                  <a:pt x="13966" y="4909"/>
                  <a:pt x="13745" y="5129"/>
                  <a:pt x="13745" y="5400"/>
                </a:cubicBezTo>
                <a:cubicBezTo>
                  <a:pt x="13745" y="5672"/>
                  <a:pt x="13966" y="5891"/>
                  <a:pt x="14236" y="5891"/>
                </a:cubicBezTo>
                <a:moveTo>
                  <a:pt x="10800" y="15709"/>
                </a:moveTo>
                <a:cubicBezTo>
                  <a:pt x="10258" y="15709"/>
                  <a:pt x="9818" y="15269"/>
                  <a:pt x="9818" y="14727"/>
                </a:cubicBezTo>
                <a:cubicBezTo>
                  <a:pt x="9818" y="14186"/>
                  <a:pt x="10258" y="13745"/>
                  <a:pt x="10800" y="13745"/>
                </a:cubicBezTo>
                <a:cubicBezTo>
                  <a:pt x="11342" y="13745"/>
                  <a:pt x="11782" y="14186"/>
                  <a:pt x="11782" y="14727"/>
                </a:cubicBezTo>
                <a:cubicBezTo>
                  <a:pt x="11782" y="15269"/>
                  <a:pt x="11342" y="15709"/>
                  <a:pt x="10800" y="15709"/>
                </a:cubicBezTo>
                <a:moveTo>
                  <a:pt x="10800" y="12764"/>
                </a:moveTo>
                <a:cubicBezTo>
                  <a:pt x="9716" y="12764"/>
                  <a:pt x="8836" y="13643"/>
                  <a:pt x="8836" y="14727"/>
                </a:cubicBezTo>
                <a:cubicBezTo>
                  <a:pt x="8836" y="15812"/>
                  <a:pt x="9716" y="16691"/>
                  <a:pt x="10800" y="16691"/>
                </a:cubicBezTo>
                <a:cubicBezTo>
                  <a:pt x="11884" y="16691"/>
                  <a:pt x="12764" y="15812"/>
                  <a:pt x="12764" y="14727"/>
                </a:cubicBezTo>
                <a:cubicBezTo>
                  <a:pt x="12764" y="13643"/>
                  <a:pt x="11884" y="12764"/>
                  <a:pt x="10800" y="12764"/>
                </a:cubicBezTo>
                <a:moveTo>
                  <a:pt x="4071" y="7711"/>
                </a:moveTo>
                <a:cubicBezTo>
                  <a:pt x="4160" y="7800"/>
                  <a:pt x="4283" y="7855"/>
                  <a:pt x="4418" y="7855"/>
                </a:cubicBezTo>
                <a:cubicBezTo>
                  <a:pt x="4689" y="7855"/>
                  <a:pt x="4909" y="7635"/>
                  <a:pt x="4909" y="7364"/>
                </a:cubicBezTo>
                <a:cubicBezTo>
                  <a:pt x="4909" y="7229"/>
                  <a:pt x="4854" y="7106"/>
                  <a:pt x="4765" y="7017"/>
                </a:cubicBezTo>
                <a:lnTo>
                  <a:pt x="3640" y="5891"/>
                </a:lnTo>
                <a:lnTo>
                  <a:pt x="7364" y="5891"/>
                </a:lnTo>
                <a:cubicBezTo>
                  <a:pt x="7634" y="5891"/>
                  <a:pt x="7855" y="5672"/>
                  <a:pt x="7855" y="5400"/>
                </a:cubicBezTo>
                <a:cubicBezTo>
                  <a:pt x="7855" y="5129"/>
                  <a:pt x="7634" y="4909"/>
                  <a:pt x="7364" y="4909"/>
                </a:cubicBezTo>
                <a:lnTo>
                  <a:pt x="3640" y="4909"/>
                </a:lnTo>
                <a:lnTo>
                  <a:pt x="4765" y="3784"/>
                </a:lnTo>
                <a:cubicBezTo>
                  <a:pt x="4854" y="3695"/>
                  <a:pt x="4909" y="3572"/>
                  <a:pt x="4909" y="3436"/>
                </a:cubicBezTo>
                <a:cubicBezTo>
                  <a:pt x="4909" y="3166"/>
                  <a:pt x="4689" y="2945"/>
                  <a:pt x="4418" y="2945"/>
                </a:cubicBezTo>
                <a:cubicBezTo>
                  <a:pt x="4283" y="2945"/>
                  <a:pt x="4160" y="3001"/>
                  <a:pt x="4071" y="3089"/>
                </a:cubicBezTo>
                <a:lnTo>
                  <a:pt x="2107" y="5053"/>
                </a:lnTo>
                <a:cubicBezTo>
                  <a:pt x="2019" y="5142"/>
                  <a:pt x="1964" y="5265"/>
                  <a:pt x="1964" y="5400"/>
                </a:cubicBezTo>
                <a:cubicBezTo>
                  <a:pt x="1964" y="5536"/>
                  <a:pt x="2019" y="5658"/>
                  <a:pt x="2107" y="5748"/>
                </a:cubicBezTo>
                <a:cubicBezTo>
                  <a:pt x="2107" y="5748"/>
                  <a:pt x="4071" y="7711"/>
                  <a:pt x="4071" y="7711"/>
                </a:cubicBezTo>
                <a:close/>
                <a:moveTo>
                  <a:pt x="20618" y="15709"/>
                </a:moveTo>
                <a:lnTo>
                  <a:pt x="19636" y="15709"/>
                </a:lnTo>
                <a:lnTo>
                  <a:pt x="19636" y="10800"/>
                </a:lnTo>
                <a:cubicBezTo>
                  <a:pt x="19636" y="9716"/>
                  <a:pt x="18757" y="8836"/>
                  <a:pt x="17673" y="8836"/>
                </a:cubicBezTo>
                <a:lnTo>
                  <a:pt x="15709" y="8836"/>
                </a:lnTo>
                <a:cubicBezTo>
                  <a:pt x="14236" y="8836"/>
                  <a:pt x="14236" y="6873"/>
                  <a:pt x="12273" y="6873"/>
                </a:cubicBezTo>
                <a:lnTo>
                  <a:pt x="9327" y="6873"/>
                </a:lnTo>
                <a:cubicBezTo>
                  <a:pt x="7364" y="6873"/>
                  <a:pt x="7364" y="8836"/>
                  <a:pt x="5891" y="8836"/>
                </a:cubicBezTo>
                <a:lnTo>
                  <a:pt x="3927" y="8836"/>
                </a:lnTo>
                <a:cubicBezTo>
                  <a:pt x="2843" y="8836"/>
                  <a:pt x="1964" y="9716"/>
                  <a:pt x="1964" y="10800"/>
                </a:cubicBezTo>
                <a:lnTo>
                  <a:pt x="1964" y="15709"/>
                </a:lnTo>
                <a:lnTo>
                  <a:pt x="982" y="15709"/>
                </a:lnTo>
                <a:lnTo>
                  <a:pt x="982" y="982"/>
                </a:lnTo>
                <a:lnTo>
                  <a:pt x="20618" y="982"/>
                </a:lnTo>
                <a:cubicBezTo>
                  <a:pt x="20618" y="982"/>
                  <a:pt x="20618" y="15709"/>
                  <a:pt x="20618" y="15709"/>
                </a:cubicBezTo>
                <a:close/>
                <a:moveTo>
                  <a:pt x="18655" y="19636"/>
                </a:moveTo>
                <a:cubicBezTo>
                  <a:pt x="18655" y="20178"/>
                  <a:pt x="18215" y="20618"/>
                  <a:pt x="17673" y="20618"/>
                </a:cubicBezTo>
                <a:lnTo>
                  <a:pt x="3927" y="20618"/>
                </a:lnTo>
                <a:cubicBezTo>
                  <a:pt x="3385" y="20618"/>
                  <a:pt x="2945" y="20178"/>
                  <a:pt x="2945" y="19636"/>
                </a:cubicBezTo>
                <a:lnTo>
                  <a:pt x="2945" y="10800"/>
                </a:lnTo>
                <a:cubicBezTo>
                  <a:pt x="2945" y="10258"/>
                  <a:pt x="3385" y="9818"/>
                  <a:pt x="3927" y="9818"/>
                </a:cubicBezTo>
                <a:lnTo>
                  <a:pt x="5891" y="9818"/>
                </a:lnTo>
                <a:cubicBezTo>
                  <a:pt x="7855" y="9818"/>
                  <a:pt x="7855" y="7855"/>
                  <a:pt x="9327" y="7855"/>
                </a:cubicBezTo>
                <a:lnTo>
                  <a:pt x="12273" y="7855"/>
                </a:lnTo>
                <a:cubicBezTo>
                  <a:pt x="13745" y="7855"/>
                  <a:pt x="13745" y="9818"/>
                  <a:pt x="15709" y="9818"/>
                </a:cubicBezTo>
                <a:lnTo>
                  <a:pt x="17673" y="9818"/>
                </a:lnTo>
                <a:cubicBezTo>
                  <a:pt x="18215" y="9818"/>
                  <a:pt x="18655" y="10258"/>
                  <a:pt x="18655" y="10800"/>
                </a:cubicBezTo>
                <a:cubicBezTo>
                  <a:pt x="18655" y="10800"/>
                  <a:pt x="18655" y="19636"/>
                  <a:pt x="18655" y="19636"/>
                </a:cubicBezTo>
                <a:close/>
                <a:moveTo>
                  <a:pt x="20618" y="0"/>
                </a:moveTo>
                <a:lnTo>
                  <a:pt x="982" y="0"/>
                </a:lnTo>
                <a:cubicBezTo>
                  <a:pt x="440" y="0"/>
                  <a:pt x="0" y="440"/>
                  <a:pt x="0" y="982"/>
                </a:cubicBezTo>
                <a:lnTo>
                  <a:pt x="0" y="15709"/>
                </a:lnTo>
                <a:cubicBezTo>
                  <a:pt x="0" y="16252"/>
                  <a:pt x="440" y="16691"/>
                  <a:pt x="982" y="16691"/>
                </a:cubicBezTo>
                <a:lnTo>
                  <a:pt x="1964" y="16691"/>
                </a:lnTo>
                <a:lnTo>
                  <a:pt x="1964" y="19636"/>
                </a:lnTo>
                <a:cubicBezTo>
                  <a:pt x="1964" y="20721"/>
                  <a:pt x="2843" y="21600"/>
                  <a:pt x="3927" y="21600"/>
                </a:cubicBezTo>
                <a:lnTo>
                  <a:pt x="17673" y="21600"/>
                </a:lnTo>
                <a:cubicBezTo>
                  <a:pt x="18757" y="21600"/>
                  <a:pt x="19636" y="20721"/>
                  <a:pt x="19636" y="19636"/>
                </a:cubicBezTo>
                <a:lnTo>
                  <a:pt x="19636" y="16691"/>
                </a:lnTo>
                <a:lnTo>
                  <a:pt x="20618" y="16691"/>
                </a:lnTo>
                <a:cubicBezTo>
                  <a:pt x="21160" y="16691"/>
                  <a:pt x="21600" y="16252"/>
                  <a:pt x="21600" y="15709"/>
                </a:cubicBezTo>
                <a:lnTo>
                  <a:pt x="21600" y="982"/>
                </a:lnTo>
                <a:cubicBezTo>
                  <a:pt x="21600" y="440"/>
                  <a:pt x="21160" y="0"/>
                  <a:pt x="20618" y="0"/>
                </a:cubicBezTo>
                <a:moveTo>
                  <a:pt x="10800" y="17673"/>
                </a:moveTo>
                <a:cubicBezTo>
                  <a:pt x="9173" y="17673"/>
                  <a:pt x="7855" y="16354"/>
                  <a:pt x="7855" y="14727"/>
                </a:cubicBezTo>
                <a:cubicBezTo>
                  <a:pt x="7855" y="13101"/>
                  <a:pt x="9173" y="11782"/>
                  <a:pt x="10800" y="11782"/>
                </a:cubicBezTo>
                <a:cubicBezTo>
                  <a:pt x="12427" y="11782"/>
                  <a:pt x="13745" y="13101"/>
                  <a:pt x="13745" y="14727"/>
                </a:cubicBezTo>
                <a:cubicBezTo>
                  <a:pt x="13745" y="16354"/>
                  <a:pt x="12427" y="17673"/>
                  <a:pt x="10800" y="17673"/>
                </a:cubicBezTo>
                <a:moveTo>
                  <a:pt x="10800" y="10800"/>
                </a:moveTo>
                <a:cubicBezTo>
                  <a:pt x="8631" y="10800"/>
                  <a:pt x="6873" y="12558"/>
                  <a:pt x="6873" y="14727"/>
                </a:cubicBezTo>
                <a:cubicBezTo>
                  <a:pt x="6873" y="16897"/>
                  <a:pt x="8631" y="18655"/>
                  <a:pt x="10800" y="18655"/>
                </a:cubicBezTo>
                <a:cubicBezTo>
                  <a:pt x="12969" y="18655"/>
                  <a:pt x="14727" y="16897"/>
                  <a:pt x="14727" y="14727"/>
                </a:cubicBezTo>
                <a:cubicBezTo>
                  <a:pt x="14727" y="12558"/>
                  <a:pt x="12969" y="10800"/>
                  <a:pt x="10800" y="108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28" name="形状"/>
          <p:cNvSpPr/>
          <p:nvPr/>
        </p:nvSpPr>
        <p:spPr>
          <a:xfrm>
            <a:off x="1948968"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7855"/>
                </a:moveTo>
                <a:cubicBezTo>
                  <a:pt x="16052" y="7855"/>
                  <a:pt x="16376" y="7925"/>
                  <a:pt x="16682" y="8033"/>
                </a:cubicBezTo>
                <a:cubicBezTo>
                  <a:pt x="16684" y="7973"/>
                  <a:pt x="16691" y="7915"/>
                  <a:pt x="16691" y="7855"/>
                </a:cubicBezTo>
                <a:cubicBezTo>
                  <a:pt x="16691" y="5686"/>
                  <a:pt x="14932" y="3927"/>
                  <a:pt x="12764" y="3927"/>
                </a:cubicBezTo>
                <a:cubicBezTo>
                  <a:pt x="11311" y="3927"/>
                  <a:pt x="10045" y="4718"/>
                  <a:pt x="9366" y="5891"/>
                </a:cubicBezTo>
                <a:lnTo>
                  <a:pt x="10309" y="5891"/>
                </a:lnTo>
                <a:cubicBezTo>
                  <a:pt x="10401" y="5891"/>
                  <a:pt x="10481" y="5904"/>
                  <a:pt x="10567" y="5910"/>
                </a:cubicBezTo>
                <a:cubicBezTo>
                  <a:pt x="11107" y="5301"/>
                  <a:pt x="11886" y="4909"/>
                  <a:pt x="12764" y="4909"/>
                </a:cubicBezTo>
                <a:cubicBezTo>
                  <a:pt x="14390" y="4909"/>
                  <a:pt x="15709" y="6228"/>
                  <a:pt x="15709" y="7855"/>
                </a:cubicBezTo>
                <a:moveTo>
                  <a:pt x="11716" y="6199"/>
                </a:moveTo>
                <a:cubicBezTo>
                  <a:pt x="12102" y="6387"/>
                  <a:pt x="12403" y="6637"/>
                  <a:pt x="12649" y="6884"/>
                </a:cubicBezTo>
                <a:cubicBezTo>
                  <a:pt x="12687" y="6880"/>
                  <a:pt x="12724" y="6873"/>
                  <a:pt x="12764" y="6873"/>
                </a:cubicBezTo>
                <a:cubicBezTo>
                  <a:pt x="13306" y="6873"/>
                  <a:pt x="13745" y="7313"/>
                  <a:pt x="13745" y="7855"/>
                </a:cubicBezTo>
                <a:lnTo>
                  <a:pt x="14727" y="7855"/>
                </a:lnTo>
                <a:cubicBezTo>
                  <a:pt x="14727" y="6770"/>
                  <a:pt x="13848" y="5891"/>
                  <a:pt x="12764" y="5891"/>
                </a:cubicBezTo>
                <a:cubicBezTo>
                  <a:pt x="12377" y="5891"/>
                  <a:pt x="12020" y="6006"/>
                  <a:pt x="11716" y="6199"/>
                </a:cubicBezTo>
                <a:moveTo>
                  <a:pt x="19636" y="1964"/>
                </a:moveTo>
                <a:lnTo>
                  <a:pt x="17673" y="1964"/>
                </a:lnTo>
                <a:cubicBezTo>
                  <a:pt x="16200" y="1964"/>
                  <a:pt x="16200" y="0"/>
                  <a:pt x="14236" y="0"/>
                </a:cubicBezTo>
                <a:lnTo>
                  <a:pt x="11291" y="0"/>
                </a:lnTo>
                <a:cubicBezTo>
                  <a:pt x="9327" y="0"/>
                  <a:pt x="9327" y="1964"/>
                  <a:pt x="7855" y="1964"/>
                </a:cubicBezTo>
                <a:lnTo>
                  <a:pt x="5891" y="1964"/>
                </a:lnTo>
                <a:cubicBezTo>
                  <a:pt x="4806" y="1964"/>
                  <a:pt x="3927" y="2843"/>
                  <a:pt x="3927" y="3927"/>
                </a:cubicBezTo>
                <a:lnTo>
                  <a:pt x="3927" y="7855"/>
                </a:lnTo>
                <a:cubicBezTo>
                  <a:pt x="4125" y="7855"/>
                  <a:pt x="4236" y="7769"/>
                  <a:pt x="4627" y="7318"/>
                </a:cubicBezTo>
                <a:cubicBezTo>
                  <a:pt x="4712" y="7220"/>
                  <a:pt x="4807" y="7113"/>
                  <a:pt x="4909" y="7005"/>
                </a:cubicBezTo>
                <a:lnTo>
                  <a:pt x="4909" y="3927"/>
                </a:lnTo>
                <a:cubicBezTo>
                  <a:pt x="4909" y="3386"/>
                  <a:pt x="5349" y="2945"/>
                  <a:pt x="5891" y="2945"/>
                </a:cubicBezTo>
                <a:lnTo>
                  <a:pt x="7855" y="2945"/>
                </a:lnTo>
                <a:cubicBezTo>
                  <a:pt x="9818" y="2945"/>
                  <a:pt x="9818" y="982"/>
                  <a:pt x="11291" y="982"/>
                </a:cubicBezTo>
                <a:lnTo>
                  <a:pt x="14236" y="982"/>
                </a:lnTo>
                <a:cubicBezTo>
                  <a:pt x="15709" y="982"/>
                  <a:pt x="15709" y="2945"/>
                  <a:pt x="17673" y="2945"/>
                </a:cubicBezTo>
                <a:lnTo>
                  <a:pt x="19636" y="2945"/>
                </a:lnTo>
                <a:cubicBezTo>
                  <a:pt x="20178" y="2945"/>
                  <a:pt x="20618" y="3386"/>
                  <a:pt x="20618" y="3927"/>
                </a:cubicBezTo>
                <a:lnTo>
                  <a:pt x="20618" y="12764"/>
                </a:lnTo>
                <a:cubicBezTo>
                  <a:pt x="20618" y="13306"/>
                  <a:pt x="20178" y="13745"/>
                  <a:pt x="19636" y="13745"/>
                </a:cubicBezTo>
                <a:lnTo>
                  <a:pt x="18655" y="13745"/>
                </a:lnTo>
                <a:lnTo>
                  <a:pt x="18655" y="14727"/>
                </a:lnTo>
                <a:lnTo>
                  <a:pt x="19636" y="14727"/>
                </a:lnTo>
                <a:cubicBezTo>
                  <a:pt x="20721" y="14727"/>
                  <a:pt x="21600" y="13849"/>
                  <a:pt x="21600" y="12764"/>
                </a:cubicBezTo>
                <a:lnTo>
                  <a:pt x="21600" y="3927"/>
                </a:lnTo>
                <a:cubicBezTo>
                  <a:pt x="21600" y="2843"/>
                  <a:pt x="20721" y="1964"/>
                  <a:pt x="19636" y="19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9636" y="4909"/>
                </a:moveTo>
                <a:cubicBezTo>
                  <a:pt x="19636" y="4367"/>
                  <a:pt x="19197" y="3927"/>
                  <a:pt x="18655" y="3927"/>
                </a:cubicBezTo>
                <a:cubicBezTo>
                  <a:pt x="18113" y="3927"/>
                  <a:pt x="17673" y="4367"/>
                  <a:pt x="17673" y="4909"/>
                </a:cubicBezTo>
                <a:cubicBezTo>
                  <a:pt x="17673" y="5451"/>
                  <a:pt x="18113" y="5891"/>
                  <a:pt x="18655" y="5891"/>
                </a:cubicBezTo>
                <a:cubicBezTo>
                  <a:pt x="19197" y="5891"/>
                  <a:pt x="19636" y="5451"/>
                  <a:pt x="19636" y="4909"/>
                </a:cubicBezTo>
                <a:moveTo>
                  <a:pt x="19145" y="7364"/>
                </a:moveTo>
                <a:cubicBezTo>
                  <a:pt x="19145" y="7093"/>
                  <a:pt x="18925" y="6873"/>
                  <a:pt x="18655" y="6873"/>
                </a:cubicBezTo>
                <a:cubicBezTo>
                  <a:pt x="18384" y="6873"/>
                  <a:pt x="18164" y="7093"/>
                  <a:pt x="18164" y="7364"/>
                </a:cubicBezTo>
                <a:cubicBezTo>
                  <a:pt x="18164" y="7635"/>
                  <a:pt x="18384" y="7855"/>
                  <a:pt x="18655" y="7855"/>
                </a:cubicBezTo>
                <a:cubicBezTo>
                  <a:pt x="18925" y="7855"/>
                  <a:pt x="19145" y="7635"/>
                  <a:pt x="19145" y="7364"/>
                </a:cubicBezTo>
                <a:moveTo>
                  <a:pt x="8836" y="15709"/>
                </a:moveTo>
                <a:cubicBezTo>
                  <a:pt x="8294" y="15709"/>
                  <a:pt x="7855" y="15269"/>
                  <a:pt x="7855" y="14727"/>
                </a:cubicBezTo>
                <a:cubicBezTo>
                  <a:pt x="7855" y="14186"/>
                  <a:pt x="8294"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4727" y="10800"/>
                </a:moveTo>
                <a:cubicBezTo>
                  <a:pt x="14185" y="10800"/>
                  <a:pt x="13745" y="11240"/>
                  <a:pt x="13745" y="11782"/>
                </a:cubicBezTo>
                <a:cubicBezTo>
                  <a:pt x="13745" y="12325"/>
                  <a:pt x="14185" y="12764"/>
                  <a:pt x="14727" y="12764"/>
                </a:cubicBezTo>
                <a:cubicBezTo>
                  <a:pt x="15269" y="12764"/>
                  <a:pt x="15709" y="12325"/>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7"/>
                  <a:pt x="6668" y="18655"/>
                  <a:pt x="8836" y="18655"/>
                </a:cubicBezTo>
                <a:cubicBezTo>
                  <a:pt x="11005" y="18655"/>
                  <a:pt x="12764" y="16897"/>
                  <a:pt x="12764" y="14727"/>
                </a:cubicBezTo>
                <a:cubicBezTo>
                  <a:pt x="12764" y="12558"/>
                  <a:pt x="11005" y="10800"/>
                  <a:pt x="8836" y="108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29" name="形状"/>
          <p:cNvSpPr/>
          <p:nvPr/>
        </p:nvSpPr>
        <p:spPr>
          <a:xfrm>
            <a:off x="2482229"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30" name="形状"/>
          <p:cNvSpPr/>
          <p:nvPr/>
        </p:nvSpPr>
        <p:spPr>
          <a:xfrm>
            <a:off x="3015490"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18" y="7855"/>
                </a:moveTo>
                <a:lnTo>
                  <a:pt x="7855" y="7855"/>
                </a:lnTo>
                <a:lnTo>
                  <a:pt x="7855" y="9818"/>
                </a:lnTo>
                <a:lnTo>
                  <a:pt x="9818" y="9818"/>
                </a:lnTo>
                <a:cubicBezTo>
                  <a:pt x="9818" y="9818"/>
                  <a:pt x="9818" y="7855"/>
                  <a:pt x="9818" y="7855"/>
                </a:cubicBezTo>
                <a:close/>
                <a:moveTo>
                  <a:pt x="5891" y="7855"/>
                </a:moveTo>
                <a:lnTo>
                  <a:pt x="3927" y="7855"/>
                </a:lnTo>
                <a:lnTo>
                  <a:pt x="3927" y="9818"/>
                </a:lnTo>
                <a:lnTo>
                  <a:pt x="5891" y="9818"/>
                </a:lnTo>
                <a:cubicBezTo>
                  <a:pt x="5891" y="9818"/>
                  <a:pt x="5891" y="7855"/>
                  <a:pt x="5891" y="7855"/>
                </a:cubicBezTo>
                <a:close/>
                <a:moveTo>
                  <a:pt x="13745" y="7855"/>
                </a:moveTo>
                <a:lnTo>
                  <a:pt x="11782" y="7855"/>
                </a:lnTo>
                <a:lnTo>
                  <a:pt x="11782" y="9818"/>
                </a:lnTo>
                <a:lnTo>
                  <a:pt x="13745" y="9818"/>
                </a:lnTo>
                <a:cubicBezTo>
                  <a:pt x="13745" y="9818"/>
                  <a:pt x="13745" y="7855"/>
                  <a:pt x="13745" y="7855"/>
                </a:cubicBezTo>
                <a:close/>
                <a:moveTo>
                  <a:pt x="7855" y="13745"/>
                </a:moveTo>
                <a:lnTo>
                  <a:pt x="9818" y="13745"/>
                </a:lnTo>
                <a:lnTo>
                  <a:pt x="9818" y="11782"/>
                </a:lnTo>
                <a:lnTo>
                  <a:pt x="7855" y="11782"/>
                </a:lnTo>
                <a:cubicBezTo>
                  <a:pt x="7855" y="11782"/>
                  <a:pt x="7855" y="13745"/>
                  <a:pt x="7855" y="13745"/>
                </a:cubicBezTo>
                <a:close/>
                <a:moveTo>
                  <a:pt x="13745" y="11782"/>
                </a:moveTo>
                <a:lnTo>
                  <a:pt x="15709" y="11782"/>
                </a:lnTo>
                <a:lnTo>
                  <a:pt x="15709" y="9818"/>
                </a:lnTo>
                <a:lnTo>
                  <a:pt x="13745" y="9818"/>
                </a:lnTo>
                <a:cubicBezTo>
                  <a:pt x="13745" y="9818"/>
                  <a:pt x="13745" y="11782"/>
                  <a:pt x="13745" y="11782"/>
                </a:cubicBezTo>
                <a:close/>
                <a:moveTo>
                  <a:pt x="5891" y="11782"/>
                </a:moveTo>
                <a:lnTo>
                  <a:pt x="3927" y="11782"/>
                </a:lnTo>
                <a:lnTo>
                  <a:pt x="3927" y="13745"/>
                </a:lnTo>
                <a:lnTo>
                  <a:pt x="5891" y="13745"/>
                </a:lnTo>
                <a:cubicBezTo>
                  <a:pt x="5891" y="13745"/>
                  <a:pt x="5891" y="11782"/>
                  <a:pt x="5891" y="11782"/>
                </a:cubicBezTo>
                <a:close/>
                <a:moveTo>
                  <a:pt x="11782" y="13745"/>
                </a:moveTo>
                <a:lnTo>
                  <a:pt x="13745" y="13745"/>
                </a:lnTo>
                <a:lnTo>
                  <a:pt x="13745" y="11782"/>
                </a:lnTo>
                <a:lnTo>
                  <a:pt x="11782" y="11782"/>
                </a:lnTo>
                <a:cubicBezTo>
                  <a:pt x="11782" y="11782"/>
                  <a:pt x="11782" y="13745"/>
                  <a:pt x="11782" y="13745"/>
                </a:cubicBezTo>
                <a:close/>
                <a:moveTo>
                  <a:pt x="13745" y="15709"/>
                </a:moveTo>
                <a:lnTo>
                  <a:pt x="15709" y="15709"/>
                </a:lnTo>
                <a:lnTo>
                  <a:pt x="15709" y="13745"/>
                </a:lnTo>
                <a:lnTo>
                  <a:pt x="13745" y="13745"/>
                </a:lnTo>
                <a:cubicBezTo>
                  <a:pt x="13745" y="13745"/>
                  <a:pt x="13745" y="15709"/>
                  <a:pt x="13745" y="15709"/>
                </a:cubicBezTo>
                <a:close/>
                <a:moveTo>
                  <a:pt x="17673" y="7855"/>
                </a:moveTo>
                <a:lnTo>
                  <a:pt x="19636" y="7855"/>
                </a:lnTo>
                <a:lnTo>
                  <a:pt x="19636" y="5891"/>
                </a:lnTo>
                <a:lnTo>
                  <a:pt x="17673" y="5891"/>
                </a:lnTo>
                <a:cubicBezTo>
                  <a:pt x="17673" y="5891"/>
                  <a:pt x="17673" y="7855"/>
                  <a:pt x="17673" y="7855"/>
                </a:cubicBezTo>
                <a:close/>
                <a:moveTo>
                  <a:pt x="15709" y="9818"/>
                </a:moveTo>
                <a:lnTo>
                  <a:pt x="17673" y="9818"/>
                </a:lnTo>
                <a:lnTo>
                  <a:pt x="17673" y="7855"/>
                </a:lnTo>
                <a:lnTo>
                  <a:pt x="15709" y="7855"/>
                </a:lnTo>
                <a:cubicBezTo>
                  <a:pt x="15709" y="7855"/>
                  <a:pt x="15709" y="9818"/>
                  <a:pt x="15709" y="9818"/>
                </a:cubicBezTo>
                <a:close/>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2"/>
                  <a:pt x="13782" y="1233"/>
                </a:cubicBezTo>
                <a:lnTo>
                  <a:pt x="11088" y="3927"/>
                </a:lnTo>
                <a:lnTo>
                  <a:pt x="10513" y="3927"/>
                </a:lnTo>
                <a:lnTo>
                  <a:pt x="7818" y="1233"/>
                </a:lnTo>
                <a:cubicBezTo>
                  <a:pt x="7839" y="1152"/>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0"/>
                  <a:pt x="4147" y="21600"/>
                  <a:pt x="4418" y="21600"/>
                </a:cubicBezTo>
                <a:cubicBezTo>
                  <a:pt x="4689" y="21600"/>
                  <a:pt x="4909" y="21380"/>
                  <a:pt x="4909" y="21109"/>
                </a:cubicBezTo>
                <a:lnTo>
                  <a:pt x="4909" y="20618"/>
                </a:lnTo>
                <a:lnTo>
                  <a:pt x="16691" y="20618"/>
                </a:lnTo>
                <a:lnTo>
                  <a:pt x="16691" y="21109"/>
                </a:lnTo>
                <a:cubicBezTo>
                  <a:pt x="16691" y="21380"/>
                  <a:pt x="16911" y="21600"/>
                  <a:pt x="17182" y="21600"/>
                </a:cubicBezTo>
                <a:cubicBezTo>
                  <a:pt x="17453" y="21600"/>
                  <a:pt x="17673" y="21380"/>
                  <a:pt x="17673" y="21109"/>
                </a:cubicBezTo>
                <a:lnTo>
                  <a:pt x="17673" y="19637"/>
                </a:lnTo>
                <a:lnTo>
                  <a:pt x="19636" y="19637"/>
                </a:lnTo>
                <a:cubicBezTo>
                  <a:pt x="20721" y="19637"/>
                  <a:pt x="21600" y="18757"/>
                  <a:pt x="21600" y="17673"/>
                </a:cubicBezTo>
                <a:lnTo>
                  <a:pt x="21600" y="5891"/>
                </a:lnTo>
                <a:cubicBezTo>
                  <a:pt x="21600" y="4806"/>
                  <a:pt x="20721" y="3927"/>
                  <a:pt x="19636" y="3927"/>
                </a:cubicBezTo>
                <a:moveTo>
                  <a:pt x="5891" y="15709"/>
                </a:moveTo>
                <a:lnTo>
                  <a:pt x="7855" y="15709"/>
                </a:lnTo>
                <a:lnTo>
                  <a:pt x="7855" y="13745"/>
                </a:lnTo>
                <a:lnTo>
                  <a:pt x="5891" y="13745"/>
                </a:lnTo>
                <a:cubicBezTo>
                  <a:pt x="5891" y="13745"/>
                  <a:pt x="5891" y="15709"/>
                  <a:pt x="5891" y="15709"/>
                </a:cubicBezTo>
                <a:close/>
                <a:moveTo>
                  <a:pt x="9818" y="15709"/>
                </a:moveTo>
                <a:lnTo>
                  <a:pt x="11782" y="15709"/>
                </a:lnTo>
                <a:lnTo>
                  <a:pt x="11782" y="13745"/>
                </a:lnTo>
                <a:lnTo>
                  <a:pt x="9818" y="13745"/>
                </a:lnTo>
                <a:cubicBezTo>
                  <a:pt x="9818" y="13745"/>
                  <a:pt x="9818" y="15709"/>
                  <a:pt x="9818" y="15709"/>
                </a:cubicBezTo>
                <a:close/>
                <a:moveTo>
                  <a:pt x="7855" y="9818"/>
                </a:moveTo>
                <a:lnTo>
                  <a:pt x="5891" y="9818"/>
                </a:lnTo>
                <a:lnTo>
                  <a:pt x="5891" y="11782"/>
                </a:lnTo>
                <a:lnTo>
                  <a:pt x="7855" y="11782"/>
                </a:lnTo>
                <a:cubicBezTo>
                  <a:pt x="7855" y="11782"/>
                  <a:pt x="7855" y="9818"/>
                  <a:pt x="7855" y="9818"/>
                </a:cubicBezTo>
                <a:close/>
                <a:moveTo>
                  <a:pt x="15709" y="13745"/>
                </a:moveTo>
                <a:lnTo>
                  <a:pt x="17673" y="13745"/>
                </a:lnTo>
                <a:lnTo>
                  <a:pt x="17673" y="11782"/>
                </a:lnTo>
                <a:lnTo>
                  <a:pt x="15709" y="11782"/>
                </a:lnTo>
                <a:cubicBezTo>
                  <a:pt x="15709" y="11782"/>
                  <a:pt x="15709" y="13745"/>
                  <a:pt x="15709" y="13745"/>
                </a:cubicBezTo>
                <a:close/>
                <a:moveTo>
                  <a:pt x="1964" y="7855"/>
                </a:moveTo>
                <a:lnTo>
                  <a:pt x="3927" y="7855"/>
                </a:lnTo>
                <a:lnTo>
                  <a:pt x="3927" y="5891"/>
                </a:lnTo>
                <a:lnTo>
                  <a:pt x="1964" y="5891"/>
                </a:lnTo>
                <a:cubicBezTo>
                  <a:pt x="1964" y="5891"/>
                  <a:pt x="1964" y="7855"/>
                  <a:pt x="1964" y="7855"/>
                </a:cubicBezTo>
                <a:close/>
                <a:moveTo>
                  <a:pt x="3927" y="17673"/>
                </a:moveTo>
                <a:lnTo>
                  <a:pt x="5891" y="17673"/>
                </a:lnTo>
                <a:lnTo>
                  <a:pt x="5891" y="15709"/>
                </a:lnTo>
                <a:lnTo>
                  <a:pt x="3927" y="15709"/>
                </a:lnTo>
                <a:cubicBezTo>
                  <a:pt x="3927" y="15709"/>
                  <a:pt x="3927" y="17673"/>
                  <a:pt x="3927" y="17673"/>
                </a:cubicBezTo>
                <a:close/>
                <a:moveTo>
                  <a:pt x="11782" y="5891"/>
                </a:moveTo>
                <a:lnTo>
                  <a:pt x="9818" y="5891"/>
                </a:lnTo>
                <a:lnTo>
                  <a:pt x="9818" y="7855"/>
                </a:lnTo>
                <a:lnTo>
                  <a:pt x="11782" y="7855"/>
                </a:lnTo>
                <a:cubicBezTo>
                  <a:pt x="11782" y="7855"/>
                  <a:pt x="11782" y="5891"/>
                  <a:pt x="11782" y="5891"/>
                </a:cubicBezTo>
                <a:close/>
                <a:moveTo>
                  <a:pt x="7855" y="5891"/>
                </a:moveTo>
                <a:lnTo>
                  <a:pt x="5891" y="5891"/>
                </a:lnTo>
                <a:lnTo>
                  <a:pt x="5891" y="7855"/>
                </a:lnTo>
                <a:lnTo>
                  <a:pt x="7855" y="7855"/>
                </a:lnTo>
                <a:cubicBezTo>
                  <a:pt x="7855" y="7855"/>
                  <a:pt x="7855" y="5891"/>
                  <a:pt x="7855" y="5891"/>
                </a:cubicBezTo>
                <a:close/>
                <a:moveTo>
                  <a:pt x="1964" y="15709"/>
                </a:moveTo>
                <a:lnTo>
                  <a:pt x="3927" y="15709"/>
                </a:lnTo>
                <a:lnTo>
                  <a:pt x="3927" y="13745"/>
                </a:lnTo>
                <a:lnTo>
                  <a:pt x="1964" y="13745"/>
                </a:lnTo>
                <a:cubicBezTo>
                  <a:pt x="1964" y="13745"/>
                  <a:pt x="1964" y="15709"/>
                  <a:pt x="1964" y="15709"/>
                </a:cubicBezTo>
                <a:close/>
                <a:moveTo>
                  <a:pt x="1964" y="11782"/>
                </a:moveTo>
                <a:lnTo>
                  <a:pt x="3927" y="11782"/>
                </a:lnTo>
                <a:lnTo>
                  <a:pt x="3927" y="9818"/>
                </a:lnTo>
                <a:lnTo>
                  <a:pt x="1964" y="9818"/>
                </a:lnTo>
                <a:cubicBezTo>
                  <a:pt x="1964" y="9818"/>
                  <a:pt x="1964" y="11782"/>
                  <a:pt x="1964" y="11782"/>
                </a:cubicBezTo>
                <a:close/>
                <a:moveTo>
                  <a:pt x="7855" y="17673"/>
                </a:moveTo>
                <a:lnTo>
                  <a:pt x="9818" y="17673"/>
                </a:lnTo>
                <a:lnTo>
                  <a:pt x="9818" y="15709"/>
                </a:lnTo>
                <a:lnTo>
                  <a:pt x="7855" y="15709"/>
                </a:lnTo>
                <a:cubicBezTo>
                  <a:pt x="7855" y="15709"/>
                  <a:pt x="7855" y="17673"/>
                  <a:pt x="7855" y="17673"/>
                </a:cubicBezTo>
                <a:close/>
                <a:moveTo>
                  <a:pt x="11782" y="17673"/>
                </a:moveTo>
                <a:lnTo>
                  <a:pt x="13745" y="17673"/>
                </a:lnTo>
                <a:lnTo>
                  <a:pt x="13745" y="15709"/>
                </a:lnTo>
                <a:lnTo>
                  <a:pt x="11782" y="15709"/>
                </a:lnTo>
                <a:cubicBezTo>
                  <a:pt x="11782" y="15709"/>
                  <a:pt x="11782" y="17673"/>
                  <a:pt x="11782" y="17673"/>
                </a:cubicBezTo>
                <a:close/>
                <a:moveTo>
                  <a:pt x="15709" y="17673"/>
                </a:moveTo>
                <a:lnTo>
                  <a:pt x="17673" y="17673"/>
                </a:lnTo>
                <a:lnTo>
                  <a:pt x="17673" y="15709"/>
                </a:lnTo>
                <a:lnTo>
                  <a:pt x="15709" y="15709"/>
                </a:lnTo>
                <a:cubicBezTo>
                  <a:pt x="15709" y="15709"/>
                  <a:pt x="15709" y="17673"/>
                  <a:pt x="15709" y="17673"/>
                </a:cubicBezTo>
                <a:close/>
                <a:moveTo>
                  <a:pt x="11782" y="9818"/>
                </a:moveTo>
                <a:lnTo>
                  <a:pt x="9818" y="9818"/>
                </a:lnTo>
                <a:lnTo>
                  <a:pt x="9818" y="11782"/>
                </a:lnTo>
                <a:lnTo>
                  <a:pt x="11782" y="11782"/>
                </a:lnTo>
                <a:cubicBezTo>
                  <a:pt x="11782" y="11782"/>
                  <a:pt x="11782" y="9818"/>
                  <a:pt x="11782" y="9818"/>
                </a:cubicBezTo>
                <a:close/>
                <a:moveTo>
                  <a:pt x="19636" y="9818"/>
                </a:moveTo>
                <a:lnTo>
                  <a:pt x="17673" y="9818"/>
                </a:lnTo>
                <a:lnTo>
                  <a:pt x="17673" y="11782"/>
                </a:lnTo>
                <a:lnTo>
                  <a:pt x="19636" y="11782"/>
                </a:lnTo>
                <a:cubicBezTo>
                  <a:pt x="19636" y="11782"/>
                  <a:pt x="19636" y="9818"/>
                  <a:pt x="19636" y="9818"/>
                </a:cubicBezTo>
                <a:close/>
                <a:moveTo>
                  <a:pt x="19636" y="13745"/>
                </a:moveTo>
                <a:lnTo>
                  <a:pt x="17673" y="13745"/>
                </a:lnTo>
                <a:lnTo>
                  <a:pt x="17673" y="15709"/>
                </a:lnTo>
                <a:lnTo>
                  <a:pt x="19636" y="15709"/>
                </a:lnTo>
                <a:cubicBezTo>
                  <a:pt x="19636" y="15709"/>
                  <a:pt x="19636" y="13745"/>
                  <a:pt x="19636" y="13745"/>
                </a:cubicBezTo>
                <a:close/>
                <a:moveTo>
                  <a:pt x="15709" y="5891"/>
                </a:moveTo>
                <a:lnTo>
                  <a:pt x="13745" y="5891"/>
                </a:lnTo>
                <a:lnTo>
                  <a:pt x="13745" y="7855"/>
                </a:lnTo>
                <a:lnTo>
                  <a:pt x="15709" y="7855"/>
                </a:lnTo>
                <a:cubicBezTo>
                  <a:pt x="15709" y="7855"/>
                  <a:pt x="15709" y="5891"/>
                  <a:pt x="15709" y="5891"/>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31" name="形状"/>
          <p:cNvSpPr/>
          <p:nvPr/>
        </p:nvSpPr>
        <p:spPr>
          <a:xfrm>
            <a:off x="3548752"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1782"/>
                </a:moveTo>
                <a:cubicBezTo>
                  <a:pt x="18383" y="11782"/>
                  <a:pt x="18164" y="12002"/>
                  <a:pt x="18164" y="12273"/>
                </a:cubicBezTo>
                <a:cubicBezTo>
                  <a:pt x="18164" y="12544"/>
                  <a:pt x="18383" y="12764"/>
                  <a:pt x="18655" y="12764"/>
                </a:cubicBezTo>
                <a:cubicBezTo>
                  <a:pt x="18926" y="12764"/>
                  <a:pt x="19145" y="12544"/>
                  <a:pt x="19145" y="12273"/>
                </a:cubicBezTo>
                <a:cubicBezTo>
                  <a:pt x="19145" y="12002"/>
                  <a:pt x="18926" y="11782"/>
                  <a:pt x="18655" y="11782"/>
                </a:cubicBezTo>
                <a:moveTo>
                  <a:pt x="18655" y="13745"/>
                </a:moveTo>
                <a:cubicBezTo>
                  <a:pt x="18383" y="13745"/>
                  <a:pt x="18164" y="13966"/>
                  <a:pt x="18164" y="14236"/>
                </a:cubicBezTo>
                <a:cubicBezTo>
                  <a:pt x="18164" y="14508"/>
                  <a:pt x="18383" y="14727"/>
                  <a:pt x="18655" y="14727"/>
                </a:cubicBezTo>
                <a:cubicBezTo>
                  <a:pt x="18926" y="14727"/>
                  <a:pt x="19145" y="14508"/>
                  <a:pt x="19145" y="14236"/>
                </a:cubicBezTo>
                <a:cubicBezTo>
                  <a:pt x="19145" y="13966"/>
                  <a:pt x="18926" y="13745"/>
                  <a:pt x="18655" y="13745"/>
                </a:cubicBezTo>
                <a:moveTo>
                  <a:pt x="20618" y="19636"/>
                </a:moveTo>
                <a:cubicBezTo>
                  <a:pt x="20618" y="20178"/>
                  <a:pt x="20178" y="20618"/>
                  <a:pt x="19636" y="20618"/>
                </a:cubicBezTo>
                <a:lnTo>
                  <a:pt x="16691" y="20618"/>
                </a:lnTo>
                <a:lnTo>
                  <a:pt x="16691" y="6873"/>
                </a:lnTo>
                <a:lnTo>
                  <a:pt x="19636" y="6873"/>
                </a:lnTo>
                <a:cubicBezTo>
                  <a:pt x="20178" y="6873"/>
                  <a:pt x="20618" y="7313"/>
                  <a:pt x="20618" y="7855"/>
                </a:cubicBezTo>
                <a:cubicBezTo>
                  <a:pt x="20618" y="7855"/>
                  <a:pt x="20618" y="19636"/>
                  <a:pt x="20618" y="19636"/>
                </a:cubicBezTo>
                <a:close/>
                <a:moveTo>
                  <a:pt x="15709" y="20618"/>
                </a:moveTo>
                <a:lnTo>
                  <a:pt x="1964" y="20618"/>
                </a:lnTo>
                <a:cubicBezTo>
                  <a:pt x="1422" y="20618"/>
                  <a:pt x="982" y="20178"/>
                  <a:pt x="982" y="19636"/>
                </a:cubicBezTo>
                <a:lnTo>
                  <a:pt x="982" y="7855"/>
                </a:lnTo>
                <a:cubicBezTo>
                  <a:pt x="982" y="7313"/>
                  <a:pt x="1422" y="6873"/>
                  <a:pt x="1964" y="6873"/>
                </a:cubicBezTo>
                <a:lnTo>
                  <a:pt x="15709" y="6873"/>
                </a:lnTo>
                <a:cubicBezTo>
                  <a:pt x="15709" y="6873"/>
                  <a:pt x="15709" y="20618"/>
                  <a:pt x="15709" y="20618"/>
                </a:cubicBezTo>
                <a:close/>
                <a:moveTo>
                  <a:pt x="19636" y="5891"/>
                </a:moveTo>
                <a:lnTo>
                  <a:pt x="13205" y="5891"/>
                </a:lnTo>
                <a:cubicBezTo>
                  <a:pt x="13069" y="5222"/>
                  <a:pt x="12657" y="4657"/>
                  <a:pt x="12097" y="4306"/>
                </a:cubicBezTo>
                <a:lnTo>
                  <a:pt x="14476" y="1927"/>
                </a:lnTo>
                <a:cubicBezTo>
                  <a:pt x="14557" y="1949"/>
                  <a:pt x="14640" y="1964"/>
                  <a:pt x="14727" y="1964"/>
                </a:cubicBezTo>
                <a:cubicBezTo>
                  <a:pt x="15269" y="1964"/>
                  <a:pt x="15709" y="1524"/>
                  <a:pt x="15709" y="982"/>
                </a:cubicBezTo>
                <a:cubicBezTo>
                  <a:pt x="15709" y="440"/>
                  <a:pt x="15269" y="0"/>
                  <a:pt x="14727" y="0"/>
                </a:cubicBezTo>
                <a:cubicBezTo>
                  <a:pt x="14186" y="0"/>
                  <a:pt x="13745" y="440"/>
                  <a:pt x="13745" y="982"/>
                </a:cubicBezTo>
                <a:cubicBezTo>
                  <a:pt x="13745" y="1070"/>
                  <a:pt x="13761" y="1153"/>
                  <a:pt x="13782" y="1233"/>
                </a:cubicBezTo>
                <a:lnTo>
                  <a:pt x="11061" y="3954"/>
                </a:lnTo>
                <a:cubicBezTo>
                  <a:pt x="10975" y="3945"/>
                  <a:pt x="10889" y="3927"/>
                  <a:pt x="10800" y="3927"/>
                </a:cubicBezTo>
                <a:cubicBezTo>
                  <a:pt x="10711" y="3927"/>
                  <a:pt x="10625" y="3945"/>
                  <a:pt x="10539" y="3954"/>
                </a:cubicBezTo>
                <a:lnTo>
                  <a:pt x="7818" y="1233"/>
                </a:lnTo>
                <a:cubicBezTo>
                  <a:pt x="7839" y="1153"/>
                  <a:pt x="7855" y="1070"/>
                  <a:pt x="7855" y="982"/>
                </a:cubicBezTo>
                <a:cubicBezTo>
                  <a:pt x="7855" y="440"/>
                  <a:pt x="7414" y="0"/>
                  <a:pt x="6873" y="0"/>
                </a:cubicBezTo>
                <a:cubicBezTo>
                  <a:pt x="6331" y="0"/>
                  <a:pt x="5891" y="440"/>
                  <a:pt x="5891" y="982"/>
                </a:cubicBezTo>
                <a:cubicBezTo>
                  <a:pt x="5891" y="1524"/>
                  <a:pt x="6331" y="1964"/>
                  <a:pt x="6873" y="1964"/>
                </a:cubicBezTo>
                <a:cubicBezTo>
                  <a:pt x="6960" y="1964"/>
                  <a:pt x="7043" y="1949"/>
                  <a:pt x="7124" y="1927"/>
                </a:cubicBezTo>
                <a:lnTo>
                  <a:pt x="9503" y="4306"/>
                </a:lnTo>
                <a:cubicBezTo>
                  <a:pt x="8943" y="4657"/>
                  <a:pt x="8531" y="5222"/>
                  <a:pt x="8395" y="5891"/>
                </a:cubicBez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2764" y="17673"/>
                </a:moveTo>
                <a:lnTo>
                  <a:pt x="3927" y="17673"/>
                </a:lnTo>
                <a:lnTo>
                  <a:pt x="3927" y="9818"/>
                </a:lnTo>
                <a:lnTo>
                  <a:pt x="12764" y="9818"/>
                </a:lnTo>
                <a:cubicBezTo>
                  <a:pt x="12764" y="9818"/>
                  <a:pt x="12764" y="17673"/>
                  <a:pt x="12764" y="17673"/>
                </a:cubicBezTo>
                <a:close/>
                <a:moveTo>
                  <a:pt x="13745" y="8836"/>
                </a:moveTo>
                <a:lnTo>
                  <a:pt x="2945" y="8836"/>
                </a:lnTo>
                <a:lnTo>
                  <a:pt x="2945" y="18655"/>
                </a:lnTo>
                <a:lnTo>
                  <a:pt x="13745" y="18655"/>
                </a:lnTo>
                <a:cubicBezTo>
                  <a:pt x="13745" y="18655"/>
                  <a:pt x="13745" y="8836"/>
                  <a:pt x="13745" y="8836"/>
                </a:cubicBezTo>
                <a:close/>
                <a:moveTo>
                  <a:pt x="18655" y="8836"/>
                </a:moveTo>
                <a:cubicBezTo>
                  <a:pt x="18113" y="8836"/>
                  <a:pt x="17673" y="9276"/>
                  <a:pt x="17673" y="9818"/>
                </a:cubicBezTo>
                <a:cubicBezTo>
                  <a:pt x="17673" y="10360"/>
                  <a:pt x="18113" y="10800"/>
                  <a:pt x="18655" y="10800"/>
                </a:cubicBezTo>
                <a:cubicBezTo>
                  <a:pt x="19196" y="10800"/>
                  <a:pt x="19636" y="10360"/>
                  <a:pt x="19636" y="9818"/>
                </a:cubicBezTo>
                <a:cubicBezTo>
                  <a:pt x="19636" y="9276"/>
                  <a:pt x="19196" y="8836"/>
                  <a:pt x="18655" y="883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32" name="形状"/>
          <p:cNvSpPr/>
          <p:nvPr/>
        </p:nvSpPr>
        <p:spPr>
          <a:xfrm>
            <a:off x="4082012" y="2556547"/>
            <a:ext cx="279328" cy="152362"/>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0800" y="5400"/>
                </a:moveTo>
                <a:lnTo>
                  <a:pt x="3927" y="10800"/>
                </a:lnTo>
                <a:lnTo>
                  <a:pt x="8836" y="10800"/>
                </a:lnTo>
                <a:lnTo>
                  <a:pt x="9818" y="16200"/>
                </a:lnTo>
                <a:lnTo>
                  <a:pt x="16691" y="10800"/>
                </a:lnTo>
                <a:lnTo>
                  <a:pt x="11782" y="10800"/>
                </a:lnTo>
                <a:cubicBezTo>
                  <a:pt x="11782" y="10800"/>
                  <a:pt x="10800" y="5400"/>
                  <a:pt x="10800" y="540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33" name="形状"/>
          <p:cNvSpPr/>
          <p:nvPr/>
        </p:nvSpPr>
        <p:spPr>
          <a:xfrm>
            <a:off x="4615273" y="2556547"/>
            <a:ext cx="279328" cy="152362"/>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34" name="形状"/>
          <p:cNvSpPr/>
          <p:nvPr/>
        </p:nvSpPr>
        <p:spPr>
          <a:xfrm>
            <a:off x="5148535" y="2556547"/>
            <a:ext cx="279328" cy="152362"/>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6873" y="18000"/>
                </a:lnTo>
                <a:lnTo>
                  <a:pt x="6873" y="3600"/>
                </a:lnTo>
                <a:lnTo>
                  <a:pt x="1964" y="3600"/>
                </a:lnTo>
                <a:cubicBezTo>
                  <a:pt x="1964" y="3600"/>
                  <a:pt x="1964" y="18000"/>
                  <a:pt x="1964" y="1800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35" name="形状"/>
          <p:cNvSpPr/>
          <p:nvPr/>
        </p:nvSpPr>
        <p:spPr>
          <a:xfrm>
            <a:off x="5681795" y="2556547"/>
            <a:ext cx="279328" cy="152362"/>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10800" y="18000"/>
                </a:lnTo>
                <a:lnTo>
                  <a:pt x="10800" y="3600"/>
                </a:lnTo>
                <a:lnTo>
                  <a:pt x="1964" y="3600"/>
                </a:lnTo>
                <a:cubicBezTo>
                  <a:pt x="1964" y="3600"/>
                  <a:pt x="1964" y="18000"/>
                  <a:pt x="1964" y="1800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36" name="形状"/>
          <p:cNvSpPr/>
          <p:nvPr/>
        </p:nvSpPr>
        <p:spPr>
          <a:xfrm>
            <a:off x="882446" y="3089808"/>
            <a:ext cx="279328" cy="152362"/>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4727" y="18000"/>
                </a:lnTo>
                <a:lnTo>
                  <a:pt x="14727"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37" name="形状"/>
          <p:cNvSpPr/>
          <p:nvPr/>
        </p:nvSpPr>
        <p:spPr>
          <a:xfrm>
            <a:off x="1415707" y="3089808"/>
            <a:ext cx="279328" cy="152362"/>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8655" y="18000"/>
                </a:lnTo>
                <a:lnTo>
                  <a:pt x="18655"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38" name="形状"/>
          <p:cNvSpPr/>
          <p:nvPr/>
        </p:nvSpPr>
        <p:spPr>
          <a:xfrm>
            <a:off x="1961665" y="3026325"/>
            <a:ext cx="253935" cy="279335"/>
          </a:xfrm>
          <a:custGeom>
            <a:avLst/>
            <a:gdLst/>
            <a:ahLst/>
            <a:cxnLst>
              <a:cxn ang="0">
                <a:pos x="wd2" y="hd2"/>
              </a:cxn>
              <a:cxn ang="5400000">
                <a:pos x="wd2" y="hd2"/>
              </a:cxn>
              <a:cxn ang="10800000">
                <a:pos x="wd2" y="hd2"/>
              </a:cxn>
              <a:cxn ang="16200000">
                <a:pos x="wd2" y="hd2"/>
              </a:cxn>
            </a:cxnLst>
            <a:rect l="0" t="0" r="r" b="b"/>
            <a:pathLst>
              <a:path w="21600" h="21600" extrusionOk="0">
                <a:moveTo>
                  <a:pt x="12960" y="2161"/>
                </a:moveTo>
                <a:lnTo>
                  <a:pt x="12960" y="2178"/>
                </a:lnTo>
                <a:cubicBezTo>
                  <a:pt x="12662" y="2178"/>
                  <a:pt x="12420" y="2398"/>
                  <a:pt x="12420" y="2669"/>
                </a:cubicBezTo>
                <a:cubicBezTo>
                  <a:pt x="12420" y="2940"/>
                  <a:pt x="12662" y="3160"/>
                  <a:pt x="12960" y="3160"/>
                </a:cubicBezTo>
                <a:lnTo>
                  <a:pt x="12960" y="3172"/>
                </a:lnTo>
                <a:cubicBezTo>
                  <a:pt x="17287" y="4066"/>
                  <a:pt x="20520" y="7577"/>
                  <a:pt x="20520" y="11782"/>
                </a:cubicBezTo>
                <a:cubicBezTo>
                  <a:pt x="20520" y="16662"/>
                  <a:pt x="16168" y="20618"/>
                  <a:pt x="10800" y="20618"/>
                </a:cubicBezTo>
                <a:cubicBezTo>
                  <a:pt x="5432" y="20618"/>
                  <a:pt x="1080" y="16662"/>
                  <a:pt x="1080" y="11782"/>
                </a:cubicBezTo>
                <a:cubicBezTo>
                  <a:pt x="1080" y="7577"/>
                  <a:pt x="4313" y="4066"/>
                  <a:pt x="8640" y="3172"/>
                </a:cubicBezTo>
                <a:lnTo>
                  <a:pt x="8640" y="3160"/>
                </a:lnTo>
                <a:cubicBezTo>
                  <a:pt x="8938" y="3160"/>
                  <a:pt x="9180" y="2940"/>
                  <a:pt x="9180" y="2669"/>
                </a:cubicBezTo>
                <a:cubicBezTo>
                  <a:pt x="9180" y="2398"/>
                  <a:pt x="8938" y="2178"/>
                  <a:pt x="8640" y="2178"/>
                </a:cubicBezTo>
                <a:lnTo>
                  <a:pt x="8640" y="2161"/>
                </a:lnTo>
                <a:cubicBezTo>
                  <a:pt x="3710" y="3071"/>
                  <a:pt x="0" y="7031"/>
                  <a:pt x="0" y="11782"/>
                </a:cubicBezTo>
                <a:cubicBezTo>
                  <a:pt x="0" y="17204"/>
                  <a:pt x="4835" y="21600"/>
                  <a:pt x="10800" y="21600"/>
                </a:cubicBezTo>
                <a:cubicBezTo>
                  <a:pt x="16765" y="21600"/>
                  <a:pt x="21600" y="17204"/>
                  <a:pt x="21600" y="11782"/>
                </a:cubicBezTo>
                <a:cubicBezTo>
                  <a:pt x="21600" y="7031"/>
                  <a:pt x="17890" y="3071"/>
                  <a:pt x="12960" y="2161"/>
                </a:cubicBezTo>
                <a:moveTo>
                  <a:pt x="10800" y="12763"/>
                </a:moveTo>
                <a:cubicBezTo>
                  <a:pt x="11098" y="12763"/>
                  <a:pt x="11340" y="12544"/>
                  <a:pt x="11340" y="12272"/>
                </a:cubicBezTo>
                <a:lnTo>
                  <a:pt x="11340" y="491"/>
                </a:lnTo>
                <a:cubicBezTo>
                  <a:pt x="11340" y="220"/>
                  <a:pt x="11098" y="0"/>
                  <a:pt x="10800" y="0"/>
                </a:cubicBezTo>
                <a:cubicBezTo>
                  <a:pt x="10502" y="0"/>
                  <a:pt x="10260" y="220"/>
                  <a:pt x="10260" y="491"/>
                </a:cubicBezTo>
                <a:lnTo>
                  <a:pt x="10260" y="12272"/>
                </a:lnTo>
                <a:cubicBezTo>
                  <a:pt x="10260" y="12544"/>
                  <a:pt x="10502" y="12763"/>
                  <a:pt x="10800" y="1276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39" name="形状"/>
          <p:cNvSpPr/>
          <p:nvPr/>
        </p:nvSpPr>
        <p:spPr>
          <a:xfrm>
            <a:off x="2482229" y="3064415"/>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2273" y="21600"/>
                </a:moveTo>
                <a:lnTo>
                  <a:pt x="13255" y="21600"/>
                </a:lnTo>
                <a:lnTo>
                  <a:pt x="13255" y="0"/>
                </a:lnTo>
                <a:lnTo>
                  <a:pt x="12273" y="0"/>
                </a:lnTo>
                <a:cubicBezTo>
                  <a:pt x="12273" y="0"/>
                  <a:pt x="12273" y="21600"/>
                  <a:pt x="12273" y="21600"/>
                </a:cubicBezTo>
                <a:close/>
                <a:moveTo>
                  <a:pt x="14236" y="21600"/>
                </a:moveTo>
                <a:lnTo>
                  <a:pt x="16691" y="21600"/>
                </a:lnTo>
                <a:lnTo>
                  <a:pt x="16691" y="0"/>
                </a:lnTo>
                <a:lnTo>
                  <a:pt x="14236" y="0"/>
                </a:lnTo>
                <a:cubicBezTo>
                  <a:pt x="14236" y="0"/>
                  <a:pt x="14236" y="21600"/>
                  <a:pt x="14236" y="21600"/>
                </a:cubicBezTo>
                <a:close/>
                <a:moveTo>
                  <a:pt x="17673" y="21600"/>
                </a:moveTo>
                <a:lnTo>
                  <a:pt x="18655" y="21600"/>
                </a:lnTo>
                <a:lnTo>
                  <a:pt x="18655" y="0"/>
                </a:lnTo>
                <a:lnTo>
                  <a:pt x="17673" y="0"/>
                </a:lnTo>
                <a:cubicBezTo>
                  <a:pt x="17673" y="0"/>
                  <a:pt x="17673" y="21600"/>
                  <a:pt x="17673" y="21600"/>
                </a:cubicBezTo>
                <a:close/>
                <a:moveTo>
                  <a:pt x="20618" y="0"/>
                </a:moveTo>
                <a:lnTo>
                  <a:pt x="19636" y="0"/>
                </a:lnTo>
                <a:lnTo>
                  <a:pt x="19636" y="21600"/>
                </a:lnTo>
                <a:lnTo>
                  <a:pt x="20618" y="21600"/>
                </a:lnTo>
                <a:cubicBezTo>
                  <a:pt x="21160" y="21600"/>
                  <a:pt x="21600" y="20996"/>
                  <a:pt x="21600" y="20250"/>
                </a:cubicBezTo>
                <a:lnTo>
                  <a:pt x="21600" y="1350"/>
                </a:lnTo>
                <a:cubicBezTo>
                  <a:pt x="21600" y="605"/>
                  <a:pt x="21160" y="0"/>
                  <a:pt x="20618" y="0"/>
                </a:cubicBezTo>
                <a:moveTo>
                  <a:pt x="4909" y="21600"/>
                </a:moveTo>
                <a:lnTo>
                  <a:pt x="5891" y="21600"/>
                </a:lnTo>
                <a:lnTo>
                  <a:pt x="5891" y="0"/>
                </a:lnTo>
                <a:lnTo>
                  <a:pt x="4909" y="0"/>
                </a:lnTo>
                <a:cubicBezTo>
                  <a:pt x="4909" y="0"/>
                  <a:pt x="4909" y="21600"/>
                  <a:pt x="4909" y="21600"/>
                </a:cubicBezTo>
                <a:close/>
                <a:moveTo>
                  <a:pt x="0" y="1350"/>
                </a:moveTo>
                <a:lnTo>
                  <a:pt x="0" y="20250"/>
                </a:lnTo>
                <a:cubicBezTo>
                  <a:pt x="0" y="20996"/>
                  <a:pt x="440" y="21600"/>
                  <a:pt x="982" y="21600"/>
                </a:cubicBezTo>
                <a:lnTo>
                  <a:pt x="982" y="0"/>
                </a:lnTo>
                <a:cubicBezTo>
                  <a:pt x="440" y="0"/>
                  <a:pt x="0" y="605"/>
                  <a:pt x="0" y="1350"/>
                </a:cubicBezTo>
                <a:moveTo>
                  <a:pt x="1964" y="21600"/>
                </a:moveTo>
                <a:lnTo>
                  <a:pt x="3927" y="21600"/>
                </a:lnTo>
                <a:lnTo>
                  <a:pt x="3927" y="0"/>
                </a:lnTo>
                <a:lnTo>
                  <a:pt x="1964" y="0"/>
                </a:lnTo>
                <a:cubicBezTo>
                  <a:pt x="1964" y="0"/>
                  <a:pt x="1964" y="21600"/>
                  <a:pt x="1964" y="21600"/>
                </a:cubicBezTo>
                <a:close/>
                <a:moveTo>
                  <a:pt x="6873" y="21600"/>
                </a:moveTo>
                <a:lnTo>
                  <a:pt x="9327" y="21600"/>
                </a:lnTo>
                <a:lnTo>
                  <a:pt x="9327" y="0"/>
                </a:lnTo>
                <a:lnTo>
                  <a:pt x="6873" y="0"/>
                </a:lnTo>
                <a:cubicBezTo>
                  <a:pt x="6873" y="0"/>
                  <a:pt x="6873" y="21600"/>
                  <a:pt x="6873" y="21600"/>
                </a:cubicBezTo>
                <a:close/>
                <a:moveTo>
                  <a:pt x="10309" y="21600"/>
                </a:moveTo>
                <a:lnTo>
                  <a:pt x="11291" y="21600"/>
                </a:lnTo>
                <a:lnTo>
                  <a:pt x="11291" y="0"/>
                </a:lnTo>
                <a:lnTo>
                  <a:pt x="10309" y="0"/>
                </a:lnTo>
                <a:cubicBezTo>
                  <a:pt x="10309" y="0"/>
                  <a:pt x="10309" y="21600"/>
                  <a:pt x="10309" y="2160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40" name="形状"/>
          <p:cNvSpPr/>
          <p:nvPr/>
        </p:nvSpPr>
        <p:spPr>
          <a:xfrm>
            <a:off x="3015490" y="3026325"/>
            <a:ext cx="279328" cy="279335"/>
          </a:xfrm>
          <a:custGeom>
            <a:avLst/>
            <a:gdLst/>
            <a:ahLst/>
            <a:cxnLst>
              <a:cxn ang="0">
                <a:pos x="wd2" y="hd2"/>
              </a:cxn>
              <a:cxn ang="5400000">
                <a:pos x="wd2" y="hd2"/>
              </a:cxn>
              <a:cxn ang="10800000">
                <a:pos x="wd2" y="hd2"/>
              </a:cxn>
              <a:cxn ang="16200000">
                <a:pos x="wd2" y="hd2"/>
              </a:cxn>
            </a:cxnLst>
            <a:rect l="0" t="0" r="r" b="b"/>
            <a:pathLst>
              <a:path w="21600" h="21600" extrusionOk="0">
                <a:moveTo>
                  <a:pt x="10309" y="15421"/>
                </a:moveTo>
                <a:cubicBezTo>
                  <a:pt x="10666" y="15276"/>
                  <a:pt x="10995" y="15082"/>
                  <a:pt x="11291" y="14845"/>
                </a:cubicBezTo>
                <a:lnTo>
                  <a:pt x="11291" y="8719"/>
                </a:lnTo>
                <a:cubicBezTo>
                  <a:pt x="10995" y="8482"/>
                  <a:pt x="10666" y="8287"/>
                  <a:pt x="10309" y="8143"/>
                </a:cubicBezTo>
                <a:cubicBezTo>
                  <a:pt x="10309" y="8143"/>
                  <a:pt x="10309" y="15421"/>
                  <a:pt x="10309" y="15421"/>
                </a:cubicBezTo>
                <a:close/>
                <a:moveTo>
                  <a:pt x="12273" y="13681"/>
                </a:moveTo>
                <a:cubicBezTo>
                  <a:pt x="12585" y="13118"/>
                  <a:pt x="12764" y="12471"/>
                  <a:pt x="12764" y="11782"/>
                </a:cubicBezTo>
                <a:cubicBezTo>
                  <a:pt x="12764" y="11092"/>
                  <a:pt x="12585" y="10445"/>
                  <a:pt x="12273" y="9882"/>
                </a:cubicBezTo>
                <a:cubicBezTo>
                  <a:pt x="12273" y="9882"/>
                  <a:pt x="12273" y="13681"/>
                  <a:pt x="12273" y="13681"/>
                </a:cubicBezTo>
                <a:close/>
                <a:moveTo>
                  <a:pt x="5891" y="14373"/>
                </a:moveTo>
                <a:lnTo>
                  <a:pt x="5891" y="9190"/>
                </a:lnTo>
                <a:cubicBezTo>
                  <a:pt x="5282" y="9882"/>
                  <a:pt x="4909" y="10788"/>
                  <a:pt x="4909" y="11782"/>
                </a:cubicBezTo>
                <a:cubicBezTo>
                  <a:pt x="4909" y="12776"/>
                  <a:pt x="5282" y="13681"/>
                  <a:pt x="5891" y="14373"/>
                </a:cubicBezTo>
                <a:moveTo>
                  <a:pt x="6873" y="8384"/>
                </a:moveTo>
                <a:lnTo>
                  <a:pt x="6873" y="15179"/>
                </a:lnTo>
                <a:cubicBezTo>
                  <a:pt x="7451" y="15514"/>
                  <a:pt x="8120" y="15709"/>
                  <a:pt x="8836" y="15709"/>
                </a:cubicBezTo>
                <a:cubicBezTo>
                  <a:pt x="9003" y="15709"/>
                  <a:pt x="9166" y="15696"/>
                  <a:pt x="9327" y="15675"/>
                </a:cubicBezTo>
                <a:lnTo>
                  <a:pt x="9327" y="7888"/>
                </a:lnTo>
                <a:cubicBezTo>
                  <a:pt x="9166" y="7868"/>
                  <a:pt x="9003" y="7854"/>
                  <a:pt x="8836" y="7854"/>
                </a:cubicBezTo>
                <a:cubicBezTo>
                  <a:pt x="8120" y="7854"/>
                  <a:pt x="7451" y="8049"/>
                  <a:pt x="6873" y="8384"/>
                </a:cubicBezTo>
                <a:moveTo>
                  <a:pt x="20618" y="0"/>
                </a:moveTo>
                <a:lnTo>
                  <a:pt x="19636" y="0"/>
                </a:lnTo>
                <a:lnTo>
                  <a:pt x="19636" y="15709"/>
                </a:lnTo>
                <a:lnTo>
                  <a:pt x="20618" y="15709"/>
                </a:lnTo>
                <a:cubicBezTo>
                  <a:pt x="21160" y="15709"/>
                  <a:pt x="21600" y="15270"/>
                  <a:pt x="21600" y="14727"/>
                </a:cubicBezTo>
                <a:lnTo>
                  <a:pt x="21600" y="982"/>
                </a:lnTo>
                <a:cubicBezTo>
                  <a:pt x="21600" y="440"/>
                  <a:pt x="21160" y="0"/>
                  <a:pt x="20618" y="0"/>
                </a:cubicBezTo>
                <a:moveTo>
                  <a:pt x="8836" y="17672"/>
                </a:moveTo>
                <a:cubicBezTo>
                  <a:pt x="5583" y="17672"/>
                  <a:pt x="2945" y="15035"/>
                  <a:pt x="2945" y="11782"/>
                </a:cubicBezTo>
                <a:cubicBezTo>
                  <a:pt x="2945" y="8528"/>
                  <a:pt x="5583" y="5891"/>
                  <a:pt x="8836" y="5891"/>
                </a:cubicBezTo>
                <a:cubicBezTo>
                  <a:pt x="12090" y="5891"/>
                  <a:pt x="14727" y="8528"/>
                  <a:pt x="14727" y="11782"/>
                </a:cubicBezTo>
                <a:cubicBezTo>
                  <a:pt x="14727" y="15035"/>
                  <a:pt x="12090" y="17672"/>
                  <a:pt x="8836" y="17672"/>
                </a:cubicBezTo>
                <a:moveTo>
                  <a:pt x="14027" y="16277"/>
                </a:moveTo>
                <a:cubicBezTo>
                  <a:pt x="15072" y="15072"/>
                  <a:pt x="15709" y="13503"/>
                  <a:pt x="15709" y="11782"/>
                </a:cubicBezTo>
                <a:cubicBezTo>
                  <a:pt x="15709" y="7986"/>
                  <a:pt x="12632" y="4909"/>
                  <a:pt x="8836" y="4909"/>
                </a:cubicBezTo>
                <a:cubicBezTo>
                  <a:pt x="5041" y="4909"/>
                  <a:pt x="1964" y="7986"/>
                  <a:pt x="1964" y="11782"/>
                </a:cubicBezTo>
                <a:cubicBezTo>
                  <a:pt x="1964" y="15577"/>
                  <a:pt x="5041" y="18654"/>
                  <a:pt x="8836" y="18654"/>
                </a:cubicBezTo>
                <a:cubicBezTo>
                  <a:pt x="10557" y="18654"/>
                  <a:pt x="12127" y="18017"/>
                  <a:pt x="13333" y="16972"/>
                </a:cubicBezTo>
                <a:lnTo>
                  <a:pt x="17817" y="21456"/>
                </a:lnTo>
                <a:cubicBezTo>
                  <a:pt x="17905" y="21545"/>
                  <a:pt x="18028" y="21600"/>
                  <a:pt x="18164" y="21600"/>
                </a:cubicBezTo>
                <a:cubicBezTo>
                  <a:pt x="18434" y="21600"/>
                  <a:pt x="18655" y="21380"/>
                  <a:pt x="18655" y="21109"/>
                </a:cubicBezTo>
                <a:cubicBezTo>
                  <a:pt x="18655" y="20974"/>
                  <a:pt x="18600" y="20851"/>
                  <a:pt x="18511" y="20762"/>
                </a:cubicBezTo>
                <a:cubicBezTo>
                  <a:pt x="18511" y="20762"/>
                  <a:pt x="14027" y="16277"/>
                  <a:pt x="14027" y="16277"/>
                </a:cubicBezTo>
                <a:close/>
                <a:moveTo>
                  <a:pt x="17673" y="15709"/>
                </a:moveTo>
                <a:lnTo>
                  <a:pt x="18655" y="15709"/>
                </a:lnTo>
                <a:lnTo>
                  <a:pt x="18655" y="0"/>
                </a:lnTo>
                <a:lnTo>
                  <a:pt x="17673" y="0"/>
                </a:lnTo>
                <a:cubicBezTo>
                  <a:pt x="17673" y="0"/>
                  <a:pt x="17673" y="15709"/>
                  <a:pt x="17673" y="15709"/>
                </a:cubicBezTo>
                <a:close/>
                <a:moveTo>
                  <a:pt x="16691" y="15709"/>
                </a:moveTo>
                <a:lnTo>
                  <a:pt x="16691" y="11783"/>
                </a:lnTo>
                <a:cubicBezTo>
                  <a:pt x="16691" y="13214"/>
                  <a:pt x="16301" y="14553"/>
                  <a:pt x="15631" y="15709"/>
                </a:cubicBezTo>
                <a:cubicBezTo>
                  <a:pt x="15631" y="15709"/>
                  <a:pt x="16691" y="15709"/>
                  <a:pt x="16691" y="15709"/>
                </a:cubicBezTo>
                <a:close/>
                <a:moveTo>
                  <a:pt x="16691" y="0"/>
                </a:moveTo>
                <a:lnTo>
                  <a:pt x="14236" y="0"/>
                </a:lnTo>
                <a:lnTo>
                  <a:pt x="14236" y="6088"/>
                </a:lnTo>
                <a:cubicBezTo>
                  <a:pt x="15745" y="7519"/>
                  <a:pt x="16691" y="9538"/>
                  <a:pt x="16691" y="11781"/>
                </a:cubicBezTo>
                <a:cubicBezTo>
                  <a:pt x="16691" y="11781"/>
                  <a:pt x="16691" y="0"/>
                  <a:pt x="16691" y="0"/>
                </a:cubicBezTo>
                <a:close/>
                <a:moveTo>
                  <a:pt x="11291" y="0"/>
                </a:moveTo>
                <a:lnTo>
                  <a:pt x="10309" y="0"/>
                </a:lnTo>
                <a:lnTo>
                  <a:pt x="10309" y="4070"/>
                </a:lnTo>
                <a:cubicBezTo>
                  <a:pt x="10645" y="4134"/>
                  <a:pt x="10972" y="4219"/>
                  <a:pt x="11291" y="4324"/>
                </a:cubicBezTo>
                <a:cubicBezTo>
                  <a:pt x="11291" y="4324"/>
                  <a:pt x="11291" y="0"/>
                  <a:pt x="11291" y="0"/>
                </a:cubicBezTo>
                <a:close/>
                <a:moveTo>
                  <a:pt x="1964" y="15709"/>
                </a:moveTo>
                <a:lnTo>
                  <a:pt x="2041" y="15709"/>
                </a:lnTo>
                <a:cubicBezTo>
                  <a:pt x="2016" y="15666"/>
                  <a:pt x="1988" y="15625"/>
                  <a:pt x="1964" y="15581"/>
                </a:cubicBezTo>
                <a:cubicBezTo>
                  <a:pt x="1964" y="15581"/>
                  <a:pt x="1964" y="15709"/>
                  <a:pt x="1964" y="15709"/>
                </a:cubicBezTo>
                <a:close/>
                <a:moveTo>
                  <a:pt x="13255" y="0"/>
                </a:moveTo>
                <a:lnTo>
                  <a:pt x="12273" y="0"/>
                </a:lnTo>
                <a:lnTo>
                  <a:pt x="12273" y="4727"/>
                </a:lnTo>
                <a:cubicBezTo>
                  <a:pt x="12613" y="4894"/>
                  <a:pt x="12944" y="5077"/>
                  <a:pt x="13255" y="5289"/>
                </a:cubicBezTo>
                <a:cubicBezTo>
                  <a:pt x="13255" y="5289"/>
                  <a:pt x="13255" y="0"/>
                  <a:pt x="13255" y="0"/>
                </a:cubicBezTo>
                <a:close/>
                <a:moveTo>
                  <a:pt x="9327" y="3952"/>
                </a:moveTo>
                <a:lnTo>
                  <a:pt x="9327" y="0"/>
                </a:lnTo>
                <a:lnTo>
                  <a:pt x="6873" y="0"/>
                </a:lnTo>
                <a:lnTo>
                  <a:pt x="6873" y="4185"/>
                </a:lnTo>
                <a:cubicBezTo>
                  <a:pt x="7501" y="4023"/>
                  <a:pt x="8157" y="3927"/>
                  <a:pt x="8836" y="3927"/>
                </a:cubicBezTo>
                <a:cubicBezTo>
                  <a:pt x="9002" y="3927"/>
                  <a:pt x="9164" y="3942"/>
                  <a:pt x="9327" y="3952"/>
                </a:cubicBezTo>
                <a:moveTo>
                  <a:pt x="5891" y="0"/>
                </a:moveTo>
                <a:lnTo>
                  <a:pt x="4909" y="0"/>
                </a:lnTo>
                <a:lnTo>
                  <a:pt x="4909" y="4987"/>
                </a:lnTo>
                <a:cubicBezTo>
                  <a:pt x="5224" y="4804"/>
                  <a:pt x="5551" y="4641"/>
                  <a:pt x="5891" y="4504"/>
                </a:cubicBezTo>
                <a:cubicBezTo>
                  <a:pt x="5891" y="4504"/>
                  <a:pt x="5891" y="0"/>
                  <a:pt x="5891" y="0"/>
                </a:cubicBezTo>
                <a:close/>
                <a:moveTo>
                  <a:pt x="0" y="982"/>
                </a:moveTo>
                <a:lnTo>
                  <a:pt x="0" y="14727"/>
                </a:lnTo>
                <a:cubicBezTo>
                  <a:pt x="0" y="15270"/>
                  <a:pt x="440" y="15709"/>
                  <a:pt x="982" y="15709"/>
                </a:cubicBezTo>
                <a:lnTo>
                  <a:pt x="982" y="0"/>
                </a:lnTo>
                <a:cubicBezTo>
                  <a:pt x="440" y="0"/>
                  <a:pt x="0" y="440"/>
                  <a:pt x="0" y="982"/>
                </a:cubicBezTo>
                <a:moveTo>
                  <a:pt x="3927" y="5656"/>
                </a:moveTo>
                <a:lnTo>
                  <a:pt x="3927" y="0"/>
                </a:lnTo>
                <a:lnTo>
                  <a:pt x="1964" y="0"/>
                </a:lnTo>
                <a:lnTo>
                  <a:pt x="1964" y="7982"/>
                </a:lnTo>
                <a:cubicBezTo>
                  <a:pt x="2462" y="7084"/>
                  <a:pt x="3131" y="6294"/>
                  <a:pt x="3927" y="565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41" name="形状"/>
          <p:cNvSpPr/>
          <p:nvPr/>
        </p:nvSpPr>
        <p:spPr>
          <a:xfrm>
            <a:off x="3548752" y="3064415"/>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9818" y="21600"/>
                </a:moveTo>
                <a:lnTo>
                  <a:pt x="11782" y="21600"/>
                </a:lnTo>
                <a:lnTo>
                  <a:pt x="11782" y="17550"/>
                </a:lnTo>
                <a:lnTo>
                  <a:pt x="9818" y="17550"/>
                </a:lnTo>
                <a:cubicBezTo>
                  <a:pt x="9818" y="17550"/>
                  <a:pt x="9818" y="21600"/>
                  <a:pt x="9818" y="21600"/>
                </a:cubicBezTo>
                <a:close/>
                <a:moveTo>
                  <a:pt x="7855" y="21600"/>
                </a:moveTo>
                <a:lnTo>
                  <a:pt x="8836" y="21600"/>
                </a:lnTo>
                <a:lnTo>
                  <a:pt x="8836" y="17550"/>
                </a:lnTo>
                <a:lnTo>
                  <a:pt x="7855" y="17550"/>
                </a:lnTo>
                <a:cubicBezTo>
                  <a:pt x="7855" y="17550"/>
                  <a:pt x="7855" y="21600"/>
                  <a:pt x="7855" y="21600"/>
                </a:cubicBezTo>
                <a:close/>
                <a:moveTo>
                  <a:pt x="2945" y="21600"/>
                </a:moveTo>
                <a:lnTo>
                  <a:pt x="3927" y="21600"/>
                </a:lnTo>
                <a:lnTo>
                  <a:pt x="3927" y="17550"/>
                </a:lnTo>
                <a:lnTo>
                  <a:pt x="2945" y="17550"/>
                </a:lnTo>
                <a:cubicBezTo>
                  <a:pt x="2945" y="17550"/>
                  <a:pt x="2945" y="21600"/>
                  <a:pt x="2945" y="21600"/>
                </a:cubicBezTo>
                <a:close/>
                <a:moveTo>
                  <a:pt x="4909" y="21600"/>
                </a:moveTo>
                <a:lnTo>
                  <a:pt x="6873" y="21600"/>
                </a:lnTo>
                <a:lnTo>
                  <a:pt x="6873" y="17550"/>
                </a:lnTo>
                <a:lnTo>
                  <a:pt x="4909" y="17550"/>
                </a:lnTo>
                <a:cubicBezTo>
                  <a:pt x="4909" y="17550"/>
                  <a:pt x="4909" y="21600"/>
                  <a:pt x="4909" y="21600"/>
                </a:cubicBezTo>
                <a:close/>
                <a:moveTo>
                  <a:pt x="12764" y="21600"/>
                </a:moveTo>
                <a:lnTo>
                  <a:pt x="13745" y="21600"/>
                </a:lnTo>
                <a:lnTo>
                  <a:pt x="13745" y="17550"/>
                </a:lnTo>
                <a:lnTo>
                  <a:pt x="12764" y="17550"/>
                </a:lnTo>
                <a:cubicBezTo>
                  <a:pt x="12764" y="17550"/>
                  <a:pt x="12764" y="21600"/>
                  <a:pt x="12764" y="21600"/>
                </a:cubicBezTo>
                <a:close/>
                <a:moveTo>
                  <a:pt x="20618" y="14850"/>
                </a:moveTo>
                <a:lnTo>
                  <a:pt x="982" y="14850"/>
                </a:lnTo>
                <a:lnTo>
                  <a:pt x="982" y="13500"/>
                </a:lnTo>
                <a:lnTo>
                  <a:pt x="20618" y="13500"/>
                </a:lnTo>
                <a:cubicBezTo>
                  <a:pt x="20618" y="13500"/>
                  <a:pt x="20618" y="14850"/>
                  <a:pt x="20618" y="14850"/>
                </a:cubicBezTo>
                <a:close/>
                <a:moveTo>
                  <a:pt x="20618" y="12150"/>
                </a:moveTo>
                <a:lnTo>
                  <a:pt x="982" y="12150"/>
                </a:lnTo>
                <a:cubicBezTo>
                  <a:pt x="440" y="12150"/>
                  <a:pt x="0" y="12755"/>
                  <a:pt x="0" y="13500"/>
                </a:cubicBezTo>
                <a:lnTo>
                  <a:pt x="0" y="14850"/>
                </a:lnTo>
                <a:cubicBezTo>
                  <a:pt x="0" y="15595"/>
                  <a:pt x="440" y="16200"/>
                  <a:pt x="982" y="16200"/>
                </a:cubicBezTo>
                <a:lnTo>
                  <a:pt x="20618" y="16200"/>
                </a:lnTo>
                <a:cubicBezTo>
                  <a:pt x="21160" y="16200"/>
                  <a:pt x="21600" y="15595"/>
                  <a:pt x="21600" y="14850"/>
                </a:cubicBezTo>
                <a:lnTo>
                  <a:pt x="21600" y="13500"/>
                </a:lnTo>
                <a:cubicBezTo>
                  <a:pt x="21600" y="12755"/>
                  <a:pt x="21160" y="12150"/>
                  <a:pt x="20618" y="12150"/>
                </a:cubicBezTo>
                <a:moveTo>
                  <a:pt x="982" y="20250"/>
                </a:moveTo>
                <a:cubicBezTo>
                  <a:pt x="982" y="20996"/>
                  <a:pt x="1422" y="21600"/>
                  <a:pt x="1964" y="21600"/>
                </a:cubicBezTo>
                <a:lnTo>
                  <a:pt x="1964" y="17550"/>
                </a:lnTo>
                <a:lnTo>
                  <a:pt x="982" y="17550"/>
                </a:lnTo>
                <a:cubicBezTo>
                  <a:pt x="982" y="17550"/>
                  <a:pt x="982" y="20250"/>
                  <a:pt x="982" y="20250"/>
                </a:cubicBezTo>
                <a:close/>
                <a:moveTo>
                  <a:pt x="16691" y="21600"/>
                </a:moveTo>
                <a:lnTo>
                  <a:pt x="17673" y="21600"/>
                </a:lnTo>
                <a:lnTo>
                  <a:pt x="17673" y="17550"/>
                </a:lnTo>
                <a:lnTo>
                  <a:pt x="16691" y="17550"/>
                </a:lnTo>
                <a:cubicBezTo>
                  <a:pt x="16691" y="17550"/>
                  <a:pt x="16691" y="21600"/>
                  <a:pt x="16691" y="21600"/>
                </a:cubicBezTo>
                <a:close/>
                <a:moveTo>
                  <a:pt x="14727" y="21600"/>
                </a:moveTo>
                <a:lnTo>
                  <a:pt x="15709" y="21600"/>
                </a:lnTo>
                <a:lnTo>
                  <a:pt x="15709" y="17550"/>
                </a:lnTo>
                <a:lnTo>
                  <a:pt x="14727" y="17550"/>
                </a:lnTo>
                <a:cubicBezTo>
                  <a:pt x="14727" y="17550"/>
                  <a:pt x="14727" y="21600"/>
                  <a:pt x="14727" y="21600"/>
                </a:cubicBezTo>
                <a:close/>
                <a:moveTo>
                  <a:pt x="18655" y="21600"/>
                </a:moveTo>
                <a:lnTo>
                  <a:pt x="19636" y="21600"/>
                </a:lnTo>
                <a:cubicBezTo>
                  <a:pt x="20178" y="21600"/>
                  <a:pt x="20618" y="20996"/>
                  <a:pt x="20618" y="20250"/>
                </a:cubicBezTo>
                <a:lnTo>
                  <a:pt x="20618" y="17550"/>
                </a:lnTo>
                <a:lnTo>
                  <a:pt x="18655" y="17550"/>
                </a:lnTo>
                <a:cubicBezTo>
                  <a:pt x="18655" y="17550"/>
                  <a:pt x="18655" y="21600"/>
                  <a:pt x="18655" y="21600"/>
                </a:cubicBezTo>
                <a:close/>
                <a:moveTo>
                  <a:pt x="15709" y="0"/>
                </a:moveTo>
                <a:lnTo>
                  <a:pt x="14727" y="0"/>
                </a:lnTo>
                <a:lnTo>
                  <a:pt x="14727" y="10800"/>
                </a:lnTo>
                <a:lnTo>
                  <a:pt x="15709" y="10800"/>
                </a:lnTo>
                <a:cubicBezTo>
                  <a:pt x="15709" y="10800"/>
                  <a:pt x="15709" y="0"/>
                  <a:pt x="15709" y="0"/>
                </a:cubicBezTo>
                <a:close/>
                <a:moveTo>
                  <a:pt x="20618" y="1350"/>
                </a:moveTo>
                <a:cubicBezTo>
                  <a:pt x="20618" y="605"/>
                  <a:pt x="20178" y="0"/>
                  <a:pt x="19636" y="0"/>
                </a:cubicBezTo>
                <a:lnTo>
                  <a:pt x="18655" y="0"/>
                </a:lnTo>
                <a:lnTo>
                  <a:pt x="18655" y="10800"/>
                </a:lnTo>
                <a:lnTo>
                  <a:pt x="20618" y="10800"/>
                </a:lnTo>
                <a:cubicBezTo>
                  <a:pt x="20618" y="10800"/>
                  <a:pt x="20618" y="1350"/>
                  <a:pt x="20618" y="1350"/>
                </a:cubicBezTo>
                <a:close/>
                <a:moveTo>
                  <a:pt x="13745" y="0"/>
                </a:moveTo>
                <a:lnTo>
                  <a:pt x="12764" y="0"/>
                </a:lnTo>
                <a:lnTo>
                  <a:pt x="12764" y="10800"/>
                </a:lnTo>
                <a:lnTo>
                  <a:pt x="13745" y="10800"/>
                </a:lnTo>
                <a:cubicBezTo>
                  <a:pt x="13745" y="10800"/>
                  <a:pt x="13745" y="0"/>
                  <a:pt x="13745" y="0"/>
                </a:cubicBezTo>
                <a:close/>
                <a:moveTo>
                  <a:pt x="17673" y="0"/>
                </a:moveTo>
                <a:lnTo>
                  <a:pt x="16691" y="0"/>
                </a:lnTo>
                <a:lnTo>
                  <a:pt x="16691" y="10800"/>
                </a:lnTo>
                <a:lnTo>
                  <a:pt x="17673" y="10800"/>
                </a:lnTo>
                <a:cubicBezTo>
                  <a:pt x="17673" y="10800"/>
                  <a:pt x="17673" y="0"/>
                  <a:pt x="17673" y="0"/>
                </a:cubicBezTo>
                <a:close/>
                <a:moveTo>
                  <a:pt x="1964" y="0"/>
                </a:moveTo>
                <a:cubicBezTo>
                  <a:pt x="1422" y="0"/>
                  <a:pt x="982" y="605"/>
                  <a:pt x="982" y="1350"/>
                </a:cubicBezTo>
                <a:lnTo>
                  <a:pt x="982" y="10800"/>
                </a:lnTo>
                <a:lnTo>
                  <a:pt x="1964" y="10800"/>
                </a:lnTo>
                <a:cubicBezTo>
                  <a:pt x="1964" y="10800"/>
                  <a:pt x="1964" y="0"/>
                  <a:pt x="1964" y="0"/>
                </a:cubicBezTo>
                <a:close/>
                <a:moveTo>
                  <a:pt x="3927" y="0"/>
                </a:moveTo>
                <a:lnTo>
                  <a:pt x="2945" y="0"/>
                </a:lnTo>
                <a:lnTo>
                  <a:pt x="2945" y="10800"/>
                </a:lnTo>
                <a:lnTo>
                  <a:pt x="3927" y="10800"/>
                </a:lnTo>
                <a:cubicBezTo>
                  <a:pt x="3927" y="10800"/>
                  <a:pt x="3927" y="0"/>
                  <a:pt x="3927" y="0"/>
                </a:cubicBezTo>
                <a:close/>
                <a:moveTo>
                  <a:pt x="6873" y="0"/>
                </a:moveTo>
                <a:lnTo>
                  <a:pt x="4909" y="0"/>
                </a:lnTo>
                <a:lnTo>
                  <a:pt x="4909" y="10800"/>
                </a:lnTo>
                <a:lnTo>
                  <a:pt x="6873" y="10800"/>
                </a:lnTo>
                <a:cubicBezTo>
                  <a:pt x="6873" y="10800"/>
                  <a:pt x="6873" y="0"/>
                  <a:pt x="6873" y="0"/>
                </a:cubicBezTo>
                <a:close/>
                <a:moveTo>
                  <a:pt x="8836" y="0"/>
                </a:moveTo>
                <a:lnTo>
                  <a:pt x="7855" y="0"/>
                </a:lnTo>
                <a:lnTo>
                  <a:pt x="7855" y="10800"/>
                </a:lnTo>
                <a:lnTo>
                  <a:pt x="8836" y="10800"/>
                </a:lnTo>
                <a:cubicBezTo>
                  <a:pt x="8836" y="10800"/>
                  <a:pt x="8836" y="0"/>
                  <a:pt x="8836" y="0"/>
                </a:cubicBezTo>
                <a:close/>
                <a:moveTo>
                  <a:pt x="11782" y="0"/>
                </a:moveTo>
                <a:lnTo>
                  <a:pt x="9818" y="0"/>
                </a:lnTo>
                <a:lnTo>
                  <a:pt x="9818" y="10800"/>
                </a:lnTo>
                <a:lnTo>
                  <a:pt x="11782" y="10800"/>
                </a:lnTo>
                <a:cubicBezTo>
                  <a:pt x="11782" y="10800"/>
                  <a:pt x="11782" y="0"/>
                  <a:pt x="11782" y="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42" name="形状"/>
          <p:cNvSpPr/>
          <p:nvPr/>
        </p:nvSpPr>
        <p:spPr>
          <a:xfrm>
            <a:off x="4082012" y="302632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455" y="10309"/>
                </a:moveTo>
                <a:cubicBezTo>
                  <a:pt x="2726" y="10309"/>
                  <a:pt x="2945" y="10090"/>
                  <a:pt x="2945" y="9818"/>
                </a:cubicBezTo>
                <a:cubicBezTo>
                  <a:pt x="2945" y="9547"/>
                  <a:pt x="2726" y="9327"/>
                  <a:pt x="2455" y="9327"/>
                </a:cubicBezTo>
                <a:cubicBezTo>
                  <a:pt x="2183" y="9327"/>
                  <a:pt x="1964" y="9547"/>
                  <a:pt x="1964" y="9818"/>
                </a:cubicBezTo>
                <a:cubicBezTo>
                  <a:pt x="1964" y="10090"/>
                  <a:pt x="2183" y="10309"/>
                  <a:pt x="2455" y="10309"/>
                </a:cubicBezTo>
                <a:moveTo>
                  <a:pt x="20618" y="11782"/>
                </a:moveTo>
                <a:lnTo>
                  <a:pt x="982" y="11782"/>
                </a:lnTo>
                <a:lnTo>
                  <a:pt x="982" y="7855"/>
                </a:lnTo>
                <a:lnTo>
                  <a:pt x="20618" y="7855"/>
                </a:lnTo>
                <a:cubicBezTo>
                  <a:pt x="20618" y="7855"/>
                  <a:pt x="20618" y="11782"/>
                  <a:pt x="20618" y="11782"/>
                </a:cubicBezTo>
                <a:close/>
                <a:moveTo>
                  <a:pt x="2945" y="982"/>
                </a:moveTo>
                <a:lnTo>
                  <a:pt x="14727" y="982"/>
                </a:lnTo>
                <a:lnTo>
                  <a:pt x="14727" y="4418"/>
                </a:lnTo>
                <a:cubicBezTo>
                  <a:pt x="14727" y="4690"/>
                  <a:pt x="14947" y="4909"/>
                  <a:pt x="15218" y="4909"/>
                </a:cubicBezTo>
                <a:lnTo>
                  <a:pt x="18655" y="4909"/>
                </a:lnTo>
                <a:lnTo>
                  <a:pt x="18655" y="6873"/>
                </a:lnTo>
                <a:lnTo>
                  <a:pt x="2945" y="6873"/>
                </a:lnTo>
                <a:cubicBezTo>
                  <a:pt x="2945" y="6873"/>
                  <a:pt x="2945" y="982"/>
                  <a:pt x="2945" y="982"/>
                </a:cubicBezTo>
                <a:close/>
                <a:moveTo>
                  <a:pt x="15709" y="1473"/>
                </a:moveTo>
                <a:lnTo>
                  <a:pt x="18164" y="3927"/>
                </a:lnTo>
                <a:lnTo>
                  <a:pt x="15709" y="3927"/>
                </a:lnTo>
                <a:cubicBezTo>
                  <a:pt x="15709" y="3927"/>
                  <a:pt x="15709" y="1473"/>
                  <a:pt x="15709" y="1473"/>
                </a:cubicBezTo>
                <a:close/>
                <a:moveTo>
                  <a:pt x="20618" y="6873"/>
                </a:moveTo>
                <a:lnTo>
                  <a:pt x="19636" y="6873"/>
                </a:lnTo>
                <a:lnTo>
                  <a:pt x="19636" y="3927"/>
                </a:lnTo>
                <a:lnTo>
                  <a:pt x="15709" y="0"/>
                </a:lnTo>
                <a:lnTo>
                  <a:pt x="2945" y="0"/>
                </a:lnTo>
                <a:cubicBezTo>
                  <a:pt x="2403" y="0"/>
                  <a:pt x="1964" y="440"/>
                  <a:pt x="1964" y="982"/>
                </a:cubicBezTo>
                <a:lnTo>
                  <a:pt x="1964" y="6873"/>
                </a:lnTo>
                <a:lnTo>
                  <a:pt x="982" y="6873"/>
                </a:lnTo>
                <a:cubicBezTo>
                  <a:pt x="439" y="6873"/>
                  <a:pt x="0" y="7313"/>
                  <a:pt x="0" y="7855"/>
                </a:cubicBezTo>
                <a:lnTo>
                  <a:pt x="0" y="11782"/>
                </a:lnTo>
                <a:cubicBezTo>
                  <a:pt x="0" y="12324"/>
                  <a:pt x="439" y="12764"/>
                  <a:pt x="982" y="12764"/>
                </a:cubicBezTo>
                <a:lnTo>
                  <a:pt x="1964" y="12764"/>
                </a:lnTo>
                <a:lnTo>
                  <a:pt x="1964" y="21109"/>
                </a:lnTo>
                <a:cubicBezTo>
                  <a:pt x="1964" y="21381"/>
                  <a:pt x="2183" y="21600"/>
                  <a:pt x="2455" y="21600"/>
                </a:cubicBezTo>
                <a:cubicBezTo>
                  <a:pt x="2726" y="21600"/>
                  <a:pt x="2945" y="21381"/>
                  <a:pt x="2945" y="21109"/>
                </a:cubicBezTo>
                <a:lnTo>
                  <a:pt x="2945" y="12764"/>
                </a:lnTo>
                <a:lnTo>
                  <a:pt x="3927" y="12764"/>
                </a:lnTo>
                <a:lnTo>
                  <a:pt x="3927" y="18164"/>
                </a:lnTo>
                <a:cubicBezTo>
                  <a:pt x="3927" y="18435"/>
                  <a:pt x="4147" y="18655"/>
                  <a:pt x="4418" y="18655"/>
                </a:cubicBezTo>
                <a:cubicBezTo>
                  <a:pt x="4690" y="18655"/>
                  <a:pt x="4909" y="18435"/>
                  <a:pt x="4909" y="18164"/>
                </a:cubicBezTo>
                <a:lnTo>
                  <a:pt x="4909" y="12764"/>
                </a:lnTo>
                <a:lnTo>
                  <a:pt x="5891" y="12764"/>
                </a:lnTo>
                <a:lnTo>
                  <a:pt x="5891" y="15218"/>
                </a:lnTo>
                <a:cubicBezTo>
                  <a:pt x="5891" y="15490"/>
                  <a:pt x="6110" y="15709"/>
                  <a:pt x="6382" y="15709"/>
                </a:cubicBezTo>
                <a:cubicBezTo>
                  <a:pt x="6653" y="15709"/>
                  <a:pt x="6873" y="15490"/>
                  <a:pt x="6873" y="15218"/>
                </a:cubicBezTo>
                <a:lnTo>
                  <a:pt x="6873" y="12764"/>
                </a:lnTo>
                <a:lnTo>
                  <a:pt x="7855" y="12764"/>
                </a:lnTo>
                <a:lnTo>
                  <a:pt x="7855" y="20127"/>
                </a:lnTo>
                <a:cubicBezTo>
                  <a:pt x="7855" y="20399"/>
                  <a:pt x="8074" y="20618"/>
                  <a:pt x="8345" y="20618"/>
                </a:cubicBezTo>
                <a:cubicBezTo>
                  <a:pt x="8617" y="20618"/>
                  <a:pt x="8836" y="20399"/>
                  <a:pt x="8836" y="20127"/>
                </a:cubicBezTo>
                <a:lnTo>
                  <a:pt x="8836" y="12764"/>
                </a:lnTo>
                <a:lnTo>
                  <a:pt x="10309" y="12764"/>
                </a:lnTo>
                <a:lnTo>
                  <a:pt x="10309" y="19145"/>
                </a:lnTo>
                <a:cubicBezTo>
                  <a:pt x="10309" y="19417"/>
                  <a:pt x="10529" y="19636"/>
                  <a:pt x="10800" y="19636"/>
                </a:cubicBezTo>
                <a:cubicBezTo>
                  <a:pt x="11071" y="19636"/>
                  <a:pt x="11291" y="19417"/>
                  <a:pt x="11291" y="19145"/>
                </a:cubicBezTo>
                <a:lnTo>
                  <a:pt x="11291" y="12764"/>
                </a:lnTo>
                <a:lnTo>
                  <a:pt x="12764" y="12764"/>
                </a:lnTo>
                <a:lnTo>
                  <a:pt x="12764" y="16200"/>
                </a:lnTo>
                <a:cubicBezTo>
                  <a:pt x="12764" y="16472"/>
                  <a:pt x="12983" y="16691"/>
                  <a:pt x="13255" y="16691"/>
                </a:cubicBezTo>
                <a:cubicBezTo>
                  <a:pt x="13526" y="16691"/>
                  <a:pt x="13745" y="16472"/>
                  <a:pt x="13745" y="16200"/>
                </a:cubicBezTo>
                <a:lnTo>
                  <a:pt x="13745" y="12764"/>
                </a:lnTo>
                <a:lnTo>
                  <a:pt x="14727" y="12764"/>
                </a:lnTo>
                <a:lnTo>
                  <a:pt x="14727" y="17182"/>
                </a:lnTo>
                <a:cubicBezTo>
                  <a:pt x="14727" y="17453"/>
                  <a:pt x="14947" y="17673"/>
                  <a:pt x="15218" y="17673"/>
                </a:cubicBezTo>
                <a:cubicBezTo>
                  <a:pt x="15490" y="17673"/>
                  <a:pt x="15709" y="17453"/>
                  <a:pt x="15709" y="17182"/>
                </a:cubicBezTo>
                <a:lnTo>
                  <a:pt x="15709" y="12764"/>
                </a:lnTo>
                <a:lnTo>
                  <a:pt x="16691" y="12764"/>
                </a:lnTo>
                <a:lnTo>
                  <a:pt x="16691" y="20127"/>
                </a:lnTo>
                <a:cubicBezTo>
                  <a:pt x="16691" y="20399"/>
                  <a:pt x="16910" y="20618"/>
                  <a:pt x="17182" y="20618"/>
                </a:cubicBezTo>
                <a:cubicBezTo>
                  <a:pt x="17453" y="20618"/>
                  <a:pt x="17673" y="20399"/>
                  <a:pt x="17673" y="20127"/>
                </a:cubicBezTo>
                <a:lnTo>
                  <a:pt x="17673" y="12764"/>
                </a:lnTo>
                <a:lnTo>
                  <a:pt x="18655" y="12764"/>
                </a:lnTo>
                <a:lnTo>
                  <a:pt x="18655" y="19145"/>
                </a:lnTo>
                <a:cubicBezTo>
                  <a:pt x="18655" y="19417"/>
                  <a:pt x="18874" y="19636"/>
                  <a:pt x="19145" y="19636"/>
                </a:cubicBezTo>
                <a:cubicBezTo>
                  <a:pt x="19417" y="19636"/>
                  <a:pt x="19636" y="19417"/>
                  <a:pt x="19636" y="19145"/>
                </a:cubicBezTo>
                <a:lnTo>
                  <a:pt x="19636" y="12764"/>
                </a:lnTo>
                <a:lnTo>
                  <a:pt x="20618" y="12764"/>
                </a:lnTo>
                <a:cubicBezTo>
                  <a:pt x="21160" y="12764"/>
                  <a:pt x="21600" y="12324"/>
                  <a:pt x="21600" y="11782"/>
                </a:cubicBezTo>
                <a:lnTo>
                  <a:pt x="21600" y="7855"/>
                </a:lnTo>
                <a:cubicBezTo>
                  <a:pt x="21600" y="7313"/>
                  <a:pt x="21160" y="6873"/>
                  <a:pt x="20618" y="6873"/>
                </a:cubicBezTo>
                <a:moveTo>
                  <a:pt x="4418" y="10309"/>
                </a:moveTo>
                <a:cubicBezTo>
                  <a:pt x="4690" y="10309"/>
                  <a:pt x="4909" y="10090"/>
                  <a:pt x="4909" y="9818"/>
                </a:cubicBezTo>
                <a:cubicBezTo>
                  <a:pt x="4909" y="9547"/>
                  <a:pt x="4690" y="9327"/>
                  <a:pt x="4418" y="9327"/>
                </a:cubicBezTo>
                <a:cubicBezTo>
                  <a:pt x="4147" y="9327"/>
                  <a:pt x="3927" y="9547"/>
                  <a:pt x="3927" y="9818"/>
                </a:cubicBezTo>
                <a:cubicBezTo>
                  <a:pt x="3927" y="10090"/>
                  <a:pt x="4147" y="10309"/>
                  <a:pt x="4418" y="10309"/>
                </a:cubicBezTo>
                <a:moveTo>
                  <a:pt x="12273" y="3927"/>
                </a:moveTo>
                <a:lnTo>
                  <a:pt x="5400" y="3927"/>
                </a:lnTo>
                <a:cubicBezTo>
                  <a:pt x="5129" y="3927"/>
                  <a:pt x="4909" y="4147"/>
                  <a:pt x="4909" y="4418"/>
                </a:cubicBezTo>
                <a:cubicBezTo>
                  <a:pt x="4909" y="4690"/>
                  <a:pt x="5129" y="4909"/>
                  <a:pt x="5400" y="4909"/>
                </a:cubicBezTo>
                <a:lnTo>
                  <a:pt x="12273" y="4909"/>
                </a:lnTo>
                <a:cubicBezTo>
                  <a:pt x="12544" y="4909"/>
                  <a:pt x="12764" y="4690"/>
                  <a:pt x="12764" y="4418"/>
                </a:cubicBezTo>
                <a:cubicBezTo>
                  <a:pt x="12764" y="4147"/>
                  <a:pt x="12544" y="3927"/>
                  <a:pt x="12273" y="39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43" name="形状"/>
          <p:cNvSpPr/>
          <p:nvPr/>
        </p:nvSpPr>
        <p:spPr>
          <a:xfrm>
            <a:off x="4627970" y="3026326"/>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1880" y="20121"/>
                </a:moveTo>
                <a:cubicBezTo>
                  <a:pt x="11880" y="20393"/>
                  <a:pt x="11637" y="20612"/>
                  <a:pt x="11337" y="20612"/>
                </a:cubicBezTo>
                <a:cubicBezTo>
                  <a:pt x="11181" y="20612"/>
                  <a:pt x="11043" y="20552"/>
                  <a:pt x="10944" y="20457"/>
                </a:cubicBezTo>
                <a:lnTo>
                  <a:pt x="10941" y="20459"/>
                </a:lnTo>
                <a:lnTo>
                  <a:pt x="10800" y="20342"/>
                </a:lnTo>
                <a:lnTo>
                  <a:pt x="10800" y="1256"/>
                </a:lnTo>
                <a:lnTo>
                  <a:pt x="10958" y="1126"/>
                </a:lnTo>
                <a:lnTo>
                  <a:pt x="10960" y="1127"/>
                </a:lnTo>
                <a:cubicBezTo>
                  <a:pt x="11057" y="1042"/>
                  <a:pt x="11190" y="987"/>
                  <a:pt x="11337" y="987"/>
                </a:cubicBezTo>
                <a:cubicBezTo>
                  <a:pt x="11637" y="987"/>
                  <a:pt x="11880" y="1208"/>
                  <a:pt x="11880" y="1479"/>
                </a:cubicBezTo>
                <a:cubicBezTo>
                  <a:pt x="11880" y="1479"/>
                  <a:pt x="11880" y="20121"/>
                  <a:pt x="11880" y="20121"/>
                </a:cubicBezTo>
                <a:close/>
                <a:moveTo>
                  <a:pt x="9720" y="19448"/>
                </a:moveTo>
                <a:lnTo>
                  <a:pt x="4320" y="14979"/>
                </a:lnTo>
                <a:lnTo>
                  <a:pt x="4320" y="6606"/>
                </a:lnTo>
                <a:lnTo>
                  <a:pt x="4562" y="6407"/>
                </a:lnTo>
                <a:lnTo>
                  <a:pt x="4559" y="6406"/>
                </a:lnTo>
                <a:lnTo>
                  <a:pt x="9720" y="2147"/>
                </a:lnTo>
                <a:cubicBezTo>
                  <a:pt x="9720" y="2147"/>
                  <a:pt x="9720" y="19448"/>
                  <a:pt x="9720" y="19448"/>
                </a:cubicBezTo>
                <a:close/>
                <a:moveTo>
                  <a:pt x="3240" y="14649"/>
                </a:moveTo>
                <a:cubicBezTo>
                  <a:pt x="2008" y="14285"/>
                  <a:pt x="1080" y="12700"/>
                  <a:pt x="1080" y="10800"/>
                </a:cubicBezTo>
                <a:cubicBezTo>
                  <a:pt x="1080" y="8900"/>
                  <a:pt x="2008" y="7315"/>
                  <a:pt x="3240" y="6952"/>
                </a:cubicBezTo>
                <a:cubicBezTo>
                  <a:pt x="3240" y="6952"/>
                  <a:pt x="3240" y="14649"/>
                  <a:pt x="3240" y="14649"/>
                </a:cubicBezTo>
                <a:close/>
                <a:moveTo>
                  <a:pt x="12966" y="1472"/>
                </a:moveTo>
                <a:cubicBezTo>
                  <a:pt x="12966" y="658"/>
                  <a:pt x="12238" y="0"/>
                  <a:pt x="11339" y="0"/>
                </a:cubicBezTo>
                <a:cubicBezTo>
                  <a:pt x="10880" y="0"/>
                  <a:pt x="10467" y="174"/>
                  <a:pt x="10170" y="451"/>
                </a:cubicBezTo>
                <a:lnTo>
                  <a:pt x="3565" y="5905"/>
                </a:lnTo>
                <a:cubicBezTo>
                  <a:pt x="1578" y="6050"/>
                  <a:pt x="0" y="8183"/>
                  <a:pt x="0" y="10800"/>
                </a:cubicBezTo>
                <a:cubicBezTo>
                  <a:pt x="0" y="13425"/>
                  <a:pt x="1588" y="15563"/>
                  <a:pt x="3585" y="15696"/>
                </a:cubicBezTo>
                <a:lnTo>
                  <a:pt x="10170" y="21149"/>
                </a:lnTo>
                <a:cubicBezTo>
                  <a:pt x="10466" y="21426"/>
                  <a:pt x="10879" y="21600"/>
                  <a:pt x="11339" y="21600"/>
                </a:cubicBezTo>
                <a:cubicBezTo>
                  <a:pt x="12238" y="21600"/>
                  <a:pt x="12966" y="20941"/>
                  <a:pt x="12966" y="20129"/>
                </a:cubicBezTo>
                <a:cubicBezTo>
                  <a:pt x="12966" y="20110"/>
                  <a:pt x="12961" y="20092"/>
                  <a:pt x="12960" y="20073"/>
                </a:cubicBezTo>
                <a:lnTo>
                  <a:pt x="12960" y="1527"/>
                </a:lnTo>
                <a:cubicBezTo>
                  <a:pt x="12961" y="1508"/>
                  <a:pt x="12966" y="1490"/>
                  <a:pt x="12966" y="1472"/>
                </a:cubicBezTo>
                <a:moveTo>
                  <a:pt x="19124" y="10800"/>
                </a:moveTo>
                <a:lnTo>
                  <a:pt x="21442" y="8693"/>
                </a:lnTo>
                <a:cubicBezTo>
                  <a:pt x="21540" y="8604"/>
                  <a:pt x="21600" y="8481"/>
                  <a:pt x="21600" y="8345"/>
                </a:cubicBezTo>
                <a:cubicBezTo>
                  <a:pt x="21600" y="8074"/>
                  <a:pt x="21358" y="7855"/>
                  <a:pt x="21060" y="7855"/>
                </a:cubicBezTo>
                <a:cubicBezTo>
                  <a:pt x="20911" y="7855"/>
                  <a:pt x="20776" y="7909"/>
                  <a:pt x="20678" y="7998"/>
                </a:cubicBezTo>
                <a:lnTo>
                  <a:pt x="18360" y="10106"/>
                </a:lnTo>
                <a:lnTo>
                  <a:pt x="16042" y="7998"/>
                </a:lnTo>
                <a:cubicBezTo>
                  <a:pt x="15944" y="7909"/>
                  <a:pt x="15809" y="7855"/>
                  <a:pt x="15660" y="7855"/>
                </a:cubicBezTo>
                <a:cubicBezTo>
                  <a:pt x="15362" y="7855"/>
                  <a:pt x="15120" y="8074"/>
                  <a:pt x="15120" y="8345"/>
                </a:cubicBezTo>
                <a:cubicBezTo>
                  <a:pt x="15120" y="8481"/>
                  <a:pt x="15180" y="8604"/>
                  <a:pt x="15278" y="8693"/>
                </a:cubicBezTo>
                <a:lnTo>
                  <a:pt x="17596" y="10800"/>
                </a:lnTo>
                <a:lnTo>
                  <a:pt x="15278" y="12907"/>
                </a:lnTo>
                <a:cubicBezTo>
                  <a:pt x="15180" y="12996"/>
                  <a:pt x="15120" y="13119"/>
                  <a:pt x="15120" y="13255"/>
                </a:cubicBezTo>
                <a:cubicBezTo>
                  <a:pt x="15120" y="13526"/>
                  <a:pt x="15362" y="13745"/>
                  <a:pt x="15660" y="13745"/>
                </a:cubicBezTo>
                <a:cubicBezTo>
                  <a:pt x="15809" y="13745"/>
                  <a:pt x="15944" y="13691"/>
                  <a:pt x="16042" y="13602"/>
                </a:cubicBezTo>
                <a:lnTo>
                  <a:pt x="18360" y="11494"/>
                </a:lnTo>
                <a:lnTo>
                  <a:pt x="20678" y="13602"/>
                </a:lnTo>
                <a:cubicBezTo>
                  <a:pt x="20776" y="13691"/>
                  <a:pt x="20911" y="13745"/>
                  <a:pt x="21060" y="13745"/>
                </a:cubicBezTo>
                <a:cubicBezTo>
                  <a:pt x="21358" y="13745"/>
                  <a:pt x="21600" y="13526"/>
                  <a:pt x="21600" y="13255"/>
                </a:cubicBezTo>
                <a:cubicBezTo>
                  <a:pt x="21600" y="13119"/>
                  <a:pt x="21540" y="12996"/>
                  <a:pt x="21442" y="12907"/>
                </a:cubicBezTo>
                <a:cubicBezTo>
                  <a:pt x="21442" y="12907"/>
                  <a:pt x="19124" y="10800"/>
                  <a:pt x="19124" y="1080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44" name="形状"/>
          <p:cNvSpPr/>
          <p:nvPr/>
        </p:nvSpPr>
        <p:spPr>
          <a:xfrm>
            <a:off x="5212018" y="3026326"/>
            <a:ext cx="152436" cy="279328"/>
          </a:xfrm>
          <a:custGeom>
            <a:avLst/>
            <a:gdLst/>
            <a:ahLst/>
            <a:cxnLst>
              <a:cxn ang="0">
                <a:pos x="wd2" y="hd2"/>
              </a:cxn>
              <a:cxn ang="5400000">
                <a:pos x="wd2" y="hd2"/>
              </a:cxn>
              <a:cxn ang="10800000">
                <a:pos x="wd2" y="hd2"/>
              </a:cxn>
              <a:cxn ang="16200000">
                <a:pos x="wd2" y="hd2"/>
              </a:cxn>
            </a:cxnLst>
            <a:rect l="0" t="0" r="r" b="b"/>
            <a:pathLst>
              <a:path w="21600" h="21600" extrusionOk="0">
                <a:moveTo>
                  <a:pt x="19790" y="20121"/>
                </a:moveTo>
                <a:cubicBezTo>
                  <a:pt x="19790" y="20393"/>
                  <a:pt x="19385" y="20612"/>
                  <a:pt x="18886" y="20612"/>
                </a:cubicBezTo>
                <a:cubicBezTo>
                  <a:pt x="18626" y="20612"/>
                  <a:pt x="18396" y="20552"/>
                  <a:pt x="18231" y="20457"/>
                </a:cubicBezTo>
                <a:lnTo>
                  <a:pt x="18227" y="20459"/>
                </a:lnTo>
                <a:lnTo>
                  <a:pt x="17991" y="20342"/>
                </a:lnTo>
                <a:lnTo>
                  <a:pt x="17991" y="1256"/>
                </a:lnTo>
                <a:lnTo>
                  <a:pt x="18255" y="1126"/>
                </a:lnTo>
                <a:lnTo>
                  <a:pt x="18258" y="1127"/>
                </a:lnTo>
                <a:cubicBezTo>
                  <a:pt x="18421" y="1042"/>
                  <a:pt x="18641" y="987"/>
                  <a:pt x="18886" y="987"/>
                </a:cubicBezTo>
                <a:cubicBezTo>
                  <a:pt x="19385" y="987"/>
                  <a:pt x="19790" y="1208"/>
                  <a:pt x="19790" y="1479"/>
                </a:cubicBezTo>
                <a:cubicBezTo>
                  <a:pt x="19790" y="1479"/>
                  <a:pt x="19790" y="20121"/>
                  <a:pt x="19790" y="20121"/>
                </a:cubicBezTo>
                <a:close/>
                <a:moveTo>
                  <a:pt x="16192" y="19448"/>
                </a:moveTo>
                <a:lnTo>
                  <a:pt x="7196" y="14978"/>
                </a:lnTo>
                <a:lnTo>
                  <a:pt x="7196" y="6607"/>
                </a:lnTo>
                <a:lnTo>
                  <a:pt x="7599" y="6407"/>
                </a:lnTo>
                <a:lnTo>
                  <a:pt x="7595" y="6406"/>
                </a:lnTo>
                <a:lnTo>
                  <a:pt x="16192" y="2147"/>
                </a:lnTo>
                <a:cubicBezTo>
                  <a:pt x="16192" y="2147"/>
                  <a:pt x="16192" y="19448"/>
                  <a:pt x="16192" y="19448"/>
                </a:cubicBezTo>
                <a:close/>
                <a:moveTo>
                  <a:pt x="5397" y="14648"/>
                </a:moveTo>
                <a:cubicBezTo>
                  <a:pt x="3344" y="14284"/>
                  <a:pt x="1799" y="12700"/>
                  <a:pt x="1799" y="10800"/>
                </a:cubicBezTo>
                <a:cubicBezTo>
                  <a:pt x="1799" y="8900"/>
                  <a:pt x="3344" y="7315"/>
                  <a:pt x="5397" y="6952"/>
                </a:cubicBezTo>
                <a:cubicBezTo>
                  <a:pt x="5397" y="6952"/>
                  <a:pt x="5397" y="14648"/>
                  <a:pt x="5397" y="14648"/>
                </a:cubicBezTo>
                <a:close/>
                <a:moveTo>
                  <a:pt x="21589" y="1527"/>
                </a:moveTo>
                <a:cubicBezTo>
                  <a:pt x="21591" y="1508"/>
                  <a:pt x="21600" y="1490"/>
                  <a:pt x="21600" y="1472"/>
                </a:cubicBezTo>
                <a:cubicBezTo>
                  <a:pt x="21600" y="658"/>
                  <a:pt x="20386" y="0"/>
                  <a:pt x="18889" y="0"/>
                </a:cubicBezTo>
                <a:cubicBezTo>
                  <a:pt x="18123" y="0"/>
                  <a:pt x="17435" y="174"/>
                  <a:pt x="16942" y="451"/>
                </a:cubicBezTo>
                <a:lnTo>
                  <a:pt x="5939" y="5905"/>
                </a:lnTo>
                <a:cubicBezTo>
                  <a:pt x="2628" y="6050"/>
                  <a:pt x="0" y="8183"/>
                  <a:pt x="0" y="10800"/>
                </a:cubicBezTo>
                <a:cubicBezTo>
                  <a:pt x="0" y="13425"/>
                  <a:pt x="2646" y="15563"/>
                  <a:pt x="5972" y="15696"/>
                </a:cubicBezTo>
                <a:lnTo>
                  <a:pt x="16942" y="21148"/>
                </a:lnTo>
                <a:cubicBezTo>
                  <a:pt x="17434" y="21426"/>
                  <a:pt x="18123" y="21600"/>
                  <a:pt x="18889" y="21600"/>
                </a:cubicBezTo>
                <a:cubicBezTo>
                  <a:pt x="20386" y="21600"/>
                  <a:pt x="21600" y="20941"/>
                  <a:pt x="21600" y="20129"/>
                </a:cubicBezTo>
                <a:cubicBezTo>
                  <a:pt x="21600" y="20110"/>
                  <a:pt x="21591" y="20092"/>
                  <a:pt x="21589" y="20073"/>
                </a:cubicBezTo>
                <a:cubicBezTo>
                  <a:pt x="21589" y="20073"/>
                  <a:pt x="21589" y="1527"/>
                  <a:pt x="21589" y="1527"/>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45" name="形状"/>
          <p:cNvSpPr/>
          <p:nvPr/>
        </p:nvSpPr>
        <p:spPr>
          <a:xfrm>
            <a:off x="5719885" y="3026326"/>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4850" y="20121"/>
                </a:moveTo>
                <a:cubicBezTo>
                  <a:pt x="14850" y="20393"/>
                  <a:pt x="14546" y="20612"/>
                  <a:pt x="14171" y="20612"/>
                </a:cubicBezTo>
                <a:cubicBezTo>
                  <a:pt x="13977" y="20612"/>
                  <a:pt x="13804" y="20552"/>
                  <a:pt x="13680" y="20457"/>
                </a:cubicBezTo>
                <a:lnTo>
                  <a:pt x="13677" y="20459"/>
                </a:lnTo>
                <a:lnTo>
                  <a:pt x="13500" y="20342"/>
                </a:lnTo>
                <a:lnTo>
                  <a:pt x="13500" y="1256"/>
                </a:lnTo>
                <a:lnTo>
                  <a:pt x="13698" y="1126"/>
                </a:lnTo>
                <a:lnTo>
                  <a:pt x="13700" y="1127"/>
                </a:lnTo>
                <a:cubicBezTo>
                  <a:pt x="13822" y="1042"/>
                  <a:pt x="13988" y="987"/>
                  <a:pt x="14171" y="987"/>
                </a:cubicBezTo>
                <a:cubicBezTo>
                  <a:pt x="14546" y="987"/>
                  <a:pt x="14850" y="1208"/>
                  <a:pt x="14850" y="1479"/>
                </a:cubicBezTo>
                <a:cubicBezTo>
                  <a:pt x="14850" y="1479"/>
                  <a:pt x="14850" y="20121"/>
                  <a:pt x="14850" y="20121"/>
                </a:cubicBezTo>
                <a:close/>
                <a:moveTo>
                  <a:pt x="12150" y="19448"/>
                </a:moveTo>
                <a:lnTo>
                  <a:pt x="5400" y="14978"/>
                </a:lnTo>
                <a:lnTo>
                  <a:pt x="5400" y="6607"/>
                </a:lnTo>
                <a:lnTo>
                  <a:pt x="5702" y="6407"/>
                </a:lnTo>
                <a:lnTo>
                  <a:pt x="5699" y="6406"/>
                </a:lnTo>
                <a:lnTo>
                  <a:pt x="12150" y="2147"/>
                </a:lnTo>
                <a:cubicBezTo>
                  <a:pt x="12150" y="2147"/>
                  <a:pt x="12150" y="19448"/>
                  <a:pt x="12150" y="19448"/>
                </a:cubicBezTo>
                <a:close/>
                <a:moveTo>
                  <a:pt x="4050" y="14648"/>
                </a:moveTo>
                <a:cubicBezTo>
                  <a:pt x="2509" y="14284"/>
                  <a:pt x="1350" y="12700"/>
                  <a:pt x="1350" y="10800"/>
                </a:cubicBezTo>
                <a:cubicBezTo>
                  <a:pt x="1350" y="8900"/>
                  <a:pt x="2509" y="7315"/>
                  <a:pt x="4050" y="6952"/>
                </a:cubicBezTo>
                <a:cubicBezTo>
                  <a:pt x="4050" y="6952"/>
                  <a:pt x="4050" y="14648"/>
                  <a:pt x="4050" y="14648"/>
                </a:cubicBezTo>
                <a:close/>
                <a:moveTo>
                  <a:pt x="16208" y="1472"/>
                </a:moveTo>
                <a:cubicBezTo>
                  <a:pt x="16208" y="658"/>
                  <a:pt x="15297" y="0"/>
                  <a:pt x="14174" y="0"/>
                </a:cubicBezTo>
                <a:cubicBezTo>
                  <a:pt x="13599" y="0"/>
                  <a:pt x="13083" y="174"/>
                  <a:pt x="12713" y="451"/>
                </a:cubicBezTo>
                <a:lnTo>
                  <a:pt x="4456" y="5905"/>
                </a:lnTo>
                <a:cubicBezTo>
                  <a:pt x="1972" y="6050"/>
                  <a:pt x="0" y="8183"/>
                  <a:pt x="0" y="10800"/>
                </a:cubicBezTo>
                <a:cubicBezTo>
                  <a:pt x="0" y="13425"/>
                  <a:pt x="1985" y="15563"/>
                  <a:pt x="4481" y="15696"/>
                </a:cubicBezTo>
                <a:lnTo>
                  <a:pt x="12713" y="21148"/>
                </a:lnTo>
                <a:cubicBezTo>
                  <a:pt x="13083" y="21426"/>
                  <a:pt x="13599" y="21600"/>
                  <a:pt x="14174" y="21600"/>
                </a:cubicBezTo>
                <a:cubicBezTo>
                  <a:pt x="15297" y="21600"/>
                  <a:pt x="16208" y="20941"/>
                  <a:pt x="16208" y="20129"/>
                </a:cubicBezTo>
                <a:cubicBezTo>
                  <a:pt x="16208" y="20110"/>
                  <a:pt x="16201" y="20092"/>
                  <a:pt x="16200" y="20073"/>
                </a:cubicBezTo>
                <a:lnTo>
                  <a:pt x="16200" y="1527"/>
                </a:lnTo>
                <a:cubicBezTo>
                  <a:pt x="16201" y="1508"/>
                  <a:pt x="16208" y="1490"/>
                  <a:pt x="16208" y="1472"/>
                </a:cubicBezTo>
                <a:moveTo>
                  <a:pt x="18225" y="7855"/>
                </a:moveTo>
                <a:cubicBezTo>
                  <a:pt x="17852" y="7855"/>
                  <a:pt x="17550" y="8074"/>
                  <a:pt x="17550" y="8345"/>
                </a:cubicBezTo>
                <a:cubicBezTo>
                  <a:pt x="17550" y="8617"/>
                  <a:pt x="17852" y="8836"/>
                  <a:pt x="18225" y="8836"/>
                </a:cubicBezTo>
                <a:cubicBezTo>
                  <a:pt x="19344" y="8836"/>
                  <a:pt x="20250" y="9716"/>
                  <a:pt x="20250" y="10800"/>
                </a:cubicBezTo>
                <a:cubicBezTo>
                  <a:pt x="20250" y="11884"/>
                  <a:pt x="19344" y="12764"/>
                  <a:pt x="18225" y="12764"/>
                </a:cubicBezTo>
                <a:cubicBezTo>
                  <a:pt x="17852" y="12764"/>
                  <a:pt x="17550" y="12983"/>
                  <a:pt x="17550" y="13255"/>
                </a:cubicBezTo>
                <a:cubicBezTo>
                  <a:pt x="17550" y="13526"/>
                  <a:pt x="17852" y="13745"/>
                  <a:pt x="18225" y="13745"/>
                </a:cubicBezTo>
                <a:cubicBezTo>
                  <a:pt x="20089" y="13745"/>
                  <a:pt x="21600" y="12426"/>
                  <a:pt x="21600" y="10800"/>
                </a:cubicBezTo>
                <a:cubicBezTo>
                  <a:pt x="21600" y="9173"/>
                  <a:pt x="20089" y="7855"/>
                  <a:pt x="18225" y="78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46" name="形状"/>
          <p:cNvSpPr/>
          <p:nvPr/>
        </p:nvSpPr>
        <p:spPr>
          <a:xfrm>
            <a:off x="6291333" y="1426542"/>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5660" y="7855"/>
                </a:moveTo>
                <a:cubicBezTo>
                  <a:pt x="15362" y="7855"/>
                  <a:pt x="15120" y="8075"/>
                  <a:pt x="15120" y="8345"/>
                </a:cubicBezTo>
                <a:cubicBezTo>
                  <a:pt x="15120" y="8617"/>
                  <a:pt x="15362" y="8836"/>
                  <a:pt x="15660" y="8836"/>
                </a:cubicBezTo>
                <a:cubicBezTo>
                  <a:pt x="16555" y="8836"/>
                  <a:pt x="17280" y="9716"/>
                  <a:pt x="17280" y="10800"/>
                </a:cubicBezTo>
                <a:cubicBezTo>
                  <a:pt x="17280" y="11884"/>
                  <a:pt x="16555" y="12764"/>
                  <a:pt x="15660" y="12764"/>
                </a:cubicBezTo>
                <a:cubicBezTo>
                  <a:pt x="15362" y="12764"/>
                  <a:pt x="15120" y="12984"/>
                  <a:pt x="15120" y="13255"/>
                </a:cubicBezTo>
                <a:cubicBezTo>
                  <a:pt x="15120" y="13526"/>
                  <a:pt x="15362" y="13745"/>
                  <a:pt x="15660" y="13745"/>
                </a:cubicBezTo>
                <a:cubicBezTo>
                  <a:pt x="17151" y="13745"/>
                  <a:pt x="18360" y="12427"/>
                  <a:pt x="18360" y="10800"/>
                </a:cubicBezTo>
                <a:cubicBezTo>
                  <a:pt x="18360" y="9174"/>
                  <a:pt x="17151" y="7855"/>
                  <a:pt x="15660" y="7855"/>
                </a:cubicBezTo>
                <a:moveTo>
                  <a:pt x="18472" y="5611"/>
                </a:moveTo>
                <a:lnTo>
                  <a:pt x="18463" y="5625"/>
                </a:lnTo>
                <a:cubicBezTo>
                  <a:pt x="18383" y="5584"/>
                  <a:pt x="18296" y="5554"/>
                  <a:pt x="18198" y="5554"/>
                </a:cubicBezTo>
                <a:cubicBezTo>
                  <a:pt x="17900" y="5554"/>
                  <a:pt x="17660" y="5774"/>
                  <a:pt x="17660" y="6044"/>
                </a:cubicBezTo>
                <a:cubicBezTo>
                  <a:pt x="17660" y="6216"/>
                  <a:pt x="17763" y="6361"/>
                  <a:pt x="17910" y="6449"/>
                </a:cubicBezTo>
                <a:lnTo>
                  <a:pt x="17909" y="6451"/>
                </a:lnTo>
                <a:cubicBezTo>
                  <a:pt x="19460" y="7271"/>
                  <a:pt x="20520" y="8909"/>
                  <a:pt x="20520" y="10800"/>
                </a:cubicBezTo>
                <a:cubicBezTo>
                  <a:pt x="20520" y="12689"/>
                  <a:pt x="19463" y="14325"/>
                  <a:pt x="17915" y="15147"/>
                </a:cubicBezTo>
                <a:lnTo>
                  <a:pt x="17919" y="15152"/>
                </a:lnTo>
                <a:cubicBezTo>
                  <a:pt x="17771" y="15239"/>
                  <a:pt x="17668" y="15384"/>
                  <a:pt x="17668" y="15556"/>
                </a:cubicBezTo>
                <a:cubicBezTo>
                  <a:pt x="17668" y="15827"/>
                  <a:pt x="17910" y="16046"/>
                  <a:pt x="18208" y="16046"/>
                </a:cubicBezTo>
                <a:cubicBezTo>
                  <a:pt x="18306" y="16046"/>
                  <a:pt x="18393" y="16016"/>
                  <a:pt x="18473" y="15975"/>
                </a:cubicBezTo>
                <a:lnTo>
                  <a:pt x="18480" y="15985"/>
                </a:lnTo>
                <a:cubicBezTo>
                  <a:pt x="20338" y="14990"/>
                  <a:pt x="21600" y="13041"/>
                  <a:pt x="21600" y="10800"/>
                </a:cubicBezTo>
                <a:cubicBezTo>
                  <a:pt x="21600" y="8556"/>
                  <a:pt x="20334" y="6606"/>
                  <a:pt x="18472" y="5611"/>
                </a:cubicBezTo>
                <a:moveTo>
                  <a:pt x="11880" y="20121"/>
                </a:moveTo>
                <a:cubicBezTo>
                  <a:pt x="11880" y="20393"/>
                  <a:pt x="11637" y="20612"/>
                  <a:pt x="11337" y="20612"/>
                </a:cubicBezTo>
                <a:cubicBezTo>
                  <a:pt x="11181" y="20612"/>
                  <a:pt x="11043" y="20552"/>
                  <a:pt x="10944" y="20457"/>
                </a:cubicBezTo>
                <a:lnTo>
                  <a:pt x="10942" y="20459"/>
                </a:lnTo>
                <a:lnTo>
                  <a:pt x="10800" y="20342"/>
                </a:lnTo>
                <a:lnTo>
                  <a:pt x="10800" y="1256"/>
                </a:lnTo>
                <a:lnTo>
                  <a:pt x="10958" y="1126"/>
                </a:lnTo>
                <a:lnTo>
                  <a:pt x="10960" y="1127"/>
                </a:lnTo>
                <a:cubicBezTo>
                  <a:pt x="11058" y="1042"/>
                  <a:pt x="11190" y="988"/>
                  <a:pt x="11337" y="988"/>
                </a:cubicBezTo>
                <a:cubicBezTo>
                  <a:pt x="11637" y="988"/>
                  <a:pt x="11880" y="1208"/>
                  <a:pt x="11880" y="1480"/>
                </a:cubicBezTo>
                <a:cubicBezTo>
                  <a:pt x="11880" y="1480"/>
                  <a:pt x="11880" y="20121"/>
                  <a:pt x="11880" y="20121"/>
                </a:cubicBezTo>
                <a:close/>
                <a:moveTo>
                  <a:pt x="9720" y="19448"/>
                </a:moveTo>
                <a:lnTo>
                  <a:pt x="4320" y="14979"/>
                </a:lnTo>
                <a:lnTo>
                  <a:pt x="4320" y="6607"/>
                </a:lnTo>
                <a:lnTo>
                  <a:pt x="4561" y="6407"/>
                </a:lnTo>
                <a:lnTo>
                  <a:pt x="4560" y="6406"/>
                </a:lnTo>
                <a:lnTo>
                  <a:pt x="9720" y="2147"/>
                </a:lnTo>
                <a:cubicBezTo>
                  <a:pt x="9720" y="2147"/>
                  <a:pt x="9720" y="19448"/>
                  <a:pt x="9720" y="19448"/>
                </a:cubicBezTo>
                <a:close/>
                <a:moveTo>
                  <a:pt x="3240" y="14649"/>
                </a:moveTo>
                <a:cubicBezTo>
                  <a:pt x="2008" y="14285"/>
                  <a:pt x="1080" y="12700"/>
                  <a:pt x="1080" y="10800"/>
                </a:cubicBezTo>
                <a:cubicBezTo>
                  <a:pt x="1080" y="8900"/>
                  <a:pt x="2008" y="7316"/>
                  <a:pt x="3240" y="6952"/>
                </a:cubicBezTo>
                <a:cubicBezTo>
                  <a:pt x="3240" y="6952"/>
                  <a:pt x="3240" y="14649"/>
                  <a:pt x="3240" y="14649"/>
                </a:cubicBezTo>
                <a:close/>
                <a:moveTo>
                  <a:pt x="12966" y="1472"/>
                </a:moveTo>
                <a:cubicBezTo>
                  <a:pt x="12966" y="659"/>
                  <a:pt x="12238" y="0"/>
                  <a:pt x="11339" y="0"/>
                </a:cubicBezTo>
                <a:cubicBezTo>
                  <a:pt x="10879" y="0"/>
                  <a:pt x="10466" y="175"/>
                  <a:pt x="10170" y="451"/>
                </a:cubicBezTo>
                <a:lnTo>
                  <a:pt x="3565" y="5905"/>
                </a:lnTo>
                <a:cubicBezTo>
                  <a:pt x="1578" y="6051"/>
                  <a:pt x="0" y="8183"/>
                  <a:pt x="0" y="10800"/>
                </a:cubicBezTo>
                <a:cubicBezTo>
                  <a:pt x="0" y="13426"/>
                  <a:pt x="1588" y="15564"/>
                  <a:pt x="3585" y="15697"/>
                </a:cubicBezTo>
                <a:lnTo>
                  <a:pt x="10170" y="21148"/>
                </a:lnTo>
                <a:cubicBezTo>
                  <a:pt x="10466" y="21426"/>
                  <a:pt x="10879" y="21600"/>
                  <a:pt x="11339" y="21600"/>
                </a:cubicBezTo>
                <a:cubicBezTo>
                  <a:pt x="12238" y="21600"/>
                  <a:pt x="12966" y="20941"/>
                  <a:pt x="12966" y="20129"/>
                </a:cubicBezTo>
                <a:cubicBezTo>
                  <a:pt x="12966" y="20110"/>
                  <a:pt x="12961" y="20093"/>
                  <a:pt x="12960" y="20074"/>
                </a:cubicBezTo>
                <a:lnTo>
                  <a:pt x="12960" y="1527"/>
                </a:lnTo>
                <a:cubicBezTo>
                  <a:pt x="12961" y="1508"/>
                  <a:pt x="12966" y="1490"/>
                  <a:pt x="12966" y="147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47" name="形状"/>
          <p:cNvSpPr/>
          <p:nvPr/>
        </p:nvSpPr>
        <p:spPr>
          <a:xfrm>
            <a:off x="6811898"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121"/>
                </a:moveTo>
                <a:cubicBezTo>
                  <a:pt x="10800" y="20393"/>
                  <a:pt x="10579" y="20612"/>
                  <a:pt x="10306" y="20612"/>
                </a:cubicBezTo>
                <a:cubicBezTo>
                  <a:pt x="10165" y="20612"/>
                  <a:pt x="10039" y="20552"/>
                  <a:pt x="9949" y="20457"/>
                </a:cubicBezTo>
                <a:lnTo>
                  <a:pt x="9947" y="20459"/>
                </a:lnTo>
                <a:lnTo>
                  <a:pt x="9818" y="20342"/>
                </a:lnTo>
                <a:lnTo>
                  <a:pt x="9818" y="1256"/>
                </a:lnTo>
                <a:lnTo>
                  <a:pt x="9962" y="1126"/>
                </a:lnTo>
                <a:lnTo>
                  <a:pt x="9963" y="1127"/>
                </a:lnTo>
                <a:cubicBezTo>
                  <a:pt x="10052" y="1042"/>
                  <a:pt x="10173" y="987"/>
                  <a:pt x="10306" y="987"/>
                </a:cubicBezTo>
                <a:cubicBezTo>
                  <a:pt x="10579" y="987"/>
                  <a:pt x="10800" y="1208"/>
                  <a:pt x="10800" y="1479"/>
                </a:cubicBezTo>
                <a:cubicBezTo>
                  <a:pt x="10800" y="1479"/>
                  <a:pt x="10800" y="20121"/>
                  <a:pt x="10800" y="20121"/>
                </a:cubicBezTo>
                <a:close/>
                <a:moveTo>
                  <a:pt x="8836" y="19448"/>
                </a:moveTo>
                <a:lnTo>
                  <a:pt x="3927" y="14979"/>
                </a:lnTo>
                <a:lnTo>
                  <a:pt x="3927" y="6607"/>
                </a:lnTo>
                <a:lnTo>
                  <a:pt x="4147" y="6407"/>
                </a:lnTo>
                <a:lnTo>
                  <a:pt x="4145" y="6406"/>
                </a:lnTo>
                <a:lnTo>
                  <a:pt x="8836" y="2147"/>
                </a:lnTo>
                <a:cubicBezTo>
                  <a:pt x="8836" y="2147"/>
                  <a:pt x="8836" y="19448"/>
                  <a:pt x="8836" y="19448"/>
                </a:cubicBezTo>
                <a:close/>
                <a:moveTo>
                  <a:pt x="2945" y="14649"/>
                </a:moveTo>
                <a:cubicBezTo>
                  <a:pt x="1825" y="14285"/>
                  <a:pt x="982" y="12700"/>
                  <a:pt x="982" y="10800"/>
                </a:cubicBezTo>
                <a:cubicBezTo>
                  <a:pt x="982" y="8900"/>
                  <a:pt x="1825" y="7315"/>
                  <a:pt x="2945" y="6952"/>
                </a:cubicBezTo>
                <a:cubicBezTo>
                  <a:pt x="2945" y="6952"/>
                  <a:pt x="2945" y="14649"/>
                  <a:pt x="2945" y="14649"/>
                </a:cubicBezTo>
                <a:close/>
                <a:moveTo>
                  <a:pt x="11787" y="1472"/>
                </a:moveTo>
                <a:cubicBezTo>
                  <a:pt x="11787" y="658"/>
                  <a:pt x="11126" y="0"/>
                  <a:pt x="10308" y="0"/>
                </a:cubicBezTo>
                <a:cubicBezTo>
                  <a:pt x="9890" y="0"/>
                  <a:pt x="9515" y="174"/>
                  <a:pt x="9246" y="451"/>
                </a:cubicBezTo>
                <a:lnTo>
                  <a:pt x="3241" y="5905"/>
                </a:lnTo>
                <a:cubicBezTo>
                  <a:pt x="1434" y="6051"/>
                  <a:pt x="0" y="8183"/>
                  <a:pt x="0" y="10800"/>
                </a:cubicBezTo>
                <a:cubicBezTo>
                  <a:pt x="0" y="13425"/>
                  <a:pt x="1444" y="15563"/>
                  <a:pt x="3259" y="15696"/>
                </a:cubicBezTo>
                <a:lnTo>
                  <a:pt x="9245" y="21148"/>
                </a:lnTo>
                <a:cubicBezTo>
                  <a:pt x="9514" y="21426"/>
                  <a:pt x="9890" y="21600"/>
                  <a:pt x="10308" y="21600"/>
                </a:cubicBezTo>
                <a:cubicBezTo>
                  <a:pt x="11126" y="21600"/>
                  <a:pt x="11787" y="20941"/>
                  <a:pt x="11787" y="20129"/>
                </a:cubicBezTo>
                <a:cubicBezTo>
                  <a:pt x="11787" y="20110"/>
                  <a:pt x="11782" y="20092"/>
                  <a:pt x="11782" y="20073"/>
                </a:cubicBezTo>
                <a:lnTo>
                  <a:pt x="11782" y="1527"/>
                </a:lnTo>
                <a:cubicBezTo>
                  <a:pt x="11782" y="1508"/>
                  <a:pt x="11787" y="1490"/>
                  <a:pt x="11787" y="1472"/>
                </a:cubicBezTo>
                <a:moveTo>
                  <a:pt x="13255" y="7855"/>
                </a:moveTo>
                <a:cubicBezTo>
                  <a:pt x="12984" y="7855"/>
                  <a:pt x="12764" y="8074"/>
                  <a:pt x="12764" y="8345"/>
                </a:cubicBezTo>
                <a:cubicBezTo>
                  <a:pt x="12764" y="8617"/>
                  <a:pt x="12984" y="8836"/>
                  <a:pt x="13255" y="8836"/>
                </a:cubicBezTo>
                <a:cubicBezTo>
                  <a:pt x="14068" y="8836"/>
                  <a:pt x="14727" y="9716"/>
                  <a:pt x="14727" y="10800"/>
                </a:cubicBezTo>
                <a:cubicBezTo>
                  <a:pt x="14727" y="11884"/>
                  <a:pt x="14068" y="12764"/>
                  <a:pt x="13255" y="12764"/>
                </a:cubicBezTo>
                <a:cubicBezTo>
                  <a:pt x="12984" y="12764"/>
                  <a:pt x="12764" y="12983"/>
                  <a:pt x="12764" y="13255"/>
                </a:cubicBezTo>
                <a:cubicBezTo>
                  <a:pt x="12764" y="13526"/>
                  <a:pt x="12984" y="13745"/>
                  <a:pt x="13255" y="13745"/>
                </a:cubicBezTo>
                <a:cubicBezTo>
                  <a:pt x="14610" y="13745"/>
                  <a:pt x="15709" y="12427"/>
                  <a:pt x="15709" y="10800"/>
                </a:cubicBezTo>
                <a:cubicBezTo>
                  <a:pt x="15709" y="9173"/>
                  <a:pt x="14610" y="7855"/>
                  <a:pt x="13255" y="7855"/>
                </a:cubicBezTo>
                <a:moveTo>
                  <a:pt x="17948" y="3495"/>
                </a:moveTo>
                <a:lnTo>
                  <a:pt x="17938" y="3509"/>
                </a:lnTo>
                <a:cubicBezTo>
                  <a:pt x="17860" y="3458"/>
                  <a:pt x="17773" y="3421"/>
                  <a:pt x="17674" y="3421"/>
                </a:cubicBezTo>
                <a:cubicBezTo>
                  <a:pt x="17403" y="3421"/>
                  <a:pt x="17184" y="3641"/>
                  <a:pt x="17184" y="3912"/>
                </a:cubicBezTo>
                <a:cubicBezTo>
                  <a:pt x="17184" y="4073"/>
                  <a:pt x="17266" y="4209"/>
                  <a:pt x="17386" y="4298"/>
                </a:cubicBezTo>
                <a:cubicBezTo>
                  <a:pt x="19336" y="5711"/>
                  <a:pt x="20618" y="8095"/>
                  <a:pt x="20618" y="10800"/>
                </a:cubicBezTo>
                <a:cubicBezTo>
                  <a:pt x="20618" y="13505"/>
                  <a:pt x="19336" y="15889"/>
                  <a:pt x="17385" y="17302"/>
                </a:cubicBezTo>
                <a:lnTo>
                  <a:pt x="17389" y="17309"/>
                </a:lnTo>
                <a:cubicBezTo>
                  <a:pt x="17275" y="17398"/>
                  <a:pt x="17197" y="17531"/>
                  <a:pt x="17197" y="17688"/>
                </a:cubicBezTo>
                <a:cubicBezTo>
                  <a:pt x="17197" y="17959"/>
                  <a:pt x="17417" y="18179"/>
                  <a:pt x="17688" y="18179"/>
                </a:cubicBezTo>
                <a:cubicBezTo>
                  <a:pt x="17788" y="18179"/>
                  <a:pt x="17875" y="18142"/>
                  <a:pt x="17952" y="18091"/>
                </a:cubicBezTo>
                <a:lnTo>
                  <a:pt x="17957" y="18098"/>
                </a:lnTo>
                <a:cubicBezTo>
                  <a:pt x="17982" y="18080"/>
                  <a:pt x="18004" y="18057"/>
                  <a:pt x="18029" y="18039"/>
                </a:cubicBezTo>
                <a:cubicBezTo>
                  <a:pt x="18031" y="18037"/>
                  <a:pt x="18034" y="18035"/>
                  <a:pt x="18037" y="18033"/>
                </a:cubicBezTo>
                <a:cubicBezTo>
                  <a:pt x="20189" y="16435"/>
                  <a:pt x="21600" y="13794"/>
                  <a:pt x="21600" y="10800"/>
                </a:cubicBezTo>
                <a:cubicBezTo>
                  <a:pt x="21600" y="7763"/>
                  <a:pt x="20152" y="5085"/>
                  <a:pt x="17948" y="3495"/>
                </a:cubicBezTo>
                <a:moveTo>
                  <a:pt x="15811" y="5611"/>
                </a:moveTo>
                <a:lnTo>
                  <a:pt x="15802" y="5625"/>
                </a:lnTo>
                <a:cubicBezTo>
                  <a:pt x="15730" y="5584"/>
                  <a:pt x="15651" y="5553"/>
                  <a:pt x="15562" y="5553"/>
                </a:cubicBezTo>
                <a:cubicBezTo>
                  <a:pt x="15291" y="5553"/>
                  <a:pt x="15072" y="5773"/>
                  <a:pt x="15072" y="6044"/>
                </a:cubicBezTo>
                <a:cubicBezTo>
                  <a:pt x="15072" y="6216"/>
                  <a:pt x="15166" y="6361"/>
                  <a:pt x="15300" y="6448"/>
                </a:cubicBezTo>
                <a:lnTo>
                  <a:pt x="15299" y="6450"/>
                </a:lnTo>
                <a:cubicBezTo>
                  <a:pt x="16709" y="7270"/>
                  <a:pt x="17673" y="8909"/>
                  <a:pt x="17673" y="10800"/>
                </a:cubicBezTo>
                <a:cubicBezTo>
                  <a:pt x="17673" y="12688"/>
                  <a:pt x="16712" y="14325"/>
                  <a:pt x="15305" y="15146"/>
                </a:cubicBezTo>
                <a:lnTo>
                  <a:pt x="15309" y="15151"/>
                </a:lnTo>
                <a:cubicBezTo>
                  <a:pt x="15174" y="15239"/>
                  <a:pt x="15080" y="15384"/>
                  <a:pt x="15080" y="15555"/>
                </a:cubicBezTo>
                <a:cubicBezTo>
                  <a:pt x="15080" y="15827"/>
                  <a:pt x="15300" y="16046"/>
                  <a:pt x="15571" y="16046"/>
                </a:cubicBezTo>
                <a:cubicBezTo>
                  <a:pt x="15660" y="16046"/>
                  <a:pt x="15740" y="16016"/>
                  <a:pt x="15812" y="15975"/>
                </a:cubicBezTo>
                <a:lnTo>
                  <a:pt x="15819" y="15985"/>
                </a:lnTo>
                <a:cubicBezTo>
                  <a:pt x="17507" y="14989"/>
                  <a:pt x="18655" y="13041"/>
                  <a:pt x="18655" y="10800"/>
                </a:cubicBezTo>
                <a:cubicBezTo>
                  <a:pt x="18655" y="8556"/>
                  <a:pt x="17504" y="6606"/>
                  <a:pt x="15811" y="561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48" name="形状"/>
          <p:cNvSpPr/>
          <p:nvPr/>
        </p:nvSpPr>
        <p:spPr>
          <a:xfrm>
            <a:off x="7345159" y="1439235"/>
            <a:ext cx="279328" cy="253937"/>
          </a:xfrm>
          <a:custGeom>
            <a:avLst/>
            <a:gdLst/>
            <a:ahLst/>
            <a:cxnLst>
              <a:cxn ang="0">
                <a:pos x="wd2" y="hd2"/>
              </a:cxn>
              <a:cxn ang="5400000">
                <a:pos x="wd2" y="hd2"/>
              </a:cxn>
              <a:cxn ang="10800000">
                <a:pos x="wd2" y="hd2"/>
              </a:cxn>
              <a:cxn ang="16200000">
                <a:pos x="wd2" y="hd2"/>
              </a:cxn>
            </a:cxnLst>
            <a:rect l="0" t="0" r="r" b="b"/>
            <a:pathLst>
              <a:path w="21600" h="21524" extrusionOk="0">
                <a:moveTo>
                  <a:pt x="17182" y="13452"/>
                </a:moveTo>
                <a:cubicBezTo>
                  <a:pt x="16640" y="13452"/>
                  <a:pt x="16200" y="13935"/>
                  <a:pt x="16200" y="14529"/>
                </a:cubicBezTo>
                <a:cubicBezTo>
                  <a:pt x="16200" y="15123"/>
                  <a:pt x="16640" y="15605"/>
                  <a:pt x="17182" y="15605"/>
                </a:cubicBezTo>
                <a:cubicBezTo>
                  <a:pt x="17724" y="15605"/>
                  <a:pt x="18164" y="15123"/>
                  <a:pt x="18164" y="14529"/>
                </a:cubicBezTo>
                <a:cubicBezTo>
                  <a:pt x="18164" y="13935"/>
                  <a:pt x="17724" y="13452"/>
                  <a:pt x="17182" y="13452"/>
                </a:cubicBezTo>
                <a:moveTo>
                  <a:pt x="15218" y="15605"/>
                </a:moveTo>
                <a:cubicBezTo>
                  <a:pt x="14676" y="15605"/>
                  <a:pt x="14236" y="16087"/>
                  <a:pt x="14236" y="16681"/>
                </a:cubicBezTo>
                <a:cubicBezTo>
                  <a:pt x="14236" y="17276"/>
                  <a:pt x="14676" y="17757"/>
                  <a:pt x="15218" y="17757"/>
                </a:cubicBezTo>
                <a:cubicBezTo>
                  <a:pt x="15760" y="17757"/>
                  <a:pt x="16200" y="17276"/>
                  <a:pt x="16200" y="16681"/>
                </a:cubicBezTo>
                <a:cubicBezTo>
                  <a:pt x="16200" y="16087"/>
                  <a:pt x="15760" y="15605"/>
                  <a:pt x="15218" y="15605"/>
                </a:cubicBezTo>
                <a:moveTo>
                  <a:pt x="16200" y="20448"/>
                </a:moveTo>
                <a:cubicBezTo>
                  <a:pt x="14668" y="20448"/>
                  <a:pt x="13319" y="19593"/>
                  <a:pt x="12527" y="18295"/>
                </a:cubicBezTo>
                <a:lnTo>
                  <a:pt x="9073" y="18295"/>
                </a:lnTo>
                <a:cubicBezTo>
                  <a:pt x="8281" y="19593"/>
                  <a:pt x="6932" y="20448"/>
                  <a:pt x="5400" y="20448"/>
                </a:cubicBezTo>
                <a:cubicBezTo>
                  <a:pt x="2960" y="20448"/>
                  <a:pt x="982" y="18280"/>
                  <a:pt x="982" y="15605"/>
                </a:cubicBezTo>
                <a:cubicBezTo>
                  <a:pt x="982" y="12930"/>
                  <a:pt x="2960" y="10762"/>
                  <a:pt x="5400" y="10762"/>
                </a:cubicBezTo>
                <a:lnTo>
                  <a:pt x="16200" y="10762"/>
                </a:lnTo>
                <a:cubicBezTo>
                  <a:pt x="18640" y="10762"/>
                  <a:pt x="20618" y="12930"/>
                  <a:pt x="20618" y="15605"/>
                </a:cubicBezTo>
                <a:cubicBezTo>
                  <a:pt x="20618" y="18280"/>
                  <a:pt x="18640" y="20448"/>
                  <a:pt x="16200" y="20448"/>
                </a:cubicBezTo>
                <a:moveTo>
                  <a:pt x="16200" y="9686"/>
                </a:moveTo>
                <a:lnTo>
                  <a:pt x="11319" y="9686"/>
                </a:lnTo>
                <a:cubicBezTo>
                  <a:pt x="10837" y="8713"/>
                  <a:pt x="11227" y="8217"/>
                  <a:pt x="11943" y="7448"/>
                </a:cubicBezTo>
                <a:cubicBezTo>
                  <a:pt x="12528" y="6820"/>
                  <a:pt x="13255" y="6038"/>
                  <a:pt x="13255" y="4843"/>
                </a:cubicBezTo>
                <a:cubicBezTo>
                  <a:pt x="13255" y="1854"/>
                  <a:pt x="10169" y="128"/>
                  <a:pt x="10038" y="56"/>
                </a:cubicBezTo>
                <a:cubicBezTo>
                  <a:pt x="9796" y="-76"/>
                  <a:pt x="9501" y="32"/>
                  <a:pt x="9379" y="297"/>
                </a:cubicBezTo>
                <a:cubicBezTo>
                  <a:pt x="9258" y="562"/>
                  <a:pt x="9356" y="886"/>
                  <a:pt x="9598" y="1019"/>
                </a:cubicBezTo>
                <a:cubicBezTo>
                  <a:pt x="9625" y="1034"/>
                  <a:pt x="12273" y="2523"/>
                  <a:pt x="12273" y="4843"/>
                </a:cubicBezTo>
                <a:cubicBezTo>
                  <a:pt x="12273" y="5586"/>
                  <a:pt x="11779" y="6117"/>
                  <a:pt x="11255" y="6679"/>
                </a:cubicBezTo>
                <a:cubicBezTo>
                  <a:pt x="10584" y="7401"/>
                  <a:pt x="9775" y="8296"/>
                  <a:pt x="10277" y="9686"/>
                </a:cubicBezTo>
                <a:lnTo>
                  <a:pt x="5400" y="9686"/>
                </a:lnTo>
                <a:cubicBezTo>
                  <a:pt x="2418" y="9686"/>
                  <a:pt x="0" y="12336"/>
                  <a:pt x="0" y="15605"/>
                </a:cubicBezTo>
                <a:cubicBezTo>
                  <a:pt x="0" y="18874"/>
                  <a:pt x="2418" y="21524"/>
                  <a:pt x="5400" y="21524"/>
                </a:cubicBezTo>
                <a:cubicBezTo>
                  <a:pt x="7077" y="21524"/>
                  <a:pt x="8575" y="20686"/>
                  <a:pt x="9565" y="19372"/>
                </a:cubicBezTo>
                <a:lnTo>
                  <a:pt x="12035" y="19372"/>
                </a:lnTo>
                <a:cubicBezTo>
                  <a:pt x="13025" y="20686"/>
                  <a:pt x="14523" y="21524"/>
                  <a:pt x="16200" y="21524"/>
                </a:cubicBezTo>
                <a:cubicBezTo>
                  <a:pt x="19182" y="21524"/>
                  <a:pt x="21600" y="18874"/>
                  <a:pt x="21600" y="15605"/>
                </a:cubicBezTo>
                <a:cubicBezTo>
                  <a:pt x="21600" y="12336"/>
                  <a:pt x="19182" y="9686"/>
                  <a:pt x="16200" y="9686"/>
                </a:cubicBezTo>
                <a:moveTo>
                  <a:pt x="6873" y="15067"/>
                </a:moveTo>
                <a:lnTo>
                  <a:pt x="5891" y="15067"/>
                </a:lnTo>
                <a:lnTo>
                  <a:pt x="5891" y="13990"/>
                </a:lnTo>
                <a:cubicBezTo>
                  <a:pt x="5891" y="13694"/>
                  <a:pt x="5671" y="13452"/>
                  <a:pt x="5400" y="13452"/>
                </a:cubicBezTo>
                <a:cubicBezTo>
                  <a:pt x="5129" y="13452"/>
                  <a:pt x="4909" y="13694"/>
                  <a:pt x="4909" y="13990"/>
                </a:cubicBezTo>
                <a:lnTo>
                  <a:pt x="4909" y="15067"/>
                </a:lnTo>
                <a:lnTo>
                  <a:pt x="3927" y="15067"/>
                </a:lnTo>
                <a:cubicBezTo>
                  <a:pt x="3656" y="15067"/>
                  <a:pt x="3436" y="15307"/>
                  <a:pt x="3436" y="15605"/>
                </a:cubicBezTo>
                <a:cubicBezTo>
                  <a:pt x="3436" y="15903"/>
                  <a:pt x="3656" y="16143"/>
                  <a:pt x="3927" y="16143"/>
                </a:cubicBezTo>
                <a:lnTo>
                  <a:pt x="4909" y="16143"/>
                </a:lnTo>
                <a:lnTo>
                  <a:pt x="4909" y="17219"/>
                </a:lnTo>
                <a:cubicBezTo>
                  <a:pt x="4909" y="17517"/>
                  <a:pt x="5129" y="17757"/>
                  <a:pt x="5400" y="17757"/>
                </a:cubicBezTo>
                <a:cubicBezTo>
                  <a:pt x="5671" y="17757"/>
                  <a:pt x="5891" y="17517"/>
                  <a:pt x="5891" y="17219"/>
                </a:cubicBezTo>
                <a:lnTo>
                  <a:pt x="5891" y="16143"/>
                </a:lnTo>
                <a:lnTo>
                  <a:pt x="6873" y="16143"/>
                </a:lnTo>
                <a:cubicBezTo>
                  <a:pt x="7144" y="16143"/>
                  <a:pt x="7364" y="15903"/>
                  <a:pt x="7364" y="15605"/>
                </a:cubicBezTo>
                <a:cubicBezTo>
                  <a:pt x="7364" y="15307"/>
                  <a:pt x="7144" y="15067"/>
                  <a:pt x="6873" y="15067"/>
                </a:cubicBezTo>
                <a:moveTo>
                  <a:pt x="12273" y="12376"/>
                </a:moveTo>
                <a:cubicBezTo>
                  <a:pt x="12002" y="12376"/>
                  <a:pt x="11782" y="12617"/>
                  <a:pt x="11782" y="12914"/>
                </a:cubicBezTo>
                <a:cubicBezTo>
                  <a:pt x="11782" y="13212"/>
                  <a:pt x="12002" y="13452"/>
                  <a:pt x="12273" y="13452"/>
                </a:cubicBezTo>
                <a:cubicBezTo>
                  <a:pt x="12544" y="13452"/>
                  <a:pt x="12764" y="13212"/>
                  <a:pt x="12764" y="12914"/>
                </a:cubicBezTo>
                <a:cubicBezTo>
                  <a:pt x="12764" y="12617"/>
                  <a:pt x="12544" y="12376"/>
                  <a:pt x="12273" y="12376"/>
                </a:cubicBezTo>
                <a:moveTo>
                  <a:pt x="9327" y="12376"/>
                </a:moveTo>
                <a:cubicBezTo>
                  <a:pt x="9056" y="12376"/>
                  <a:pt x="8836" y="12617"/>
                  <a:pt x="8836" y="12914"/>
                </a:cubicBezTo>
                <a:cubicBezTo>
                  <a:pt x="8836" y="13212"/>
                  <a:pt x="9056" y="13452"/>
                  <a:pt x="9327" y="13452"/>
                </a:cubicBezTo>
                <a:cubicBezTo>
                  <a:pt x="9598" y="13452"/>
                  <a:pt x="9818" y="13212"/>
                  <a:pt x="9818" y="12914"/>
                </a:cubicBezTo>
                <a:cubicBezTo>
                  <a:pt x="9818" y="12617"/>
                  <a:pt x="9598" y="12376"/>
                  <a:pt x="9327" y="1237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49" name="形状"/>
          <p:cNvSpPr/>
          <p:nvPr/>
        </p:nvSpPr>
        <p:spPr>
          <a:xfrm>
            <a:off x="7878421"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255" y="15709"/>
                </a:moveTo>
                <a:lnTo>
                  <a:pt x="10309" y="15709"/>
                </a:lnTo>
                <a:cubicBezTo>
                  <a:pt x="10038" y="15709"/>
                  <a:pt x="9818" y="15929"/>
                  <a:pt x="9818" y="16200"/>
                </a:cubicBezTo>
                <a:cubicBezTo>
                  <a:pt x="9818" y="16472"/>
                  <a:pt x="10038" y="16691"/>
                  <a:pt x="10309" y="16691"/>
                </a:cubicBezTo>
                <a:lnTo>
                  <a:pt x="13255" y="16691"/>
                </a:lnTo>
                <a:cubicBezTo>
                  <a:pt x="13525" y="16691"/>
                  <a:pt x="13745" y="16472"/>
                  <a:pt x="13745" y="16200"/>
                </a:cubicBezTo>
                <a:cubicBezTo>
                  <a:pt x="13745" y="15929"/>
                  <a:pt x="13525" y="15709"/>
                  <a:pt x="13255" y="15709"/>
                </a:cubicBezTo>
                <a:moveTo>
                  <a:pt x="9818" y="12273"/>
                </a:moveTo>
                <a:cubicBezTo>
                  <a:pt x="9818" y="12112"/>
                  <a:pt x="9736" y="11976"/>
                  <a:pt x="9617" y="11887"/>
                </a:cubicBezTo>
                <a:lnTo>
                  <a:pt x="9622" y="11880"/>
                </a:lnTo>
                <a:lnTo>
                  <a:pt x="5695" y="8935"/>
                </a:lnTo>
                <a:lnTo>
                  <a:pt x="5690" y="8941"/>
                </a:lnTo>
                <a:cubicBezTo>
                  <a:pt x="5608" y="8880"/>
                  <a:pt x="5511" y="8836"/>
                  <a:pt x="5400" y="8836"/>
                </a:cubicBezTo>
                <a:cubicBezTo>
                  <a:pt x="5129" y="8836"/>
                  <a:pt x="4909" y="9056"/>
                  <a:pt x="4909" y="9327"/>
                </a:cubicBezTo>
                <a:cubicBezTo>
                  <a:pt x="4909" y="9488"/>
                  <a:pt x="4991" y="9624"/>
                  <a:pt x="5110" y="9713"/>
                </a:cubicBezTo>
                <a:lnTo>
                  <a:pt x="5105" y="9720"/>
                </a:lnTo>
                <a:lnTo>
                  <a:pt x="8509" y="12273"/>
                </a:lnTo>
                <a:lnTo>
                  <a:pt x="5105" y="14826"/>
                </a:lnTo>
                <a:lnTo>
                  <a:pt x="5110" y="14832"/>
                </a:lnTo>
                <a:cubicBezTo>
                  <a:pt x="4991" y="14922"/>
                  <a:pt x="4909" y="15058"/>
                  <a:pt x="4909" y="15218"/>
                </a:cubicBezTo>
                <a:cubicBezTo>
                  <a:pt x="4909" y="15490"/>
                  <a:pt x="5129" y="15709"/>
                  <a:pt x="5400" y="15709"/>
                </a:cubicBezTo>
                <a:cubicBezTo>
                  <a:pt x="5511" y="15709"/>
                  <a:pt x="5607" y="15666"/>
                  <a:pt x="5690" y="15604"/>
                </a:cubicBezTo>
                <a:lnTo>
                  <a:pt x="5695" y="15611"/>
                </a:lnTo>
                <a:lnTo>
                  <a:pt x="9622" y="12666"/>
                </a:lnTo>
                <a:lnTo>
                  <a:pt x="9617" y="12659"/>
                </a:lnTo>
                <a:cubicBezTo>
                  <a:pt x="9736" y="12569"/>
                  <a:pt x="9818" y="12433"/>
                  <a:pt x="9818" y="12273"/>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50" name="形状"/>
          <p:cNvSpPr/>
          <p:nvPr/>
        </p:nvSpPr>
        <p:spPr>
          <a:xfrm>
            <a:off x="8411681"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19636"/>
                </a:moveTo>
                <a:lnTo>
                  <a:pt x="11291" y="19636"/>
                </a:lnTo>
                <a:cubicBezTo>
                  <a:pt x="11562" y="19636"/>
                  <a:pt x="11782" y="19416"/>
                  <a:pt x="11782" y="19146"/>
                </a:cubicBezTo>
                <a:cubicBezTo>
                  <a:pt x="11782" y="18874"/>
                  <a:pt x="11562" y="18655"/>
                  <a:pt x="11291" y="18655"/>
                </a:cubicBezTo>
                <a:lnTo>
                  <a:pt x="6382" y="18655"/>
                </a:lnTo>
                <a:cubicBezTo>
                  <a:pt x="6111" y="18655"/>
                  <a:pt x="5891" y="18874"/>
                  <a:pt x="5891" y="19146"/>
                </a:cubicBezTo>
                <a:cubicBezTo>
                  <a:pt x="5891" y="19416"/>
                  <a:pt x="6111" y="19636"/>
                  <a:pt x="6382" y="19636"/>
                </a:cubicBezTo>
                <a:moveTo>
                  <a:pt x="20618" y="19636"/>
                </a:moveTo>
                <a:cubicBezTo>
                  <a:pt x="20618" y="20178"/>
                  <a:pt x="20178" y="20618"/>
                  <a:pt x="19636" y="20618"/>
                </a:cubicBezTo>
                <a:lnTo>
                  <a:pt x="1964" y="20618"/>
                </a:lnTo>
                <a:cubicBezTo>
                  <a:pt x="1422" y="20618"/>
                  <a:pt x="982" y="20178"/>
                  <a:pt x="982" y="19636"/>
                </a:cubicBezTo>
                <a:lnTo>
                  <a:pt x="982" y="17673"/>
                </a:lnTo>
                <a:lnTo>
                  <a:pt x="20618" y="17673"/>
                </a:lnTo>
                <a:cubicBezTo>
                  <a:pt x="20618" y="17673"/>
                  <a:pt x="20618" y="19636"/>
                  <a:pt x="20618" y="19636"/>
                </a:cubicBezTo>
                <a:close/>
                <a:moveTo>
                  <a:pt x="2822" y="10800"/>
                </a:moveTo>
                <a:lnTo>
                  <a:pt x="18778" y="10800"/>
                </a:lnTo>
                <a:lnTo>
                  <a:pt x="20461" y="16691"/>
                </a:lnTo>
                <a:lnTo>
                  <a:pt x="1139" y="16691"/>
                </a:lnTo>
                <a:cubicBezTo>
                  <a:pt x="1139" y="16691"/>
                  <a:pt x="2822" y="10800"/>
                  <a:pt x="2822" y="10800"/>
                </a:cubicBezTo>
                <a:close/>
                <a:moveTo>
                  <a:pt x="21600" y="17182"/>
                </a:moveTo>
                <a:cubicBezTo>
                  <a:pt x="21600" y="17118"/>
                  <a:pt x="21586" y="17057"/>
                  <a:pt x="21563" y="17000"/>
                </a:cubicBezTo>
                <a:lnTo>
                  <a:pt x="21565" y="17000"/>
                </a:lnTo>
                <a:lnTo>
                  <a:pt x="19602" y="10127"/>
                </a:lnTo>
                <a:lnTo>
                  <a:pt x="19599" y="10128"/>
                </a:lnTo>
                <a:cubicBezTo>
                  <a:pt x="19527" y="9947"/>
                  <a:pt x="19352" y="9818"/>
                  <a:pt x="19145" y="9818"/>
                </a:cubicBezTo>
                <a:lnTo>
                  <a:pt x="18164" y="9818"/>
                </a:lnTo>
                <a:lnTo>
                  <a:pt x="18164" y="3927"/>
                </a:lnTo>
                <a:cubicBezTo>
                  <a:pt x="18164" y="3656"/>
                  <a:pt x="17944" y="3436"/>
                  <a:pt x="17673" y="3436"/>
                </a:cubicBezTo>
                <a:cubicBezTo>
                  <a:pt x="17402" y="3436"/>
                  <a:pt x="17182" y="3656"/>
                  <a:pt x="17182" y="3927"/>
                </a:cubicBezTo>
                <a:lnTo>
                  <a:pt x="17182" y="9818"/>
                </a:lnTo>
                <a:lnTo>
                  <a:pt x="4418" y="9818"/>
                </a:lnTo>
                <a:lnTo>
                  <a:pt x="4418" y="3927"/>
                </a:lnTo>
                <a:cubicBezTo>
                  <a:pt x="4418" y="3656"/>
                  <a:pt x="4198" y="3436"/>
                  <a:pt x="3927" y="3436"/>
                </a:cubicBezTo>
                <a:cubicBezTo>
                  <a:pt x="3656" y="3436"/>
                  <a:pt x="3436" y="3656"/>
                  <a:pt x="3436" y="3927"/>
                </a:cubicBezTo>
                <a:lnTo>
                  <a:pt x="3436" y="9818"/>
                </a:lnTo>
                <a:lnTo>
                  <a:pt x="2455" y="9818"/>
                </a:lnTo>
                <a:cubicBezTo>
                  <a:pt x="2248" y="9818"/>
                  <a:pt x="2073" y="9947"/>
                  <a:pt x="2001" y="10128"/>
                </a:cubicBezTo>
                <a:lnTo>
                  <a:pt x="1998" y="10127"/>
                </a:lnTo>
                <a:lnTo>
                  <a:pt x="35" y="17000"/>
                </a:lnTo>
                <a:lnTo>
                  <a:pt x="37" y="17001"/>
                </a:lnTo>
                <a:cubicBezTo>
                  <a:pt x="14" y="17057"/>
                  <a:pt x="0" y="17118"/>
                  <a:pt x="0" y="17182"/>
                </a:cubicBezTo>
                <a:lnTo>
                  <a:pt x="0" y="18164"/>
                </a:lnTo>
                <a:lnTo>
                  <a:pt x="68" y="18164"/>
                </a:lnTo>
                <a:cubicBezTo>
                  <a:pt x="25" y="18320"/>
                  <a:pt x="0" y="18484"/>
                  <a:pt x="0" y="18655"/>
                </a:cubicBezTo>
                <a:lnTo>
                  <a:pt x="0" y="19636"/>
                </a:lnTo>
                <a:cubicBezTo>
                  <a:pt x="0" y="20721"/>
                  <a:pt x="879" y="21600"/>
                  <a:pt x="1964" y="21600"/>
                </a:cubicBezTo>
                <a:lnTo>
                  <a:pt x="19636" y="21600"/>
                </a:lnTo>
                <a:cubicBezTo>
                  <a:pt x="20721" y="21600"/>
                  <a:pt x="21600" y="20721"/>
                  <a:pt x="21600" y="19636"/>
                </a:cubicBezTo>
                <a:lnTo>
                  <a:pt x="21600" y="18655"/>
                </a:lnTo>
                <a:cubicBezTo>
                  <a:pt x="21600" y="18484"/>
                  <a:pt x="21575" y="18320"/>
                  <a:pt x="21532" y="18164"/>
                </a:cubicBezTo>
                <a:lnTo>
                  <a:pt x="21600" y="18164"/>
                </a:lnTo>
                <a:cubicBezTo>
                  <a:pt x="21600" y="18164"/>
                  <a:pt x="21600" y="17182"/>
                  <a:pt x="21600" y="17182"/>
                </a:cubicBezTo>
                <a:close/>
                <a:moveTo>
                  <a:pt x="4418" y="19636"/>
                </a:moveTo>
                <a:cubicBezTo>
                  <a:pt x="4689" y="19636"/>
                  <a:pt x="4909" y="19416"/>
                  <a:pt x="4909" y="19146"/>
                </a:cubicBezTo>
                <a:cubicBezTo>
                  <a:pt x="4909" y="18874"/>
                  <a:pt x="4689" y="18655"/>
                  <a:pt x="4418" y="18655"/>
                </a:cubicBezTo>
                <a:cubicBezTo>
                  <a:pt x="4147" y="18655"/>
                  <a:pt x="3927" y="18874"/>
                  <a:pt x="3927" y="19146"/>
                </a:cubicBezTo>
                <a:cubicBezTo>
                  <a:pt x="3927" y="19416"/>
                  <a:pt x="4147" y="19636"/>
                  <a:pt x="4418" y="19636"/>
                </a:cubicBezTo>
                <a:moveTo>
                  <a:pt x="2455" y="19636"/>
                </a:moveTo>
                <a:cubicBezTo>
                  <a:pt x="2725" y="19636"/>
                  <a:pt x="2945" y="19416"/>
                  <a:pt x="2945" y="19146"/>
                </a:cubicBezTo>
                <a:cubicBezTo>
                  <a:pt x="2945" y="18874"/>
                  <a:pt x="2725" y="18655"/>
                  <a:pt x="2455" y="18655"/>
                </a:cubicBezTo>
                <a:cubicBezTo>
                  <a:pt x="2184" y="18655"/>
                  <a:pt x="1964" y="18874"/>
                  <a:pt x="1964" y="19146"/>
                </a:cubicBezTo>
                <a:cubicBezTo>
                  <a:pt x="1964" y="19416"/>
                  <a:pt x="2184" y="19636"/>
                  <a:pt x="2455" y="19636"/>
                </a:cubicBezTo>
                <a:moveTo>
                  <a:pt x="12003" y="3573"/>
                </a:moveTo>
                <a:lnTo>
                  <a:pt x="12664" y="2838"/>
                </a:lnTo>
                <a:cubicBezTo>
                  <a:pt x="12214" y="2308"/>
                  <a:pt x="11550" y="1964"/>
                  <a:pt x="10800" y="1964"/>
                </a:cubicBezTo>
                <a:cubicBezTo>
                  <a:pt x="9997" y="1964"/>
                  <a:pt x="9290" y="2355"/>
                  <a:pt x="8842" y="2952"/>
                </a:cubicBezTo>
                <a:lnTo>
                  <a:pt x="9546" y="3655"/>
                </a:lnTo>
                <a:cubicBezTo>
                  <a:pt x="9805" y="3231"/>
                  <a:pt x="10267" y="2945"/>
                  <a:pt x="10800" y="2945"/>
                </a:cubicBezTo>
                <a:cubicBezTo>
                  <a:pt x="11298" y="2945"/>
                  <a:pt x="11736" y="3194"/>
                  <a:pt x="12003" y="3573"/>
                </a:cubicBezTo>
                <a:moveTo>
                  <a:pt x="10309" y="4418"/>
                </a:moveTo>
                <a:cubicBezTo>
                  <a:pt x="10309" y="4690"/>
                  <a:pt x="10529" y="4909"/>
                  <a:pt x="10800" y="4909"/>
                </a:cubicBezTo>
                <a:cubicBezTo>
                  <a:pt x="11071" y="4909"/>
                  <a:pt x="11291" y="4690"/>
                  <a:pt x="11291" y="4418"/>
                </a:cubicBezTo>
                <a:cubicBezTo>
                  <a:pt x="11291" y="4147"/>
                  <a:pt x="11071" y="3927"/>
                  <a:pt x="10800" y="3927"/>
                </a:cubicBezTo>
                <a:cubicBezTo>
                  <a:pt x="10529" y="3927"/>
                  <a:pt x="10309" y="4147"/>
                  <a:pt x="10309" y="4418"/>
                </a:cubicBezTo>
                <a:moveTo>
                  <a:pt x="10800" y="982"/>
                </a:moveTo>
                <a:cubicBezTo>
                  <a:pt x="11802" y="982"/>
                  <a:pt x="12701" y="1414"/>
                  <a:pt x="13330" y="2098"/>
                </a:cubicBezTo>
                <a:lnTo>
                  <a:pt x="13989" y="1366"/>
                </a:lnTo>
                <a:cubicBezTo>
                  <a:pt x="13185" y="525"/>
                  <a:pt x="12055" y="0"/>
                  <a:pt x="10800" y="0"/>
                </a:cubicBezTo>
                <a:cubicBezTo>
                  <a:pt x="9455" y="0"/>
                  <a:pt x="8252" y="603"/>
                  <a:pt x="7442" y="1551"/>
                </a:cubicBezTo>
                <a:lnTo>
                  <a:pt x="8138" y="2246"/>
                </a:lnTo>
                <a:cubicBezTo>
                  <a:pt x="8768" y="1475"/>
                  <a:pt x="9726" y="982"/>
                  <a:pt x="10800" y="9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51" name="形状"/>
          <p:cNvSpPr/>
          <p:nvPr/>
        </p:nvSpPr>
        <p:spPr>
          <a:xfrm>
            <a:off x="8944942"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6691"/>
                </a:moveTo>
                <a:cubicBezTo>
                  <a:pt x="20618" y="17775"/>
                  <a:pt x="19739" y="18655"/>
                  <a:pt x="18655" y="18655"/>
                </a:cubicBezTo>
                <a:lnTo>
                  <a:pt x="17673" y="18655"/>
                </a:lnTo>
                <a:lnTo>
                  <a:pt x="17673" y="14727"/>
                </a:lnTo>
                <a:cubicBezTo>
                  <a:pt x="17673" y="14186"/>
                  <a:pt x="17233" y="13745"/>
                  <a:pt x="16691" y="13745"/>
                </a:cubicBezTo>
                <a:lnTo>
                  <a:pt x="4909" y="13745"/>
                </a:lnTo>
                <a:cubicBezTo>
                  <a:pt x="4367" y="13745"/>
                  <a:pt x="3927" y="14186"/>
                  <a:pt x="3927" y="14727"/>
                </a:cubicBezTo>
                <a:lnTo>
                  <a:pt x="3927" y="18655"/>
                </a:lnTo>
                <a:lnTo>
                  <a:pt x="2945" y="18655"/>
                </a:lnTo>
                <a:cubicBezTo>
                  <a:pt x="1861" y="18655"/>
                  <a:pt x="982" y="17775"/>
                  <a:pt x="982" y="16691"/>
                </a:cubicBezTo>
                <a:lnTo>
                  <a:pt x="982" y="8836"/>
                </a:lnTo>
                <a:cubicBezTo>
                  <a:pt x="982" y="7752"/>
                  <a:pt x="1861" y="6873"/>
                  <a:pt x="2945" y="6873"/>
                </a:cubicBezTo>
                <a:lnTo>
                  <a:pt x="18655" y="6873"/>
                </a:lnTo>
                <a:cubicBezTo>
                  <a:pt x="19739" y="6873"/>
                  <a:pt x="20618" y="7752"/>
                  <a:pt x="20618" y="8836"/>
                </a:cubicBezTo>
                <a:cubicBezTo>
                  <a:pt x="20618" y="8836"/>
                  <a:pt x="20618" y="16691"/>
                  <a:pt x="20618" y="16691"/>
                </a:cubicBezTo>
                <a:close/>
                <a:moveTo>
                  <a:pt x="16691" y="20618"/>
                </a:moveTo>
                <a:lnTo>
                  <a:pt x="4909" y="20618"/>
                </a:lnTo>
                <a:lnTo>
                  <a:pt x="4909" y="14727"/>
                </a:lnTo>
                <a:lnTo>
                  <a:pt x="16691" y="14727"/>
                </a:lnTo>
                <a:cubicBezTo>
                  <a:pt x="16691" y="14727"/>
                  <a:pt x="16691" y="20618"/>
                  <a:pt x="16691" y="20618"/>
                </a:cubicBezTo>
                <a:close/>
                <a:moveTo>
                  <a:pt x="4909" y="982"/>
                </a:moveTo>
                <a:lnTo>
                  <a:pt x="16691" y="982"/>
                </a:lnTo>
                <a:lnTo>
                  <a:pt x="16691" y="5891"/>
                </a:lnTo>
                <a:lnTo>
                  <a:pt x="4909" y="5891"/>
                </a:lnTo>
                <a:cubicBezTo>
                  <a:pt x="4909" y="5891"/>
                  <a:pt x="4909" y="982"/>
                  <a:pt x="4909" y="982"/>
                </a:cubicBezTo>
                <a:close/>
                <a:moveTo>
                  <a:pt x="18655" y="5891"/>
                </a:moveTo>
                <a:lnTo>
                  <a:pt x="17673" y="5891"/>
                </a:lnTo>
                <a:lnTo>
                  <a:pt x="17673" y="982"/>
                </a:lnTo>
                <a:cubicBezTo>
                  <a:pt x="17673" y="440"/>
                  <a:pt x="17233" y="0"/>
                  <a:pt x="16691" y="0"/>
                </a:cubicBezTo>
                <a:lnTo>
                  <a:pt x="4909" y="0"/>
                </a:lnTo>
                <a:cubicBezTo>
                  <a:pt x="4367" y="0"/>
                  <a:pt x="3927" y="440"/>
                  <a:pt x="3927" y="982"/>
                </a:cubicBezTo>
                <a:lnTo>
                  <a:pt x="3927" y="5891"/>
                </a:lnTo>
                <a:lnTo>
                  <a:pt x="2945" y="5891"/>
                </a:lnTo>
                <a:cubicBezTo>
                  <a:pt x="1318" y="5891"/>
                  <a:pt x="0" y="7210"/>
                  <a:pt x="0" y="8836"/>
                </a:cubicBezTo>
                <a:lnTo>
                  <a:pt x="0" y="16691"/>
                </a:lnTo>
                <a:cubicBezTo>
                  <a:pt x="0" y="18318"/>
                  <a:pt x="1318" y="19636"/>
                  <a:pt x="2945" y="19636"/>
                </a:cubicBezTo>
                <a:lnTo>
                  <a:pt x="3927" y="19636"/>
                </a:lnTo>
                <a:lnTo>
                  <a:pt x="3927" y="20618"/>
                </a:lnTo>
                <a:cubicBezTo>
                  <a:pt x="3927" y="21161"/>
                  <a:pt x="4367" y="21600"/>
                  <a:pt x="4909" y="21600"/>
                </a:cubicBezTo>
                <a:lnTo>
                  <a:pt x="16691" y="21600"/>
                </a:lnTo>
                <a:cubicBezTo>
                  <a:pt x="17233" y="21600"/>
                  <a:pt x="17673" y="21161"/>
                  <a:pt x="17673" y="20618"/>
                </a:cubicBezTo>
                <a:lnTo>
                  <a:pt x="17673" y="19636"/>
                </a:lnTo>
                <a:lnTo>
                  <a:pt x="18655" y="19636"/>
                </a:lnTo>
                <a:cubicBezTo>
                  <a:pt x="20282" y="19636"/>
                  <a:pt x="21600" y="18318"/>
                  <a:pt x="21600" y="16691"/>
                </a:cubicBezTo>
                <a:lnTo>
                  <a:pt x="21600" y="8836"/>
                </a:lnTo>
                <a:cubicBezTo>
                  <a:pt x="21600" y="7210"/>
                  <a:pt x="20282" y="5891"/>
                  <a:pt x="18655" y="5891"/>
                </a:cubicBezTo>
                <a:moveTo>
                  <a:pt x="17673" y="8836"/>
                </a:moveTo>
                <a:cubicBezTo>
                  <a:pt x="17131" y="8836"/>
                  <a:pt x="16691" y="9276"/>
                  <a:pt x="16691" y="9818"/>
                </a:cubicBezTo>
                <a:cubicBezTo>
                  <a:pt x="16691" y="10360"/>
                  <a:pt x="17131" y="10800"/>
                  <a:pt x="17673" y="10800"/>
                </a:cubicBezTo>
                <a:cubicBezTo>
                  <a:pt x="18214" y="10800"/>
                  <a:pt x="18655" y="10360"/>
                  <a:pt x="18655" y="9818"/>
                </a:cubicBezTo>
                <a:cubicBezTo>
                  <a:pt x="18655" y="9276"/>
                  <a:pt x="18214" y="8836"/>
                  <a:pt x="17673" y="8836"/>
                </a:cubicBezTo>
                <a:moveTo>
                  <a:pt x="14727" y="8836"/>
                </a:moveTo>
                <a:cubicBezTo>
                  <a:pt x="14186" y="8836"/>
                  <a:pt x="13745" y="9276"/>
                  <a:pt x="13745" y="9818"/>
                </a:cubicBezTo>
                <a:cubicBezTo>
                  <a:pt x="13745" y="10360"/>
                  <a:pt x="14186" y="10800"/>
                  <a:pt x="14727" y="10800"/>
                </a:cubicBezTo>
                <a:cubicBezTo>
                  <a:pt x="15269" y="10800"/>
                  <a:pt x="15709" y="10360"/>
                  <a:pt x="15709" y="9818"/>
                </a:cubicBezTo>
                <a:cubicBezTo>
                  <a:pt x="15709" y="9276"/>
                  <a:pt x="15269" y="8836"/>
                  <a:pt x="14727" y="8836"/>
                </a:cubicBezTo>
                <a:moveTo>
                  <a:pt x="7364" y="16691"/>
                </a:moveTo>
                <a:lnTo>
                  <a:pt x="12273" y="16691"/>
                </a:lnTo>
                <a:cubicBezTo>
                  <a:pt x="12544" y="16691"/>
                  <a:pt x="12764" y="16472"/>
                  <a:pt x="12764" y="16200"/>
                </a:cubicBezTo>
                <a:cubicBezTo>
                  <a:pt x="12764" y="15929"/>
                  <a:pt x="12544" y="15709"/>
                  <a:pt x="12273" y="15709"/>
                </a:cubicBezTo>
                <a:lnTo>
                  <a:pt x="7364" y="15709"/>
                </a:lnTo>
                <a:cubicBezTo>
                  <a:pt x="7092" y="15709"/>
                  <a:pt x="6873" y="15929"/>
                  <a:pt x="6873" y="16200"/>
                </a:cubicBezTo>
                <a:cubicBezTo>
                  <a:pt x="6873" y="16472"/>
                  <a:pt x="7092" y="16691"/>
                  <a:pt x="7364" y="16691"/>
                </a:cubicBezTo>
                <a:moveTo>
                  <a:pt x="7364" y="18655"/>
                </a:moveTo>
                <a:lnTo>
                  <a:pt x="14236" y="18655"/>
                </a:lnTo>
                <a:cubicBezTo>
                  <a:pt x="14508" y="18655"/>
                  <a:pt x="14727" y="18435"/>
                  <a:pt x="14727" y="18164"/>
                </a:cubicBezTo>
                <a:cubicBezTo>
                  <a:pt x="14727" y="17893"/>
                  <a:pt x="14508" y="17673"/>
                  <a:pt x="14236" y="17673"/>
                </a:cubicBezTo>
                <a:lnTo>
                  <a:pt x="7364" y="17673"/>
                </a:lnTo>
                <a:cubicBezTo>
                  <a:pt x="7092" y="17673"/>
                  <a:pt x="6873" y="17893"/>
                  <a:pt x="6873" y="18164"/>
                </a:cubicBezTo>
                <a:cubicBezTo>
                  <a:pt x="6873" y="18435"/>
                  <a:pt x="7092" y="18655"/>
                  <a:pt x="7364" y="186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52" name="形状"/>
          <p:cNvSpPr/>
          <p:nvPr/>
        </p:nvSpPr>
        <p:spPr>
          <a:xfrm>
            <a:off x="9516294" y="1426534"/>
            <a:ext cx="203148" cy="279300"/>
          </a:xfrm>
          <a:custGeom>
            <a:avLst/>
            <a:gdLst/>
            <a:ahLst/>
            <a:cxnLst>
              <a:cxn ang="0">
                <a:pos x="wd2" y="hd2"/>
              </a:cxn>
              <a:cxn ang="5400000">
                <a:pos x="wd2" y="hd2"/>
              </a:cxn>
              <a:cxn ang="10800000">
                <a:pos x="wd2" y="hd2"/>
              </a:cxn>
              <a:cxn ang="16200000">
                <a:pos x="wd2" y="hd2"/>
              </a:cxn>
            </a:cxnLst>
            <a:rect l="0" t="0" r="r" b="b"/>
            <a:pathLst>
              <a:path w="21505" h="21529" extrusionOk="0">
                <a:moveTo>
                  <a:pt x="13441" y="9295"/>
                </a:moveTo>
                <a:lnTo>
                  <a:pt x="13441" y="9785"/>
                </a:lnTo>
                <a:lnTo>
                  <a:pt x="1344" y="9785"/>
                </a:lnTo>
                <a:lnTo>
                  <a:pt x="1344" y="9295"/>
                </a:lnTo>
                <a:cubicBezTo>
                  <a:pt x="1344" y="7029"/>
                  <a:pt x="3696" y="5164"/>
                  <a:pt x="6720" y="4920"/>
                </a:cubicBezTo>
                <a:lnTo>
                  <a:pt x="6720" y="9785"/>
                </a:lnTo>
                <a:lnTo>
                  <a:pt x="8065" y="9785"/>
                </a:lnTo>
                <a:lnTo>
                  <a:pt x="8065" y="4920"/>
                </a:lnTo>
                <a:cubicBezTo>
                  <a:pt x="11089" y="5164"/>
                  <a:pt x="13441" y="7029"/>
                  <a:pt x="13441" y="9295"/>
                </a:cubicBezTo>
                <a:moveTo>
                  <a:pt x="13441" y="16146"/>
                </a:moveTo>
                <a:cubicBezTo>
                  <a:pt x="13441" y="18579"/>
                  <a:pt x="10733" y="20550"/>
                  <a:pt x="7393" y="20550"/>
                </a:cubicBezTo>
                <a:cubicBezTo>
                  <a:pt x="4052" y="20550"/>
                  <a:pt x="1344" y="18579"/>
                  <a:pt x="1344" y="16146"/>
                </a:cubicBezTo>
                <a:lnTo>
                  <a:pt x="1344" y="10763"/>
                </a:lnTo>
                <a:lnTo>
                  <a:pt x="13441" y="10763"/>
                </a:lnTo>
                <a:cubicBezTo>
                  <a:pt x="13441" y="10763"/>
                  <a:pt x="13441" y="16146"/>
                  <a:pt x="13441" y="16146"/>
                </a:cubicBezTo>
                <a:close/>
                <a:moveTo>
                  <a:pt x="21134" y="49"/>
                </a:moveTo>
                <a:cubicBezTo>
                  <a:pt x="20801" y="-71"/>
                  <a:pt x="20436" y="42"/>
                  <a:pt x="20232" y="269"/>
                </a:cubicBezTo>
                <a:cubicBezTo>
                  <a:pt x="18723" y="1945"/>
                  <a:pt x="16716" y="3505"/>
                  <a:pt x="13069" y="2007"/>
                </a:cubicBezTo>
                <a:cubicBezTo>
                  <a:pt x="10993" y="1154"/>
                  <a:pt x="9603" y="1432"/>
                  <a:pt x="8642" y="1863"/>
                </a:cubicBezTo>
                <a:cubicBezTo>
                  <a:pt x="7655" y="2308"/>
                  <a:pt x="6969" y="3090"/>
                  <a:pt x="6778" y="3936"/>
                </a:cubicBezTo>
                <a:cubicBezTo>
                  <a:pt x="2984" y="4163"/>
                  <a:pt x="0" y="6474"/>
                  <a:pt x="0" y="9295"/>
                </a:cubicBezTo>
                <a:lnTo>
                  <a:pt x="0" y="16146"/>
                </a:lnTo>
                <a:cubicBezTo>
                  <a:pt x="0" y="19119"/>
                  <a:pt x="3310" y="21529"/>
                  <a:pt x="7393" y="21529"/>
                </a:cubicBezTo>
                <a:cubicBezTo>
                  <a:pt x="11475" y="21529"/>
                  <a:pt x="14785" y="19119"/>
                  <a:pt x="14785" y="16146"/>
                </a:cubicBezTo>
                <a:lnTo>
                  <a:pt x="14785" y="9295"/>
                </a:lnTo>
                <a:cubicBezTo>
                  <a:pt x="14785" y="6508"/>
                  <a:pt x="11875" y="4216"/>
                  <a:pt x="8146" y="3941"/>
                </a:cubicBezTo>
                <a:cubicBezTo>
                  <a:pt x="8301" y="3480"/>
                  <a:pt x="8690" y="2992"/>
                  <a:pt x="9348" y="2696"/>
                </a:cubicBezTo>
                <a:cubicBezTo>
                  <a:pt x="10308" y="2264"/>
                  <a:pt x="10946" y="2329"/>
                  <a:pt x="12468" y="2883"/>
                </a:cubicBezTo>
                <a:cubicBezTo>
                  <a:pt x="15022" y="3812"/>
                  <a:pt x="16657" y="3573"/>
                  <a:pt x="17947" y="3207"/>
                </a:cubicBezTo>
                <a:cubicBezTo>
                  <a:pt x="19526" y="2760"/>
                  <a:pt x="20650" y="1848"/>
                  <a:pt x="21434" y="706"/>
                </a:cubicBezTo>
                <a:cubicBezTo>
                  <a:pt x="21600" y="464"/>
                  <a:pt x="21466" y="171"/>
                  <a:pt x="21134" y="49"/>
                </a:cubicBezTo>
                <a:moveTo>
                  <a:pt x="7393" y="18593"/>
                </a:moveTo>
                <a:cubicBezTo>
                  <a:pt x="8134" y="18593"/>
                  <a:pt x="8737" y="18154"/>
                  <a:pt x="8737" y="17614"/>
                </a:cubicBezTo>
                <a:cubicBezTo>
                  <a:pt x="8737" y="17074"/>
                  <a:pt x="8134" y="16636"/>
                  <a:pt x="7393" y="16636"/>
                </a:cubicBezTo>
                <a:cubicBezTo>
                  <a:pt x="6650" y="16636"/>
                  <a:pt x="6048" y="17074"/>
                  <a:pt x="6048" y="17614"/>
                </a:cubicBezTo>
                <a:cubicBezTo>
                  <a:pt x="6048" y="18154"/>
                  <a:pt x="6650" y="18593"/>
                  <a:pt x="7393" y="1859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53" name="形状"/>
          <p:cNvSpPr/>
          <p:nvPr/>
        </p:nvSpPr>
        <p:spPr>
          <a:xfrm>
            <a:off x="10011465" y="1426542"/>
            <a:ext cx="279328" cy="279606"/>
          </a:xfrm>
          <a:custGeom>
            <a:avLst/>
            <a:gdLst/>
            <a:ahLst/>
            <a:cxnLst>
              <a:cxn ang="0">
                <a:pos x="wd2" y="hd2"/>
              </a:cxn>
              <a:cxn ang="5400000">
                <a:pos x="wd2" y="hd2"/>
              </a:cxn>
              <a:cxn ang="10800000">
                <a:pos x="wd2" y="hd2"/>
              </a:cxn>
              <a:cxn ang="16200000">
                <a:pos x="wd2" y="hd2"/>
              </a:cxn>
            </a:cxnLst>
            <a:rect l="0" t="0" r="r" b="b"/>
            <a:pathLst>
              <a:path w="21600" h="21540" extrusionOk="0">
                <a:moveTo>
                  <a:pt x="4418" y="19095"/>
                </a:moveTo>
                <a:lnTo>
                  <a:pt x="5400" y="19095"/>
                </a:lnTo>
                <a:lnTo>
                  <a:pt x="5400" y="18117"/>
                </a:lnTo>
                <a:lnTo>
                  <a:pt x="4418" y="18117"/>
                </a:lnTo>
                <a:cubicBezTo>
                  <a:pt x="4418" y="18117"/>
                  <a:pt x="4418" y="19095"/>
                  <a:pt x="4418" y="19095"/>
                </a:cubicBezTo>
                <a:close/>
                <a:moveTo>
                  <a:pt x="6382" y="16160"/>
                </a:moveTo>
                <a:lnTo>
                  <a:pt x="5400" y="16160"/>
                </a:lnTo>
                <a:lnTo>
                  <a:pt x="5400" y="17139"/>
                </a:lnTo>
                <a:lnTo>
                  <a:pt x="6382" y="17139"/>
                </a:lnTo>
                <a:cubicBezTo>
                  <a:pt x="6382" y="17139"/>
                  <a:pt x="6382" y="16160"/>
                  <a:pt x="6382" y="16160"/>
                </a:cubicBezTo>
                <a:close/>
                <a:moveTo>
                  <a:pt x="2455" y="19095"/>
                </a:moveTo>
                <a:lnTo>
                  <a:pt x="3436" y="19095"/>
                </a:lnTo>
                <a:lnTo>
                  <a:pt x="3436" y="18117"/>
                </a:lnTo>
                <a:lnTo>
                  <a:pt x="2455" y="18117"/>
                </a:lnTo>
                <a:cubicBezTo>
                  <a:pt x="2455" y="18117"/>
                  <a:pt x="2455" y="19095"/>
                  <a:pt x="2455" y="19095"/>
                </a:cubicBezTo>
                <a:close/>
                <a:moveTo>
                  <a:pt x="4418" y="16160"/>
                </a:moveTo>
                <a:lnTo>
                  <a:pt x="2455" y="16160"/>
                </a:lnTo>
                <a:lnTo>
                  <a:pt x="2455" y="17139"/>
                </a:lnTo>
                <a:lnTo>
                  <a:pt x="4418" y="17139"/>
                </a:lnTo>
                <a:cubicBezTo>
                  <a:pt x="4418" y="17139"/>
                  <a:pt x="4418" y="16160"/>
                  <a:pt x="4418" y="16160"/>
                </a:cubicBezTo>
                <a:close/>
                <a:moveTo>
                  <a:pt x="3436" y="12248"/>
                </a:moveTo>
                <a:lnTo>
                  <a:pt x="2455" y="12248"/>
                </a:lnTo>
                <a:lnTo>
                  <a:pt x="2455" y="13226"/>
                </a:lnTo>
                <a:lnTo>
                  <a:pt x="3436" y="13226"/>
                </a:lnTo>
                <a:cubicBezTo>
                  <a:pt x="3436" y="13226"/>
                  <a:pt x="3436" y="12248"/>
                  <a:pt x="3436" y="12248"/>
                </a:cubicBezTo>
                <a:close/>
                <a:moveTo>
                  <a:pt x="3436" y="14204"/>
                </a:moveTo>
                <a:lnTo>
                  <a:pt x="2455" y="14204"/>
                </a:lnTo>
                <a:lnTo>
                  <a:pt x="2455" y="15182"/>
                </a:lnTo>
                <a:lnTo>
                  <a:pt x="3436" y="15182"/>
                </a:lnTo>
                <a:cubicBezTo>
                  <a:pt x="3436" y="15182"/>
                  <a:pt x="3436" y="14204"/>
                  <a:pt x="3436" y="14204"/>
                </a:cubicBezTo>
                <a:close/>
                <a:moveTo>
                  <a:pt x="6382" y="19095"/>
                </a:moveTo>
                <a:lnTo>
                  <a:pt x="13255" y="19095"/>
                </a:lnTo>
                <a:lnTo>
                  <a:pt x="13255" y="18117"/>
                </a:lnTo>
                <a:lnTo>
                  <a:pt x="6382" y="18117"/>
                </a:lnTo>
                <a:cubicBezTo>
                  <a:pt x="6382" y="18117"/>
                  <a:pt x="6382" y="19095"/>
                  <a:pt x="6382" y="19095"/>
                </a:cubicBezTo>
                <a:close/>
                <a:moveTo>
                  <a:pt x="18164" y="15182"/>
                </a:moveTo>
                <a:lnTo>
                  <a:pt x="19145" y="15182"/>
                </a:lnTo>
                <a:lnTo>
                  <a:pt x="19145" y="14204"/>
                </a:lnTo>
                <a:lnTo>
                  <a:pt x="18164" y="14204"/>
                </a:lnTo>
                <a:cubicBezTo>
                  <a:pt x="18164" y="14204"/>
                  <a:pt x="18164" y="15182"/>
                  <a:pt x="18164" y="15182"/>
                </a:cubicBezTo>
                <a:close/>
                <a:moveTo>
                  <a:pt x="5400" y="14204"/>
                </a:moveTo>
                <a:lnTo>
                  <a:pt x="4418" y="14204"/>
                </a:lnTo>
                <a:lnTo>
                  <a:pt x="4418" y="15182"/>
                </a:lnTo>
                <a:lnTo>
                  <a:pt x="5400" y="15182"/>
                </a:lnTo>
                <a:cubicBezTo>
                  <a:pt x="5400" y="15182"/>
                  <a:pt x="5400" y="14204"/>
                  <a:pt x="5400" y="14204"/>
                </a:cubicBezTo>
                <a:close/>
                <a:moveTo>
                  <a:pt x="14236" y="16160"/>
                </a:moveTo>
                <a:lnTo>
                  <a:pt x="13255" y="16160"/>
                </a:lnTo>
                <a:lnTo>
                  <a:pt x="13255" y="17139"/>
                </a:lnTo>
                <a:lnTo>
                  <a:pt x="14236" y="17139"/>
                </a:lnTo>
                <a:cubicBezTo>
                  <a:pt x="14236" y="17139"/>
                  <a:pt x="14236" y="16160"/>
                  <a:pt x="14236" y="16160"/>
                </a:cubicBezTo>
                <a:close/>
                <a:moveTo>
                  <a:pt x="20618" y="19584"/>
                </a:moveTo>
                <a:cubicBezTo>
                  <a:pt x="20618" y="20124"/>
                  <a:pt x="20178" y="20562"/>
                  <a:pt x="19636" y="20562"/>
                </a:cubicBezTo>
                <a:lnTo>
                  <a:pt x="1964" y="20562"/>
                </a:lnTo>
                <a:cubicBezTo>
                  <a:pt x="1421" y="20562"/>
                  <a:pt x="982" y="20124"/>
                  <a:pt x="982" y="19584"/>
                </a:cubicBezTo>
                <a:lnTo>
                  <a:pt x="982" y="11759"/>
                </a:lnTo>
                <a:cubicBezTo>
                  <a:pt x="982" y="11219"/>
                  <a:pt x="1421" y="10781"/>
                  <a:pt x="1964" y="10781"/>
                </a:cubicBezTo>
                <a:lnTo>
                  <a:pt x="19636" y="10781"/>
                </a:lnTo>
                <a:cubicBezTo>
                  <a:pt x="20178" y="10781"/>
                  <a:pt x="20618" y="11219"/>
                  <a:pt x="20618" y="11759"/>
                </a:cubicBezTo>
                <a:cubicBezTo>
                  <a:pt x="20618" y="11759"/>
                  <a:pt x="20618" y="19584"/>
                  <a:pt x="20618" y="19584"/>
                </a:cubicBezTo>
                <a:close/>
                <a:moveTo>
                  <a:pt x="19636" y="9803"/>
                </a:moveTo>
                <a:lnTo>
                  <a:pt x="10965" y="9803"/>
                </a:lnTo>
                <a:cubicBezTo>
                  <a:pt x="10831" y="9456"/>
                  <a:pt x="10774" y="9056"/>
                  <a:pt x="10870" y="8651"/>
                </a:cubicBezTo>
                <a:cubicBezTo>
                  <a:pt x="11059" y="7853"/>
                  <a:pt x="11782" y="7224"/>
                  <a:pt x="12961" y="6833"/>
                </a:cubicBezTo>
                <a:cubicBezTo>
                  <a:pt x="14940" y="6175"/>
                  <a:pt x="15841" y="4938"/>
                  <a:pt x="16249" y="4015"/>
                </a:cubicBezTo>
                <a:cubicBezTo>
                  <a:pt x="16747" y="2886"/>
                  <a:pt x="16801" y="1546"/>
                  <a:pt x="16396" y="335"/>
                </a:cubicBezTo>
                <a:cubicBezTo>
                  <a:pt x="16310" y="79"/>
                  <a:pt x="16032" y="-60"/>
                  <a:pt x="15774" y="25"/>
                </a:cubicBezTo>
                <a:cubicBezTo>
                  <a:pt x="15517" y="112"/>
                  <a:pt x="15378" y="388"/>
                  <a:pt x="15464" y="644"/>
                </a:cubicBezTo>
                <a:cubicBezTo>
                  <a:pt x="16091" y="2519"/>
                  <a:pt x="15480" y="4964"/>
                  <a:pt x="12650" y="5904"/>
                </a:cubicBezTo>
                <a:cubicBezTo>
                  <a:pt x="10733" y="6542"/>
                  <a:pt x="10105" y="7627"/>
                  <a:pt x="9915" y="8427"/>
                </a:cubicBezTo>
                <a:cubicBezTo>
                  <a:pt x="9809" y="8876"/>
                  <a:pt x="9824" y="9351"/>
                  <a:pt x="9937" y="9803"/>
                </a:cubicBezTo>
                <a:lnTo>
                  <a:pt x="1964" y="9803"/>
                </a:lnTo>
                <a:cubicBezTo>
                  <a:pt x="879" y="9803"/>
                  <a:pt x="0" y="10679"/>
                  <a:pt x="0" y="11759"/>
                </a:cubicBezTo>
                <a:lnTo>
                  <a:pt x="0" y="19584"/>
                </a:lnTo>
                <a:cubicBezTo>
                  <a:pt x="0" y="20664"/>
                  <a:pt x="879" y="21540"/>
                  <a:pt x="1964" y="21540"/>
                </a:cubicBezTo>
                <a:lnTo>
                  <a:pt x="19636" y="21540"/>
                </a:lnTo>
                <a:cubicBezTo>
                  <a:pt x="20721" y="21540"/>
                  <a:pt x="21600" y="20664"/>
                  <a:pt x="21600" y="19584"/>
                </a:cubicBezTo>
                <a:lnTo>
                  <a:pt x="21600" y="11759"/>
                </a:lnTo>
                <a:cubicBezTo>
                  <a:pt x="21600" y="10679"/>
                  <a:pt x="20721" y="9803"/>
                  <a:pt x="19636" y="9803"/>
                </a:cubicBezTo>
                <a:moveTo>
                  <a:pt x="17182" y="17139"/>
                </a:moveTo>
                <a:lnTo>
                  <a:pt x="19145" y="17139"/>
                </a:lnTo>
                <a:lnTo>
                  <a:pt x="19145" y="16160"/>
                </a:lnTo>
                <a:lnTo>
                  <a:pt x="17182" y="16160"/>
                </a:lnTo>
                <a:cubicBezTo>
                  <a:pt x="17182" y="16160"/>
                  <a:pt x="17182" y="17139"/>
                  <a:pt x="17182" y="17139"/>
                </a:cubicBezTo>
                <a:close/>
                <a:moveTo>
                  <a:pt x="14236" y="19095"/>
                </a:moveTo>
                <a:lnTo>
                  <a:pt x="15218" y="19095"/>
                </a:lnTo>
                <a:lnTo>
                  <a:pt x="15218" y="18117"/>
                </a:lnTo>
                <a:lnTo>
                  <a:pt x="14236" y="18117"/>
                </a:lnTo>
                <a:cubicBezTo>
                  <a:pt x="14236" y="18117"/>
                  <a:pt x="14236" y="19095"/>
                  <a:pt x="14236" y="19095"/>
                </a:cubicBezTo>
                <a:close/>
                <a:moveTo>
                  <a:pt x="16200" y="19095"/>
                </a:moveTo>
                <a:lnTo>
                  <a:pt x="17182" y="19095"/>
                </a:lnTo>
                <a:lnTo>
                  <a:pt x="17182" y="18117"/>
                </a:lnTo>
                <a:lnTo>
                  <a:pt x="16200" y="18117"/>
                </a:lnTo>
                <a:cubicBezTo>
                  <a:pt x="16200" y="18117"/>
                  <a:pt x="16200" y="19095"/>
                  <a:pt x="16200" y="19095"/>
                </a:cubicBezTo>
                <a:close/>
                <a:moveTo>
                  <a:pt x="18164" y="19095"/>
                </a:moveTo>
                <a:lnTo>
                  <a:pt x="19145" y="19095"/>
                </a:lnTo>
                <a:lnTo>
                  <a:pt x="19145" y="18117"/>
                </a:lnTo>
                <a:lnTo>
                  <a:pt x="18164" y="18117"/>
                </a:lnTo>
                <a:cubicBezTo>
                  <a:pt x="18164" y="18117"/>
                  <a:pt x="18164" y="19095"/>
                  <a:pt x="18164" y="19095"/>
                </a:cubicBezTo>
                <a:close/>
                <a:moveTo>
                  <a:pt x="16200" y="16160"/>
                </a:moveTo>
                <a:lnTo>
                  <a:pt x="15218" y="16160"/>
                </a:lnTo>
                <a:lnTo>
                  <a:pt x="15218" y="17139"/>
                </a:lnTo>
                <a:lnTo>
                  <a:pt x="16200" y="17139"/>
                </a:lnTo>
                <a:cubicBezTo>
                  <a:pt x="16200" y="17139"/>
                  <a:pt x="16200" y="16160"/>
                  <a:pt x="16200" y="16160"/>
                </a:cubicBezTo>
                <a:close/>
                <a:moveTo>
                  <a:pt x="18164" y="13226"/>
                </a:moveTo>
                <a:lnTo>
                  <a:pt x="19145" y="13226"/>
                </a:lnTo>
                <a:lnTo>
                  <a:pt x="19145" y="12248"/>
                </a:lnTo>
                <a:lnTo>
                  <a:pt x="18164" y="12248"/>
                </a:lnTo>
                <a:cubicBezTo>
                  <a:pt x="18164" y="12248"/>
                  <a:pt x="18164" y="13226"/>
                  <a:pt x="18164" y="13226"/>
                </a:cubicBezTo>
                <a:close/>
                <a:moveTo>
                  <a:pt x="13255" y="12248"/>
                </a:moveTo>
                <a:lnTo>
                  <a:pt x="12273" y="12248"/>
                </a:lnTo>
                <a:lnTo>
                  <a:pt x="12273" y="13226"/>
                </a:lnTo>
                <a:lnTo>
                  <a:pt x="13255" y="13226"/>
                </a:lnTo>
                <a:cubicBezTo>
                  <a:pt x="13255" y="13226"/>
                  <a:pt x="13255" y="12248"/>
                  <a:pt x="13255" y="12248"/>
                </a:cubicBezTo>
                <a:close/>
                <a:moveTo>
                  <a:pt x="13255" y="14204"/>
                </a:moveTo>
                <a:lnTo>
                  <a:pt x="12273" y="14204"/>
                </a:lnTo>
                <a:lnTo>
                  <a:pt x="12273" y="15182"/>
                </a:lnTo>
                <a:lnTo>
                  <a:pt x="13255" y="15182"/>
                </a:lnTo>
                <a:cubicBezTo>
                  <a:pt x="13255" y="15182"/>
                  <a:pt x="13255" y="14204"/>
                  <a:pt x="13255" y="14204"/>
                </a:cubicBezTo>
                <a:close/>
                <a:moveTo>
                  <a:pt x="15218" y="14204"/>
                </a:moveTo>
                <a:lnTo>
                  <a:pt x="14236" y="14204"/>
                </a:lnTo>
                <a:lnTo>
                  <a:pt x="14236" y="15182"/>
                </a:lnTo>
                <a:lnTo>
                  <a:pt x="15218" y="15182"/>
                </a:lnTo>
                <a:cubicBezTo>
                  <a:pt x="15218" y="15182"/>
                  <a:pt x="15218" y="14204"/>
                  <a:pt x="15218" y="14204"/>
                </a:cubicBezTo>
                <a:close/>
                <a:moveTo>
                  <a:pt x="17182" y="14204"/>
                </a:moveTo>
                <a:lnTo>
                  <a:pt x="16200" y="14204"/>
                </a:lnTo>
                <a:lnTo>
                  <a:pt x="16200" y="15182"/>
                </a:lnTo>
                <a:lnTo>
                  <a:pt x="17182" y="15182"/>
                </a:lnTo>
                <a:cubicBezTo>
                  <a:pt x="17182" y="15182"/>
                  <a:pt x="17182" y="14204"/>
                  <a:pt x="17182" y="14204"/>
                </a:cubicBezTo>
                <a:close/>
                <a:moveTo>
                  <a:pt x="15218" y="12248"/>
                </a:moveTo>
                <a:lnTo>
                  <a:pt x="14236" y="12248"/>
                </a:lnTo>
                <a:lnTo>
                  <a:pt x="14236" y="13226"/>
                </a:lnTo>
                <a:lnTo>
                  <a:pt x="15218" y="13226"/>
                </a:lnTo>
                <a:cubicBezTo>
                  <a:pt x="15218" y="13226"/>
                  <a:pt x="15218" y="12248"/>
                  <a:pt x="15218" y="12248"/>
                </a:cubicBezTo>
                <a:close/>
                <a:moveTo>
                  <a:pt x="17182" y="12248"/>
                </a:moveTo>
                <a:lnTo>
                  <a:pt x="16200" y="12248"/>
                </a:lnTo>
                <a:lnTo>
                  <a:pt x="16200" y="13226"/>
                </a:lnTo>
                <a:lnTo>
                  <a:pt x="17182" y="13226"/>
                </a:lnTo>
                <a:cubicBezTo>
                  <a:pt x="17182" y="13226"/>
                  <a:pt x="17182" y="12248"/>
                  <a:pt x="17182" y="12248"/>
                </a:cubicBezTo>
                <a:close/>
                <a:moveTo>
                  <a:pt x="11291" y="12248"/>
                </a:moveTo>
                <a:lnTo>
                  <a:pt x="10309" y="12248"/>
                </a:lnTo>
                <a:lnTo>
                  <a:pt x="10309" y="13226"/>
                </a:lnTo>
                <a:lnTo>
                  <a:pt x="11291" y="13226"/>
                </a:lnTo>
                <a:cubicBezTo>
                  <a:pt x="11291" y="13226"/>
                  <a:pt x="11291" y="12248"/>
                  <a:pt x="11291" y="12248"/>
                </a:cubicBezTo>
                <a:close/>
                <a:moveTo>
                  <a:pt x="5400" y="12248"/>
                </a:moveTo>
                <a:lnTo>
                  <a:pt x="4418" y="12248"/>
                </a:lnTo>
                <a:lnTo>
                  <a:pt x="4418" y="13226"/>
                </a:lnTo>
                <a:lnTo>
                  <a:pt x="5400" y="13226"/>
                </a:lnTo>
                <a:cubicBezTo>
                  <a:pt x="5400" y="13226"/>
                  <a:pt x="5400" y="12248"/>
                  <a:pt x="5400" y="12248"/>
                </a:cubicBezTo>
                <a:close/>
                <a:moveTo>
                  <a:pt x="7364" y="17139"/>
                </a:moveTo>
                <a:lnTo>
                  <a:pt x="8345" y="17139"/>
                </a:lnTo>
                <a:lnTo>
                  <a:pt x="8345" y="16160"/>
                </a:lnTo>
                <a:lnTo>
                  <a:pt x="7364" y="16160"/>
                </a:lnTo>
                <a:cubicBezTo>
                  <a:pt x="7364" y="16160"/>
                  <a:pt x="7364" y="17139"/>
                  <a:pt x="7364" y="17139"/>
                </a:cubicBezTo>
                <a:close/>
                <a:moveTo>
                  <a:pt x="7364" y="14204"/>
                </a:moveTo>
                <a:lnTo>
                  <a:pt x="6382" y="14204"/>
                </a:lnTo>
                <a:lnTo>
                  <a:pt x="6382" y="15182"/>
                </a:lnTo>
                <a:lnTo>
                  <a:pt x="7364" y="15182"/>
                </a:lnTo>
                <a:cubicBezTo>
                  <a:pt x="7364" y="15182"/>
                  <a:pt x="7364" y="14204"/>
                  <a:pt x="7364" y="14204"/>
                </a:cubicBezTo>
                <a:close/>
                <a:moveTo>
                  <a:pt x="7364" y="12248"/>
                </a:moveTo>
                <a:lnTo>
                  <a:pt x="6382" y="12248"/>
                </a:lnTo>
                <a:lnTo>
                  <a:pt x="6382" y="13226"/>
                </a:lnTo>
                <a:lnTo>
                  <a:pt x="7364" y="13226"/>
                </a:lnTo>
                <a:cubicBezTo>
                  <a:pt x="7364" y="13226"/>
                  <a:pt x="7364" y="12248"/>
                  <a:pt x="7364" y="12248"/>
                </a:cubicBezTo>
                <a:close/>
                <a:moveTo>
                  <a:pt x="9327" y="14204"/>
                </a:moveTo>
                <a:lnTo>
                  <a:pt x="8345" y="14204"/>
                </a:lnTo>
                <a:lnTo>
                  <a:pt x="8345" y="15182"/>
                </a:lnTo>
                <a:lnTo>
                  <a:pt x="9327" y="15182"/>
                </a:lnTo>
                <a:cubicBezTo>
                  <a:pt x="9327" y="15182"/>
                  <a:pt x="9327" y="14204"/>
                  <a:pt x="9327" y="14204"/>
                </a:cubicBezTo>
                <a:close/>
                <a:moveTo>
                  <a:pt x="11291" y="14204"/>
                </a:moveTo>
                <a:lnTo>
                  <a:pt x="10309" y="14204"/>
                </a:lnTo>
                <a:lnTo>
                  <a:pt x="10309" y="15182"/>
                </a:lnTo>
                <a:lnTo>
                  <a:pt x="11291" y="15182"/>
                </a:lnTo>
                <a:cubicBezTo>
                  <a:pt x="11291" y="15182"/>
                  <a:pt x="11291" y="14204"/>
                  <a:pt x="11291" y="14204"/>
                </a:cubicBezTo>
                <a:close/>
                <a:moveTo>
                  <a:pt x="9327" y="12248"/>
                </a:moveTo>
                <a:lnTo>
                  <a:pt x="8345" y="12248"/>
                </a:lnTo>
                <a:lnTo>
                  <a:pt x="8345" y="13226"/>
                </a:lnTo>
                <a:lnTo>
                  <a:pt x="9327" y="13226"/>
                </a:lnTo>
                <a:cubicBezTo>
                  <a:pt x="9327" y="13226"/>
                  <a:pt x="9327" y="12248"/>
                  <a:pt x="9327" y="12248"/>
                </a:cubicBezTo>
                <a:close/>
                <a:moveTo>
                  <a:pt x="11291" y="17139"/>
                </a:moveTo>
                <a:lnTo>
                  <a:pt x="12273" y="17139"/>
                </a:lnTo>
                <a:lnTo>
                  <a:pt x="12273" y="16160"/>
                </a:lnTo>
                <a:lnTo>
                  <a:pt x="11291" y="16160"/>
                </a:lnTo>
                <a:cubicBezTo>
                  <a:pt x="11291" y="16160"/>
                  <a:pt x="11291" y="17139"/>
                  <a:pt x="11291" y="17139"/>
                </a:cubicBezTo>
                <a:close/>
                <a:moveTo>
                  <a:pt x="9327" y="17139"/>
                </a:moveTo>
                <a:lnTo>
                  <a:pt x="10309" y="17139"/>
                </a:lnTo>
                <a:lnTo>
                  <a:pt x="10309" y="16160"/>
                </a:lnTo>
                <a:lnTo>
                  <a:pt x="9327" y="16160"/>
                </a:lnTo>
                <a:cubicBezTo>
                  <a:pt x="9327" y="16160"/>
                  <a:pt x="9327" y="17139"/>
                  <a:pt x="9327" y="17139"/>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54" name="形状"/>
          <p:cNvSpPr/>
          <p:nvPr/>
        </p:nvSpPr>
        <p:spPr>
          <a:xfrm>
            <a:off x="10544726"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145"/>
                </a:moveTo>
                <a:cubicBezTo>
                  <a:pt x="20618" y="19959"/>
                  <a:pt x="19959" y="20618"/>
                  <a:pt x="19145" y="20618"/>
                </a:cubicBezTo>
                <a:cubicBezTo>
                  <a:pt x="18332" y="20618"/>
                  <a:pt x="17673" y="19959"/>
                  <a:pt x="17673" y="19145"/>
                </a:cubicBezTo>
                <a:lnTo>
                  <a:pt x="17673" y="14236"/>
                </a:lnTo>
                <a:cubicBezTo>
                  <a:pt x="17673" y="13424"/>
                  <a:pt x="18332" y="12764"/>
                  <a:pt x="19145" y="12764"/>
                </a:cubicBezTo>
                <a:cubicBezTo>
                  <a:pt x="19959" y="12764"/>
                  <a:pt x="20618" y="13424"/>
                  <a:pt x="20618" y="14236"/>
                </a:cubicBezTo>
                <a:cubicBezTo>
                  <a:pt x="20618" y="14236"/>
                  <a:pt x="20618" y="19145"/>
                  <a:pt x="20618" y="19145"/>
                </a:cubicBezTo>
                <a:close/>
                <a:moveTo>
                  <a:pt x="3927" y="14236"/>
                </a:moveTo>
                <a:lnTo>
                  <a:pt x="3927" y="19145"/>
                </a:lnTo>
                <a:cubicBezTo>
                  <a:pt x="3927" y="19959"/>
                  <a:pt x="3268" y="20618"/>
                  <a:pt x="2455" y="20618"/>
                </a:cubicBezTo>
                <a:cubicBezTo>
                  <a:pt x="1641" y="20618"/>
                  <a:pt x="982" y="19959"/>
                  <a:pt x="982" y="19145"/>
                </a:cubicBezTo>
                <a:lnTo>
                  <a:pt x="982" y="14236"/>
                </a:lnTo>
                <a:cubicBezTo>
                  <a:pt x="982" y="13424"/>
                  <a:pt x="1641" y="12764"/>
                  <a:pt x="2455" y="12764"/>
                </a:cubicBezTo>
                <a:cubicBezTo>
                  <a:pt x="3268" y="12764"/>
                  <a:pt x="3927" y="13424"/>
                  <a:pt x="3927" y="14236"/>
                </a:cubicBezTo>
                <a:moveTo>
                  <a:pt x="19636" y="11831"/>
                </a:moveTo>
                <a:lnTo>
                  <a:pt x="19636" y="5891"/>
                </a:lnTo>
                <a:cubicBezTo>
                  <a:pt x="19636" y="2638"/>
                  <a:pt x="16999" y="0"/>
                  <a:pt x="13745" y="0"/>
                </a:cubicBezTo>
                <a:lnTo>
                  <a:pt x="7855" y="0"/>
                </a:lnTo>
                <a:cubicBezTo>
                  <a:pt x="4601" y="0"/>
                  <a:pt x="1964" y="2638"/>
                  <a:pt x="1964" y="5891"/>
                </a:cubicBezTo>
                <a:lnTo>
                  <a:pt x="1964" y="11831"/>
                </a:lnTo>
                <a:cubicBezTo>
                  <a:pt x="843" y="12059"/>
                  <a:pt x="0" y="13049"/>
                  <a:pt x="0" y="14236"/>
                </a:cubicBezTo>
                <a:lnTo>
                  <a:pt x="0" y="19145"/>
                </a:lnTo>
                <a:cubicBezTo>
                  <a:pt x="0" y="20501"/>
                  <a:pt x="1099" y="21600"/>
                  <a:pt x="2455" y="21600"/>
                </a:cubicBezTo>
                <a:cubicBezTo>
                  <a:pt x="3810" y="21600"/>
                  <a:pt x="4909" y="20501"/>
                  <a:pt x="4909" y="19145"/>
                </a:cubicBezTo>
                <a:lnTo>
                  <a:pt x="4909" y="14236"/>
                </a:lnTo>
                <a:cubicBezTo>
                  <a:pt x="4909" y="13049"/>
                  <a:pt x="4066" y="12059"/>
                  <a:pt x="2945" y="11831"/>
                </a:cubicBezTo>
                <a:lnTo>
                  <a:pt x="2945" y="5891"/>
                </a:lnTo>
                <a:cubicBezTo>
                  <a:pt x="2945" y="3180"/>
                  <a:pt x="5144" y="982"/>
                  <a:pt x="7855" y="982"/>
                </a:cubicBezTo>
                <a:lnTo>
                  <a:pt x="13745" y="982"/>
                </a:lnTo>
                <a:cubicBezTo>
                  <a:pt x="16457" y="982"/>
                  <a:pt x="18655" y="3180"/>
                  <a:pt x="18655" y="5891"/>
                </a:cubicBezTo>
                <a:lnTo>
                  <a:pt x="18655" y="11831"/>
                </a:lnTo>
                <a:cubicBezTo>
                  <a:pt x="17534" y="12059"/>
                  <a:pt x="16691" y="13049"/>
                  <a:pt x="16691" y="14236"/>
                </a:cubicBezTo>
                <a:lnTo>
                  <a:pt x="16691" y="19145"/>
                </a:lnTo>
                <a:cubicBezTo>
                  <a:pt x="16691" y="20501"/>
                  <a:pt x="17790" y="21600"/>
                  <a:pt x="19145" y="21600"/>
                </a:cubicBezTo>
                <a:cubicBezTo>
                  <a:pt x="20501" y="21600"/>
                  <a:pt x="21600" y="20501"/>
                  <a:pt x="21600" y="19145"/>
                </a:cubicBezTo>
                <a:lnTo>
                  <a:pt x="21600" y="14236"/>
                </a:lnTo>
                <a:cubicBezTo>
                  <a:pt x="21600" y="13049"/>
                  <a:pt x="20757" y="12059"/>
                  <a:pt x="19636" y="1183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55" name="形状"/>
          <p:cNvSpPr/>
          <p:nvPr/>
        </p:nvSpPr>
        <p:spPr>
          <a:xfrm>
            <a:off x="11077987"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36" y="14727"/>
                </a:lnTo>
                <a:cubicBezTo>
                  <a:pt x="20178" y="14727"/>
                  <a:pt x="20618" y="15167"/>
                  <a:pt x="20618" y="15709"/>
                </a:cubicBezTo>
                <a:cubicBezTo>
                  <a:pt x="20618" y="15709"/>
                  <a:pt x="20618" y="17673"/>
                  <a:pt x="20618" y="17673"/>
                </a:cubicBezTo>
                <a:close/>
                <a:moveTo>
                  <a:pt x="18655" y="19145"/>
                </a:moveTo>
                <a:cubicBezTo>
                  <a:pt x="18655" y="19959"/>
                  <a:pt x="17995" y="20618"/>
                  <a:pt x="17182" y="20618"/>
                </a:cubicBezTo>
                <a:cubicBezTo>
                  <a:pt x="16368" y="20618"/>
                  <a:pt x="15709" y="19959"/>
                  <a:pt x="15709" y="19145"/>
                </a:cubicBezTo>
                <a:lnTo>
                  <a:pt x="15709" y="14236"/>
                </a:lnTo>
                <a:cubicBezTo>
                  <a:pt x="15709" y="13424"/>
                  <a:pt x="16368" y="12764"/>
                  <a:pt x="17182" y="12764"/>
                </a:cubicBezTo>
                <a:cubicBezTo>
                  <a:pt x="17995" y="12764"/>
                  <a:pt x="18655" y="13424"/>
                  <a:pt x="18655" y="14236"/>
                </a:cubicBezTo>
                <a:cubicBezTo>
                  <a:pt x="18655" y="14236"/>
                  <a:pt x="18655" y="19145"/>
                  <a:pt x="18655" y="19145"/>
                </a:cubicBezTo>
                <a:close/>
                <a:moveTo>
                  <a:pt x="4418" y="12764"/>
                </a:moveTo>
                <a:cubicBezTo>
                  <a:pt x="5231" y="12764"/>
                  <a:pt x="5891" y="13424"/>
                  <a:pt x="5891" y="14236"/>
                </a:cubicBezTo>
                <a:lnTo>
                  <a:pt x="5891" y="19145"/>
                </a:lnTo>
                <a:cubicBezTo>
                  <a:pt x="5891" y="19959"/>
                  <a:pt x="5231" y="20618"/>
                  <a:pt x="4418" y="20618"/>
                </a:cubicBezTo>
                <a:cubicBezTo>
                  <a:pt x="3605" y="20618"/>
                  <a:pt x="2945" y="19959"/>
                  <a:pt x="2945" y="19145"/>
                </a:cubicBezTo>
                <a:lnTo>
                  <a:pt x="2945" y="14236"/>
                </a:lnTo>
                <a:cubicBezTo>
                  <a:pt x="2945" y="13424"/>
                  <a:pt x="3605" y="12764"/>
                  <a:pt x="4418" y="12764"/>
                </a:cubicBezTo>
                <a:moveTo>
                  <a:pt x="1964" y="18655"/>
                </a:moveTo>
                <a:cubicBezTo>
                  <a:pt x="1422" y="18655"/>
                  <a:pt x="982" y="18215"/>
                  <a:pt x="982" y="17673"/>
                </a:cubicBezTo>
                <a:lnTo>
                  <a:pt x="982" y="15709"/>
                </a:lnTo>
                <a:cubicBezTo>
                  <a:pt x="982" y="15167"/>
                  <a:pt x="1422" y="14727"/>
                  <a:pt x="1964" y="14727"/>
                </a:cubicBezTo>
                <a:cubicBezTo>
                  <a:pt x="1964" y="14727"/>
                  <a:pt x="1964" y="18655"/>
                  <a:pt x="1964" y="18655"/>
                </a:cubicBezTo>
                <a:close/>
                <a:moveTo>
                  <a:pt x="19636" y="13745"/>
                </a:moveTo>
                <a:lnTo>
                  <a:pt x="19636" y="5891"/>
                </a:lnTo>
                <a:cubicBezTo>
                  <a:pt x="19636" y="2638"/>
                  <a:pt x="16999" y="0"/>
                  <a:pt x="13745" y="0"/>
                </a:cubicBezTo>
                <a:lnTo>
                  <a:pt x="7855" y="0"/>
                </a:lnTo>
                <a:cubicBezTo>
                  <a:pt x="4601" y="0"/>
                  <a:pt x="1964" y="2638"/>
                  <a:pt x="1964" y="5891"/>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3" y="11782"/>
                  <a:pt x="3357" y="11973"/>
                  <a:pt x="2945" y="12284"/>
                </a:cubicBezTo>
                <a:lnTo>
                  <a:pt x="2945" y="5891"/>
                </a:lnTo>
                <a:cubicBezTo>
                  <a:pt x="2945" y="3180"/>
                  <a:pt x="5144" y="982"/>
                  <a:pt x="7855" y="982"/>
                </a:cubicBezTo>
                <a:lnTo>
                  <a:pt x="13745" y="982"/>
                </a:lnTo>
                <a:cubicBezTo>
                  <a:pt x="16456" y="982"/>
                  <a:pt x="18655" y="3180"/>
                  <a:pt x="18655" y="5891"/>
                </a:cubicBezTo>
                <a:lnTo>
                  <a:pt x="18655" y="12284"/>
                </a:lnTo>
                <a:cubicBezTo>
                  <a:pt x="18243" y="11973"/>
                  <a:pt x="17737" y="11782"/>
                  <a:pt x="17182" y="11782"/>
                </a:cubicBezTo>
                <a:cubicBezTo>
                  <a:pt x="15826" y="11782"/>
                  <a:pt x="14727" y="12881"/>
                  <a:pt x="14727" y="14236"/>
                </a:cubicBezTo>
                <a:lnTo>
                  <a:pt x="14727" y="19145"/>
                </a:lnTo>
                <a:cubicBezTo>
                  <a:pt x="14727" y="20501"/>
                  <a:pt x="15826" y="21600"/>
                  <a:pt x="17182" y="21600"/>
                </a:cubicBezTo>
                <a:cubicBezTo>
                  <a:pt x="18369" y="21600"/>
                  <a:pt x="19359"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56" name="形状"/>
          <p:cNvSpPr/>
          <p:nvPr/>
        </p:nvSpPr>
        <p:spPr>
          <a:xfrm>
            <a:off x="6278637"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57" name="形状"/>
          <p:cNvSpPr/>
          <p:nvPr/>
        </p:nvSpPr>
        <p:spPr>
          <a:xfrm>
            <a:off x="6811898"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58" name="形状"/>
          <p:cNvSpPr/>
          <p:nvPr/>
        </p:nvSpPr>
        <p:spPr>
          <a:xfrm>
            <a:off x="734515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59" name="形状"/>
          <p:cNvSpPr/>
          <p:nvPr/>
        </p:nvSpPr>
        <p:spPr>
          <a:xfrm>
            <a:off x="7878421" y="197250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60" name="形状"/>
          <p:cNvSpPr/>
          <p:nvPr/>
        </p:nvSpPr>
        <p:spPr>
          <a:xfrm>
            <a:off x="8475165" y="1959803"/>
            <a:ext cx="152362" cy="279328"/>
          </a:xfrm>
          <a:custGeom>
            <a:avLst/>
            <a:gdLst/>
            <a:ahLst/>
            <a:cxnLst>
              <a:cxn ang="0">
                <a:pos x="wd2" y="hd2"/>
              </a:cxn>
              <a:cxn ang="5400000">
                <a:pos x="wd2" y="hd2"/>
              </a:cxn>
              <a:cxn ang="10800000">
                <a:pos x="wd2" y="hd2"/>
              </a:cxn>
              <a:cxn ang="16200000">
                <a:pos x="wd2" y="hd2"/>
              </a:cxn>
            </a:cxnLst>
            <a:rect l="0" t="0" r="r" b="b"/>
            <a:pathLst>
              <a:path w="21600" h="21600" extrusionOk="0">
                <a:moveTo>
                  <a:pt x="12600" y="19924"/>
                </a:moveTo>
                <a:lnTo>
                  <a:pt x="12600" y="12476"/>
                </a:lnTo>
                <a:lnTo>
                  <a:pt x="19427" y="16200"/>
                </a:lnTo>
                <a:cubicBezTo>
                  <a:pt x="19427" y="16200"/>
                  <a:pt x="12600" y="19924"/>
                  <a:pt x="12600" y="19924"/>
                </a:cubicBezTo>
                <a:close/>
                <a:moveTo>
                  <a:pt x="12600" y="1676"/>
                </a:moveTo>
                <a:lnTo>
                  <a:pt x="19427" y="5400"/>
                </a:lnTo>
                <a:lnTo>
                  <a:pt x="12600" y="9124"/>
                </a:lnTo>
                <a:cubicBezTo>
                  <a:pt x="12600" y="9124"/>
                  <a:pt x="12600" y="1676"/>
                  <a:pt x="12600" y="1676"/>
                </a:cubicBezTo>
                <a:close/>
                <a:moveTo>
                  <a:pt x="21352" y="15862"/>
                </a:moveTo>
                <a:lnTo>
                  <a:pt x="21337" y="15854"/>
                </a:lnTo>
                <a:cubicBezTo>
                  <a:pt x="21336" y="15853"/>
                  <a:pt x="21335" y="15853"/>
                  <a:pt x="21335" y="15852"/>
                </a:cubicBezTo>
                <a:lnTo>
                  <a:pt x="12600" y="11088"/>
                </a:lnTo>
                <a:lnTo>
                  <a:pt x="12600" y="10512"/>
                </a:lnTo>
                <a:lnTo>
                  <a:pt x="21335" y="5748"/>
                </a:lnTo>
                <a:lnTo>
                  <a:pt x="21336" y="5747"/>
                </a:lnTo>
                <a:lnTo>
                  <a:pt x="21352" y="5739"/>
                </a:lnTo>
                <a:lnTo>
                  <a:pt x="21349" y="5738"/>
                </a:lnTo>
                <a:cubicBezTo>
                  <a:pt x="21503" y="5649"/>
                  <a:pt x="21600" y="5532"/>
                  <a:pt x="21600" y="5400"/>
                </a:cubicBezTo>
                <a:cubicBezTo>
                  <a:pt x="21600" y="5265"/>
                  <a:pt x="21499" y="5142"/>
                  <a:pt x="21336" y="5053"/>
                </a:cubicBezTo>
                <a:lnTo>
                  <a:pt x="12336" y="144"/>
                </a:lnTo>
                <a:cubicBezTo>
                  <a:pt x="12173" y="55"/>
                  <a:pt x="11948" y="0"/>
                  <a:pt x="11700" y="0"/>
                </a:cubicBezTo>
                <a:cubicBezTo>
                  <a:pt x="11203" y="0"/>
                  <a:pt x="10800" y="220"/>
                  <a:pt x="10800" y="491"/>
                </a:cubicBezTo>
                <a:lnTo>
                  <a:pt x="10800" y="10106"/>
                </a:lnTo>
                <a:lnTo>
                  <a:pt x="1552" y="5062"/>
                </a:lnTo>
                <a:lnTo>
                  <a:pt x="1549" y="5063"/>
                </a:lnTo>
                <a:cubicBezTo>
                  <a:pt x="1385" y="4969"/>
                  <a:pt x="1157" y="4909"/>
                  <a:pt x="900" y="4909"/>
                </a:cubicBezTo>
                <a:cubicBezTo>
                  <a:pt x="403" y="4909"/>
                  <a:pt x="0" y="5129"/>
                  <a:pt x="0" y="5400"/>
                </a:cubicBezTo>
                <a:cubicBezTo>
                  <a:pt x="0" y="5532"/>
                  <a:pt x="97" y="5649"/>
                  <a:pt x="251" y="5738"/>
                </a:cubicBezTo>
                <a:lnTo>
                  <a:pt x="248" y="5739"/>
                </a:lnTo>
                <a:lnTo>
                  <a:pt x="264" y="5747"/>
                </a:lnTo>
                <a:lnTo>
                  <a:pt x="264" y="5748"/>
                </a:lnTo>
                <a:lnTo>
                  <a:pt x="9527" y="10800"/>
                </a:lnTo>
                <a:lnTo>
                  <a:pt x="265" y="15852"/>
                </a:lnTo>
                <a:cubicBezTo>
                  <a:pt x="265" y="15853"/>
                  <a:pt x="264" y="15853"/>
                  <a:pt x="263" y="15854"/>
                </a:cubicBezTo>
                <a:lnTo>
                  <a:pt x="248" y="15862"/>
                </a:lnTo>
                <a:lnTo>
                  <a:pt x="251" y="15863"/>
                </a:lnTo>
                <a:cubicBezTo>
                  <a:pt x="97" y="15951"/>
                  <a:pt x="0" y="16069"/>
                  <a:pt x="0" y="16200"/>
                </a:cubicBezTo>
                <a:cubicBezTo>
                  <a:pt x="0" y="16471"/>
                  <a:pt x="403" y="16691"/>
                  <a:pt x="900" y="16691"/>
                </a:cubicBezTo>
                <a:cubicBezTo>
                  <a:pt x="1157" y="16691"/>
                  <a:pt x="1385" y="16631"/>
                  <a:pt x="1549" y="16537"/>
                </a:cubicBezTo>
                <a:lnTo>
                  <a:pt x="1552" y="16539"/>
                </a:lnTo>
                <a:lnTo>
                  <a:pt x="10800" y="11494"/>
                </a:lnTo>
                <a:lnTo>
                  <a:pt x="10800" y="21109"/>
                </a:lnTo>
                <a:cubicBezTo>
                  <a:pt x="10800" y="21380"/>
                  <a:pt x="11203" y="21600"/>
                  <a:pt x="11700" y="21600"/>
                </a:cubicBezTo>
                <a:cubicBezTo>
                  <a:pt x="11948" y="21600"/>
                  <a:pt x="12173" y="21546"/>
                  <a:pt x="12336" y="21456"/>
                </a:cubicBezTo>
                <a:lnTo>
                  <a:pt x="21336" y="16547"/>
                </a:lnTo>
                <a:cubicBezTo>
                  <a:pt x="21499" y="16458"/>
                  <a:pt x="21600" y="16336"/>
                  <a:pt x="21600" y="16200"/>
                </a:cubicBezTo>
                <a:cubicBezTo>
                  <a:pt x="21600" y="16069"/>
                  <a:pt x="21503" y="15951"/>
                  <a:pt x="21349" y="15863"/>
                </a:cubicBezTo>
                <a:cubicBezTo>
                  <a:pt x="21349" y="15863"/>
                  <a:pt x="21352" y="15862"/>
                  <a:pt x="21352" y="15862"/>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61" name="形状"/>
          <p:cNvSpPr/>
          <p:nvPr/>
        </p:nvSpPr>
        <p:spPr>
          <a:xfrm>
            <a:off x="8970336" y="1959803"/>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3200" y="16691"/>
                </a:moveTo>
                <a:lnTo>
                  <a:pt x="15600" y="16691"/>
                </a:lnTo>
                <a:lnTo>
                  <a:pt x="15600" y="14727"/>
                </a:lnTo>
                <a:lnTo>
                  <a:pt x="13200" y="14727"/>
                </a:lnTo>
                <a:cubicBezTo>
                  <a:pt x="13200" y="14727"/>
                  <a:pt x="13200" y="16691"/>
                  <a:pt x="13200" y="16691"/>
                </a:cubicBezTo>
                <a:close/>
                <a:moveTo>
                  <a:pt x="9600" y="10800"/>
                </a:moveTo>
                <a:lnTo>
                  <a:pt x="12000" y="10800"/>
                </a:lnTo>
                <a:lnTo>
                  <a:pt x="12000" y="8836"/>
                </a:lnTo>
                <a:lnTo>
                  <a:pt x="9600" y="8836"/>
                </a:lnTo>
                <a:cubicBezTo>
                  <a:pt x="9600" y="8836"/>
                  <a:pt x="9600" y="10800"/>
                  <a:pt x="9600" y="10800"/>
                </a:cubicBezTo>
                <a:close/>
                <a:moveTo>
                  <a:pt x="13200" y="19636"/>
                </a:moveTo>
                <a:lnTo>
                  <a:pt x="15600" y="19636"/>
                </a:lnTo>
                <a:lnTo>
                  <a:pt x="15600" y="17673"/>
                </a:lnTo>
                <a:lnTo>
                  <a:pt x="13200" y="17673"/>
                </a:lnTo>
                <a:cubicBezTo>
                  <a:pt x="13200" y="17673"/>
                  <a:pt x="13200" y="19636"/>
                  <a:pt x="13200" y="19636"/>
                </a:cubicBezTo>
                <a:close/>
                <a:moveTo>
                  <a:pt x="13200" y="13745"/>
                </a:moveTo>
                <a:lnTo>
                  <a:pt x="15600" y="13745"/>
                </a:lnTo>
                <a:lnTo>
                  <a:pt x="15600" y="11782"/>
                </a:lnTo>
                <a:lnTo>
                  <a:pt x="13200" y="11782"/>
                </a:lnTo>
                <a:cubicBezTo>
                  <a:pt x="13200" y="11782"/>
                  <a:pt x="13200" y="13745"/>
                  <a:pt x="13200" y="13745"/>
                </a:cubicBezTo>
                <a:close/>
                <a:moveTo>
                  <a:pt x="16800" y="10800"/>
                </a:moveTo>
                <a:lnTo>
                  <a:pt x="19200" y="10800"/>
                </a:lnTo>
                <a:lnTo>
                  <a:pt x="19200" y="8836"/>
                </a:lnTo>
                <a:lnTo>
                  <a:pt x="16800" y="8836"/>
                </a:lnTo>
                <a:cubicBezTo>
                  <a:pt x="16800" y="8836"/>
                  <a:pt x="16800" y="10800"/>
                  <a:pt x="16800" y="10800"/>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13200" y="10800"/>
                </a:moveTo>
                <a:lnTo>
                  <a:pt x="15600" y="10800"/>
                </a:lnTo>
                <a:lnTo>
                  <a:pt x="15600" y="8836"/>
                </a:lnTo>
                <a:lnTo>
                  <a:pt x="13200" y="8836"/>
                </a:lnTo>
                <a:cubicBezTo>
                  <a:pt x="13200" y="8836"/>
                  <a:pt x="13200" y="10800"/>
                  <a:pt x="13200" y="10800"/>
                </a:cubicBezTo>
                <a:close/>
                <a:moveTo>
                  <a:pt x="3600" y="2945"/>
                </a:moveTo>
                <a:lnTo>
                  <a:pt x="18000" y="2945"/>
                </a:lnTo>
                <a:lnTo>
                  <a:pt x="18000" y="6873"/>
                </a:lnTo>
                <a:lnTo>
                  <a:pt x="3600" y="6873"/>
                </a:lnTo>
                <a:cubicBezTo>
                  <a:pt x="3600" y="6873"/>
                  <a:pt x="3600" y="2945"/>
                  <a:pt x="3600" y="2945"/>
                </a:cubicBezTo>
                <a:close/>
                <a:moveTo>
                  <a:pt x="2400" y="7855"/>
                </a:moveTo>
                <a:lnTo>
                  <a:pt x="19200" y="7855"/>
                </a:lnTo>
                <a:lnTo>
                  <a:pt x="19200" y="1964"/>
                </a:lnTo>
                <a:lnTo>
                  <a:pt x="2400" y="1964"/>
                </a:lnTo>
                <a:cubicBezTo>
                  <a:pt x="2400" y="1964"/>
                  <a:pt x="2400" y="7855"/>
                  <a:pt x="2400" y="7855"/>
                </a:cubicBezTo>
                <a:close/>
                <a:moveTo>
                  <a:pt x="9600" y="13745"/>
                </a:moveTo>
                <a:lnTo>
                  <a:pt x="12000" y="13745"/>
                </a:lnTo>
                <a:lnTo>
                  <a:pt x="12000" y="11782"/>
                </a:lnTo>
                <a:lnTo>
                  <a:pt x="9600" y="11782"/>
                </a:lnTo>
                <a:cubicBezTo>
                  <a:pt x="9600" y="11782"/>
                  <a:pt x="9600" y="13745"/>
                  <a:pt x="9600" y="13745"/>
                </a:cubicBezTo>
                <a:close/>
                <a:moveTo>
                  <a:pt x="16800" y="19636"/>
                </a:moveTo>
                <a:lnTo>
                  <a:pt x="19200" y="19636"/>
                </a:lnTo>
                <a:lnTo>
                  <a:pt x="19200" y="11782"/>
                </a:lnTo>
                <a:lnTo>
                  <a:pt x="16800" y="11782"/>
                </a:lnTo>
                <a:cubicBezTo>
                  <a:pt x="16800" y="11782"/>
                  <a:pt x="16800" y="19636"/>
                  <a:pt x="16800" y="19636"/>
                </a:cubicBezTo>
                <a:close/>
                <a:moveTo>
                  <a:pt x="2400" y="16691"/>
                </a:moveTo>
                <a:lnTo>
                  <a:pt x="4800" y="16691"/>
                </a:lnTo>
                <a:lnTo>
                  <a:pt x="4800" y="14727"/>
                </a:lnTo>
                <a:lnTo>
                  <a:pt x="2400" y="14727"/>
                </a:lnTo>
                <a:cubicBezTo>
                  <a:pt x="2400" y="14727"/>
                  <a:pt x="2400" y="16691"/>
                  <a:pt x="2400" y="16691"/>
                </a:cubicBezTo>
                <a:close/>
                <a:moveTo>
                  <a:pt x="2400" y="10800"/>
                </a:moveTo>
                <a:lnTo>
                  <a:pt x="4800" y="10800"/>
                </a:lnTo>
                <a:lnTo>
                  <a:pt x="4800" y="8836"/>
                </a:lnTo>
                <a:lnTo>
                  <a:pt x="2400" y="8836"/>
                </a:lnTo>
                <a:cubicBezTo>
                  <a:pt x="2400" y="8836"/>
                  <a:pt x="2400" y="10800"/>
                  <a:pt x="2400" y="10800"/>
                </a:cubicBezTo>
                <a:close/>
                <a:moveTo>
                  <a:pt x="2400" y="19636"/>
                </a:moveTo>
                <a:lnTo>
                  <a:pt x="4800" y="19636"/>
                </a:lnTo>
                <a:lnTo>
                  <a:pt x="4800" y="17673"/>
                </a:lnTo>
                <a:lnTo>
                  <a:pt x="2400" y="17673"/>
                </a:lnTo>
                <a:cubicBezTo>
                  <a:pt x="2400" y="17673"/>
                  <a:pt x="2400" y="19636"/>
                  <a:pt x="2400" y="19636"/>
                </a:cubicBezTo>
                <a:close/>
                <a:moveTo>
                  <a:pt x="2400" y="13745"/>
                </a:moveTo>
                <a:lnTo>
                  <a:pt x="4800" y="13745"/>
                </a:lnTo>
                <a:lnTo>
                  <a:pt x="4800" y="11782"/>
                </a:lnTo>
                <a:lnTo>
                  <a:pt x="2400" y="11782"/>
                </a:lnTo>
                <a:cubicBezTo>
                  <a:pt x="2400" y="11782"/>
                  <a:pt x="2400" y="13745"/>
                  <a:pt x="2400" y="13745"/>
                </a:cubicBezTo>
                <a:close/>
                <a:moveTo>
                  <a:pt x="9600" y="16691"/>
                </a:moveTo>
                <a:lnTo>
                  <a:pt x="12000" y="16691"/>
                </a:lnTo>
                <a:lnTo>
                  <a:pt x="12000" y="14727"/>
                </a:lnTo>
                <a:lnTo>
                  <a:pt x="9600" y="14727"/>
                </a:lnTo>
                <a:cubicBezTo>
                  <a:pt x="9600" y="14727"/>
                  <a:pt x="9600" y="16691"/>
                  <a:pt x="9600" y="16691"/>
                </a:cubicBezTo>
                <a:close/>
                <a:moveTo>
                  <a:pt x="6000" y="19636"/>
                </a:moveTo>
                <a:lnTo>
                  <a:pt x="8400" y="19636"/>
                </a:lnTo>
                <a:lnTo>
                  <a:pt x="8400" y="17673"/>
                </a:lnTo>
                <a:lnTo>
                  <a:pt x="6000" y="17673"/>
                </a:lnTo>
                <a:cubicBezTo>
                  <a:pt x="6000" y="17673"/>
                  <a:pt x="6000" y="19636"/>
                  <a:pt x="6000" y="19636"/>
                </a:cubicBezTo>
                <a:close/>
                <a:moveTo>
                  <a:pt x="9600" y="19636"/>
                </a:moveTo>
                <a:lnTo>
                  <a:pt x="12000" y="19636"/>
                </a:lnTo>
                <a:lnTo>
                  <a:pt x="12000" y="17673"/>
                </a:lnTo>
                <a:lnTo>
                  <a:pt x="9600" y="17673"/>
                </a:lnTo>
                <a:cubicBezTo>
                  <a:pt x="9600" y="17673"/>
                  <a:pt x="9600" y="19636"/>
                  <a:pt x="9600" y="19636"/>
                </a:cubicBezTo>
                <a:close/>
                <a:moveTo>
                  <a:pt x="6000" y="16691"/>
                </a:moveTo>
                <a:lnTo>
                  <a:pt x="8400" y="16691"/>
                </a:lnTo>
                <a:lnTo>
                  <a:pt x="8400" y="14727"/>
                </a:lnTo>
                <a:lnTo>
                  <a:pt x="6000" y="14727"/>
                </a:lnTo>
                <a:cubicBezTo>
                  <a:pt x="6000" y="14727"/>
                  <a:pt x="6000" y="16691"/>
                  <a:pt x="6000" y="16691"/>
                </a:cubicBezTo>
                <a:close/>
                <a:moveTo>
                  <a:pt x="6000" y="13745"/>
                </a:moveTo>
                <a:lnTo>
                  <a:pt x="8400" y="13745"/>
                </a:lnTo>
                <a:lnTo>
                  <a:pt x="8400" y="11782"/>
                </a:lnTo>
                <a:lnTo>
                  <a:pt x="6000" y="11782"/>
                </a:lnTo>
                <a:cubicBezTo>
                  <a:pt x="6000" y="11782"/>
                  <a:pt x="6000" y="13745"/>
                  <a:pt x="6000" y="13745"/>
                </a:cubicBezTo>
                <a:close/>
                <a:moveTo>
                  <a:pt x="6000" y="10800"/>
                </a:moveTo>
                <a:lnTo>
                  <a:pt x="8400" y="10800"/>
                </a:lnTo>
                <a:lnTo>
                  <a:pt x="8400" y="8836"/>
                </a:lnTo>
                <a:lnTo>
                  <a:pt x="6000" y="8836"/>
                </a:lnTo>
                <a:cubicBezTo>
                  <a:pt x="6000" y="8836"/>
                  <a:pt x="6000" y="10800"/>
                  <a:pt x="6000" y="1080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62" name="形状"/>
          <p:cNvSpPr/>
          <p:nvPr/>
        </p:nvSpPr>
        <p:spPr>
          <a:xfrm>
            <a:off x="9478204"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82" y="11782"/>
                </a:moveTo>
                <a:lnTo>
                  <a:pt x="9818" y="11782"/>
                </a:lnTo>
                <a:lnTo>
                  <a:pt x="9818" y="13745"/>
                </a:lnTo>
                <a:lnTo>
                  <a:pt x="11782" y="13745"/>
                </a:lnTo>
                <a:cubicBezTo>
                  <a:pt x="11782" y="13745"/>
                  <a:pt x="11782" y="11782"/>
                  <a:pt x="11782" y="11782"/>
                </a:cubicBezTo>
                <a:close/>
                <a:moveTo>
                  <a:pt x="7855" y="17673"/>
                </a:moveTo>
                <a:lnTo>
                  <a:pt x="9818" y="17673"/>
                </a:lnTo>
                <a:lnTo>
                  <a:pt x="9818" y="16691"/>
                </a:lnTo>
                <a:lnTo>
                  <a:pt x="7855" y="16691"/>
                </a:lnTo>
                <a:cubicBezTo>
                  <a:pt x="7855" y="16691"/>
                  <a:pt x="7855" y="17673"/>
                  <a:pt x="7855" y="17673"/>
                </a:cubicBezTo>
                <a:close/>
                <a:moveTo>
                  <a:pt x="11782" y="17673"/>
                </a:moveTo>
                <a:lnTo>
                  <a:pt x="13745" y="17673"/>
                </a:lnTo>
                <a:lnTo>
                  <a:pt x="13745" y="16691"/>
                </a:lnTo>
                <a:lnTo>
                  <a:pt x="11782" y="16691"/>
                </a:lnTo>
                <a:cubicBezTo>
                  <a:pt x="11782" y="16691"/>
                  <a:pt x="11782" y="17673"/>
                  <a:pt x="11782" y="17673"/>
                </a:cubicBezTo>
                <a:close/>
                <a:moveTo>
                  <a:pt x="12764" y="8836"/>
                </a:moveTo>
                <a:cubicBezTo>
                  <a:pt x="12492" y="8836"/>
                  <a:pt x="12273" y="9056"/>
                  <a:pt x="12273" y="9327"/>
                </a:cubicBezTo>
                <a:cubicBezTo>
                  <a:pt x="12273" y="9599"/>
                  <a:pt x="12492" y="9818"/>
                  <a:pt x="12764" y="9818"/>
                </a:cubicBezTo>
                <a:cubicBezTo>
                  <a:pt x="13035" y="9818"/>
                  <a:pt x="13255" y="9599"/>
                  <a:pt x="13255" y="9327"/>
                </a:cubicBezTo>
                <a:cubicBezTo>
                  <a:pt x="13255" y="9056"/>
                  <a:pt x="13035" y="8836"/>
                  <a:pt x="12764" y="8836"/>
                </a:cubicBezTo>
                <a:moveTo>
                  <a:pt x="3927" y="12764"/>
                </a:moveTo>
                <a:cubicBezTo>
                  <a:pt x="3927" y="11679"/>
                  <a:pt x="4806" y="10800"/>
                  <a:pt x="5891" y="10800"/>
                </a:cubicBezTo>
                <a:cubicBezTo>
                  <a:pt x="6975" y="10800"/>
                  <a:pt x="7855" y="11679"/>
                  <a:pt x="7855" y="12764"/>
                </a:cubicBezTo>
                <a:cubicBezTo>
                  <a:pt x="7855" y="13848"/>
                  <a:pt x="6975" y="14727"/>
                  <a:pt x="5891" y="14727"/>
                </a:cubicBezTo>
                <a:cubicBezTo>
                  <a:pt x="4806" y="14727"/>
                  <a:pt x="3927" y="13848"/>
                  <a:pt x="3927" y="12764"/>
                </a:cubicBezTo>
                <a:moveTo>
                  <a:pt x="17673" y="12764"/>
                </a:moveTo>
                <a:cubicBezTo>
                  <a:pt x="17673" y="13848"/>
                  <a:pt x="16794" y="14727"/>
                  <a:pt x="15709" y="14727"/>
                </a:cubicBezTo>
                <a:cubicBezTo>
                  <a:pt x="14625" y="14727"/>
                  <a:pt x="13745" y="13848"/>
                  <a:pt x="13745" y="12764"/>
                </a:cubicBezTo>
                <a:cubicBezTo>
                  <a:pt x="13745" y="11679"/>
                  <a:pt x="14625" y="10800"/>
                  <a:pt x="15709" y="10800"/>
                </a:cubicBezTo>
                <a:cubicBezTo>
                  <a:pt x="16794" y="10800"/>
                  <a:pt x="17673" y="11679"/>
                  <a:pt x="17673" y="12764"/>
                </a:cubicBezTo>
                <a:moveTo>
                  <a:pt x="20618" y="8836"/>
                </a:moveTo>
                <a:lnTo>
                  <a:pt x="19145" y="8836"/>
                </a:lnTo>
                <a:cubicBezTo>
                  <a:pt x="18874" y="8836"/>
                  <a:pt x="18655" y="9056"/>
                  <a:pt x="18655" y="9327"/>
                </a:cubicBezTo>
                <a:cubicBezTo>
                  <a:pt x="18655" y="9599"/>
                  <a:pt x="18874" y="9818"/>
                  <a:pt x="19145" y="9818"/>
                </a:cubicBezTo>
                <a:lnTo>
                  <a:pt x="20618" y="9818"/>
                </a:lnTo>
                <a:lnTo>
                  <a:pt x="20618" y="12273"/>
                </a:lnTo>
                <a:lnTo>
                  <a:pt x="18605" y="12273"/>
                </a:lnTo>
                <a:cubicBezTo>
                  <a:pt x="18370" y="10881"/>
                  <a:pt x="17167" y="9818"/>
                  <a:pt x="15709" y="9818"/>
                </a:cubicBezTo>
                <a:cubicBezTo>
                  <a:pt x="14082" y="9818"/>
                  <a:pt x="12764" y="11137"/>
                  <a:pt x="12764" y="12764"/>
                </a:cubicBezTo>
                <a:cubicBezTo>
                  <a:pt x="12764" y="14390"/>
                  <a:pt x="14082" y="15709"/>
                  <a:pt x="15709" y="15709"/>
                </a:cubicBezTo>
                <a:cubicBezTo>
                  <a:pt x="17167" y="15709"/>
                  <a:pt x="18370" y="14646"/>
                  <a:pt x="18605" y="13255"/>
                </a:cubicBezTo>
                <a:lnTo>
                  <a:pt x="20618" y="13255"/>
                </a:lnTo>
                <a:lnTo>
                  <a:pt x="20618" y="18655"/>
                </a:lnTo>
                <a:lnTo>
                  <a:pt x="982" y="18655"/>
                </a:lnTo>
                <a:lnTo>
                  <a:pt x="982" y="13255"/>
                </a:lnTo>
                <a:lnTo>
                  <a:pt x="2995" y="13255"/>
                </a:lnTo>
                <a:cubicBezTo>
                  <a:pt x="3230" y="14646"/>
                  <a:pt x="4433" y="15709"/>
                  <a:pt x="5891" y="15709"/>
                </a:cubicBezTo>
                <a:cubicBezTo>
                  <a:pt x="7517" y="15709"/>
                  <a:pt x="8836" y="14390"/>
                  <a:pt x="8836" y="12764"/>
                </a:cubicBezTo>
                <a:cubicBezTo>
                  <a:pt x="8836" y="11137"/>
                  <a:pt x="7517" y="9818"/>
                  <a:pt x="5891" y="9818"/>
                </a:cubicBezTo>
                <a:cubicBezTo>
                  <a:pt x="4433" y="9818"/>
                  <a:pt x="3230" y="10881"/>
                  <a:pt x="2995" y="12273"/>
                </a:cubicBezTo>
                <a:lnTo>
                  <a:pt x="982" y="12273"/>
                </a:lnTo>
                <a:lnTo>
                  <a:pt x="982" y="9818"/>
                </a:lnTo>
                <a:lnTo>
                  <a:pt x="2455" y="9818"/>
                </a:lnTo>
                <a:cubicBezTo>
                  <a:pt x="2726" y="9818"/>
                  <a:pt x="2945" y="9599"/>
                  <a:pt x="2945" y="9327"/>
                </a:cubicBezTo>
                <a:cubicBezTo>
                  <a:pt x="2945" y="9056"/>
                  <a:pt x="2726" y="8836"/>
                  <a:pt x="2455" y="8836"/>
                </a:cubicBezTo>
                <a:lnTo>
                  <a:pt x="982" y="8836"/>
                </a:lnTo>
                <a:lnTo>
                  <a:pt x="982" y="7855"/>
                </a:lnTo>
                <a:cubicBezTo>
                  <a:pt x="982" y="7313"/>
                  <a:pt x="1421" y="6873"/>
                  <a:pt x="1964" y="6873"/>
                </a:cubicBezTo>
                <a:lnTo>
                  <a:pt x="19636" y="6873"/>
                </a:lnTo>
                <a:cubicBezTo>
                  <a:pt x="20178" y="6873"/>
                  <a:pt x="20618" y="7313"/>
                  <a:pt x="20618" y="7855"/>
                </a:cubicBezTo>
                <a:cubicBezTo>
                  <a:pt x="20618" y="7855"/>
                  <a:pt x="20618" y="8836"/>
                  <a:pt x="20618" y="8836"/>
                </a:cubicBezTo>
                <a:close/>
                <a:moveTo>
                  <a:pt x="19636" y="20618"/>
                </a:moveTo>
                <a:lnTo>
                  <a:pt x="1964" y="20618"/>
                </a:lnTo>
                <a:cubicBezTo>
                  <a:pt x="1421" y="20618"/>
                  <a:pt x="982" y="20178"/>
                  <a:pt x="982" y="19636"/>
                </a:cubicBezTo>
                <a:lnTo>
                  <a:pt x="20618" y="19636"/>
                </a:lnTo>
                <a:cubicBezTo>
                  <a:pt x="20618" y="20178"/>
                  <a:pt x="20178" y="20618"/>
                  <a:pt x="19636" y="20618"/>
                </a:cubicBezTo>
                <a:moveTo>
                  <a:pt x="5891" y="4909"/>
                </a:moveTo>
                <a:lnTo>
                  <a:pt x="15709" y="4909"/>
                </a:lnTo>
                <a:lnTo>
                  <a:pt x="15709" y="5891"/>
                </a:lnTo>
                <a:lnTo>
                  <a:pt x="5891" y="5891"/>
                </a:lnTo>
                <a:cubicBezTo>
                  <a:pt x="5891" y="5891"/>
                  <a:pt x="5891" y="4909"/>
                  <a:pt x="5891" y="4909"/>
                </a:cubicBezTo>
                <a:close/>
                <a:moveTo>
                  <a:pt x="19636" y="5891"/>
                </a:moveTo>
                <a:lnTo>
                  <a:pt x="19636" y="2855"/>
                </a:lnTo>
                <a:cubicBezTo>
                  <a:pt x="20207" y="2653"/>
                  <a:pt x="20618" y="2113"/>
                  <a:pt x="20618" y="1473"/>
                </a:cubicBezTo>
                <a:cubicBezTo>
                  <a:pt x="20618" y="659"/>
                  <a:pt x="19959" y="0"/>
                  <a:pt x="19145" y="0"/>
                </a:cubicBezTo>
                <a:cubicBezTo>
                  <a:pt x="18332" y="0"/>
                  <a:pt x="17673" y="659"/>
                  <a:pt x="17673" y="1473"/>
                </a:cubicBezTo>
                <a:cubicBezTo>
                  <a:pt x="17673" y="2113"/>
                  <a:pt x="18084" y="2653"/>
                  <a:pt x="18655" y="2855"/>
                </a:cubicBezTo>
                <a:lnTo>
                  <a:pt x="18655" y="5891"/>
                </a:lnTo>
                <a:lnTo>
                  <a:pt x="16691" y="5891"/>
                </a:lnTo>
                <a:lnTo>
                  <a:pt x="16691" y="4909"/>
                </a:lnTo>
                <a:cubicBezTo>
                  <a:pt x="16691" y="4367"/>
                  <a:pt x="16251" y="3927"/>
                  <a:pt x="15709" y="3927"/>
                </a:cubicBezTo>
                <a:lnTo>
                  <a:pt x="5891" y="3927"/>
                </a:lnTo>
                <a:cubicBezTo>
                  <a:pt x="5348" y="3927"/>
                  <a:pt x="4909" y="4367"/>
                  <a:pt x="4909" y="4909"/>
                </a:cubicBezTo>
                <a:lnTo>
                  <a:pt x="4909" y="5891"/>
                </a:ln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0800" y="9818"/>
                </a:moveTo>
                <a:cubicBezTo>
                  <a:pt x="11071" y="9818"/>
                  <a:pt x="11291" y="9599"/>
                  <a:pt x="11291" y="9327"/>
                </a:cubicBezTo>
                <a:cubicBezTo>
                  <a:pt x="11291" y="9056"/>
                  <a:pt x="11071" y="8836"/>
                  <a:pt x="10800" y="8836"/>
                </a:cubicBezTo>
                <a:cubicBezTo>
                  <a:pt x="10529" y="8836"/>
                  <a:pt x="10309" y="9056"/>
                  <a:pt x="10309" y="9327"/>
                </a:cubicBezTo>
                <a:cubicBezTo>
                  <a:pt x="10309" y="9599"/>
                  <a:pt x="10529" y="9818"/>
                  <a:pt x="10800" y="9818"/>
                </a:cubicBezTo>
                <a:moveTo>
                  <a:pt x="9327" y="9327"/>
                </a:moveTo>
                <a:cubicBezTo>
                  <a:pt x="9327" y="9056"/>
                  <a:pt x="9108" y="8836"/>
                  <a:pt x="8836" y="8836"/>
                </a:cubicBezTo>
                <a:cubicBezTo>
                  <a:pt x="8565" y="8836"/>
                  <a:pt x="8345" y="9056"/>
                  <a:pt x="8345" y="9327"/>
                </a:cubicBezTo>
                <a:cubicBezTo>
                  <a:pt x="8345" y="9599"/>
                  <a:pt x="8565" y="9818"/>
                  <a:pt x="8836" y="9818"/>
                </a:cubicBezTo>
                <a:cubicBezTo>
                  <a:pt x="9108" y="9818"/>
                  <a:pt x="9327" y="9599"/>
                  <a:pt x="9327" y="93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63" name="形状"/>
          <p:cNvSpPr/>
          <p:nvPr/>
        </p:nvSpPr>
        <p:spPr>
          <a:xfrm>
            <a:off x="10011465"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38" y="14727"/>
                </a:moveTo>
                <a:cubicBezTo>
                  <a:pt x="13628" y="14411"/>
                  <a:pt x="13690" y="14083"/>
                  <a:pt x="13721" y="13745"/>
                </a:cubicBezTo>
                <a:lnTo>
                  <a:pt x="2970" y="13745"/>
                </a:lnTo>
                <a:cubicBezTo>
                  <a:pt x="3001" y="14083"/>
                  <a:pt x="3063" y="14411"/>
                  <a:pt x="3153" y="14727"/>
                </a:cubicBezTo>
                <a:cubicBezTo>
                  <a:pt x="3153" y="14727"/>
                  <a:pt x="13538" y="14727"/>
                  <a:pt x="13538" y="14727"/>
                </a:cubicBezTo>
                <a:close/>
                <a:moveTo>
                  <a:pt x="18655" y="12764"/>
                </a:moveTo>
                <a:cubicBezTo>
                  <a:pt x="18383" y="12764"/>
                  <a:pt x="18164" y="12984"/>
                  <a:pt x="18164" y="13255"/>
                </a:cubicBezTo>
                <a:cubicBezTo>
                  <a:pt x="18164" y="13526"/>
                  <a:pt x="18383" y="13745"/>
                  <a:pt x="18655" y="13745"/>
                </a:cubicBezTo>
                <a:cubicBezTo>
                  <a:pt x="18926" y="13745"/>
                  <a:pt x="19145" y="13526"/>
                  <a:pt x="19145" y="13255"/>
                </a:cubicBezTo>
                <a:cubicBezTo>
                  <a:pt x="19145" y="12984"/>
                  <a:pt x="18926" y="12764"/>
                  <a:pt x="18655" y="12764"/>
                </a:cubicBezTo>
                <a:moveTo>
                  <a:pt x="18655" y="8836"/>
                </a:moveTo>
                <a:cubicBezTo>
                  <a:pt x="18112" y="8836"/>
                  <a:pt x="17673" y="9276"/>
                  <a:pt x="17673" y="9818"/>
                </a:cubicBezTo>
                <a:cubicBezTo>
                  <a:pt x="17673" y="10360"/>
                  <a:pt x="18112" y="10800"/>
                  <a:pt x="18655" y="10800"/>
                </a:cubicBezTo>
                <a:cubicBezTo>
                  <a:pt x="19197" y="10800"/>
                  <a:pt x="19636" y="10360"/>
                  <a:pt x="19636" y="9818"/>
                </a:cubicBezTo>
                <a:cubicBezTo>
                  <a:pt x="19636" y="9276"/>
                  <a:pt x="19197" y="8836"/>
                  <a:pt x="18655" y="8836"/>
                </a:cubicBezTo>
                <a:moveTo>
                  <a:pt x="20618" y="19636"/>
                </a:moveTo>
                <a:cubicBezTo>
                  <a:pt x="20618" y="20178"/>
                  <a:pt x="20179" y="20618"/>
                  <a:pt x="19636" y="20618"/>
                </a:cubicBezTo>
                <a:lnTo>
                  <a:pt x="16691" y="20618"/>
                </a:lnTo>
                <a:lnTo>
                  <a:pt x="16691" y="5891"/>
                </a:lnTo>
                <a:lnTo>
                  <a:pt x="19636" y="5891"/>
                </a:lnTo>
                <a:cubicBezTo>
                  <a:pt x="20179" y="5891"/>
                  <a:pt x="20618" y="6331"/>
                  <a:pt x="20618" y="6873"/>
                </a:cubicBezTo>
                <a:cubicBezTo>
                  <a:pt x="20618" y="6873"/>
                  <a:pt x="20618" y="19636"/>
                  <a:pt x="20618" y="19636"/>
                </a:cubicBezTo>
                <a:close/>
                <a:moveTo>
                  <a:pt x="15709" y="20618"/>
                </a:moveTo>
                <a:lnTo>
                  <a:pt x="1964" y="20618"/>
                </a:lnTo>
                <a:cubicBezTo>
                  <a:pt x="1421" y="20618"/>
                  <a:pt x="982" y="20178"/>
                  <a:pt x="982" y="19636"/>
                </a:cubicBezTo>
                <a:lnTo>
                  <a:pt x="982" y="6873"/>
                </a:lnTo>
                <a:cubicBezTo>
                  <a:pt x="982" y="6331"/>
                  <a:pt x="1421" y="5891"/>
                  <a:pt x="1964" y="5891"/>
                </a:cubicBezTo>
                <a:lnTo>
                  <a:pt x="15709" y="5891"/>
                </a:lnTo>
                <a:cubicBezTo>
                  <a:pt x="15709" y="5891"/>
                  <a:pt x="15709" y="20618"/>
                  <a:pt x="15709" y="20618"/>
                </a:cubicBezTo>
                <a:close/>
                <a:moveTo>
                  <a:pt x="19636" y="4909"/>
                </a:moveTo>
                <a:lnTo>
                  <a:pt x="4909" y="4909"/>
                </a:lnTo>
                <a:lnTo>
                  <a:pt x="4909" y="2855"/>
                </a:lnTo>
                <a:cubicBezTo>
                  <a:pt x="5480" y="2653"/>
                  <a:pt x="5891" y="2113"/>
                  <a:pt x="5891" y="1473"/>
                </a:cubicBezTo>
                <a:cubicBezTo>
                  <a:pt x="5891" y="659"/>
                  <a:pt x="5231" y="0"/>
                  <a:pt x="4418" y="0"/>
                </a:cubicBezTo>
                <a:cubicBezTo>
                  <a:pt x="3605" y="0"/>
                  <a:pt x="2945" y="659"/>
                  <a:pt x="2945" y="1473"/>
                </a:cubicBezTo>
                <a:cubicBezTo>
                  <a:pt x="2945" y="2113"/>
                  <a:pt x="3357" y="2653"/>
                  <a:pt x="3927" y="2855"/>
                </a:cubicBezTo>
                <a:lnTo>
                  <a:pt x="3927" y="4909"/>
                </a:lnTo>
                <a:lnTo>
                  <a:pt x="1964" y="4909"/>
                </a:lnTo>
                <a:cubicBezTo>
                  <a:pt x="879" y="4909"/>
                  <a:pt x="0" y="5788"/>
                  <a:pt x="0" y="6873"/>
                </a:cubicBezTo>
                <a:lnTo>
                  <a:pt x="0" y="19636"/>
                </a:lnTo>
                <a:cubicBezTo>
                  <a:pt x="0" y="20721"/>
                  <a:pt x="879" y="21600"/>
                  <a:pt x="1964" y="21600"/>
                </a:cubicBezTo>
                <a:lnTo>
                  <a:pt x="19636" y="21600"/>
                </a:lnTo>
                <a:cubicBezTo>
                  <a:pt x="20721" y="21600"/>
                  <a:pt x="21600" y="20721"/>
                  <a:pt x="21600" y="19636"/>
                </a:cubicBezTo>
                <a:lnTo>
                  <a:pt x="21600" y="6873"/>
                </a:lnTo>
                <a:cubicBezTo>
                  <a:pt x="21600" y="5788"/>
                  <a:pt x="20721" y="4909"/>
                  <a:pt x="19636" y="4909"/>
                </a:cubicBezTo>
                <a:moveTo>
                  <a:pt x="18655" y="15709"/>
                </a:moveTo>
                <a:cubicBezTo>
                  <a:pt x="18383" y="15709"/>
                  <a:pt x="18164" y="15929"/>
                  <a:pt x="18164" y="16200"/>
                </a:cubicBezTo>
                <a:cubicBezTo>
                  <a:pt x="18164" y="16471"/>
                  <a:pt x="18383" y="16691"/>
                  <a:pt x="18655" y="16691"/>
                </a:cubicBezTo>
                <a:cubicBezTo>
                  <a:pt x="18926" y="16691"/>
                  <a:pt x="19145" y="16471"/>
                  <a:pt x="19145" y="16200"/>
                </a:cubicBezTo>
                <a:cubicBezTo>
                  <a:pt x="19145" y="15929"/>
                  <a:pt x="18926" y="15709"/>
                  <a:pt x="18655" y="15709"/>
                </a:cubicBezTo>
                <a:moveTo>
                  <a:pt x="4199" y="16691"/>
                </a:moveTo>
                <a:lnTo>
                  <a:pt x="12492" y="16691"/>
                </a:lnTo>
                <a:cubicBezTo>
                  <a:pt x="12744" y="16387"/>
                  <a:pt x="12971" y="16064"/>
                  <a:pt x="13152" y="15709"/>
                </a:cubicBezTo>
                <a:lnTo>
                  <a:pt x="3539" y="15709"/>
                </a:lnTo>
                <a:cubicBezTo>
                  <a:pt x="3720" y="16064"/>
                  <a:pt x="3947" y="16387"/>
                  <a:pt x="4199" y="16691"/>
                </a:cubicBezTo>
                <a:moveTo>
                  <a:pt x="8345" y="7855"/>
                </a:moveTo>
                <a:cubicBezTo>
                  <a:pt x="7196" y="7855"/>
                  <a:pt x="6138" y="8224"/>
                  <a:pt x="5263" y="8836"/>
                </a:cubicBezTo>
                <a:lnTo>
                  <a:pt x="11428" y="8836"/>
                </a:lnTo>
                <a:cubicBezTo>
                  <a:pt x="10553" y="8224"/>
                  <a:pt x="9495" y="7855"/>
                  <a:pt x="8345" y="7855"/>
                </a:cubicBezTo>
                <a:moveTo>
                  <a:pt x="8345" y="18655"/>
                </a:moveTo>
                <a:cubicBezTo>
                  <a:pt x="9495" y="18655"/>
                  <a:pt x="10553" y="18285"/>
                  <a:pt x="11428" y="17673"/>
                </a:cubicBezTo>
                <a:lnTo>
                  <a:pt x="5263" y="17673"/>
                </a:lnTo>
                <a:cubicBezTo>
                  <a:pt x="6138" y="18285"/>
                  <a:pt x="7196" y="18655"/>
                  <a:pt x="8345" y="18655"/>
                </a:cubicBezTo>
                <a:moveTo>
                  <a:pt x="12492" y="9818"/>
                </a:moveTo>
                <a:lnTo>
                  <a:pt x="4199" y="9818"/>
                </a:lnTo>
                <a:cubicBezTo>
                  <a:pt x="3947" y="10122"/>
                  <a:pt x="3720" y="10446"/>
                  <a:pt x="3539" y="10800"/>
                </a:cubicBezTo>
                <a:lnTo>
                  <a:pt x="13152" y="10800"/>
                </a:lnTo>
                <a:cubicBezTo>
                  <a:pt x="12971" y="10446"/>
                  <a:pt x="12744" y="10122"/>
                  <a:pt x="12492" y="9818"/>
                </a:cubicBezTo>
                <a:moveTo>
                  <a:pt x="13538" y="11782"/>
                </a:moveTo>
                <a:lnTo>
                  <a:pt x="3153" y="11782"/>
                </a:lnTo>
                <a:cubicBezTo>
                  <a:pt x="3063" y="12098"/>
                  <a:pt x="3001" y="12427"/>
                  <a:pt x="2970" y="12764"/>
                </a:cubicBezTo>
                <a:lnTo>
                  <a:pt x="13721" y="12764"/>
                </a:lnTo>
                <a:cubicBezTo>
                  <a:pt x="13690" y="12427"/>
                  <a:pt x="13628" y="12098"/>
                  <a:pt x="13538" y="117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64" name="形状"/>
          <p:cNvSpPr/>
          <p:nvPr/>
        </p:nvSpPr>
        <p:spPr>
          <a:xfrm>
            <a:off x="10544726"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5218"/>
                </a:moveTo>
                <a:cubicBezTo>
                  <a:pt x="14727" y="15490"/>
                  <a:pt x="14947" y="15709"/>
                  <a:pt x="15218" y="15709"/>
                </a:cubicBezTo>
                <a:cubicBezTo>
                  <a:pt x="15490" y="15709"/>
                  <a:pt x="15709" y="15490"/>
                  <a:pt x="15709" y="15218"/>
                </a:cubicBezTo>
                <a:cubicBezTo>
                  <a:pt x="15709" y="14947"/>
                  <a:pt x="15490" y="14727"/>
                  <a:pt x="15218" y="14727"/>
                </a:cubicBezTo>
                <a:cubicBezTo>
                  <a:pt x="14947" y="14727"/>
                  <a:pt x="14727" y="14947"/>
                  <a:pt x="14727" y="15218"/>
                </a:cubicBezTo>
                <a:moveTo>
                  <a:pt x="20618" y="12764"/>
                </a:moveTo>
                <a:lnTo>
                  <a:pt x="17673" y="12764"/>
                </a:lnTo>
                <a:lnTo>
                  <a:pt x="17673" y="3927"/>
                </a:lnTo>
                <a:lnTo>
                  <a:pt x="3927" y="3927"/>
                </a:lnTo>
                <a:lnTo>
                  <a:pt x="3927" y="9510"/>
                </a:lnTo>
                <a:cubicBezTo>
                  <a:pt x="3308" y="10442"/>
                  <a:pt x="2945" y="11560"/>
                  <a:pt x="2945" y="12764"/>
                </a:cubicBezTo>
                <a:lnTo>
                  <a:pt x="982" y="12764"/>
                </a:lnTo>
                <a:lnTo>
                  <a:pt x="982" y="1964"/>
                </a:lnTo>
                <a:cubicBezTo>
                  <a:pt x="982" y="1422"/>
                  <a:pt x="1422" y="982"/>
                  <a:pt x="1964" y="982"/>
                </a:cubicBezTo>
                <a:lnTo>
                  <a:pt x="19636" y="982"/>
                </a:lnTo>
                <a:cubicBezTo>
                  <a:pt x="20178" y="982"/>
                  <a:pt x="20618" y="1422"/>
                  <a:pt x="20618" y="1964"/>
                </a:cubicBezTo>
                <a:cubicBezTo>
                  <a:pt x="20618" y="1964"/>
                  <a:pt x="20618" y="12764"/>
                  <a:pt x="20618" y="12764"/>
                </a:cubicBezTo>
                <a:close/>
                <a:moveTo>
                  <a:pt x="9327" y="12764"/>
                </a:moveTo>
                <a:cubicBezTo>
                  <a:pt x="9327" y="13035"/>
                  <a:pt x="9108" y="13255"/>
                  <a:pt x="8836" y="13255"/>
                </a:cubicBezTo>
                <a:cubicBezTo>
                  <a:pt x="8565" y="13255"/>
                  <a:pt x="8345" y="13035"/>
                  <a:pt x="8345" y="12764"/>
                </a:cubicBezTo>
                <a:cubicBezTo>
                  <a:pt x="8345" y="12493"/>
                  <a:pt x="8565" y="12273"/>
                  <a:pt x="8836" y="12273"/>
                </a:cubicBezTo>
                <a:cubicBezTo>
                  <a:pt x="9108" y="12273"/>
                  <a:pt x="9327" y="12493"/>
                  <a:pt x="9327" y="12764"/>
                </a:cubicBezTo>
                <a:moveTo>
                  <a:pt x="8836" y="7855"/>
                </a:moveTo>
                <a:cubicBezTo>
                  <a:pt x="10295" y="7855"/>
                  <a:pt x="11601" y="8494"/>
                  <a:pt x="12500" y="9504"/>
                </a:cubicBezTo>
                <a:lnTo>
                  <a:pt x="10301" y="12846"/>
                </a:lnTo>
                <a:cubicBezTo>
                  <a:pt x="10302" y="12818"/>
                  <a:pt x="10309" y="12792"/>
                  <a:pt x="10309" y="12764"/>
                </a:cubicBezTo>
                <a:cubicBezTo>
                  <a:pt x="10309" y="11951"/>
                  <a:pt x="9649" y="11291"/>
                  <a:pt x="8836" y="11291"/>
                </a:cubicBezTo>
                <a:cubicBezTo>
                  <a:pt x="8023" y="11291"/>
                  <a:pt x="7364" y="11951"/>
                  <a:pt x="7364" y="12764"/>
                </a:cubicBezTo>
                <a:cubicBezTo>
                  <a:pt x="7364" y="13577"/>
                  <a:pt x="8023" y="14236"/>
                  <a:pt x="8836" y="14236"/>
                </a:cubicBezTo>
                <a:cubicBezTo>
                  <a:pt x="9072" y="14236"/>
                  <a:pt x="9293" y="14175"/>
                  <a:pt x="9491" y="14076"/>
                </a:cubicBezTo>
                <a:lnTo>
                  <a:pt x="8925" y="14938"/>
                </a:lnTo>
                <a:lnTo>
                  <a:pt x="8639" y="14741"/>
                </a:lnTo>
                <a:lnTo>
                  <a:pt x="7962" y="16664"/>
                </a:lnTo>
                <a:lnTo>
                  <a:pt x="8494" y="17043"/>
                </a:lnTo>
                <a:lnTo>
                  <a:pt x="8881" y="16700"/>
                </a:lnTo>
                <a:lnTo>
                  <a:pt x="10064" y="16936"/>
                </a:lnTo>
                <a:lnTo>
                  <a:pt x="9561" y="16099"/>
                </a:lnTo>
                <a:lnTo>
                  <a:pt x="10020" y="15694"/>
                </a:lnTo>
                <a:lnTo>
                  <a:pt x="9423" y="15282"/>
                </a:lnTo>
                <a:lnTo>
                  <a:pt x="9736" y="15491"/>
                </a:lnTo>
                <a:lnTo>
                  <a:pt x="13114" y="10359"/>
                </a:lnTo>
                <a:cubicBezTo>
                  <a:pt x="13514" y="11069"/>
                  <a:pt x="13745" y="11889"/>
                  <a:pt x="13745" y="12764"/>
                </a:cubicBezTo>
                <a:cubicBezTo>
                  <a:pt x="13745" y="15475"/>
                  <a:pt x="11548" y="17673"/>
                  <a:pt x="8836" y="17673"/>
                </a:cubicBezTo>
                <a:cubicBezTo>
                  <a:pt x="6125" y="17673"/>
                  <a:pt x="3927" y="15475"/>
                  <a:pt x="3927" y="12764"/>
                </a:cubicBezTo>
                <a:cubicBezTo>
                  <a:pt x="3927" y="10053"/>
                  <a:pt x="6125" y="7855"/>
                  <a:pt x="8836" y="7855"/>
                </a:cubicBezTo>
                <a:moveTo>
                  <a:pt x="14727" y="5891"/>
                </a:moveTo>
                <a:cubicBezTo>
                  <a:pt x="14186" y="5891"/>
                  <a:pt x="13745" y="6331"/>
                  <a:pt x="13745" y="6873"/>
                </a:cubicBezTo>
                <a:cubicBezTo>
                  <a:pt x="13745" y="7062"/>
                  <a:pt x="13802" y="7237"/>
                  <a:pt x="13894" y="7386"/>
                </a:cubicBezTo>
                <a:lnTo>
                  <a:pt x="13057" y="8659"/>
                </a:lnTo>
                <a:cubicBezTo>
                  <a:pt x="11987" y="7558"/>
                  <a:pt x="10492" y="6873"/>
                  <a:pt x="8836" y="6873"/>
                </a:cubicBezTo>
                <a:cubicBezTo>
                  <a:pt x="7325" y="6873"/>
                  <a:pt x="5952" y="7447"/>
                  <a:pt x="4909" y="8382"/>
                </a:cubicBezTo>
                <a:lnTo>
                  <a:pt x="4909" y="4909"/>
                </a:lnTo>
                <a:lnTo>
                  <a:pt x="16691" y="4909"/>
                </a:lnTo>
                <a:lnTo>
                  <a:pt x="16691" y="16691"/>
                </a:lnTo>
                <a:lnTo>
                  <a:pt x="13219" y="16691"/>
                </a:lnTo>
                <a:cubicBezTo>
                  <a:pt x="14154" y="15648"/>
                  <a:pt x="14727" y="14275"/>
                  <a:pt x="14727" y="12764"/>
                </a:cubicBezTo>
                <a:cubicBezTo>
                  <a:pt x="14727" y="11536"/>
                  <a:pt x="14351" y="10398"/>
                  <a:pt x="13709" y="9453"/>
                </a:cubicBezTo>
                <a:lnTo>
                  <a:pt x="14764" y="7851"/>
                </a:lnTo>
                <a:cubicBezTo>
                  <a:pt x="15288" y="7832"/>
                  <a:pt x="15709" y="7402"/>
                  <a:pt x="15709" y="6873"/>
                </a:cubicBezTo>
                <a:cubicBezTo>
                  <a:pt x="15709" y="6331"/>
                  <a:pt x="15269" y="5891"/>
                  <a:pt x="14727" y="5891"/>
                </a:cubicBezTo>
                <a:moveTo>
                  <a:pt x="20618" y="19636"/>
                </a:moveTo>
                <a:cubicBezTo>
                  <a:pt x="20618" y="20178"/>
                  <a:pt x="20178" y="20618"/>
                  <a:pt x="19636" y="20618"/>
                </a:cubicBezTo>
                <a:lnTo>
                  <a:pt x="1964" y="20618"/>
                </a:lnTo>
                <a:cubicBezTo>
                  <a:pt x="1422" y="20618"/>
                  <a:pt x="982" y="20178"/>
                  <a:pt x="982" y="19636"/>
                </a:cubicBezTo>
                <a:lnTo>
                  <a:pt x="982" y="13745"/>
                </a:lnTo>
                <a:lnTo>
                  <a:pt x="3034" y="13745"/>
                </a:lnTo>
                <a:cubicBezTo>
                  <a:pt x="3502" y="16531"/>
                  <a:pt x="5918" y="18655"/>
                  <a:pt x="8836" y="18655"/>
                </a:cubicBezTo>
                <a:cubicBezTo>
                  <a:pt x="10040" y="18655"/>
                  <a:pt x="11158" y="18292"/>
                  <a:pt x="12090" y="17673"/>
                </a:cubicBezTo>
                <a:lnTo>
                  <a:pt x="17673" y="17673"/>
                </a:lnTo>
                <a:lnTo>
                  <a:pt x="17673" y="13745"/>
                </a:lnTo>
                <a:lnTo>
                  <a:pt x="20618" y="13745"/>
                </a:lnTo>
                <a:cubicBezTo>
                  <a:pt x="20618" y="13745"/>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65" name="形状"/>
          <p:cNvSpPr/>
          <p:nvPr/>
        </p:nvSpPr>
        <p:spPr>
          <a:xfrm>
            <a:off x="11077987"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66" name="形状"/>
          <p:cNvSpPr/>
          <p:nvPr/>
        </p:nvSpPr>
        <p:spPr>
          <a:xfrm>
            <a:off x="6291333" y="249306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7020" y="13745"/>
                </a:moveTo>
                <a:lnTo>
                  <a:pt x="4860" y="13745"/>
                </a:lnTo>
                <a:lnTo>
                  <a:pt x="4860" y="15709"/>
                </a:lnTo>
                <a:lnTo>
                  <a:pt x="7020" y="15709"/>
                </a:lnTo>
                <a:cubicBezTo>
                  <a:pt x="7020" y="15709"/>
                  <a:pt x="7020" y="13745"/>
                  <a:pt x="7020" y="13745"/>
                </a:cubicBezTo>
                <a:close/>
                <a:moveTo>
                  <a:pt x="5400" y="10800"/>
                </a:moveTo>
                <a:lnTo>
                  <a:pt x="3240" y="10800"/>
                </a:lnTo>
                <a:lnTo>
                  <a:pt x="3240" y="12764"/>
                </a:lnTo>
                <a:lnTo>
                  <a:pt x="5400" y="12764"/>
                </a:lnTo>
                <a:cubicBezTo>
                  <a:pt x="5400" y="12764"/>
                  <a:pt x="5400" y="10800"/>
                  <a:pt x="5400" y="10800"/>
                </a:cubicBezTo>
                <a:close/>
                <a:moveTo>
                  <a:pt x="5940" y="18655"/>
                </a:moveTo>
                <a:lnTo>
                  <a:pt x="15660" y="18655"/>
                </a:lnTo>
                <a:lnTo>
                  <a:pt x="15660" y="16691"/>
                </a:lnTo>
                <a:lnTo>
                  <a:pt x="5940" y="16691"/>
                </a:lnTo>
                <a:cubicBezTo>
                  <a:pt x="5940" y="16691"/>
                  <a:pt x="5940" y="18655"/>
                  <a:pt x="5940" y="18655"/>
                </a:cubicBezTo>
                <a:close/>
                <a:moveTo>
                  <a:pt x="20520" y="19636"/>
                </a:moveTo>
                <a:cubicBezTo>
                  <a:pt x="20520" y="20179"/>
                  <a:pt x="20036" y="20618"/>
                  <a:pt x="19440" y="20618"/>
                </a:cubicBezTo>
                <a:lnTo>
                  <a:pt x="2160" y="20618"/>
                </a:lnTo>
                <a:cubicBezTo>
                  <a:pt x="1564" y="20618"/>
                  <a:pt x="1080" y="20179"/>
                  <a:pt x="1080" y="19636"/>
                </a:cubicBezTo>
                <a:lnTo>
                  <a:pt x="1080" y="9818"/>
                </a:lnTo>
                <a:cubicBezTo>
                  <a:pt x="1080" y="9276"/>
                  <a:pt x="1564" y="8836"/>
                  <a:pt x="2160" y="8836"/>
                </a:cubicBezTo>
                <a:lnTo>
                  <a:pt x="19440" y="8836"/>
                </a:lnTo>
                <a:cubicBezTo>
                  <a:pt x="20036" y="8836"/>
                  <a:pt x="20520" y="9276"/>
                  <a:pt x="20520" y="9818"/>
                </a:cubicBezTo>
                <a:cubicBezTo>
                  <a:pt x="20520" y="9818"/>
                  <a:pt x="20520" y="19636"/>
                  <a:pt x="20520" y="19636"/>
                </a:cubicBezTo>
                <a:close/>
                <a:moveTo>
                  <a:pt x="19440" y="7855"/>
                </a:moveTo>
                <a:lnTo>
                  <a:pt x="2160" y="7855"/>
                </a:lnTo>
                <a:cubicBezTo>
                  <a:pt x="967" y="7855"/>
                  <a:pt x="0" y="8734"/>
                  <a:pt x="0" y="9818"/>
                </a:cubicBezTo>
                <a:lnTo>
                  <a:pt x="0" y="19636"/>
                </a:lnTo>
                <a:cubicBezTo>
                  <a:pt x="0" y="20721"/>
                  <a:pt x="967" y="21600"/>
                  <a:pt x="2160" y="21600"/>
                </a:cubicBezTo>
                <a:lnTo>
                  <a:pt x="19440" y="21600"/>
                </a:lnTo>
                <a:cubicBezTo>
                  <a:pt x="20633" y="21600"/>
                  <a:pt x="21600" y="20721"/>
                  <a:pt x="21600" y="19636"/>
                </a:cubicBezTo>
                <a:lnTo>
                  <a:pt x="21600" y="9818"/>
                </a:lnTo>
                <a:cubicBezTo>
                  <a:pt x="21600" y="8734"/>
                  <a:pt x="20633" y="7855"/>
                  <a:pt x="19440" y="7855"/>
                </a:cubicBezTo>
                <a:moveTo>
                  <a:pt x="16200" y="12764"/>
                </a:moveTo>
                <a:lnTo>
                  <a:pt x="18360" y="12764"/>
                </a:lnTo>
                <a:lnTo>
                  <a:pt x="18360" y="10800"/>
                </a:lnTo>
                <a:lnTo>
                  <a:pt x="16200" y="10800"/>
                </a:lnTo>
                <a:cubicBezTo>
                  <a:pt x="16200" y="10800"/>
                  <a:pt x="16200" y="12764"/>
                  <a:pt x="16200" y="12764"/>
                </a:cubicBezTo>
                <a:close/>
                <a:moveTo>
                  <a:pt x="14580" y="15709"/>
                </a:moveTo>
                <a:lnTo>
                  <a:pt x="16740" y="15709"/>
                </a:lnTo>
                <a:lnTo>
                  <a:pt x="16740" y="13745"/>
                </a:lnTo>
                <a:lnTo>
                  <a:pt x="14580" y="13745"/>
                </a:lnTo>
                <a:cubicBezTo>
                  <a:pt x="14580" y="13745"/>
                  <a:pt x="14580" y="15709"/>
                  <a:pt x="14580" y="15709"/>
                </a:cubicBezTo>
                <a:close/>
                <a:moveTo>
                  <a:pt x="10800" y="0"/>
                </a:moveTo>
                <a:lnTo>
                  <a:pt x="6480" y="3927"/>
                </a:lnTo>
                <a:lnTo>
                  <a:pt x="15120" y="3927"/>
                </a:lnTo>
                <a:cubicBezTo>
                  <a:pt x="15120" y="3927"/>
                  <a:pt x="10800" y="0"/>
                  <a:pt x="10800" y="0"/>
                </a:cubicBezTo>
                <a:close/>
                <a:moveTo>
                  <a:pt x="8640" y="10800"/>
                </a:moveTo>
                <a:lnTo>
                  <a:pt x="6480" y="10800"/>
                </a:lnTo>
                <a:lnTo>
                  <a:pt x="6480" y="12764"/>
                </a:lnTo>
                <a:lnTo>
                  <a:pt x="8640" y="12764"/>
                </a:lnTo>
                <a:cubicBezTo>
                  <a:pt x="8640" y="12764"/>
                  <a:pt x="8640" y="10800"/>
                  <a:pt x="8640" y="10800"/>
                </a:cubicBezTo>
                <a:close/>
                <a:moveTo>
                  <a:pt x="11340" y="15709"/>
                </a:moveTo>
                <a:lnTo>
                  <a:pt x="13500" y="15709"/>
                </a:lnTo>
                <a:lnTo>
                  <a:pt x="13500" y="13745"/>
                </a:lnTo>
                <a:lnTo>
                  <a:pt x="11340" y="13745"/>
                </a:lnTo>
                <a:cubicBezTo>
                  <a:pt x="11340" y="13745"/>
                  <a:pt x="11340" y="15709"/>
                  <a:pt x="11340" y="15709"/>
                </a:cubicBezTo>
                <a:close/>
                <a:moveTo>
                  <a:pt x="15120" y="10800"/>
                </a:moveTo>
                <a:lnTo>
                  <a:pt x="12960" y="10800"/>
                </a:lnTo>
                <a:lnTo>
                  <a:pt x="12960" y="12764"/>
                </a:lnTo>
                <a:lnTo>
                  <a:pt x="15120" y="12764"/>
                </a:lnTo>
                <a:cubicBezTo>
                  <a:pt x="15120" y="12764"/>
                  <a:pt x="15120" y="10800"/>
                  <a:pt x="15120" y="10800"/>
                </a:cubicBezTo>
                <a:close/>
                <a:moveTo>
                  <a:pt x="11880" y="10800"/>
                </a:moveTo>
                <a:lnTo>
                  <a:pt x="9720" y="10800"/>
                </a:lnTo>
                <a:lnTo>
                  <a:pt x="9720" y="12764"/>
                </a:lnTo>
                <a:lnTo>
                  <a:pt x="11880" y="12764"/>
                </a:lnTo>
                <a:cubicBezTo>
                  <a:pt x="11880" y="12764"/>
                  <a:pt x="11880" y="10800"/>
                  <a:pt x="11880" y="10800"/>
                </a:cubicBezTo>
                <a:close/>
                <a:moveTo>
                  <a:pt x="8100" y="15709"/>
                </a:moveTo>
                <a:lnTo>
                  <a:pt x="10260" y="15709"/>
                </a:lnTo>
                <a:lnTo>
                  <a:pt x="10260" y="13745"/>
                </a:lnTo>
                <a:lnTo>
                  <a:pt x="8100" y="13745"/>
                </a:lnTo>
                <a:cubicBezTo>
                  <a:pt x="8100" y="13745"/>
                  <a:pt x="8100" y="15709"/>
                  <a:pt x="8100" y="15709"/>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67" name="形状"/>
          <p:cNvSpPr/>
          <p:nvPr/>
        </p:nvSpPr>
        <p:spPr>
          <a:xfrm>
            <a:off x="6824595" y="249306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5940" y="10800"/>
                </a:moveTo>
                <a:lnTo>
                  <a:pt x="15660" y="10800"/>
                </a:lnTo>
                <a:lnTo>
                  <a:pt x="15660" y="8836"/>
                </a:lnTo>
                <a:lnTo>
                  <a:pt x="5940" y="8836"/>
                </a:lnTo>
                <a:cubicBezTo>
                  <a:pt x="5940" y="8836"/>
                  <a:pt x="5940" y="10800"/>
                  <a:pt x="5940" y="10800"/>
                </a:cubicBezTo>
                <a:close/>
                <a:moveTo>
                  <a:pt x="5400" y="2945"/>
                </a:moveTo>
                <a:lnTo>
                  <a:pt x="3240" y="2945"/>
                </a:lnTo>
                <a:lnTo>
                  <a:pt x="3240" y="4909"/>
                </a:lnTo>
                <a:lnTo>
                  <a:pt x="5400" y="4909"/>
                </a:lnTo>
                <a:cubicBezTo>
                  <a:pt x="5400" y="4909"/>
                  <a:pt x="5400" y="2945"/>
                  <a:pt x="5400" y="2945"/>
                </a:cubicBezTo>
                <a:close/>
                <a:moveTo>
                  <a:pt x="7020" y="5891"/>
                </a:moveTo>
                <a:lnTo>
                  <a:pt x="4860" y="5891"/>
                </a:lnTo>
                <a:lnTo>
                  <a:pt x="4860" y="7855"/>
                </a:lnTo>
                <a:lnTo>
                  <a:pt x="7020" y="7855"/>
                </a:lnTo>
                <a:cubicBezTo>
                  <a:pt x="7020" y="7855"/>
                  <a:pt x="7020" y="5891"/>
                  <a:pt x="7020" y="5891"/>
                </a:cubicBezTo>
                <a:close/>
                <a:moveTo>
                  <a:pt x="14580" y="7855"/>
                </a:moveTo>
                <a:lnTo>
                  <a:pt x="16740" y="7855"/>
                </a:lnTo>
                <a:lnTo>
                  <a:pt x="16740" y="5891"/>
                </a:lnTo>
                <a:lnTo>
                  <a:pt x="14580" y="5891"/>
                </a:lnTo>
                <a:cubicBezTo>
                  <a:pt x="14580" y="5891"/>
                  <a:pt x="14580" y="7855"/>
                  <a:pt x="14580" y="7855"/>
                </a:cubicBezTo>
                <a:close/>
                <a:moveTo>
                  <a:pt x="20520" y="11782"/>
                </a:moveTo>
                <a:cubicBezTo>
                  <a:pt x="20520" y="12324"/>
                  <a:pt x="20036" y="12764"/>
                  <a:pt x="19440" y="12764"/>
                </a:cubicBezTo>
                <a:lnTo>
                  <a:pt x="2160" y="12764"/>
                </a:lnTo>
                <a:cubicBezTo>
                  <a:pt x="1564" y="12764"/>
                  <a:pt x="1080" y="12324"/>
                  <a:pt x="1080" y="11782"/>
                </a:cubicBezTo>
                <a:lnTo>
                  <a:pt x="1080" y="1964"/>
                </a:lnTo>
                <a:cubicBezTo>
                  <a:pt x="1080" y="1422"/>
                  <a:pt x="1564" y="982"/>
                  <a:pt x="2160" y="982"/>
                </a:cubicBezTo>
                <a:lnTo>
                  <a:pt x="19440" y="982"/>
                </a:lnTo>
                <a:cubicBezTo>
                  <a:pt x="20036" y="982"/>
                  <a:pt x="20520" y="1422"/>
                  <a:pt x="20520" y="1964"/>
                </a:cubicBezTo>
                <a:cubicBezTo>
                  <a:pt x="20520" y="1964"/>
                  <a:pt x="20520" y="11782"/>
                  <a:pt x="20520" y="11782"/>
                </a:cubicBezTo>
                <a:close/>
                <a:moveTo>
                  <a:pt x="19440" y="0"/>
                </a:moveTo>
                <a:lnTo>
                  <a:pt x="2160" y="0"/>
                </a:lnTo>
                <a:cubicBezTo>
                  <a:pt x="967" y="0"/>
                  <a:pt x="0" y="879"/>
                  <a:pt x="0" y="1964"/>
                </a:cubicBezTo>
                <a:lnTo>
                  <a:pt x="0" y="11782"/>
                </a:lnTo>
                <a:cubicBezTo>
                  <a:pt x="0" y="12866"/>
                  <a:pt x="967" y="13745"/>
                  <a:pt x="2160" y="13745"/>
                </a:cubicBezTo>
                <a:lnTo>
                  <a:pt x="19440" y="13745"/>
                </a:lnTo>
                <a:cubicBezTo>
                  <a:pt x="20633" y="13745"/>
                  <a:pt x="21600" y="12866"/>
                  <a:pt x="21600" y="11782"/>
                </a:cubicBezTo>
                <a:lnTo>
                  <a:pt x="21600" y="1964"/>
                </a:lnTo>
                <a:cubicBezTo>
                  <a:pt x="21600" y="879"/>
                  <a:pt x="20633" y="0"/>
                  <a:pt x="19440" y="0"/>
                </a:cubicBezTo>
                <a:moveTo>
                  <a:pt x="16200" y="4909"/>
                </a:moveTo>
                <a:lnTo>
                  <a:pt x="18360" y="4909"/>
                </a:lnTo>
                <a:lnTo>
                  <a:pt x="18360" y="2945"/>
                </a:lnTo>
                <a:lnTo>
                  <a:pt x="16200" y="2945"/>
                </a:lnTo>
                <a:cubicBezTo>
                  <a:pt x="16200" y="2945"/>
                  <a:pt x="16200" y="4909"/>
                  <a:pt x="16200" y="4909"/>
                </a:cubicBezTo>
                <a:close/>
                <a:moveTo>
                  <a:pt x="8640" y="2945"/>
                </a:moveTo>
                <a:lnTo>
                  <a:pt x="6480" y="2945"/>
                </a:lnTo>
                <a:lnTo>
                  <a:pt x="6480" y="4909"/>
                </a:lnTo>
                <a:lnTo>
                  <a:pt x="8640" y="4909"/>
                </a:lnTo>
                <a:cubicBezTo>
                  <a:pt x="8640" y="4909"/>
                  <a:pt x="8640" y="2945"/>
                  <a:pt x="8640" y="2945"/>
                </a:cubicBezTo>
                <a:close/>
                <a:moveTo>
                  <a:pt x="11340" y="7855"/>
                </a:moveTo>
                <a:lnTo>
                  <a:pt x="13500" y="7855"/>
                </a:lnTo>
                <a:lnTo>
                  <a:pt x="13500" y="5891"/>
                </a:lnTo>
                <a:lnTo>
                  <a:pt x="11340" y="5891"/>
                </a:lnTo>
                <a:cubicBezTo>
                  <a:pt x="11340" y="5891"/>
                  <a:pt x="11340" y="7855"/>
                  <a:pt x="11340" y="7855"/>
                </a:cubicBezTo>
                <a:close/>
                <a:moveTo>
                  <a:pt x="10800" y="21600"/>
                </a:moveTo>
                <a:lnTo>
                  <a:pt x="15120" y="17673"/>
                </a:lnTo>
                <a:lnTo>
                  <a:pt x="6480" y="17673"/>
                </a:lnTo>
                <a:cubicBezTo>
                  <a:pt x="6480" y="17673"/>
                  <a:pt x="10800" y="21600"/>
                  <a:pt x="10800" y="21600"/>
                </a:cubicBezTo>
                <a:close/>
                <a:moveTo>
                  <a:pt x="15120" y="2945"/>
                </a:moveTo>
                <a:lnTo>
                  <a:pt x="12960" y="2945"/>
                </a:lnTo>
                <a:lnTo>
                  <a:pt x="12960" y="4909"/>
                </a:lnTo>
                <a:lnTo>
                  <a:pt x="15120" y="4909"/>
                </a:lnTo>
                <a:cubicBezTo>
                  <a:pt x="15120" y="4909"/>
                  <a:pt x="15120" y="2945"/>
                  <a:pt x="15120" y="2945"/>
                </a:cubicBezTo>
                <a:close/>
                <a:moveTo>
                  <a:pt x="8100" y="7855"/>
                </a:moveTo>
                <a:lnTo>
                  <a:pt x="10260" y="7855"/>
                </a:lnTo>
                <a:lnTo>
                  <a:pt x="10260" y="5891"/>
                </a:lnTo>
                <a:lnTo>
                  <a:pt x="8100" y="5891"/>
                </a:lnTo>
                <a:cubicBezTo>
                  <a:pt x="8100" y="5891"/>
                  <a:pt x="8100" y="7855"/>
                  <a:pt x="8100" y="7855"/>
                </a:cubicBezTo>
                <a:close/>
                <a:moveTo>
                  <a:pt x="11880" y="2945"/>
                </a:moveTo>
                <a:lnTo>
                  <a:pt x="9720" y="2945"/>
                </a:lnTo>
                <a:lnTo>
                  <a:pt x="9720" y="4909"/>
                </a:lnTo>
                <a:lnTo>
                  <a:pt x="11880" y="4909"/>
                </a:lnTo>
                <a:cubicBezTo>
                  <a:pt x="11880" y="4909"/>
                  <a:pt x="11880" y="2945"/>
                  <a:pt x="11880" y="2945"/>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68" name="形状"/>
          <p:cNvSpPr/>
          <p:nvPr/>
        </p:nvSpPr>
        <p:spPr>
          <a:xfrm>
            <a:off x="7345159" y="2518458"/>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5976" y="20400"/>
                </a:moveTo>
                <a:lnTo>
                  <a:pt x="10800" y="13522"/>
                </a:lnTo>
                <a:lnTo>
                  <a:pt x="15623" y="20400"/>
                </a:lnTo>
                <a:cubicBezTo>
                  <a:pt x="15623" y="20400"/>
                  <a:pt x="5976" y="20400"/>
                  <a:pt x="5976" y="20400"/>
                </a:cubicBezTo>
                <a:close/>
                <a:moveTo>
                  <a:pt x="17063" y="20610"/>
                </a:moveTo>
                <a:lnTo>
                  <a:pt x="11172" y="12210"/>
                </a:lnTo>
                <a:lnTo>
                  <a:pt x="11168" y="12214"/>
                </a:lnTo>
                <a:cubicBezTo>
                  <a:pt x="11078" y="12086"/>
                  <a:pt x="10949" y="12000"/>
                  <a:pt x="10800" y="12000"/>
                </a:cubicBezTo>
                <a:cubicBezTo>
                  <a:pt x="10651" y="12000"/>
                  <a:pt x="10521" y="12086"/>
                  <a:pt x="10432" y="12214"/>
                </a:cubicBezTo>
                <a:lnTo>
                  <a:pt x="10427" y="12210"/>
                </a:lnTo>
                <a:lnTo>
                  <a:pt x="4536" y="20610"/>
                </a:lnTo>
                <a:lnTo>
                  <a:pt x="4540" y="20614"/>
                </a:lnTo>
                <a:cubicBezTo>
                  <a:pt x="4467" y="20719"/>
                  <a:pt x="4418" y="20851"/>
                  <a:pt x="4418" y="21000"/>
                </a:cubicBezTo>
                <a:cubicBezTo>
                  <a:pt x="4418" y="21332"/>
                  <a:pt x="4638" y="21600"/>
                  <a:pt x="4909" y="21600"/>
                </a:cubicBezTo>
                <a:lnTo>
                  <a:pt x="16691" y="21600"/>
                </a:lnTo>
                <a:cubicBezTo>
                  <a:pt x="16962" y="21600"/>
                  <a:pt x="17182" y="21332"/>
                  <a:pt x="17182" y="21000"/>
                </a:cubicBezTo>
                <a:cubicBezTo>
                  <a:pt x="17182" y="20851"/>
                  <a:pt x="17133" y="20719"/>
                  <a:pt x="17059" y="20614"/>
                </a:cubicBezTo>
                <a:cubicBezTo>
                  <a:pt x="17059" y="20614"/>
                  <a:pt x="17063" y="20610"/>
                  <a:pt x="17063" y="20610"/>
                </a:cubicBezTo>
                <a:close/>
                <a:moveTo>
                  <a:pt x="21109" y="0"/>
                </a:moveTo>
                <a:lnTo>
                  <a:pt x="491" y="0"/>
                </a:lnTo>
                <a:cubicBezTo>
                  <a:pt x="220" y="0"/>
                  <a:pt x="0" y="269"/>
                  <a:pt x="0" y="600"/>
                </a:cubicBezTo>
                <a:lnTo>
                  <a:pt x="0" y="17400"/>
                </a:lnTo>
                <a:cubicBezTo>
                  <a:pt x="0" y="17732"/>
                  <a:pt x="220" y="18000"/>
                  <a:pt x="491" y="18000"/>
                </a:cubicBezTo>
                <a:lnTo>
                  <a:pt x="4418" y="18000"/>
                </a:lnTo>
                <a:cubicBezTo>
                  <a:pt x="4689" y="18000"/>
                  <a:pt x="4909" y="17732"/>
                  <a:pt x="4909" y="17400"/>
                </a:cubicBezTo>
                <a:cubicBezTo>
                  <a:pt x="4909" y="17068"/>
                  <a:pt x="4689" y="16800"/>
                  <a:pt x="4418" y="16800"/>
                </a:cubicBezTo>
                <a:lnTo>
                  <a:pt x="982" y="16800"/>
                </a:lnTo>
                <a:lnTo>
                  <a:pt x="982" y="1200"/>
                </a:lnTo>
                <a:lnTo>
                  <a:pt x="20618" y="1200"/>
                </a:lnTo>
                <a:lnTo>
                  <a:pt x="20618" y="16800"/>
                </a:lnTo>
                <a:lnTo>
                  <a:pt x="17182" y="16800"/>
                </a:lnTo>
                <a:cubicBezTo>
                  <a:pt x="16911" y="16800"/>
                  <a:pt x="16691" y="17068"/>
                  <a:pt x="16691" y="17400"/>
                </a:cubicBezTo>
                <a:cubicBezTo>
                  <a:pt x="16691" y="17732"/>
                  <a:pt x="16911" y="18000"/>
                  <a:pt x="17182" y="18000"/>
                </a:cubicBezTo>
                <a:lnTo>
                  <a:pt x="21109" y="18000"/>
                </a:lnTo>
                <a:cubicBezTo>
                  <a:pt x="21380" y="18000"/>
                  <a:pt x="21600" y="17732"/>
                  <a:pt x="21600" y="17400"/>
                </a:cubicBezTo>
                <a:lnTo>
                  <a:pt x="21600" y="600"/>
                </a:lnTo>
                <a:cubicBezTo>
                  <a:pt x="21600" y="269"/>
                  <a:pt x="21380" y="0"/>
                  <a:pt x="21109"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69" name="形状"/>
          <p:cNvSpPr/>
          <p:nvPr/>
        </p:nvSpPr>
        <p:spPr>
          <a:xfrm>
            <a:off x="7878421"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4" y="20618"/>
                </a:moveTo>
                <a:lnTo>
                  <a:pt x="15069" y="13232"/>
                </a:lnTo>
                <a:lnTo>
                  <a:pt x="15063" y="13228"/>
                </a:lnTo>
                <a:cubicBezTo>
                  <a:pt x="15472" y="12512"/>
                  <a:pt x="15709" y="11684"/>
                  <a:pt x="15709" y="10800"/>
                </a:cubicBezTo>
                <a:cubicBezTo>
                  <a:pt x="15709" y="9192"/>
                  <a:pt x="14932" y="7768"/>
                  <a:pt x="13737" y="6873"/>
                </a:cubicBezTo>
                <a:lnTo>
                  <a:pt x="19796" y="6873"/>
                </a:lnTo>
                <a:cubicBezTo>
                  <a:pt x="20322" y="8076"/>
                  <a:pt x="20618" y="9403"/>
                  <a:pt x="20618" y="10800"/>
                </a:cubicBezTo>
                <a:cubicBezTo>
                  <a:pt x="20618" y="16221"/>
                  <a:pt x="16225" y="20615"/>
                  <a:pt x="10804" y="20618"/>
                </a:cubicBezTo>
                <a:moveTo>
                  <a:pt x="9708" y="20554"/>
                </a:moveTo>
                <a:cubicBezTo>
                  <a:pt x="4800" y="20010"/>
                  <a:pt x="982" y="15853"/>
                  <a:pt x="982" y="10800"/>
                </a:cubicBezTo>
                <a:cubicBezTo>
                  <a:pt x="982" y="9010"/>
                  <a:pt x="1468" y="7337"/>
                  <a:pt x="2305" y="5892"/>
                </a:cubicBezTo>
                <a:lnTo>
                  <a:pt x="6452" y="13076"/>
                </a:lnTo>
                <a:cubicBezTo>
                  <a:pt x="7273" y="14640"/>
                  <a:pt x="8911" y="15709"/>
                  <a:pt x="10800" y="15709"/>
                </a:cubicBezTo>
                <a:cubicBezTo>
                  <a:pt x="11487" y="15709"/>
                  <a:pt x="12141" y="15567"/>
                  <a:pt x="12734" y="15312"/>
                </a:cubicBezTo>
                <a:cubicBezTo>
                  <a:pt x="12734" y="15312"/>
                  <a:pt x="9708" y="20554"/>
                  <a:pt x="9708" y="20554"/>
                </a:cubicBezTo>
                <a:close/>
                <a:moveTo>
                  <a:pt x="7315" y="12607"/>
                </a:moveTo>
                <a:cubicBezTo>
                  <a:pt x="7034" y="12065"/>
                  <a:pt x="6873" y="11452"/>
                  <a:pt x="6873" y="10800"/>
                </a:cubicBezTo>
                <a:cubicBezTo>
                  <a:pt x="6873" y="8631"/>
                  <a:pt x="8631" y="6873"/>
                  <a:pt x="10800" y="6873"/>
                </a:cubicBezTo>
                <a:cubicBezTo>
                  <a:pt x="12969" y="6873"/>
                  <a:pt x="14727" y="8631"/>
                  <a:pt x="14727" y="10800"/>
                </a:cubicBezTo>
                <a:cubicBezTo>
                  <a:pt x="14727" y="12969"/>
                  <a:pt x="12969" y="14727"/>
                  <a:pt x="10800" y="14727"/>
                </a:cubicBezTo>
                <a:cubicBezTo>
                  <a:pt x="9318" y="14727"/>
                  <a:pt x="8029" y="13906"/>
                  <a:pt x="7360" y="12694"/>
                </a:cubicBezTo>
                <a:lnTo>
                  <a:pt x="7364" y="12691"/>
                </a:lnTo>
                <a:cubicBezTo>
                  <a:pt x="7364" y="12691"/>
                  <a:pt x="7315" y="12607"/>
                  <a:pt x="7315" y="12607"/>
                </a:cubicBezTo>
                <a:close/>
                <a:moveTo>
                  <a:pt x="10800" y="982"/>
                </a:moveTo>
                <a:cubicBezTo>
                  <a:pt x="14432" y="982"/>
                  <a:pt x="17596" y="2959"/>
                  <a:pt x="19294" y="5891"/>
                </a:cubicBezTo>
                <a:lnTo>
                  <a:pt x="10800" y="5891"/>
                </a:lnTo>
                <a:cubicBezTo>
                  <a:pt x="8290" y="5891"/>
                  <a:pt x="6223" y="7776"/>
                  <a:pt x="5930" y="10207"/>
                </a:cubicBezTo>
                <a:lnTo>
                  <a:pt x="2909" y="4975"/>
                </a:lnTo>
                <a:cubicBezTo>
                  <a:pt x="4697" y="2557"/>
                  <a:pt x="7561" y="982"/>
                  <a:pt x="10800" y="982"/>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70" name="形状"/>
          <p:cNvSpPr/>
          <p:nvPr/>
        </p:nvSpPr>
        <p:spPr>
          <a:xfrm>
            <a:off x="8411681" y="2562896"/>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6724" y="15100"/>
                </a:moveTo>
                <a:lnTo>
                  <a:pt x="17582" y="15100"/>
                </a:lnTo>
                <a:lnTo>
                  <a:pt x="17582" y="8844"/>
                </a:lnTo>
                <a:lnTo>
                  <a:pt x="16724" y="8844"/>
                </a:lnTo>
                <a:cubicBezTo>
                  <a:pt x="16724" y="8844"/>
                  <a:pt x="16724" y="15100"/>
                  <a:pt x="16724" y="15100"/>
                </a:cubicBezTo>
                <a:close/>
                <a:moveTo>
                  <a:pt x="13336" y="15100"/>
                </a:moveTo>
                <a:lnTo>
                  <a:pt x="14199" y="15100"/>
                </a:lnTo>
                <a:lnTo>
                  <a:pt x="14199" y="11633"/>
                </a:lnTo>
                <a:lnTo>
                  <a:pt x="15565" y="11633"/>
                </a:lnTo>
                <a:lnTo>
                  <a:pt x="15565" y="10047"/>
                </a:lnTo>
                <a:lnTo>
                  <a:pt x="14199" y="10047"/>
                </a:lnTo>
                <a:lnTo>
                  <a:pt x="14199" y="8077"/>
                </a:lnTo>
                <a:lnTo>
                  <a:pt x="15661" y="8077"/>
                </a:lnTo>
                <a:lnTo>
                  <a:pt x="15661" y="6478"/>
                </a:lnTo>
                <a:lnTo>
                  <a:pt x="13336" y="6478"/>
                </a:lnTo>
                <a:cubicBezTo>
                  <a:pt x="13336" y="6478"/>
                  <a:pt x="13336" y="15100"/>
                  <a:pt x="13336" y="15100"/>
                </a:cubicBezTo>
                <a:close/>
                <a:moveTo>
                  <a:pt x="20618" y="12960"/>
                </a:moveTo>
                <a:cubicBezTo>
                  <a:pt x="20618" y="16538"/>
                  <a:pt x="19299" y="19440"/>
                  <a:pt x="17673" y="19440"/>
                </a:cubicBezTo>
                <a:lnTo>
                  <a:pt x="7855" y="19440"/>
                </a:lnTo>
                <a:cubicBezTo>
                  <a:pt x="9481" y="19440"/>
                  <a:pt x="10800" y="16538"/>
                  <a:pt x="10800" y="12960"/>
                </a:cubicBezTo>
                <a:lnTo>
                  <a:pt x="10800" y="8640"/>
                </a:lnTo>
                <a:cubicBezTo>
                  <a:pt x="10800" y="5062"/>
                  <a:pt x="12119" y="2160"/>
                  <a:pt x="13745" y="2160"/>
                </a:cubicBezTo>
                <a:lnTo>
                  <a:pt x="17673" y="2160"/>
                </a:lnTo>
                <a:cubicBezTo>
                  <a:pt x="19299" y="2160"/>
                  <a:pt x="20618" y="5062"/>
                  <a:pt x="20618" y="8640"/>
                </a:cubicBezTo>
                <a:cubicBezTo>
                  <a:pt x="20618" y="8640"/>
                  <a:pt x="20618" y="12960"/>
                  <a:pt x="20618" y="12960"/>
                </a:cubicBezTo>
                <a:close/>
                <a:moveTo>
                  <a:pt x="6607" y="15121"/>
                </a:moveTo>
                <a:lnTo>
                  <a:pt x="5673" y="15121"/>
                </a:lnTo>
                <a:lnTo>
                  <a:pt x="5350" y="11399"/>
                </a:lnTo>
                <a:cubicBezTo>
                  <a:pt x="5276" y="10527"/>
                  <a:pt x="5214" y="9718"/>
                  <a:pt x="5169" y="8730"/>
                </a:cubicBezTo>
                <a:lnTo>
                  <a:pt x="5157" y="8730"/>
                </a:lnTo>
                <a:cubicBezTo>
                  <a:pt x="5090" y="9705"/>
                  <a:pt x="5028" y="10527"/>
                  <a:pt x="4937" y="11399"/>
                </a:cubicBezTo>
                <a:lnTo>
                  <a:pt x="4574" y="15121"/>
                </a:lnTo>
                <a:lnTo>
                  <a:pt x="3629" y="15121"/>
                </a:lnTo>
                <a:lnTo>
                  <a:pt x="2723" y="6471"/>
                </a:lnTo>
                <a:lnTo>
                  <a:pt x="3646" y="6471"/>
                </a:lnTo>
                <a:lnTo>
                  <a:pt x="3935" y="10039"/>
                </a:lnTo>
                <a:cubicBezTo>
                  <a:pt x="4020" y="11066"/>
                  <a:pt x="4099" y="12182"/>
                  <a:pt x="4161" y="13055"/>
                </a:cubicBezTo>
                <a:lnTo>
                  <a:pt x="4172" y="13055"/>
                </a:lnTo>
                <a:cubicBezTo>
                  <a:pt x="4235" y="12118"/>
                  <a:pt x="4325" y="11078"/>
                  <a:pt x="4422" y="10013"/>
                </a:cubicBezTo>
                <a:lnTo>
                  <a:pt x="4744" y="6471"/>
                </a:lnTo>
                <a:lnTo>
                  <a:pt x="5662" y="6471"/>
                </a:lnTo>
                <a:lnTo>
                  <a:pt x="5967" y="10117"/>
                </a:lnTo>
                <a:cubicBezTo>
                  <a:pt x="6052" y="11130"/>
                  <a:pt x="6114" y="12054"/>
                  <a:pt x="6171" y="13017"/>
                </a:cubicBezTo>
                <a:lnTo>
                  <a:pt x="6182" y="13017"/>
                </a:lnTo>
                <a:cubicBezTo>
                  <a:pt x="6239" y="12054"/>
                  <a:pt x="6324" y="11040"/>
                  <a:pt x="6403" y="10013"/>
                </a:cubicBezTo>
                <a:lnTo>
                  <a:pt x="6715" y="6471"/>
                </a:lnTo>
                <a:lnTo>
                  <a:pt x="7592" y="6471"/>
                </a:lnTo>
                <a:cubicBezTo>
                  <a:pt x="7592" y="6471"/>
                  <a:pt x="6607" y="15121"/>
                  <a:pt x="6607" y="15121"/>
                </a:cubicBezTo>
                <a:close/>
                <a:moveTo>
                  <a:pt x="8940" y="15121"/>
                </a:moveTo>
                <a:lnTo>
                  <a:pt x="8080" y="15121"/>
                </a:lnTo>
                <a:lnTo>
                  <a:pt x="8080" y="8845"/>
                </a:lnTo>
                <a:lnTo>
                  <a:pt x="8940" y="8845"/>
                </a:lnTo>
                <a:cubicBezTo>
                  <a:pt x="8940" y="8845"/>
                  <a:pt x="8940" y="15121"/>
                  <a:pt x="8940" y="15121"/>
                </a:cubicBezTo>
                <a:close/>
                <a:moveTo>
                  <a:pt x="8510" y="6111"/>
                </a:moveTo>
                <a:cubicBezTo>
                  <a:pt x="8788" y="6111"/>
                  <a:pt x="8963" y="6535"/>
                  <a:pt x="8969" y="7100"/>
                </a:cubicBezTo>
                <a:cubicBezTo>
                  <a:pt x="8969" y="7638"/>
                  <a:pt x="8788" y="8076"/>
                  <a:pt x="8505" y="8076"/>
                </a:cubicBezTo>
                <a:cubicBezTo>
                  <a:pt x="8233" y="8076"/>
                  <a:pt x="8052" y="7638"/>
                  <a:pt x="8058" y="7100"/>
                </a:cubicBezTo>
                <a:cubicBezTo>
                  <a:pt x="8052" y="6535"/>
                  <a:pt x="8233" y="6111"/>
                  <a:pt x="8510" y="6111"/>
                </a:cubicBezTo>
                <a:moveTo>
                  <a:pt x="17673" y="0"/>
                </a:moveTo>
                <a:lnTo>
                  <a:pt x="3927" y="0"/>
                </a:lnTo>
                <a:cubicBezTo>
                  <a:pt x="1758" y="0"/>
                  <a:pt x="0" y="3869"/>
                  <a:pt x="0" y="8640"/>
                </a:cubicBezTo>
                <a:lnTo>
                  <a:pt x="0" y="12960"/>
                </a:lnTo>
                <a:cubicBezTo>
                  <a:pt x="0" y="17731"/>
                  <a:pt x="1758" y="21600"/>
                  <a:pt x="3927" y="21600"/>
                </a:cubicBezTo>
                <a:lnTo>
                  <a:pt x="17673" y="21600"/>
                </a:lnTo>
                <a:cubicBezTo>
                  <a:pt x="19842" y="21600"/>
                  <a:pt x="21600" y="17731"/>
                  <a:pt x="21600" y="12960"/>
                </a:cubicBezTo>
                <a:lnTo>
                  <a:pt x="21600" y="8640"/>
                </a:lnTo>
                <a:cubicBezTo>
                  <a:pt x="21600" y="3869"/>
                  <a:pt x="19842" y="0"/>
                  <a:pt x="17673" y="0"/>
                </a:cubicBezTo>
                <a:moveTo>
                  <a:pt x="17153" y="6119"/>
                </a:moveTo>
                <a:cubicBezTo>
                  <a:pt x="16876" y="6119"/>
                  <a:pt x="16696" y="6543"/>
                  <a:pt x="16701" y="7104"/>
                </a:cubicBezTo>
                <a:cubicBezTo>
                  <a:pt x="16696" y="7642"/>
                  <a:pt x="16876" y="8077"/>
                  <a:pt x="17147" y="8077"/>
                </a:cubicBezTo>
                <a:cubicBezTo>
                  <a:pt x="17429" y="8077"/>
                  <a:pt x="17610" y="7642"/>
                  <a:pt x="17610" y="7104"/>
                </a:cubicBezTo>
                <a:cubicBezTo>
                  <a:pt x="17604" y="6543"/>
                  <a:pt x="17429" y="6119"/>
                  <a:pt x="17153" y="611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71" name="形状"/>
          <p:cNvSpPr/>
          <p:nvPr/>
        </p:nvSpPr>
        <p:spPr>
          <a:xfrm>
            <a:off x="8944942" y="25057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72" name="形状"/>
          <p:cNvSpPr/>
          <p:nvPr/>
        </p:nvSpPr>
        <p:spPr>
          <a:xfrm>
            <a:off x="9490901" y="2493064"/>
            <a:ext cx="253935" cy="279617"/>
          </a:xfrm>
          <a:custGeom>
            <a:avLst/>
            <a:gdLst/>
            <a:ahLst/>
            <a:cxnLst>
              <a:cxn ang="0">
                <a:pos x="wd2" y="hd2"/>
              </a:cxn>
              <a:cxn ang="5400000">
                <a:pos x="wd2" y="hd2"/>
              </a:cxn>
              <a:cxn ang="10800000">
                <a:pos x="wd2" y="hd2"/>
              </a:cxn>
              <a:cxn ang="16200000">
                <a:pos x="wd2" y="hd2"/>
              </a:cxn>
            </a:cxnLst>
            <a:rect l="0" t="0" r="r" b="b"/>
            <a:pathLst>
              <a:path w="21600" h="21600" extrusionOk="0">
                <a:moveTo>
                  <a:pt x="15660" y="8839"/>
                </a:moveTo>
                <a:cubicBezTo>
                  <a:pt x="15958" y="8839"/>
                  <a:pt x="16200" y="8619"/>
                  <a:pt x="16200" y="8348"/>
                </a:cubicBezTo>
                <a:lnTo>
                  <a:pt x="16200" y="6386"/>
                </a:lnTo>
                <a:cubicBezTo>
                  <a:pt x="16200" y="6115"/>
                  <a:pt x="15958" y="5896"/>
                  <a:pt x="15660" y="5896"/>
                </a:cubicBezTo>
                <a:cubicBezTo>
                  <a:pt x="15362" y="5896"/>
                  <a:pt x="15120" y="6115"/>
                  <a:pt x="15120" y="6386"/>
                </a:cubicBezTo>
                <a:lnTo>
                  <a:pt x="15120" y="8348"/>
                </a:lnTo>
                <a:cubicBezTo>
                  <a:pt x="15120" y="8619"/>
                  <a:pt x="15362" y="8839"/>
                  <a:pt x="15660" y="8839"/>
                </a:cubicBezTo>
                <a:moveTo>
                  <a:pt x="20520" y="17666"/>
                </a:moveTo>
                <a:lnTo>
                  <a:pt x="13048" y="17666"/>
                </a:lnTo>
                <a:cubicBezTo>
                  <a:pt x="12910" y="16942"/>
                  <a:pt x="12848" y="16231"/>
                  <a:pt x="12830" y="15570"/>
                </a:cubicBezTo>
                <a:cubicBezTo>
                  <a:pt x="16149" y="15233"/>
                  <a:pt x="18453" y="14207"/>
                  <a:pt x="18568" y="14155"/>
                </a:cubicBezTo>
                <a:lnTo>
                  <a:pt x="18085" y="13278"/>
                </a:lnTo>
                <a:cubicBezTo>
                  <a:pt x="18059" y="13289"/>
                  <a:pt x="15906" y="14245"/>
                  <a:pt x="12837" y="14581"/>
                </a:cubicBezTo>
                <a:cubicBezTo>
                  <a:pt x="12896" y="13028"/>
                  <a:pt x="13167" y="11927"/>
                  <a:pt x="13173" y="11902"/>
                </a:cubicBezTo>
                <a:lnTo>
                  <a:pt x="13325" y="11301"/>
                </a:lnTo>
                <a:lnTo>
                  <a:pt x="9308" y="11301"/>
                </a:lnTo>
                <a:cubicBezTo>
                  <a:pt x="9741" y="8291"/>
                  <a:pt x="10857" y="5772"/>
                  <a:pt x="11921" y="3934"/>
                </a:cubicBezTo>
                <a:lnTo>
                  <a:pt x="20520" y="3934"/>
                </a:lnTo>
                <a:cubicBezTo>
                  <a:pt x="20520" y="3934"/>
                  <a:pt x="20520" y="17666"/>
                  <a:pt x="20520" y="17666"/>
                </a:cubicBezTo>
                <a:close/>
                <a:moveTo>
                  <a:pt x="10766" y="15678"/>
                </a:moveTo>
                <a:cubicBezTo>
                  <a:pt x="11096" y="15678"/>
                  <a:pt x="11418" y="15668"/>
                  <a:pt x="11734" y="15653"/>
                </a:cubicBezTo>
                <a:cubicBezTo>
                  <a:pt x="11753" y="16291"/>
                  <a:pt x="11808" y="16967"/>
                  <a:pt x="11933" y="17666"/>
                </a:cubicBezTo>
                <a:lnTo>
                  <a:pt x="1080" y="17666"/>
                </a:lnTo>
                <a:lnTo>
                  <a:pt x="1080" y="3934"/>
                </a:lnTo>
                <a:lnTo>
                  <a:pt x="10689" y="3934"/>
                </a:lnTo>
                <a:cubicBezTo>
                  <a:pt x="9598" y="5921"/>
                  <a:pt x="8520" y="8577"/>
                  <a:pt x="8164" y="11742"/>
                </a:cubicBezTo>
                <a:lnTo>
                  <a:pt x="8103" y="12282"/>
                </a:lnTo>
                <a:lnTo>
                  <a:pt x="11993" y="12282"/>
                </a:lnTo>
                <a:cubicBezTo>
                  <a:pt x="11893" y="12823"/>
                  <a:pt x="11771" y="13665"/>
                  <a:pt x="11736" y="14669"/>
                </a:cubicBezTo>
                <a:cubicBezTo>
                  <a:pt x="11418" y="14686"/>
                  <a:pt x="11097" y="14697"/>
                  <a:pt x="10766" y="14697"/>
                </a:cubicBezTo>
                <a:cubicBezTo>
                  <a:pt x="6636" y="14697"/>
                  <a:pt x="3478" y="13292"/>
                  <a:pt x="3447" y="13278"/>
                </a:cubicBezTo>
                <a:lnTo>
                  <a:pt x="2965" y="14155"/>
                </a:lnTo>
                <a:cubicBezTo>
                  <a:pt x="3102" y="14218"/>
                  <a:pt x="6369" y="15678"/>
                  <a:pt x="10766" y="15678"/>
                </a:cubicBezTo>
                <a:moveTo>
                  <a:pt x="20520" y="2954"/>
                </a:moveTo>
                <a:lnTo>
                  <a:pt x="12519" y="2954"/>
                </a:lnTo>
                <a:cubicBezTo>
                  <a:pt x="13470" y="1490"/>
                  <a:pt x="14254" y="661"/>
                  <a:pt x="14273" y="641"/>
                </a:cubicBezTo>
                <a:lnTo>
                  <a:pt x="13456" y="0"/>
                </a:lnTo>
                <a:cubicBezTo>
                  <a:pt x="13366" y="95"/>
                  <a:pt x="12371" y="1151"/>
                  <a:pt x="11260" y="2954"/>
                </a:cubicBezTo>
                <a:lnTo>
                  <a:pt x="1080" y="2954"/>
                </a:lnTo>
                <a:cubicBezTo>
                  <a:pt x="483" y="2954"/>
                  <a:pt x="0" y="3393"/>
                  <a:pt x="0" y="3934"/>
                </a:cubicBezTo>
                <a:lnTo>
                  <a:pt x="0" y="17666"/>
                </a:lnTo>
                <a:cubicBezTo>
                  <a:pt x="0" y="18207"/>
                  <a:pt x="483" y="18646"/>
                  <a:pt x="1080" y="18646"/>
                </a:cubicBezTo>
                <a:lnTo>
                  <a:pt x="12155" y="18646"/>
                </a:lnTo>
                <a:cubicBezTo>
                  <a:pt x="12423" y="19645"/>
                  <a:pt x="12834" y="20653"/>
                  <a:pt x="13465" y="21600"/>
                </a:cubicBezTo>
                <a:lnTo>
                  <a:pt x="14389" y="21092"/>
                </a:lnTo>
                <a:cubicBezTo>
                  <a:pt x="13874" y="20318"/>
                  <a:pt x="13522" y="19485"/>
                  <a:pt x="13281" y="18646"/>
                </a:cubicBezTo>
                <a:lnTo>
                  <a:pt x="20520" y="18646"/>
                </a:lnTo>
                <a:cubicBezTo>
                  <a:pt x="21116" y="18646"/>
                  <a:pt x="21600" y="18207"/>
                  <a:pt x="21600" y="17666"/>
                </a:cubicBezTo>
                <a:lnTo>
                  <a:pt x="21600" y="3934"/>
                </a:lnTo>
                <a:cubicBezTo>
                  <a:pt x="21600" y="3393"/>
                  <a:pt x="21116" y="2954"/>
                  <a:pt x="20520" y="2954"/>
                </a:cubicBezTo>
                <a:moveTo>
                  <a:pt x="5940" y="8839"/>
                </a:moveTo>
                <a:cubicBezTo>
                  <a:pt x="6238" y="8839"/>
                  <a:pt x="6480" y="8619"/>
                  <a:pt x="6480" y="8348"/>
                </a:cubicBezTo>
                <a:lnTo>
                  <a:pt x="6480" y="6386"/>
                </a:lnTo>
                <a:cubicBezTo>
                  <a:pt x="6480" y="6115"/>
                  <a:pt x="6238" y="5896"/>
                  <a:pt x="5940" y="5896"/>
                </a:cubicBezTo>
                <a:cubicBezTo>
                  <a:pt x="5642" y="5896"/>
                  <a:pt x="5400" y="6115"/>
                  <a:pt x="5400" y="6386"/>
                </a:cubicBezTo>
                <a:lnTo>
                  <a:pt x="5400" y="8348"/>
                </a:lnTo>
                <a:cubicBezTo>
                  <a:pt x="5400" y="8619"/>
                  <a:pt x="5642" y="8839"/>
                  <a:pt x="5940" y="883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73" name="形状"/>
          <p:cNvSpPr/>
          <p:nvPr/>
        </p:nvSpPr>
        <p:spPr>
          <a:xfrm>
            <a:off x="10011465" y="2493064"/>
            <a:ext cx="279328" cy="279322"/>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8"/>
                  <a:pt x="5378" y="982"/>
                  <a:pt x="10800" y="982"/>
                </a:cubicBezTo>
                <a:cubicBezTo>
                  <a:pt x="16223" y="982"/>
                  <a:pt x="20618" y="5378"/>
                  <a:pt x="20618" y="10800"/>
                </a:cubicBezTo>
                <a:cubicBezTo>
                  <a:pt x="20618" y="16222"/>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5628" y="4904"/>
                </a:moveTo>
                <a:lnTo>
                  <a:pt x="14334" y="4904"/>
                </a:lnTo>
                <a:lnTo>
                  <a:pt x="10776" y="9842"/>
                </a:lnTo>
                <a:lnTo>
                  <a:pt x="7337" y="4904"/>
                </a:lnTo>
                <a:lnTo>
                  <a:pt x="5975" y="4904"/>
                </a:lnTo>
                <a:lnTo>
                  <a:pt x="10094" y="10618"/>
                </a:lnTo>
                <a:lnTo>
                  <a:pt x="5736" y="16696"/>
                </a:lnTo>
                <a:lnTo>
                  <a:pt x="7030" y="16696"/>
                </a:lnTo>
                <a:lnTo>
                  <a:pt x="10776" y="11493"/>
                </a:lnTo>
                <a:lnTo>
                  <a:pt x="14470" y="16696"/>
                </a:lnTo>
                <a:lnTo>
                  <a:pt x="15866" y="16696"/>
                </a:lnTo>
                <a:lnTo>
                  <a:pt x="11474" y="10651"/>
                </a:lnTo>
                <a:cubicBezTo>
                  <a:pt x="11474" y="10651"/>
                  <a:pt x="15628" y="4904"/>
                  <a:pt x="15628" y="4904"/>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74" name="形状"/>
          <p:cNvSpPr/>
          <p:nvPr/>
        </p:nvSpPr>
        <p:spPr>
          <a:xfrm>
            <a:off x="10544725" y="2493064"/>
            <a:ext cx="279261" cy="279533"/>
          </a:xfrm>
          <a:custGeom>
            <a:avLst/>
            <a:gdLst/>
            <a:ahLst/>
            <a:cxnLst>
              <a:cxn ang="0">
                <a:pos x="wd2" y="hd2"/>
              </a:cxn>
              <a:cxn ang="5400000">
                <a:pos x="wd2" y="hd2"/>
              </a:cxn>
              <a:cxn ang="10800000">
                <a:pos x="wd2" y="hd2"/>
              </a:cxn>
              <a:cxn ang="16200000">
                <a:pos x="wd2" y="hd2"/>
              </a:cxn>
            </a:cxnLst>
            <a:rect l="0" t="0" r="r" b="b"/>
            <a:pathLst>
              <a:path w="21600" h="21600" extrusionOk="0">
                <a:moveTo>
                  <a:pt x="982" y="3820"/>
                </a:moveTo>
                <a:lnTo>
                  <a:pt x="7853" y="2877"/>
                </a:lnTo>
                <a:lnTo>
                  <a:pt x="7853" y="8838"/>
                </a:lnTo>
                <a:lnTo>
                  <a:pt x="982" y="8838"/>
                </a:lnTo>
                <a:cubicBezTo>
                  <a:pt x="982" y="8838"/>
                  <a:pt x="982" y="3820"/>
                  <a:pt x="982" y="3820"/>
                </a:cubicBezTo>
                <a:close/>
                <a:moveTo>
                  <a:pt x="0" y="9819"/>
                </a:moveTo>
                <a:lnTo>
                  <a:pt x="8835" y="9819"/>
                </a:lnTo>
                <a:lnTo>
                  <a:pt x="8835" y="1752"/>
                </a:lnTo>
                <a:lnTo>
                  <a:pt x="0" y="2964"/>
                </a:lnTo>
                <a:cubicBezTo>
                  <a:pt x="0" y="2964"/>
                  <a:pt x="0" y="9819"/>
                  <a:pt x="0" y="9819"/>
                </a:cubicBezTo>
                <a:close/>
                <a:moveTo>
                  <a:pt x="20618" y="8838"/>
                </a:moveTo>
                <a:lnTo>
                  <a:pt x="11771" y="8838"/>
                </a:lnTo>
                <a:lnTo>
                  <a:pt x="11771" y="2339"/>
                </a:lnTo>
                <a:lnTo>
                  <a:pt x="20618" y="1125"/>
                </a:lnTo>
                <a:cubicBezTo>
                  <a:pt x="20618" y="1125"/>
                  <a:pt x="20618" y="8838"/>
                  <a:pt x="20618" y="8838"/>
                </a:cubicBezTo>
                <a:close/>
                <a:moveTo>
                  <a:pt x="10789" y="1484"/>
                </a:moveTo>
                <a:lnTo>
                  <a:pt x="10789" y="9819"/>
                </a:lnTo>
                <a:lnTo>
                  <a:pt x="21600" y="9819"/>
                </a:lnTo>
                <a:lnTo>
                  <a:pt x="21600" y="0"/>
                </a:lnTo>
                <a:cubicBezTo>
                  <a:pt x="21600" y="0"/>
                  <a:pt x="10789" y="1484"/>
                  <a:pt x="10789" y="1484"/>
                </a:cubicBezTo>
                <a:close/>
                <a:moveTo>
                  <a:pt x="982" y="12763"/>
                </a:moveTo>
                <a:lnTo>
                  <a:pt x="7853" y="12763"/>
                </a:lnTo>
                <a:lnTo>
                  <a:pt x="7853" y="18722"/>
                </a:lnTo>
                <a:lnTo>
                  <a:pt x="982" y="17780"/>
                </a:lnTo>
                <a:cubicBezTo>
                  <a:pt x="982" y="17780"/>
                  <a:pt x="982" y="12763"/>
                  <a:pt x="982" y="12763"/>
                </a:cubicBezTo>
                <a:close/>
                <a:moveTo>
                  <a:pt x="0" y="18635"/>
                </a:moveTo>
                <a:lnTo>
                  <a:pt x="8835" y="19848"/>
                </a:lnTo>
                <a:lnTo>
                  <a:pt x="8835" y="11782"/>
                </a:lnTo>
                <a:lnTo>
                  <a:pt x="0" y="11782"/>
                </a:lnTo>
                <a:cubicBezTo>
                  <a:pt x="0" y="11782"/>
                  <a:pt x="0" y="18635"/>
                  <a:pt x="0" y="18635"/>
                </a:cubicBezTo>
                <a:close/>
                <a:moveTo>
                  <a:pt x="11771" y="12763"/>
                </a:moveTo>
                <a:lnTo>
                  <a:pt x="20618" y="12763"/>
                </a:lnTo>
                <a:lnTo>
                  <a:pt x="20618" y="20475"/>
                </a:lnTo>
                <a:lnTo>
                  <a:pt x="11771" y="19261"/>
                </a:lnTo>
                <a:cubicBezTo>
                  <a:pt x="11771" y="19261"/>
                  <a:pt x="11771" y="12763"/>
                  <a:pt x="11771" y="12763"/>
                </a:cubicBezTo>
                <a:close/>
                <a:moveTo>
                  <a:pt x="10789" y="20116"/>
                </a:moveTo>
                <a:lnTo>
                  <a:pt x="21600" y="21600"/>
                </a:lnTo>
                <a:lnTo>
                  <a:pt x="21600" y="11782"/>
                </a:lnTo>
                <a:lnTo>
                  <a:pt x="10789" y="11782"/>
                </a:lnTo>
                <a:cubicBezTo>
                  <a:pt x="10789" y="11782"/>
                  <a:pt x="10789" y="20116"/>
                  <a:pt x="10789" y="20116"/>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75" name="形状"/>
          <p:cNvSpPr/>
          <p:nvPr/>
        </p:nvSpPr>
        <p:spPr>
          <a:xfrm>
            <a:off x="11116077" y="249306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3745"/>
                </a:moveTo>
                <a:cubicBezTo>
                  <a:pt x="20250" y="14016"/>
                  <a:pt x="19948" y="14236"/>
                  <a:pt x="19575" y="14236"/>
                </a:cubicBezTo>
                <a:cubicBezTo>
                  <a:pt x="19202" y="14236"/>
                  <a:pt x="18900" y="14016"/>
                  <a:pt x="18900" y="13745"/>
                </a:cubicBezTo>
                <a:lnTo>
                  <a:pt x="18900" y="6873"/>
                </a:lnTo>
                <a:cubicBezTo>
                  <a:pt x="18900" y="6602"/>
                  <a:pt x="19202" y="6382"/>
                  <a:pt x="19575" y="6382"/>
                </a:cubicBezTo>
                <a:cubicBezTo>
                  <a:pt x="19948" y="6382"/>
                  <a:pt x="20250" y="6602"/>
                  <a:pt x="20250" y="6873"/>
                </a:cubicBezTo>
                <a:cubicBezTo>
                  <a:pt x="20250" y="6873"/>
                  <a:pt x="20250" y="13745"/>
                  <a:pt x="20250" y="13745"/>
                </a:cubicBezTo>
                <a:close/>
                <a:moveTo>
                  <a:pt x="17550" y="16691"/>
                </a:moveTo>
                <a:lnTo>
                  <a:pt x="4050" y="16691"/>
                </a:lnTo>
                <a:lnTo>
                  <a:pt x="4050" y="6382"/>
                </a:lnTo>
                <a:lnTo>
                  <a:pt x="17550" y="6382"/>
                </a:lnTo>
                <a:cubicBezTo>
                  <a:pt x="17550" y="6382"/>
                  <a:pt x="17550" y="16691"/>
                  <a:pt x="17550" y="16691"/>
                </a:cubicBezTo>
                <a:close/>
                <a:moveTo>
                  <a:pt x="14850" y="20127"/>
                </a:moveTo>
                <a:cubicBezTo>
                  <a:pt x="14850" y="20399"/>
                  <a:pt x="14548" y="20618"/>
                  <a:pt x="14175" y="20618"/>
                </a:cubicBezTo>
                <a:cubicBezTo>
                  <a:pt x="13802" y="20618"/>
                  <a:pt x="13500" y="20399"/>
                  <a:pt x="13500" y="20127"/>
                </a:cubicBezTo>
                <a:lnTo>
                  <a:pt x="13500" y="17673"/>
                </a:lnTo>
                <a:lnTo>
                  <a:pt x="14850" y="17673"/>
                </a:lnTo>
                <a:cubicBezTo>
                  <a:pt x="14850" y="17673"/>
                  <a:pt x="14850" y="20127"/>
                  <a:pt x="14850" y="20127"/>
                </a:cubicBezTo>
                <a:close/>
                <a:moveTo>
                  <a:pt x="8100" y="20127"/>
                </a:moveTo>
                <a:cubicBezTo>
                  <a:pt x="8100" y="20399"/>
                  <a:pt x="7798" y="20618"/>
                  <a:pt x="7425" y="20618"/>
                </a:cubicBezTo>
                <a:cubicBezTo>
                  <a:pt x="7052" y="20618"/>
                  <a:pt x="6750" y="20399"/>
                  <a:pt x="6750" y="20127"/>
                </a:cubicBezTo>
                <a:lnTo>
                  <a:pt x="6750" y="17673"/>
                </a:lnTo>
                <a:lnTo>
                  <a:pt x="8100" y="17673"/>
                </a:lnTo>
                <a:cubicBezTo>
                  <a:pt x="8100" y="17673"/>
                  <a:pt x="8100" y="20127"/>
                  <a:pt x="8100" y="20127"/>
                </a:cubicBezTo>
                <a:close/>
                <a:moveTo>
                  <a:pt x="10800" y="1964"/>
                </a:moveTo>
                <a:cubicBezTo>
                  <a:pt x="14242" y="1964"/>
                  <a:pt x="17075" y="3464"/>
                  <a:pt x="17492" y="5400"/>
                </a:cubicBezTo>
                <a:lnTo>
                  <a:pt x="4108" y="5400"/>
                </a:lnTo>
                <a:cubicBezTo>
                  <a:pt x="4525" y="3464"/>
                  <a:pt x="7358" y="1964"/>
                  <a:pt x="10800" y="1964"/>
                </a:cubicBezTo>
                <a:moveTo>
                  <a:pt x="2700" y="13745"/>
                </a:moveTo>
                <a:cubicBezTo>
                  <a:pt x="2700" y="14016"/>
                  <a:pt x="2398" y="14236"/>
                  <a:pt x="2025" y="14236"/>
                </a:cubicBezTo>
                <a:cubicBezTo>
                  <a:pt x="1652" y="14236"/>
                  <a:pt x="1350" y="14016"/>
                  <a:pt x="1350" y="13745"/>
                </a:cubicBezTo>
                <a:lnTo>
                  <a:pt x="1350" y="6873"/>
                </a:lnTo>
                <a:cubicBezTo>
                  <a:pt x="1350" y="6602"/>
                  <a:pt x="1652" y="6382"/>
                  <a:pt x="2025" y="6382"/>
                </a:cubicBezTo>
                <a:cubicBezTo>
                  <a:pt x="2398" y="6382"/>
                  <a:pt x="2700" y="6602"/>
                  <a:pt x="2700" y="6873"/>
                </a:cubicBezTo>
                <a:cubicBezTo>
                  <a:pt x="2700" y="6873"/>
                  <a:pt x="2700" y="13745"/>
                  <a:pt x="2700" y="13745"/>
                </a:cubicBezTo>
                <a:close/>
                <a:moveTo>
                  <a:pt x="19575" y="5400"/>
                </a:moveTo>
                <a:cubicBezTo>
                  <a:pt x="19336" y="5400"/>
                  <a:pt x="19112" y="5435"/>
                  <a:pt x="18900" y="5491"/>
                </a:cubicBezTo>
                <a:lnTo>
                  <a:pt x="18900" y="5400"/>
                </a:lnTo>
                <a:lnTo>
                  <a:pt x="18847" y="5400"/>
                </a:lnTo>
                <a:cubicBezTo>
                  <a:pt x="18595" y="3873"/>
                  <a:pt x="17191" y="2553"/>
                  <a:pt x="15171" y="1763"/>
                </a:cubicBezTo>
                <a:lnTo>
                  <a:pt x="16087" y="763"/>
                </a:lnTo>
                <a:lnTo>
                  <a:pt x="16076" y="758"/>
                </a:lnTo>
                <a:cubicBezTo>
                  <a:pt x="16148" y="681"/>
                  <a:pt x="16200" y="592"/>
                  <a:pt x="16200" y="491"/>
                </a:cubicBezTo>
                <a:cubicBezTo>
                  <a:pt x="16200" y="220"/>
                  <a:pt x="15898" y="0"/>
                  <a:pt x="15525" y="0"/>
                </a:cubicBezTo>
                <a:cubicBezTo>
                  <a:pt x="15291" y="0"/>
                  <a:pt x="15095" y="93"/>
                  <a:pt x="14974" y="223"/>
                </a:cubicBezTo>
                <a:lnTo>
                  <a:pt x="14963" y="219"/>
                </a:lnTo>
                <a:lnTo>
                  <a:pt x="13915" y="1362"/>
                </a:lnTo>
                <a:cubicBezTo>
                  <a:pt x="12956" y="1119"/>
                  <a:pt x="11905" y="982"/>
                  <a:pt x="10800" y="982"/>
                </a:cubicBezTo>
                <a:cubicBezTo>
                  <a:pt x="9695" y="982"/>
                  <a:pt x="8644" y="1119"/>
                  <a:pt x="7685" y="1362"/>
                </a:cubicBezTo>
                <a:lnTo>
                  <a:pt x="6637" y="219"/>
                </a:lnTo>
                <a:lnTo>
                  <a:pt x="6626" y="223"/>
                </a:lnTo>
                <a:cubicBezTo>
                  <a:pt x="6505" y="93"/>
                  <a:pt x="6309" y="0"/>
                  <a:pt x="6075" y="0"/>
                </a:cubicBezTo>
                <a:cubicBezTo>
                  <a:pt x="5702" y="0"/>
                  <a:pt x="5400" y="220"/>
                  <a:pt x="5400" y="491"/>
                </a:cubicBezTo>
                <a:cubicBezTo>
                  <a:pt x="5400" y="592"/>
                  <a:pt x="5452" y="681"/>
                  <a:pt x="5524" y="758"/>
                </a:cubicBezTo>
                <a:lnTo>
                  <a:pt x="5513" y="763"/>
                </a:lnTo>
                <a:lnTo>
                  <a:pt x="6430" y="1763"/>
                </a:lnTo>
                <a:cubicBezTo>
                  <a:pt x="4409" y="2553"/>
                  <a:pt x="3005" y="3873"/>
                  <a:pt x="2753" y="5400"/>
                </a:cubicBezTo>
                <a:lnTo>
                  <a:pt x="2700" y="5400"/>
                </a:lnTo>
                <a:lnTo>
                  <a:pt x="2700" y="5491"/>
                </a:lnTo>
                <a:cubicBezTo>
                  <a:pt x="2488" y="5435"/>
                  <a:pt x="2263" y="5400"/>
                  <a:pt x="2025" y="5400"/>
                </a:cubicBezTo>
                <a:cubicBezTo>
                  <a:pt x="907" y="5400"/>
                  <a:pt x="0" y="6060"/>
                  <a:pt x="0" y="6873"/>
                </a:cubicBezTo>
                <a:lnTo>
                  <a:pt x="0" y="13745"/>
                </a:lnTo>
                <a:cubicBezTo>
                  <a:pt x="0" y="14559"/>
                  <a:pt x="907" y="15218"/>
                  <a:pt x="2025" y="15218"/>
                </a:cubicBezTo>
                <a:cubicBezTo>
                  <a:pt x="2263" y="15218"/>
                  <a:pt x="2488" y="15183"/>
                  <a:pt x="2700" y="15128"/>
                </a:cubicBezTo>
                <a:lnTo>
                  <a:pt x="2700" y="16691"/>
                </a:lnTo>
                <a:cubicBezTo>
                  <a:pt x="2700" y="17233"/>
                  <a:pt x="3305" y="17673"/>
                  <a:pt x="4050" y="17673"/>
                </a:cubicBezTo>
                <a:lnTo>
                  <a:pt x="5400" y="17673"/>
                </a:lnTo>
                <a:lnTo>
                  <a:pt x="5400" y="20127"/>
                </a:lnTo>
                <a:cubicBezTo>
                  <a:pt x="5400" y="20941"/>
                  <a:pt x="6307" y="21600"/>
                  <a:pt x="7425" y="21600"/>
                </a:cubicBezTo>
                <a:cubicBezTo>
                  <a:pt x="8543" y="21600"/>
                  <a:pt x="9450" y="20941"/>
                  <a:pt x="9450" y="20127"/>
                </a:cubicBezTo>
                <a:lnTo>
                  <a:pt x="9450" y="17673"/>
                </a:lnTo>
                <a:lnTo>
                  <a:pt x="12150" y="17673"/>
                </a:lnTo>
                <a:lnTo>
                  <a:pt x="12150" y="20127"/>
                </a:lnTo>
                <a:cubicBezTo>
                  <a:pt x="12150" y="20941"/>
                  <a:pt x="13056" y="21600"/>
                  <a:pt x="14175" y="21600"/>
                </a:cubicBezTo>
                <a:cubicBezTo>
                  <a:pt x="15294" y="21600"/>
                  <a:pt x="16200" y="20941"/>
                  <a:pt x="16200" y="20127"/>
                </a:cubicBezTo>
                <a:lnTo>
                  <a:pt x="16200" y="17673"/>
                </a:lnTo>
                <a:lnTo>
                  <a:pt x="17550" y="17673"/>
                </a:lnTo>
                <a:cubicBezTo>
                  <a:pt x="18295" y="17673"/>
                  <a:pt x="18900" y="17233"/>
                  <a:pt x="18900" y="16691"/>
                </a:cubicBezTo>
                <a:lnTo>
                  <a:pt x="18900" y="15128"/>
                </a:lnTo>
                <a:cubicBezTo>
                  <a:pt x="19112" y="15183"/>
                  <a:pt x="19336" y="15218"/>
                  <a:pt x="19575" y="15218"/>
                </a:cubicBezTo>
                <a:cubicBezTo>
                  <a:pt x="20694" y="15218"/>
                  <a:pt x="21600" y="14559"/>
                  <a:pt x="21600" y="13745"/>
                </a:cubicBezTo>
                <a:lnTo>
                  <a:pt x="21600" y="6873"/>
                </a:lnTo>
                <a:cubicBezTo>
                  <a:pt x="21600" y="6060"/>
                  <a:pt x="20694" y="5400"/>
                  <a:pt x="19575" y="5400"/>
                </a:cubicBezTo>
                <a:moveTo>
                  <a:pt x="12825" y="3436"/>
                </a:moveTo>
                <a:cubicBezTo>
                  <a:pt x="12452" y="3436"/>
                  <a:pt x="12150" y="3656"/>
                  <a:pt x="12150" y="3927"/>
                </a:cubicBezTo>
                <a:cubicBezTo>
                  <a:pt x="12150" y="4199"/>
                  <a:pt x="12452" y="4418"/>
                  <a:pt x="12825" y="4418"/>
                </a:cubicBezTo>
                <a:cubicBezTo>
                  <a:pt x="13198" y="4418"/>
                  <a:pt x="13500" y="4199"/>
                  <a:pt x="13500" y="3927"/>
                </a:cubicBezTo>
                <a:cubicBezTo>
                  <a:pt x="13500" y="3656"/>
                  <a:pt x="13198" y="3436"/>
                  <a:pt x="12825" y="3436"/>
                </a:cubicBezTo>
                <a:moveTo>
                  <a:pt x="8775" y="3436"/>
                </a:moveTo>
                <a:cubicBezTo>
                  <a:pt x="8402" y="3436"/>
                  <a:pt x="8100" y="3656"/>
                  <a:pt x="8100" y="3927"/>
                </a:cubicBezTo>
                <a:cubicBezTo>
                  <a:pt x="8100" y="4199"/>
                  <a:pt x="8402" y="4418"/>
                  <a:pt x="8775" y="4418"/>
                </a:cubicBezTo>
                <a:cubicBezTo>
                  <a:pt x="9148" y="4418"/>
                  <a:pt x="9450" y="4199"/>
                  <a:pt x="9450" y="3927"/>
                </a:cubicBezTo>
                <a:cubicBezTo>
                  <a:pt x="9450" y="3656"/>
                  <a:pt x="9148" y="3436"/>
                  <a:pt x="8775" y="343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76" name="形状"/>
          <p:cNvSpPr/>
          <p:nvPr/>
        </p:nvSpPr>
        <p:spPr>
          <a:xfrm>
            <a:off x="882446" y="41059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888"/>
                </a:moveTo>
                <a:lnTo>
                  <a:pt x="8836" y="7712"/>
                </a:lnTo>
                <a:lnTo>
                  <a:pt x="14241" y="10800"/>
                </a:lnTo>
                <a:cubicBezTo>
                  <a:pt x="14241" y="10800"/>
                  <a:pt x="8836" y="13888"/>
                  <a:pt x="8836" y="13888"/>
                </a:cubicBezTo>
                <a:close/>
                <a:moveTo>
                  <a:pt x="15520" y="10422"/>
                </a:moveTo>
                <a:lnTo>
                  <a:pt x="15525" y="10416"/>
                </a:lnTo>
                <a:lnTo>
                  <a:pt x="15438" y="10367"/>
                </a:lnTo>
                <a:cubicBezTo>
                  <a:pt x="15425" y="10361"/>
                  <a:pt x="15414" y="10351"/>
                  <a:pt x="15401" y="10346"/>
                </a:cubicBezTo>
                <a:lnTo>
                  <a:pt x="8652" y="6489"/>
                </a:lnTo>
                <a:lnTo>
                  <a:pt x="8647" y="6495"/>
                </a:lnTo>
                <a:cubicBezTo>
                  <a:pt x="8563" y="6428"/>
                  <a:pt x="8461" y="6382"/>
                  <a:pt x="8345" y="6382"/>
                </a:cubicBezTo>
                <a:cubicBezTo>
                  <a:pt x="8075" y="6382"/>
                  <a:pt x="7855" y="6601"/>
                  <a:pt x="7855" y="6873"/>
                </a:cubicBezTo>
                <a:lnTo>
                  <a:pt x="7855" y="14727"/>
                </a:lnTo>
                <a:cubicBezTo>
                  <a:pt x="7855" y="14999"/>
                  <a:pt x="8075" y="15218"/>
                  <a:pt x="8345" y="15218"/>
                </a:cubicBezTo>
                <a:cubicBezTo>
                  <a:pt x="8461" y="15218"/>
                  <a:pt x="8563" y="15172"/>
                  <a:pt x="8647" y="15105"/>
                </a:cubicBezTo>
                <a:lnTo>
                  <a:pt x="8652" y="15111"/>
                </a:lnTo>
                <a:lnTo>
                  <a:pt x="15401" y="11254"/>
                </a:lnTo>
                <a:cubicBezTo>
                  <a:pt x="15414" y="11249"/>
                  <a:pt x="15425" y="11240"/>
                  <a:pt x="15438" y="11233"/>
                </a:cubicBezTo>
                <a:lnTo>
                  <a:pt x="15525" y="11184"/>
                </a:lnTo>
                <a:lnTo>
                  <a:pt x="15520" y="11178"/>
                </a:lnTo>
                <a:cubicBezTo>
                  <a:pt x="15632" y="11088"/>
                  <a:pt x="15709" y="10955"/>
                  <a:pt x="15709" y="10800"/>
                </a:cubicBezTo>
                <a:cubicBezTo>
                  <a:pt x="15709" y="10645"/>
                  <a:pt x="15632" y="10512"/>
                  <a:pt x="15520" y="1042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77" name="形状"/>
          <p:cNvSpPr/>
          <p:nvPr/>
        </p:nvSpPr>
        <p:spPr>
          <a:xfrm>
            <a:off x="1415707" y="41059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12764" y="13745"/>
                </a:lnTo>
                <a:lnTo>
                  <a:pt x="12764" y="7855"/>
                </a:lnTo>
                <a:lnTo>
                  <a:pt x="13745" y="7855"/>
                </a:lnTo>
                <a:cubicBezTo>
                  <a:pt x="13745" y="7855"/>
                  <a:pt x="13745" y="13745"/>
                  <a:pt x="13745" y="13745"/>
                </a:cubicBezTo>
                <a:close/>
                <a:moveTo>
                  <a:pt x="14236" y="6873"/>
                </a:moveTo>
                <a:lnTo>
                  <a:pt x="12273" y="6873"/>
                </a:lnTo>
                <a:cubicBezTo>
                  <a:pt x="12002" y="6873"/>
                  <a:pt x="11782" y="7092"/>
                  <a:pt x="11782" y="7364"/>
                </a:cubicBezTo>
                <a:lnTo>
                  <a:pt x="11782" y="14236"/>
                </a:lnTo>
                <a:cubicBezTo>
                  <a:pt x="11782" y="14508"/>
                  <a:pt x="12002" y="14727"/>
                  <a:pt x="12273"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745"/>
                </a:moveTo>
                <a:lnTo>
                  <a:pt x="7855" y="13745"/>
                </a:lnTo>
                <a:lnTo>
                  <a:pt x="7855" y="7855"/>
                </a:lnTo>
                <a:lnTo>
                  <a:pt x="8836" y="7855"/>
                </a:lnTo>
                <a:cubicBezTo>
                  <a:pt x="8836" y="7855"/>
                  <a:pt x="8836" y="13745"/>
                  <a:pt x="8836" y="13745"/>
                </a:cubicBezTo>
                <a:close/>
                <a:moveTo>
                  <a:pt x="9327" y="6873"/>
                </a:moveTo>
                <a:lnTo>
                  <a:pt x="7364" y="6873"/>
                </a:lnTo>
                <a:cubicBezTo>
                  <a:pt x="7093" y="6873"/>
                  <a:pt x="6873" y="7092"/>
                  <a:pt x="6873" y="7364"/>
                </a:cubicBezTo>
                <a:lnTo>
                  <a:pt x="6873" y="14236"/>
                </a:lnTo>
                <a:cubicBezTo>
                  <a:pt x="6873" y="14508"/>
                  <a:pt x="7093" y="14727"/>
                  <a:pt x="7364" y="14727"/>
                </a:cubicBezTo>
                <a:lnTo>
                  <a:pt x="9327" y="14727"/>
                </a:lnTo>
                <a:cubicBezTo>
                  <a:pt x="9598" y="14727"/>
                  <a:pt x="9818" y="14508"/>
                  <a:pt x="9818" y="14236"/>
                </a:cubicBezTo>
                <a:lnTo>
                  <a:pt x="9818" y="7364"/>
                </a:lnTo>
                <a:cubicBezTo>
                  <a:pt x="9818" y="7092"/>
                  <a:pt x="9598" y="6873"/>
                  <a:pt x="9327" y="68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78" name="形状"/>
          <p:cNvSpPr/>
          <p:nvPr/>
        </p:nvSpPr>
        <p:spPr>
          <a:xfrm>
            <a:off x="1948968" y="41059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7855" y="13745"/>
                </a:lnTo>
                <a:lnTo>
                  <a:pt x="7855" y="7855"/>
                </a:lnTo>
                <a:lnTo>
                  <a:pt x="13745" y="7855"/>
                </a:lnTo>
                <a:cubicBezTo>
                  <a:pt x="13745" y="7855"/>
                  <a:pt x="13745" y="13745"/>
                  <a:pt x="13745" y="13745"/>
                </a:cubicBezTo>
                <a:close/>
                <a:moveTo>
                  <a:pt x="14236" y="6873"/>
                </a:moveTo>
                <a:lnTo>
                  <a:pt x="7364" y="6873"/>
                </a:lnTo>
                <a:cubicBezTo>
                  <a:pt x="7093" y="6873"/>
                  <a:pt x="6873" y="7092"/>
                  <a:pt x="6873" y="7364"/>
                </a:cubicBezTo>
                <a:lnTo>
                  <a:pt x="6873" y="14236"/>
                </a:lnTo>
                <a:cubicBezTo>
                  <a:pt x="6873" y="14508"/>
                  <a:pt x="7093" y="14727"/>
                  <a:pt x="7364"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79" name="形状"/>
          <p:cNvSpPr/>
          <p:nvPr/>
        </p:nvSpPr>
        <p:spPr>
          <a:xfrm>
            <a:off x="2482229" y="41059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80" name="形状"/>
          <p:cNvSpPr/>
          <p:nvPr/>
        </p:nvSpPr>
        <p:spPr>
          <a:xfrm>
            <a:off x="3015490" y="41059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3888"/>
                </a:moveTo>
                <a:lnTo>
                  <a:pt x="10800" y="7712"/>
                </a:lnTo>
                <a:lnTo>
                  <a:pt x="16204" y="10800"/>
                </a:lnTo>
                <a:cubicBezTo>
                  <a:pt x="16204" y="10800"/>
                  <a:pt x="10800" y="13888"/>
                  <a:pt x="10800" y="13888"/>
                </a:cubicBezTo>
                <a:close/>
                <a:moveTo>
                  <a:pt x="17484" y="10422"/>
                </a:moveTo>
                <a:lnTo>
                  <a:pt x="17489" y="10416"/>
                </a:lnTo>
                <a:lnTo>
                  <a:pt x="17402" y="10367"/>
                </a:lnTo>
                <a:cubicBezTo>
                  <a:pt x="17389" y="10361"/>
                  <a:pt x="17378" y="10351"/>
                  <a:pt x="17365" y="10346"/>
                </a:cubicBezTo>
                <a:lnTo>
                  <a:pt x="10616" y="6489"/>
                </a:lnTo>
                <a:lnTo>
                  <a:pt x="10611" y="6495"/>
                </a:lnTo>
                <a:cubicBezTo>
                  <a:pt x="10527" y="6428"/>
                  <a:pt x="10425" y="6382"/>
                  <a:pt x="10309" y="6382"/>
                </a:cubicBezTo>
                <a:cubicBezTo>
                  <a:pt x="10038" y="6382"/>
                  <a:pt x="9818" y="6601"/>
                  <a:pt x="9818" y="6873"/>
                </a:cubicBezTo>
                <a:lnTo>
                  <a:pt x="9818" y="14727"/>
                </a:lnTo>
                <a:cubicBezTo>
                  <a:pt x="9818" y="14999"/>
                  <a:pt x="10038" y="15218"/>
                  <a:pt x="10309" y="15218"/>
                </a:cubicBezTo>
                <a:cubicBezTo>
                  <a:pt x="10425" y="15218"/>
                  <a:pt x="10527" y="15172"/>
                  <a:pt x="10611" y="15105"/>
                </a:cubicBezTo>
                <a:lnTo>
                  <a:pt x="10616" y="15111"/>
                </a:lnTo>
                <a:lnTo>
                  <a:pt x="17365" y="11254"/>
                </a:lnTo>
                <a:cubicBezTo>
                  <a:pt x="17378" y="11249"/>
                  <a:pt x="17388" y="11239"/>
                  <a:pt x="17401" y="11233"/>
                </a:cubicBezTo>
                <a:lnTo>
                  <a:pt x="17489" y="11184"/>
                </a:lnTo>
                <a:lnTo>
                  <a:pt x="17484" y="11178"/>
                </a:lnTo>
                <a:cubicBezTo>
                  <a:pt x="17596" y="11088"/>
                  <a:pt x="17673" y="10955"/>
                  <a:pt x="17673" y="10800"/>
                </a:cubicBezTo>
                <a:cubicBezTo>
                  <a:pt x="17673" y="10645"/>
                  <a:pt x="17596" y="10512"/>
                  <a:pt x="17484" y="10422"/>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6684" y="6495"/>
                </a:moveTo>
                <a:cubicBezTo>
                  <a:pt x="6600" y="6428"/>
                  <a:pt x="6498" y="6382"/>
                  <a:pt x="6382" y="6382"/>
                </a:cubicBezTo>
                <a:cubicBezTo>
                  <a:pt x="6111" y="6382"/>
                  <a:pt x="5891" y="6601"/>
                  <a:pt x="5891" y="6873"/>
                </a:cubicBezTo>
                <a:lnTo>
                  <a:pt x="5891" y="14727"/>
                </a:lnTo>
                <a:cubicBezTo>
                  <a:pt x="5891" y="14999"/>
                  <a:pt x="6111" y="15218"/>
                  <a:pt x="6382" y="15218"/>
                </a:cubicBezTo>
                <a:cubicBezTo>
                  <a:pt x="6498" y="15218"/>
                  <a:pt x="6600" y="15172"/>
                  <a:pt x="6684" y="15105"/>
                </a:cubicBezTo>
                <a:lnTo>
                  <a:pt x="6689" y="15111"/>
                </a:lnTo>
                <a:lnTo>
                  <a:pt x="8836" y="13883"/>
                </a:lnTo>
                <a:lnTo>
                  <a:pt x="8836" y="12766"/>
                </a:lnTo>
                <a:lnTo>
                  <a:pt x="6873" y="13888"/>
                </a:lnTo>
                <a:lnTo>
                  <a:pt x="6873" y="7712"/>
                </a:lnTo>
                <a:lnTo>
                  <a:pt x="8836" y="8834"/>
                </a:lnTo>
                <a:lnTo>
                  <a:pt x="8836" y="7716"/>
                </a:lnTo>
                <a:lnTo>
                  <a:pt x="6689" y="6489"/>
                </a:lnTo>
                <a:cubicBezTo>
                  <a:pt x="6689" y="6489"/>
                  <a:pt x="6684" y="6495"/>
                  <a:pt x="6684" y="6495"/>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81" name="形状"/>
          <p:cNvSpPr/>
          <p:nvPr/>
        </p:nvSpPr>
        <p:spPr>
          <a:xfrm>
            <a:off x="3548752" y="41059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4236"/>
                </a:moveTo>
                <a:lnTo>
                  <a:pt x="13745" y="14236"/>
                </a:lnTo>
                <a:lnTo>
                  <a:pt x="13745" y="7364"/>
                </a:lnTo>
                <a:lnTo>
                  <a:pt x="14727" y="7364"/>
                </a:lnTo>
                <a:cubicBezTo>
                  <a:pt x="14727" y="7364"/>
                  <a:pt x="14727" y="14236"/>
                  <a:pt x="14727" y="14236"/>
                </a:cubicBezTo>
                <a:close/>
                <a:moveTo>
                  <a:pt x="6873" y="13888"/>
                </a:moveTo>
                <a:lnTo>
                  <a:pt x="6873" y="7712"/>
                </a:lnTo>
                <a:lnTo>
                  <a:pt x="12277" y="10800"/>
                </a:lnTo>
                <a:cubicBezTo>
                  <a:pt x="12277" y="10800"/>
                  <a:pt x="6873" y="13888"/>
                  <a:pt x="6873" y="13888"/>
                </a:cubicBezTo>
                <a:close/>
                <a:moveTo>
                  <a:pt x="15218" y="6382"/>
                </a:moveTo>
                <a:lnTo>
                  <a:pt x="13255" y="6382"/>
                </a:lnTo>
                <a:cubicBezTo>
                  <a:pt x="12983" y="6382"/>
                  <a:pt x="12764" y="6601"/>
                  <a:pt x="12764" y="6873"/>
                </a:cubicBezTo>
                <a:lnTo>
                  <a:pt x="12764" y="9961"/>
                </a:lnTo>
                <a:lnTo>
                  <a:pt x="6689" y="6489"/>
                </a:lnTo>
                <a:lnTo>
                  <a:pt x="6684" y="6495"/>
                </a:lnTo>
                <a:cubicBezTo>
                  <a:pt x="6600" y="6428"/>
                  <a:pt x="6498" y="6382"/>
                  <a:pt x="6382" y="6382"/>
                </a:cubicBezTo>
                <a:cubicBezTo>
                  <a:pt x="6110" y="6382"/>
                  <a:pt x="5891" y="6601"/>
                  <a:pt x="5891" y="6873"/>
                </a:cubicBezTo>
                <a:lnTo>
                  <a:pt x="5891" y="14727"/>
                </a:lnTo>
                <a:cubicBezTo>
                  <a:pt x="5891" y="14999"/>
                  <a:pt x="6110" y="15218"/>
                  <a:pt x="6382" y="15218"/>
                </a:cubicBezTo>
                <a:cubicBezTo>
                  <a:pt x="6498" y="15218"/>
                  <a:pt x="6600" y="15172"/>
                  <a:pt x="6684" y="15105"/>
                </a:cubicBezTo>
                <a:lnTo>
                  <a:pt x="6689" y="15111"/>
                </a:lnTo>
                <a:lnTo>
                  <a:pt x="12764" y="11639"/>
                </a:lnTo>
                <a:lnTo>
                  <a:pt x="12764" y="14727"/>
                </a:lnTo>
                <a:cubicBezTo>
                  <a:pt x="12764" y="14999"/>
                  <a:pt x="12983" y="15218"/>
                  <a:pt x="13255" y="15218"/>
                </a:cubicBezTo>
                <a:lnTo>
                  <a:pt x="15218" y="15218"/>
                </a:lnTo>
                <a:cubicBezTo>
                  <a:pt x="15490" y="15218"/>
                  <a:pt x="15709" y="14999"/>
                  <a:pt x="15709" y="14727"/>
                </a:cubicBezTo>
                <a:lnTo>
                  <a:pt x="15709" y="6873"/>
                </a:lnTo>
                <a:cubicBezTo>
                  <a:pt x="15709" y="6601"/>
                  <a:pt x="15490" y="6382"/>
                  <a:pt x="15218" y="6382"/>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82" name="形状"/>
          <p:cNvSpPr/>
          <p:nvPr/>
        </p:nvSpPr>
        <p:spPr>
          <a:xfrm>
            <a:off x="4082012" y="41059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8054" y="9818"/>
                </a:moveTo>
                <a:lnTo>
                  <a:pt x="10800" y="7072"/>
                </a:lnTo>
                <a:lnTo>
                  <a:pt x="13547" y="9818"/>
                </a:lnTo>
                <a:cubicBezTo>
                  <a:pt x="13547" y="9818"/>
                  <a:pt x="8054" y="9818"/>
                  <a:pt x="8054" y="9818"/>
                </a:cubicBezTo>
                <a:close/>
                <a:moveTo>
                  <a:pt x="15111" y="10002"/>
                </a:moveTo>
                <a:lnTo>
                  <a:pt x="15083" y="9975"/>
                </a:lnTo>
                <a:cubicBezTo>
                  <a:pt x="15076" y="9968"/>
                  <a:pt x="15069" y="9960"/>
                  <a:pt x="15061" y="9953"/>
                </a:cubicBezTo>
                <a:lnTo>
                  <a:pt x="11184" y="6075"/>
                </a:lnTo>
                <a:lnTo>
                  <a:pt x="11177" y="6080"/>
                </a:lnTo>
                <a:cubicBezTo>
                  <a:pt x="11088" y="5968"/>
                  <a:pt x="10955" y="5891"/>
                  <a:pt x="10800" y="5891"/>
                </a:cubicBezTo>
                <a:cubicBezTo>
                  <a:pt x="10645" y="5891"/>
                  <a:pt x="10512" y="5968"/>
                  <a:pt x="10422" y="6080"/>
                </a:cubicBezTo>
                <a:lnTo>
                  <a:pt x="10416" y="6075"/>
                </a:lnTo>
                <a:lnTo>
                  <a:pt x="6539" y="9953"/>
                </a:lnTo>
                <a:cubicBezTo>
                  <a:pt x="6531" y="9960"/>
                  <a:pt x="6524" y="9968"/>
                  <a:pt x="6517" y="9975"/>
                </a:cubicBezTo>
                <a:lnTo>
                  <a:pt x="6489" y="10002"/>
                </a:lnTo>
                <a:lnTo>
                  <a:pt x="6495" y="10007"/>
                </a:lnTo>
                <a:cubicBezTo>
                  <a:pt x="6428" y="10091"/>
                  <a:pt x="6382" y="10193"/>
                  <a:pt x="6382" y="10309"/>
                </a:cubicBezTo>
                <a:cubicBezTo>
                  <a:pt x="6382" y="10580"/>
                  <a:pt x="6601" y="10800"/>
                  <a:pt x="6873" y="10800"/>
                </a:cubicBezTo>
                <a:lnTo>
                  <a:pt x="14727" y="10800"/>
                </a:lnTo>
                <a:cubicBezTo>
                  <a:pt x="14999" y="10800"/>
                  <a:pt x="15218" y="10580"/>
                  <a:pt x="15218" y="10309"/>
                </a:cubicBezTo>
                <a:cubicBezTo>
                  <a:pt x="15218" y="10193"/>
                  <a:pt x="15172" y="10091"/>
                  <a:pt x="15105" y="10007"/>
                </a:cubicBezTo>
                <a:cubicBezTo>
                  <a:pt x="15105" y="10007"/>
                  <a:pt x="15111" y="10002"/>
                  <a:pt x="15111" y="10002"/>
                </a:cubicBezTo>
                <a:close/>
                <a:moveTo>
                  <a:pt x="14236" y="13745"/>
                </a:moveTo>
                <a:lnTo>
                  <a:pt x="7364" y="13745"/>
                </a:lnTo>
                <a:lnTo>
                  <a:pt x="7364" y="12764"/>
                </a:lnTo>
                <a:lnTo>
                  <a:pt x="14236" y="12764"/>
                </a:lnTo>
                <a:cubicBezTo>
                  <a:pt x="14236" y="12764"/>
                  <a:pt x="14236" y="13745"/>
                  <a:pt x="14236" y="13745"/>
                </a:cubicBezTo>
                <a:close/>
                <a:moveTo>
                  <a:pt x="14727" y="11782"/>
                </a:moveTo>
                <a:lnTo>
                  <a:pt x="6873" y="11782"/>
                </a:lnTo>
                <a:cubicBezTo>
                  <a:pt x="6601" y="11782"/>
                  <a:pt x="6382" y="12001"/>
                  <a:pt x="6382" y="12273"/>
                </a:cubicBezTo>
                <a:lnTo>
                  <a:pt x="6382" y="14236"/>
                </a:lnTo>
                <a:cubicBezTo>
                  <a:pt x="6382" y="14508"/>
                  <a:pt x="6601" y="14727"/>
                  <a:pt x="6873" y="14727"/>
                </a:cubicBezTo>
                <a:lnTo>
                  <a:pt x="14727" y="14727"/>
                </a:lnTo>
                <a:cubicBezTo>
                  <a:pt x="14999" y="14727"/>
                  <a:pt x="15218" y="14508"/>
                  <a:pt x="15218" y="14236"/>
                </a:cubicBezTo>
                <a:lnTo>
                  <a:pt x="15218" y="12273"/>
                </a:lnTo>
                <a:cubicBezTo>
                  <a:pt x="15218" y="12001"/>
                  <a:pt x="14999" y="11782"/>
                  <a:pt x="14727" y="117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83" name="形状"/>
          <p:cNvSpPr/>
          <p:nvPr/>
        </p:nvSpPr>
        <p:spPr>
          <a:xfrm>
            <a:off x="4615273" y="41059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21600"/>
                </a:moveTo>
                <a:lnTo>
                  <a:pt x="17673" y="21600"/>
                </a:lnTo>
                <a:lnTo>
                  <a:pt x="17673" y="20618"/>
                </a:lnTo>
                <a:lnTo>
                  <a:pt x="15709" y="20618"/>
                </a:lnTo>
                <a:cubicBezTo>
                  <a:pt x="15709" y="20618"/>
                  <a:pt x="15709" y="21600"/>
                  <a:pt x="15709" y="21600"/>
                </a:cubicBezTo>
                <a:close/>
                <a:moveTo>
                  <a:pt x="11782" y="21600"/>
                </a:moveTo>
                <a:lnTo>
                  <a:pt x="13745" y="21600"/>
                </a:lnTo>
                <a:lnTo>
                  <a:pt x="13745" y="20618"/>
                </a:lnTo>
                <a:lnTo>
                  <a:pt x="11782" y="20618"/>
                </a:lnTo>
                <a:cubicBezTo>
                  <a:pt x="11782" y="20618"/>
                  <a:pt x="11782" y="21600"/>
                  <a:pt x="11782" y="21600"/>
                </a:cubicBezTo>
                <a:close/>
                <a:moveTo>
                  <a:pt x="7855" y="982"/>
                </a:moveTo>
                <a:lnTo>
                  <a:pt x="9818" y="982"/>
                </a:lnTo>
                <a:lnTo>
                  <a:pt x="9818" y="0"/>
                </a:lnTo>
                <a:lnTo>
                  <a:pt x="7855" y="0"/>
                </a:lnTo>
                <a:cubicBezTo>
                  <a:pt x="7855" y="0"/>
                  <a:pt x="7855" y="982"/>
                  <a:pt x="7855" y="982"/>
                </a:cubicBezTo>
                <a:close/>
                <a:moveTo>
                  <a:pt x="11782" y="982"/>
                </a:moveTo>
                <a:lnTo>
                  <a:pt x="13745" y="982"/>
                </a:lnTo>
                <a:lnTo>
                  <a:pt x="13745" y="0"/>
                </a:lnTo>
                <a:lnTo>
                  <a:pt x="11782" y="0"/>
                </a:lnTo>
                <a:cubicBezTo>
                  <a:pt x="11782" y="0"/>
                  <a:pt x="11782" y="982"/>
                  <a:pt x="11782" y="982"/>
                </a:cubicBezTo>
                <a:close/>
                <a:moveTo>
                  <a:pt x="15709" y="982"/>
                </a:moveTo>
                <a:lnTo>
                  <a:pt x="17673" y="982"/>
                </a:lnTo>
                <a:lnTo>
                  <a:pt x="17673" y="0"/>
                </a:lnTo>
                <a:lnTo>
                  <a:pt x="15709" y="0"/>
                </a:lnTo>
                <a:cubicBezTo>
                  <a:pt x="15709" y="0"/>
                  <a:pt x="15709" y="982"/>
                  <a:pt x="15709" y="982"/>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9818"/>
                </a:moveTo>
                <a:lnTo>
                  <a:pt x="21600" y="9818"/>
                </a:lnTo>
                <a:lnTo>
                  <a:pt x="21600" y="7855"/>
                </a:lnTo>
                <a:lnTo>
                  <a:pt x="20618" y="7855"/>
                </a:lnTo>
                <a:cubicBezTo>
                  <a:pt x="20618" y="7855"/>
                  <a:pt x="20618" y="9818"/>
                  <a:pt x="20618" y="9818"/>
                </a:cubicBezTo>
                <a:close/>
                <a:moveTo>
                  <a:pt x="20618" y="13745"/>
                </a:moveTo>
                <a:lnTo>
                  <a:pt x="21600" y="13745"/>
                </a:lnTo>
                <a:lnTo>
                  <a:pt x="21600" y="11782"/>
                </a:lnTo>
                <a:lnTo>
                  <a:pt x="20618" y="11782"/>
                </a:lnTo>
                <a:cubicBezTo>
                  <a:pt x="20618" y="11782"/>
                  <a:pt x="20618" y="13745"/>
                  <a:pt x="20618" y="13745"/>
                </a:cubicBezTo>
                <a:close/>
                <a:moveTo>
                  <a:pt x="20618" y="17673"/>
                </a:moveTo>
                <a:lnTo>
                  <a:pt x="21600" y="17673"/>
                </a:lnTo>
                <a:lnTo>
                  <a:pt x="21600" y="15709"/>
                </a:lnTo>
                <a:lnTo>
                  <a:pt x="20618" y="15709"/>
                </a:lnTo>
                <a:cubicBezTo>
                  <a:pt x="20618" y="15709"/>
                  <a:pt x="20618" y="17673"/>
                  <a:pt x="20618" y="17673"/>
                </a:cubicBezTo>
                <a:close/>
                <a:moveTo>
                  <a:pt x="1250" y="19636"/>
                </a:moveTo>
                <a:lnTo>
                  <a:pt x="175" y="19636"/>
                </a:lnTo>
                <a:cubicBezTo>
                  <a:pt x="472" y="20467"/>
                  <a:pt x="1130" y="21123"/>
                  <a:pt x="1964" y="21420"/>
                </a:cubicBezTo>
                <a:lnTo>
                  <a:pt x="1964" y="20346"/>
                </a:lnTo>
                <a:cubicBezTo>
                  <a:pt x="1669" y="20174"/>
                  <a:pt x="1423" y="19929"/>
                  <a:pt x="1250" y="19636"/>
                </a:cubicBezTo>
                <a:moveTo>
                  <a:pt x="20350" y="1964"/>
                </a:moveTo>
                <a:lnTo>
                  <a:pt x="21426" y="1964"/>
                </a:lnTo>
                <a:cubicBezTo>
                  <a:pt x="21128" y="1133"/>
                  <a:pt x="20470" y="477"/>
                  <a:pt x="19636" y="180"/>
                </a:cubicBezTo>
                <a:lnTo>
                  <a:pt x="19636" y="1254"/>
                </a:lnTo>
                <a:cubicBezTo>
                  <a:pt x="19931" y="1426"/>
                  <a:pt x="20177" y="1670"/>
                  <a:pt x="20350" y="1964"/>
                </a:cubicBezTo>
                <a:moveTo>
                  <a:pt x="982" y="15709"/>
                </a:moveTo>
                <a:lnTo>
                  <a:pt x="0" y="15709"/>
                </a:lnTo>
                <a:lnTo>
                  <a:pt x="0" y="17673"/>
                </a:lnTo>
                <a:lnTo>
                  <a:pt x="982" y="17673"/>
                </a:lnTo>
                <a:cubicBezTo>
                  <a:pt x="982" y="17673"/>
                  <a:pt x="982" y="15709"/>
                  <a:pt x="982" y="15709"/>
                </a:cubicBezTo>
                <a:close/>
                <a:moveTo>
                  <a:pt x="982" y="7855"/>
                </a:moveTo>
                <a:lnTo>
                  <a:pt x="0" y="7855"/>
                </a:lnTo>
                <a:lnTo>
                  <a:pt x="0" y="9818"/>
                </a:lnTo>
                <a:lnTo>
                  <a:pt x="982" y="9818"/>
                </a:lnTo>
                <a:cubicBezTo>
                  <a:pt x="982" y="9818"/>
                  <a:pt x="982" y="7855"/>
                  <a:pt x="982" y="7855"/>
                </a:cubicBezTo>
                <a:close/>
                <a:moveTo>
                  <a:pt x="982" y="3927"/>
                </a:moveTo>
                <a:lnTo>
                  <a:pt x="0" y="3927"/>
                </a:lnTo>
                <a:lnTo>
                  <a:pt x="0" y="5891"/>
                </a:lnTo>
                <a:lnTo>
                  <a:pt x="982" y="5891"/>
                </a:lnTo>
                <a:cubicBezTo>
                  <a:pt x="982" y="5891"/>
                  <a:pt x="982" y="3927"/>
                  <a:pt x="982" y="3927"/>
                </a:cubicBezTo>
                <a:close/>
                <a:moveTo>
                  <a:pt x="982" y="11782"/>
                </a:moveTo>
                <a:lnTo>
                  <a:pt x="0" y="11782"/>
                </a:lnTo>
                <a:lnTo>
                  <a:pt x="0" y="13745"/>
                </a:lnTo>
                <a:lnTo>
                  <a:pt x="982" y="13745"/>
                </a:lnTo>
                <a:cubicBezTo>
                  <a:pt x="982" y="13745"/>
                  <a:pt x="982" y="11782"/>
                  <a:pt x="982" y="11782"/>
                </a:cubicBezTo>
                <a:close/>
                <a:moveTo>
                  <a:pt x="3927" y="982"/>
                </a:moveTo>
                <a:lnTo>
                  <a:pt x="5891" y="982"/>
                </a:lnTo>
                <a:lnTo>
                  <a:pt x="5891" y="0"/>
                </a:lnTo>
                <a:lnTo>
                  <a:pt x="3927" y="0"/>
                </a:lnTo>
                <a:cubicBezTo>
                  <a:pt x="3927" y="0"/>
                  <a:pt x="3927" y="982"/>
                  <a:pt x="3927" y="982"/>
                </a:cubicBezTo>
                <a:close/>
                <a:moveTo>
                  <a:pt x="7855" y="21600"/>
                </a:moveTo>
                <a:lnTo>
                  <a:pt x="9818" y="21600"/>
                </a:lnTo>
                <a:lnTo>
                  <a:pt x="9818" y="20618"/>
                </a:lnTo>
                <a:lnTo>
                  <a:pt x="7855" y="20618"/>
                </a:lnTo>
                <a:cubicBezTo>
                  <a:pt x="7855" y="20618"/>
                  <a:pt x="7855" y="21600"/>
                  <a:pt x="7855" y="21600"/>
                </a:cubicBezTo>
                <a:close/>
                <a:moveTo>
                  <a:pt x="3927" y="21600"/>
                </a:moveTo>
                <a:lnTo>
                  <a:pt x="5891" y="21600"/>
                </a:lnTo>
                <a:lnTo>
                  <a:pt x="5891" y="20618"/>
                </a:lnTo>
                <a:lnTo>
                  <a:pt x="3927" y="20618"/>
                </a:lnTo>
                <a:cubicBezTo>
                  <a:pt x="3927" y="20618"/>
                  <a:pt x="3927" y="21600"/>
                  <a:pt x="3927" y="21600"/>
                </a:cubicBezTo>
                <a:close/>
                <a:moveTo>
                  <a:pt x="175" y="1964"/>
                </a:moveTo>
                <a:lnTo>
                  <a:pt x="1250" y="1964"/>
                </a:lnTo>
                <a:cubicBezTo>
                  <a:pt x="1423" y="1670"/>
                  <a:pt x="1669" y="1426"/>
                  <a:pt x="1964" y="1254"/>
                </a:cubicBezTo>
                <a:lnTo>
                  <a:pt x="1964" y="180"/>
                </a:lnTo>
                <a:cubicBezTo>
                  <a:pt x="1130" y="477"/>
                  <a:pt x="472" y="1133"/>
                  <a:pt x="175" y="196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84" name="形状"/>
          <p:cNvSpPr/>
          <p:nvPr/>
        </p:nvSpPr>
        <p:spPr>
          <a:xfrm>
            <a:off x="5148535" y="41059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7855" y="13745"/>
                </a:lnTo>
                <a:lnTo>
                  <a:pt x="7855" y="7855"/>
                </a:lnTo>
                <a:lnTo>
                  <a:pt x="13745" y="7855"/>
                </a:lnTo>
                <a:cubicBezTo>
                  <a:pt x="13745" y="7855"/>
                  <a:pt x="13745" y="13745"/>
                  <a:pt x="13745" y="13745"/>
                </a:cubicBezTo>
                <a:close/>
                <a:moveTo>
                  <a:pt x="14236" y="6873"/>
                </a:moveTo>
                <a:lnTo>
                  <a:pt x="7364" y="6873"/>
                </a:lnTo>
                <a:cubicBezTo>
                  <a:pt x="7092" y="6873"/>
                  <a:pt x="6873" y="7092"/>
                  <a:pt x="6873" y="7364"/>
                </a:cubicBezTo>
                <a:lnTo>
                  <a:pt x="6873" y="14236"/>
                </a:lnTo>
                <a:cubicBezTo>
                  <a:pt x="6873" y="14508"/>
                  <a:pt x="7092" y="14727"/>
                  <a:pt x="7364" y="14727"/>
                </a:cubicBezTo>
                <a:lnTo>
                  <a:pt x="14236" y="14727"/>
                </a:lnTo>
                <a:cubicBezTo>
                  <a:pt x="14508" y="14727"/>
                  <a:pt x="14727" y="14508"/>
                  <a:pt x="14727" y="14236"/>
                </a:cubicBezTo>
                <a:lnTo>
                  <a:pt x="14727" y="7364"/>
                </a:lnTo>
                <a:cubicBezTo>
                  <a:pt x="14727" y="7092"/>
                  <a:pt x="14508" y="6873"/>
                  <a:pt x="14236" y="6873"/>
                </a:cubicBezTo>
                <a:moveTo>
                  <a:pt x="7855" y="21600"/>
                </a:moveTo>
                <a:lnTo>
                  <a:pt x="9818" y="21600"/>
                </a:lnTo>
                <a:lnTo>
                  <a:pt x="9818" y="20618"/>
                </a:lnTo>
                <a:lnTo>
                  <a:pt x="7855" y="20618"/>
                </a:lnTo>
                <a:cubicBezTo>
                  <a:pt x="7855" y="20618"/>
                  <a:pt x="7855" y="21600"/>
                  <a:pt x="7855" y="21600"/>
                </a:cubicBezTo>
                <a:close/>
                <a:moveTo>
                  <a:pt x="15709" y="21600"/>
                </a:moveTo>
                <a:lnTo>
                  <a:pt x="17673" y="21600"/>
                </a:lnTo>
                <a:lnTo>
                  <a:pt x="17673" y="20618"/>
                </a:lnTo>
                <a:lnTo>
                  <a:pt x="15709" y="20618"/>
                </a:lnTo>
                <a:cubicBezTo>
                  <a:pt x="15709" y="20618"/>
                  <a:pt x="15709" y="21600"/>
                  <a:pt x="15709" y="21600"/>
                </a:cubicBezTo>
                <a:close/>
                <a:moveTo>
                  <a:pt x="11782" y="21600"/>
                </a:moveTo>
                <a:lnTo>
                  <a:pt x="13745" y="21600"/>
                </a:lnTo>
                <a:lnTo>
                  <a:pt x="13745" y="20618"/>
                </a:lnTo>
                <a:lnTo>
                  <a:pt x="11782" y="20618"/>
                </a:lnTo>
                <a:cubicBezTo>
                  <a:pt x="11782" y="20618"/>
                  <a:pt x="11782" y="21600"/>
                  <a:pt x="11782" y="21600"/>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9818"/>
                </a:moveTo>
                <a:lnTo>
                  <a:pt x="21600" y="9818"/>
                </a:lnTo>
                <a:lnTo>
                  <a:pt x="21600" y="7855"/>
                </a:lnTo>
                <a:lnTo>
                  <a:pt x="20618" y="7855"/>
                </a:lnTo>
                <a:cubicBezTo>
                  <a:pt x="20618" y="7855"/>
                  <a:pt x="20618" y="9818"/>
                  <a:pt x="20618" y="9818"/>
                </a:cubicBezTo>
                <a:close/>
                <a:moveTo>
                  <a:pt x="20618" y="17673"/>
                </a:moveTo>
                <a:lnTo>
                  <a:pt x="21600" y="17673"/>
                </a:lnTo>
                <a:lnTo>
                  <a:pt x="21600" y="15709"/>
                </a:lnTo>
                <a:lnTo>
                  <a:pt x="20618" y="15709"/>
                </a:lnTo>
                <a:cubicBezTo>
                  <a:pt x="20618" y="15709"/>
                  <a:pt x="20618" y="17673"/>
                  <a:pt x="20618" y="17673"/>
                </a:cubicBezTo>
                <a:close/>
                <a:moveTo>
                  <a:pt x="15709" y="982"/>
                </a:moveTo>
                <a:lnTo>
                  <a:pt x="17673" y="982"/>
                </a:lnTo>
                <a:lnTo>
                  <a:pt x="17673" y="0"/>
                </a:lnTo>
                <a:lnTo>
                  <a:pt x="15709" y="0"/>
                </a:lnTo>
                <a:cubicBezTo>
                  <a:pt x="15709" y="0"/>
                  <a:pt x="15709" y="982"/>
                  <a:pt x="15709" y="982"/>
                </a:cubicBezTo>
                <a:close/>
                <a:moveTo>
                  <a:pt x="3927" y="982"/>
                </a:moveTo>
                <a:lnTo>
                  <a:pt x="5891" y="982"/>
                </a:lnTo>
                <a:lnTo>
                  <a:pt x="5891" y="0"/>
                </a:lnTo>
                <a:lnTo>
                  <a:pt x="3927" y="0"/>
                </a:lnTo>
                <a:cubicBezTo>
                  <a:pt x="3927" y="0"/>
                  <a:pt x="3927" y="982"/>
                  <a:pt x="3927" y="982"/>
                </a:cubicBezTo>
                <a:close/>
                <a:moveTo>
                  <a:pt x="20618" y="13745"/>
                </a:moveTo>
                <a:lnTo>
                  <a:pt x="21600" y="13745"/>
                </a:lnTo>
                <a:lnTo>
                  <a:pt x="21600" y="11782"/>
                </a:lnTo>
                <a:lnTo>
                  <a:pt x="20618" y="11782"/>
                </a:lnTo>
                <a:cubicBezTo>
                  <a:pt x="20618" y="11782"/>
                  <a:pt x="20618" y="13745"/>
                  <a:pt x="20618" y="13745"/>
                </a:cubicBezTo>
                <a:close/>
                <a:moveTo>
                  <a:pt x="982" y="7855"/>
                </a:moveTo>
                <a:lnTo>
                  <a:pt x="0" y="7855"/>
                </a:lnTo>
                <a:lnTo>
                  <a:pt x="0" y="9818"/>
                </a:lnTo>
                <a:lnTo>
                  <a:pt x="982" y="9818"/>
                </a:lnTo>
                <a:cubicBezTo>
                  <a:pt x="982" y="9818"/>
                  <a:pt x="982" y="7855"/>
                  <a:pt x="982" y="7855"/>
                </a:cubicBezTo>
                <a:close/>
                <a:moveTo>
                  <a:pt x="9818" y="0"/>
                </a:moveTo>
                <a:lnTo>
                  <a:pt x="7855" y="0"/>
                </a:lnTo>
                <a:lnTo>
                  <a:pt x="7855" y="982"/>
                </a:lnTo>
                <a:lnTo>
                  <a:pt x="9818" y="982"/>
                </a:lnTo>
                <a:cubicBezTo>
                  <a:pt x="9818" y="982"/>
                  <a:pt x="9818" y="0"/>
                  <a:pt x="9818" y="0"/>
                </a:cubicBezTo>
                <a:close/>
                <a:moveTo>
                  <a:pt x="982" y="3927"/>
                </a:moveTo>
                <a:lnTo>
                  <a:pt x="0" y="3927"/>
                </a:lnTo>
                <a:lnTo>
                  <a:pt x="0" y="5891"/>
                </a:lnTo>
                <a:lnTo>
                  <a:pt x="982" y="5891"/>
                </a:lnTo>
                <a:cubicBezTo>
                  <a:pt x="982" y="5891"/>
                  <a:pt x="982" y="3927"/>
                  <a:pt x="982" y="3927"/>
                </a:cubicBezTo>
                <a:close/>
                <a:moveTo>
                  <a:pt x="20350" y="1964"/>
                </a:moveTo>
                <a:lnTo>
                  <a:pt x="21426" y="1964"/>
                </a:lnTo>
                <a:cubicBezTo>
                  <a:pt x="21128" y="1133"/>
                  <a:pt x="20470" y="477"/>
                  <a:pt x="19636" y="180"/>
                </a:cubicBezTo>
                <a:lnTo>
                  <a:pt x="19636" y="1254"/>
                </a:lnTo>
                <a:cubicBezTo>
                  <a:pt x="19931" y="1426"/>
                  <a:pt x="20177" y="1670"/>
                  <a:pt x="20350" y="1964"/>
                </a:cubicBezTo>
                <a:moveTo>
                  <a:pt x="13745" y="0"/>
                </a:moveTo>
                <a:lnTo>
                  <a:pt x="11782" y="0"/>
                </a:lnTo>
                <a:lnTo>
                  <a:pt x="11782" y="982"/>
                </a:lnTo>
                <a:lnTo>
                  <a:pt x="13745" y="982"/>
                </a:lnTo>
                <a:cubicBezTo>
                  <a:pt x="13745" y="982"/>
                  <a:pt x="13745" y="0"/>
                  <a:pt x="13745" y="0"/>
                </a:cubicBezTo>
                <a:close/>
                <a:moveTo>
                  <a:pt x="3927" y="21600"/>
                </a:moveTo>
                <a:lnTo>
                  <a:pt x="5891" y="21600"/>
                </a:lnTo>
                <a:lnTo>
                  <a:pt x="5891" y="20618"/>
                </a:lnTo>
                <a:lnTo>
                  <a:pt x="3927" y="20618"/>
                </a:lnTo>
                <a:cubicBezTo>
                  <a:pt x="3927" y="20618"/>
                  <a:pt x="3927" y="21600"/>
                  <a:pt x="3927" y="21600"/>
                </a:cubicBezTo>
                <a:close/>
                <a:moveTo>
                  <a:pt x="1250" y="19636"/>
                </a:moveTo>
                <a:lnTo>
                  <a:pt x="175" y="19636"/>
                </a:lnTo>
                <a:cubicBezTo>
                  <a:pt x="472" y="20467"/>
                  <a:pt x="1130" y="21123"/>
                  <a:pt x="1964" y="21420"/>
                </a:cubicBezTo>
                <a:lnTo>
                  <a:pt x="1964" y="20346"/>
                </a:lnTo>
                <a:cubicBezTo>
                  <a:pt x="1669" y="20174"/>
                  <a:pt x="1423" y="19929"/>
                  <a:pt x="1250" y="19636"/>
                </a:cubicBezTo>
                <a:moveTo>
                  <a:pt x="175" y="1964"/>
                </a:moveTo>
                <a:lnTo>
                  <a:pt x="1250" y="1964"/>
                </a:lnTo>
                <a:cubicBezTo>
                  <a:pt x="1423" y="1670"/>
                  <a:pt x="1669" y="1426"/>
                  <a:pt x="1964" y="1254"/>
                </a:cubicBezTo>
                <a:lnTo>
                  <a:pt x="1964" y="180"/>
                </a:lnTo>
                <a:cubicBezTo>
                  <a:pt x="1130" y="477"/>
                  <a:pt x="472" y="1133"/>
                  <a:pt x="175" y="1964"/>
                </a:cubicBezTo>
                <a:moveTo>
                  <a:pt x="982" y="15709"/>
                </a:moveTo>
                <a:lnTo>
                  <a:pt x="0" y="15709"/>
                </a:lnTo>
                <a:lnTo>
                  <a:pt x="0" y="17673"/>
                </a:lnTo>
                <a:lnTo>
                  <a:pt x="982" y="17673"/>
                </a:lnTo>
                <a:cubicBezTo>
                  <a:pt x="982" y="17673"/>
                  <a:pt x="982" y="15709"/>
                  <a:pt x="982" y="15709"/>
                </a:cubicBezTo>
                <a:close/>
                <a:moveTo>
                  <a:pt x="982" y="11782"/>
                </a:moveTo>
                <a:lnTo>
                  <a:pt x="0" y="11782"/>
                </a:lnTo>
                <a:lnTo>
                  <a:pt x="0" y="13745"/>
                </a:lnTo>
                <a:lnTo>
                  <a:pt x="982" y="13745"/>
                </a:lnTo>
                <a:cubicBezTo>
                  <a:pt x="982" y="13745"/>
                  <a:pt x="982" y="11782"/>
                  <a:pt x="982" y="11782"/>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85" name="形状"/>
          <p:cNvSpPr/>
          <p:nvPr/>
        </p:nvSpPr>
        <p:spPr>
          <a:xfrm>
            <a:off x="5681795" y="41059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1782"/>
                </a:moveTo>
                <a:cubicBezTo>
                  <a:pt x="14592" y="11782"/>
                  <a:pt x="14469" y="11837"/>
                  <a:pt x="14380" y="11926"/>
                </a:cubicBezTo>
                <a:lnTo>
                  <a:pt x="11291" y="15015"/>
                </a:lnTo>
                <a:lnTo>
                  <a:pt x="11291" y="5400"/>
                </a:lnTo>
                <a:cubicBezTo>
                  <a:pt x="11291" y="5129"/>
                  <a:pt x="11071" y="4909"/>
                  <a:pt x="10800" y="4909"/>
                </a:cubicBezTo>
                <a:cubicBezTo>
                  <a:pt x="10529" y="4909"/>
                  <a:pt x="10309" y="5129"/>
                  <a:pt x="10309" y="5400"/>
                </a:cubicBezTo>
                <a:lnTo>
                  <a:pt x="10309" y="15015"/>
                </a:lnTo>
                <a:lnTo>
                  <a:pt x="7220" y="11926"/>
                </a:lnTo>
                <a:cubicBezTo>
                  <a:pt x="7131" y="11837"/>
                  <a:pt x="7008" y="11782"/>
                  <a:pt x="6873" y="11782"/>
                </a:cubicBezTo>
                <a:cubicBezTo>
                  <a:pt x="6601" y="11782"/>
                  <a:pt x="6382" y="12001"/>
                  <a:pt x="6382" y="12273"/>
                </a:cubicBezTo>
                <a:cubicBezTo>
                  <a:pt x="6382" y="12408"/>
                  <a:pt x="6437" y="12531"/>
                  <a:pt x="6526" y="12620"/>
                </a:cubicBezTo>
                <a:lnTo>
                  <a:pt x="10453" y="16547"/>
                </a:lnTo>
                <a:cubicBezTo>
                  <a:pt x="10542" y="16636"/>
                  <a:pt x="10664" y="16691"/>
                  <a:pt x="10800" y="16691"/>
                </a:cubicBezTo>
                <a:cubicBezTo>
                  <a:pt x="10936" y="16691"/>
                  <a:pt x="11058" y="16636"/>
                  <a:pt x="11147" y="16547"/>
                </a:cubicBezTo>
                <a:lnTo>
                  <a:pt x="15074" y="12620"/>
                </a:lnTo>
                <a:cubicBezTo>
                  <a:pt x="15163" y="12531"/>
                  <a:pt x="15218" y="12408"/>
                  <a:pt x="15218" y="12273"/>
                </a:cubicBezTo>
                <a:cubicBezTo>
                  <a:pt x="15218" y="12001"/>
                  <a:pt x="14999" y="11782"/>
                  <a:pt x="14727" y="11782"/>
                </a:cubicBezTo>
                <a:moveTo>
                  <a:pt x="11782" y="21600"/>
                </a:moveTo>
                <a:lnTo>
                  <a:pt x="13745" y="21600"/>
                </a:lnTo>
                <a:lnTo>
                  <a:pt x="13745" y="20618"/>
                </a:lnTo>
                <a:lnTo>
                  <a:pt x="11782" y="20618"/>
                </a:lnTo>
                <a:cubicBezTo>
                  <a:pt x="11782" y="20618"/>
                  <a:pt x="11782" y="21600"/>
                  <a:pt x="11782" y="21600"/>
                </a:cubicBezTo>
                <a:close/>
                <a:moveTo>
                  <a:pt x="7855" y="21600"/>
                </a:moveTo>
                <a:lnTo>
                  <a:pt x="9818" y="21600"/>
                </a:lnTo>
                <a:lnTo>
                  <a:pt x="9818" y="20618"/>
                </a:lnTo>
                <a:lnTo>
                  <a:pt x="7855" y="20618"/>
                </a:lnTo>
                <a:cubicBezTo>
                  <a:pt x="7855" y="20618"/>
                  <a:pt x="7855" y="21600"/>
                  <a:pt x="7855" y="21600"/>
                </a:cubicBezTo>
                <a:close/>
                <a:moveTo>
                  <a:pt x="15709" y="21600"/>
                </a:moveTo>
                <a:lnTo>
                  <a:pt x="17673" y="21600"/>
                </a:lnTo>
                <a:lnTo>
                  <a:pt x="17673" y="20618"/>
                </a:lnTo>
                <a:lnTo>
                  <a:pt x="15709" y="20618"/>
                </a:lnTo>
                <a:cubicBezTo>
                  <a:pt x="15709" y="20618"/>
                  <a:pt x="15709" y="21600"/>
                  <a:pt x="15709" y="21600"/>
                </a:cubicBezTo>
                <a:close/>
                <a:moveTo>
                  <a:pt x="20618" y="9818"/>
                </a:moveTo>
                <a:lnTo>
                  <a:pt x="21600" y="9818"/>
                </a:lnTo>
                <a:lnTo>
                  <a:pt x="21600" y="7855"/>
                </a:lnTo>
                <a:lnTo>
                  <a:pt x="20618" y="7855"/>
                </a:lnTo>
                <a:cubicBezTo>
                  <a:pt x="20618" y="7855"/>
                  <a:pt x="20618" y="9818"/>
                  <a:pt x="20618" y="9818"/>
                </a:cubicBezTo>
                <a:close/>
                <a:moveTo>
                  <a:pt x="3927" y="982"/>
                </a:moveTo>
                <a:lnTo>
                  <a:pt x="5891" y="982"/>
                </a:lnTo>
                <a:lnTo>
                  <a:pt x="5891" y="0"/>
                </a:lnTo>
                <a:lnTo>
                  <a:pt x="3927" y="0"/>
                </a:lnTo>
                <a:cubicBezTo>
                  <a:pt x="3927" y="0"/>
                  <a:pt x="3927" y="982"/>
                  <a:pt x="3927" y="982"/>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17673"/>
                </a:moveTo>
                <a:lnTo>
                  <a:pt x="21600" y="17673"/>
                </a:lnTo>
                <a:lnTo>
                  <a:pt x="21600" y="15709"/>
                </a:lnTo>
                <a:lnTo>
                  <a:pt x="20618" y="15709"/>
                </a:lnTo>
                <a:cubicBezTo>
                  <a:pt x="20618" y="15709"/>
                  <a:pt x="20618" y="17673"/>
                  <a:pt x="20618" y="17673"/>
                </a:cubicBezTo>
                <a:close/>
                <a:moveTo>
                  <a:pt x="20618" y="13745"/>
                </a:moveTo>
                <a:lnTo>
                  <a:pt x="21600" y="13745"/>
                </a:lnTo>
                <a:lnTo>
                  <a:pt x="21600" y="11782"/>
                </a:lnTo>
                <a:lnTo>
                  <a:pt x="20618" y="11782"/>
                </a:lnTo>
                <a:cubicBezTo>
                  <a:pt x="20618" y="11782"/>
                  <a:pt x="20618" y="13745"/>
                  <a:pt x="20618" y="13745"/>
                </a:cubicBezTo>
                <a:close/>
                <a:moveTo>
                  <a:pt x="15709" y="982"/>
                </a:moveTo>
                <a:lnTo>
                  <a:pt x="17673" y="982"/>
                </a:lnTo>
                <a:lnTo>
                  <a:pt x="17673" y="0"/>
                </a:lnTo>
                <a:lnTo>
                  <a:pt x="15709" y="0"/>
                </a:lnTo>
                <a:cubicBezTo>
                  <a:pt x="15709" y="0"/>
                  <a:pt x="15709" y="982"/>
                  <a:pt x="15709" y="982"/>
                </a:cubicBezTo>
                <a:close/>
                <a:moveTo>
                  <a:pt x="982" y="3927"/>
                </a:moveTo>
                <a:lnTo>
                  <a:pt x="0" y="3927"/>
                </a:lnTo>
                <a:lnTo>
                  <a:pt x="0" y="5891"/>
                </a:lnTo>
                <a:lnTo>
                  <a:pt x="982" y="5891"/>
                </a:lnTo>
                <a:cubicBezTo>
                  <a:pt x="982" y="5891"/>
                  <a:pt x="982" y="3927"/>
                  <a:pt x="982" y="3927"/>
                </a:cubicBezTo>
                <a:close/>
                <a:moveTo>
                  <a:pt x="9818" y="0"/>
                </a:moveTo>
                <a:lnTo>
                  <a:pt x="7855" y="0"/>
                </a:lnTo>
                <a:lnTo>
                  <a:pt x="7855" y="982"/>
                </a:lnTo>
                <a:lnTo>
                  <a:pt x="9818" y="982"/>
                </a:lnTo>
                <a:cubicBezTo>
                  <a:pt x="9818" y="982"/>
                  <a:pt x="9818" y="0"/>
                  <a:pt x="9818" y="0"/>
                </a:cubicBezTo>
                <a:close/>
                <a:moveTo>
                  <a:pt x="20350" y="1964"/>
                </a:moveTo>
                <a:lnTo>
                  <a:pt x="21426" y="1964"/>
                </a:lnTo>
                <a:cubicBezTo>
                  <a:pt x="21128" y="1133"/>
                  <a:pt x="20470" y="477"/>
                  <a:pt x="19636" y="180"/>
                </a:cubicBezTo>
                <a:lnTo>
                  <a:pt x="19636" y="1254"/>
                </a:lnTo>
                <a:cubicBezTo>
                  <a:pt x="19931" y="1426"/>
                  <a:pt x="20177" y="1670"/>
                  <a:pt x="20350" y="1964"/>
                </a:cubicBezTo>
                <a:moveTo>
                  <a:pt x="982" y="7855"/>
                </a:moveTo>
                <a:lnTo>
                  <a:pt x="0" y="7855"/>
                </a:lnTo>
                <a:lnTo>
                  <a:pt x="0" y="9818"/>
                </a:lnTo>
                <a:lnTo>
                  <a:pt x="982" y="9818"/>
                </a:lnTo>
                <a:cubicBezTo>
                  <a:pt x="982" y="9818"/>
                  <a:pt x="982" y="7855"/>
                  <a:pt x="982" y="7855"/>
                </a:cubicBezTo>
                <a:close/>
                <a:moveTo>
                  <a:pt x="13745" y="0"/>
                </a:moveTo>
                <a:lnTo>
                  <a:pt x="11782" y="0"/>
                </a:lnTo>
                <a:lnTo>
                  <a:pt x="11782" y="982"/>
                </a:lnTo>
                <a:lnTo>
                  <a:pt x="13745" y="982"/>
                </a:lnTo>
                <a:cubicBezTo>
                  <a:pt x="13745" y="982"/>
                  <a:pt x="13745" y="0"/>
                  <a:pt x="13745" y="0"/>
                </a:cubicBezTo>
                <a:close/>
                <a:moveTo>
                  <a:pt x="982" y="11782"/>
                </a:moveTo>
                <a:lnTo>
                  <a:pt x="0" y="11782"/>
                </a:lnTo>
                <a:lnTo>
                  <a:pt x="0" y="13745"/>
                </a:lnTo>
                <a:lnTo>
                  <a:pt x="982" y="13745"/>
                </a:lnTo>
                <a:cubicBezTo>
                  <a:pt x="982" y="13745"/>
                  <a:pt x="982" y="11782"/>
                  <a:pt x="982" y="11782"/>
                </a:cubicBezTo>
                <a:close/>
                <a:moveTo>
                  <a:pt x="175" y="1964"/>
                </a:moveTo>
                <a:lnTo>
                  <a:pt x="1250" y="1964"/>
                </a:lnTo>
                <a:cubicBezTo>
                  <a:pt x="1423" y="1670"/>
                  <a:pt x="1669" y="1426"/>
                  <a:pt x="1964" y="1254"/>
                </a:cubicBezTo>
                <a:lnTo>
                  <a:pt x="1964" y="180"/>
                </a:lnTo>
                <a:cubicBezTo>
                  <a:pt x="1130" y="477"/>
                  <a:pt x="472" y="1133"/>
                  <a:pt x="175" y="1964"/>
                </a:cubicBezTo>
                <a:moveTo>
                  <a:pt x="1250" y="19636"/>
                </a:moveTo>
                <a:lnTo>
                  <a:pt x="175" y="19636"/>
                </a:lnTo>
                <a:cubicBezTo>
                  <a:pt x="472" y="20467"/>
                  <a:pt x="1130" y="21123"/>
                  <a:pt x="1964" y="21420"/>
                </a:cubicBezTo>
                <a:lnTo>
                  <a:pt x="1964" y="20346"/>
                </a:lnTo>
                <a:cubicBezTo>
                  <a:pt x="1669" y="20174"/>
                  <a:pt x="1423" y="19929"/>
                  <a:pt x="1250" y="19636"/>
                </a:cubicBezTo>
                <a:moveTo>
                  <a:pt x="3927" y="21600"/>
                </a:moveTo>
                <a:lnTo>
                  <a:pt x="5891" y="21600"/>
                </a:lnTo>
                <a:lnTo>
                  <a:pt x="5891" y="20618"/>
                </a:lnTo>
                <a:lnTo>
                  <a:pt x="3927" y="20618"/>
                </a:lnTo>
                <a:cubicBezTo>
                  <a:pt x="3927" y="20618"/>
                  <a:pt x="3927" y="21600"/>
                  <a:pt x="3927" y="21600"/>
                </a:cubicBezTo>
                <a:close/>
                <a:moveTo>
                  <a:pt x="982" y="15709"/>
                </a:moveTo>
                <a:lnTo>
                  <a:pt x="0" y="15709"/>
                </a:lnTo>
                <a:lnTo>
                  <a:pt x="0" y="17673"/>
                </a:lnTo>
                <a:lnTo>
                  <a:pt x="982" y="17673"/>
                </a:lnTo>
                <a:cubicBezTo>
                  <a:pt x="982" y="17673"/>
                  <a:pt x="982" y="15709"/>
                  <a:pt x="982" y="15709"/>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86" name="形状"/>
          <p:cNvSpPr/>
          <p:nvPr/>
        </p:nvSpPr>
        <p:spPr>
          <a:xfrm>
            <a:off x="882446" y="46392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3927" y="982"/>
                </a:moveTo>
                <a:lnTo>
                  <a:pt x="5891" y="982"/>
                </a:lnTo>
                <a:lnTo>
                  <a:pt x="5891" y="0"/>
                </a:lnTo>
                <a:lnTo>
                  <a:pt x="3927" y="0"/>
                </a:lnTo>
                <a:cubicBezTo>
                  <a:pt x="3927" y="0"/>
                  <a:pt x="3927" y="982"/>
                  <a:pt x="3927" y="982"/>
                </a:cubicBezTo>
                <a:close/>
                <a:moveTo>
                  <a:pt x="11782" y="21600"/>
                </a:moveTo>
                <a:lnTo>
                  <a:pt x="13745" y="21600"/>
                </a:lnTo>
                <a:lnTo>
                  <a:pt x="13745" y="20618"/>
                </a:lnTo>
                <a:lnTo>
                  <a:pt x="11782" y="20618"/>
                </a:lnTo>
                <a:cubicBezTo>
                  <a:pt x="11782" y="20618"/>
                  <a:pt x="11782" y="21600"/>
                  <a:pt x="11782" y="21600"/>
                </a:cubicBezTo>
                <a:close/>
                <a:moveTo>
                  <a:pt x="15709" y="21600"/>
                </a:moveTo>
                <a:lnTo>
                  <a:pt x="17673" y="21600"/>
                </a:lnTo>
                <a:lnTo>
                  <a:pt x="17673" y="20618"/>
                </a:lnTo>
                <a:lnTo>
                  <a:pt x="15709" y="20618"/>
                </a:lnTo>
                <a:cubicBezTo>
                  <a:pt x="15709" y="20618"/>
                  <a:pt x="15709" y="21600"/>
                  <a:pt x="15709" y="21600"/>
                </a:cubicBezTo>
                <a:close/>
                <a:moveTo>
                  <a:pt x="20618" y="5891"/>
                </a:moveTo>
                <a:lnTo>
                  <a:pt x="21600" y="5891"/>
                </a:lnTo>
                <a:lnTo>
                  <a:pt x="21600" y="3927"/>
                </a:lnTo>
                <a:lnTo>
                  <a:pt x="20618" y="3927"/>
                </a:lnTo>
                <a:cubicBezTo>
                  <a:pt x="20618" y="3927"/>
                  <a:pt x="20618" y="5891"/>
                  <a:pt x="20618" y="5891"/>
                </a:cubicBezTo>
                <a:close/>
                <a:moveTo>
                  <a:pt x="11147" y="5053"/>
                </a:moveTo>
                <a:cubicBezTo>
                  <a:pt x="11058" y="4964"/>
                  <a:pt x="10935" y="4909"/>
                  <a:pt x="10800" y="4909"/>
                </a:cubicBezTo>
                <a:cubicBezTo>
                  <a:pt x="10665" y="4909"/>
                  <a:pt x="10542" y="4964"/>
                  <a:pt x="10453" y="5053"/>
                </a:cubicBezTo>
                <a:lnTo>
                  <a:pt x="6526" y="8980"/>
                </a:lnTo>
                <a:cubicBezTo>
                  <a:pt x="6437" y="9069"/>
                  <a:pt x="6382" y="9192"/>
                  <a:pt x="6382" y="9327"/>
                </a:cubicBezTo>
                <a:cubicBezTo>
                  <a:pt x="6382" y="9599"/>
                  <a:pt x="6602" y="9818"/>
                  <a:pt x="6873" y="9818"/>
                </a:cubicBezTo>
                <a:cubicBezTo>
                  <a:pt x="7008" y="9818"/>
                  <a:pt x="7131" y="9764"/>
                  <a:pt x="7220" y="9674"/>
                </a:cubicBezTo>
                <a:lnTo>
                  <a:pt x="10309" y="6585"/>
                </a:lnTo>
                <a:lnTo>
                  <a:pt x="10309" y="16200"/>
                </a:lnTo>
                <a:cubicBezTo>
                  <a:pt x="10309" y="16471"/>
                  <a:pt x="10529" y="16691"/>
                  <a:pt x="10800" y="16691"/>
                </a:cubicBezTo>
                <a:cubicBezTo>
                  <a:pt x="11071" y="16691"/>
                  <a:pt x="11291" y="16471"/>
                  <a:pt x="11291" y="16200"/>
                </a:cubicBezTo>
                <a:lnTo>
                  <a:pt x="11291" y="6585"/>
                </a:lnTo>
                <a:lnTo>
                  <a:pt x="14380" y="9674"/>
                </a:lnTo>
                <a:cubicBezTo>
                  <a:pt x="14469" y="9764"/>
                  <a:pt x="14592" y="9818"/>
                  <a:pt x="14727" y="9818"/>
                </a:cubicBezTo>
                <a:cubicBezTo>
                  <a:pt x="14998" y="9818"/>
                  <a:pt x="15218" y="9599"/>
                  <a:pt x="15218" y="9327"/>
                </a:cubicBezTo>
                <a:cubicBezTo>
                  <a:pt x="15218" y="9192"/>
                  <a:pt x="15163" y="9069"/>
                  <a:pt x="15074" y="8980"/>
                </a:cubicBezTo>
                <a:cubicBezTo>
                  <a:pt x="15074" y="8980"/>
                  <a:pt x="11147" y="5053"/>
                  <a:pt x="11147" y="5053"/>
                </a:cubicBezTo>
                <a:close/>
                <a:moveTo>
                  <a:pt x="20618" y="13745"/>
                </a:moveTo>
                <a:lnTo>
                  <a:pt x="21600" y="13745"/>
                </a:lnTo>
                <a:lnTo>
                  <a:pt x="21600" y="11782"/>
                </a:lnTo>
                <a:lnTo>
                  <a:pt x="20618" y="11782"/>
                </a:lnTo>
                <a:cubicBezTo>
                  <a:pt x="20618" y="11782"/>
                  <a:pt x="20618" y="13745"/>
                  <a:pt x="20618" y="13745"/>
                </a:cubicBezTo>
                <a:close/>
                <a:moveTo>
                  <a:pt x="15709" y="982"/>
                </a:moveTo>
                <a:lnTo>
                  <a:pt x="17673" y="982"/>
                </a:lnTo>
                <a:lnTo>
                  <a:pt x="17673" y="0"/>
                </a:lnTo>
                <a:lnTo>
                  <a:pt x="15709" y="0"/>
                </a:lnTo>
                <a:cubicBezTo>
                  <a:pt x="15709" y="0"/>
                  <a:pt x="15709" y="982"/>
                  <a:pt x="15709" y="982"/>
                </a:cubicBezTo>
                <a:close/>
                <a:moveTo>
                  <a:pt x="20618" y="9818"/>
                </a:moveTo>
                <a:lnTo>
                  <a:pt x="21600" y="9818"/>
                </a:lnTo>
                <a:lnTo>
                  <a:pt x="21600" y="7855"/>
                </a:lnTo>
                <a:lnTo>
                  <a:pt x="20618" y="7855"/>
                </a:lnTo>
                <a:cubicBezTo>
                  <a:pt x="20618" y="7855"/>
                  <a:pt x="20618" y="9818"/>
                  <a:pt x="20618" y="9818"/>
                </a:cubicBezTo>
                <a:close/>
                <a:moveTo>
                  <a:pt x="19636" y="20346"/>
                </a:moveTo>
                <a:lnTo>
                  <a:pt x="19636" y="21420"/>
                </a:lnTo>
                <a:cubicBezTo>
                  <a:pt x="20469" y="21123"/>
                  <a:pt x="21129" y="20467"/>
                  <a:pt x="21426" y="19636"/>
                </a:cubicBezTo>
                <a:lnTo>
                  <a:pt x="20350" y="19636"/>
                </a:lnTo>
                <a:cubicBezTo>
                  <a:pt x="20177" y="19929"/>
                  <a:pt x="19931" y="20174"/>
                  <a:pt x="19636" y="20346"/>
                </a:cubicBezTo>
                <a:moveTo>
                  <a:pt x="20618" y="17673"/>
                </a:moveTo>
                <a:lnTo>
                  <a:pt x="21600" y="17673"/>
                </a:lnTo>
                <a:lnTo>
                  <a:pt x="21600" y="15709"/>
                </a:lnTo>
                <a:lnTo>
                  <a:pt x="20618" y="15709"/>
                </a:lnTo>
                <a:cubicBezTo>
                  <a:pt x="20618" y="15709"/>
                  <a:pt x="20618" y="17673"/>
                  <a:pt x="20618" y="17673"/>
                </a:cubicBezTo>
                <a:close/>
                <a:moveTo>
                  <a:pt x="7855" y="21600"/>
                </a:moveTo>
                <a:lnTo>
                  <a:pt x="9818" y="21600"/>
                </a:lnTo>
                <a:lnTo>
                  <a:pt x="9818" y="20618"/>
                </a:lnTo>
                <a:lnTo>
                  <a:pt x="7855" y="20618"/>
                </a:lnTo>
                <a:cubicBezTo>
                  <a:pt x="7855" y="20618"/>
                  <a:pt x="7855" y="21600"/>
                  <a:pt x="7855" y="21600"/>
                </a:cubicBezTo>
                <a:close/>
                <a:moveTo>
                  <a:pt x="9818" y="0"/>
                </a:moveTo>
                <a:lnTo>
                  <a:pt x="7855" y="0"/>
                </a:lnTo>
                <a:lnTo>
                  <a:pt x="7855" y="982"/>
                </a:lnTo>
                <a:lnTo>
                  <a:pt x="9818" y="982"/>
                </a:lnTo>
                <a:cubicBezTo>
                  <a:pt x="9818" y="982"/>
                  <a:pt x="9818" y="0"/>
                  <a:pt x="9818" y="0"/>
                </a:cubicBezTo>
                <a:close/>
                <a:moveTo>
                  <a:pt x="20350" y="1964"/>
                </a:moveTo>
                <a:lnTo>
                  <a:pt x="21426" y="1964"/>
                </a:lnTo>
                <a:cubicBezTo>
                  <a:pt x="21129" y="1133"/>
                  <a:pt x="20469" y="477"/>
                  <a:pt x="19636" y="180"/>
                </a:cubicBezTo>
                <a:lnTo>
                  <a:pt x="19636" y="1254"/>
                </a:lnTo>
                <a:cubicBezTo>
                  <a:pt x="19931" y="1426"/>
                  <a:pt x="20177" y="1670"/>
                  <a:pt x="20350" y="1964"/>
                </a:cubicBezTo>
                <a:moveTo>
                  <a:pt x="982" y="3927"/>
                </a:moveTo>
                <a:lnTo>
                  <a:pt x="0" y="3927"/>
                </a:lnTo>
                <a:lnTo>
                  <a:pt x="0" y="5891"/>
                </a:lnTo>
                <a:lnTo>
                  <a:pt x="982" y="5891"/>
                </a:lnTo>
                <a:cubicBezTo>
                  <a:pt x="982" y="5891"/>
                  <a:pt x="982" y="3927"/>
                  <a:pt x="982" y="3927"/>
                </a:cubicBezTo>
                <a:close/>
                <a:moveTo>
                  <a:pt x="3927" y="21600"/>
                </a:moveTo>
                <a:lnTo>
                  <a:pt x="5891" y="21600"/>
                </a:lnTo>
                <a:lnTo>
                  <a:pt x="5891" y="20618"/>
                </a:lnTo>
                <a:lnTo>
                  <a:pt x="3927" y="20618"/>
                </a:lnTo>
                <a:cubicBezTo>
                  <a:pt x="3927" y="20618"/>
                  <a:pt x="3927" y="21600"/>
                  <a:pt x="3927" y="21600"/>
                </a:cubicBezTo>
                <a:close/>
                <a:moveTo>
                  <a:pt x="13745" y="0"/>
                </a:moveTo>
                <a:lnTo>
                  <a:pt x="11782" y="0"/>
                </a:lnTo>
                <a:lnTo>
                  <a:pt x="11782" y="982"/>
                </a:lnTo>
                <a:lnTo>
                  <a:pt x="13745" y="982"/>
                </a:lnTo>
                <a:cubicBezTo>
                  <a:pt x="13745" y="982"/>
                  <a:pt x="13745" y="0"/>
                  <a:pt x="13745" y="0"/>
                </a:cubicBezTo>
                <a:close/>
                <a:moveTo>
                  <a:pt x="174" y="1964"/>
                </a:moveTo>
                <a:lnTo>
                  <a:pt x="1250" y="1964"/>
                </a:lnTo>
                <a:cubicBezTo>
                  <a:pt x="1423" y="1670"/>
                  <a:pt x="1669" y="1426"/>
                  <a:pt x="1964" y="1254"/>
                </a:cubicBezTo>
                <a:lnTo>
                  <a:pt x="1964" y="180"/>
                </a:lnTo>
                <a:cubicBezTo>
                  <a:pt x="1131" y="477"/>
                  <a:pt x="472" y="1133"/>
                  <a:pt x="174" y="1964"/>
                </a:cubicBezTo>
                <a:moveTo>
                  <a:pt x="1250" y="19636"/>
                </a:moveTo>
                <a:lnTo>
                  <a:pt x="174" y="19636"/>
                </a:lnTo>
                <a:cubicBezTo>
                  <a:pt x="472" y="20467"/>
                  <a:pt x="1131" y="21123"/>
                  <a:pt x="1964" y="21420"/>
                </a:cubicBezTo>
                <a:lnTo>
                  <a:pt x="1964" y="20346"/>
                </a:lnTo>
                <a:cubicBezTo>
                  <a:pt x="1669" y="20174"/>
                  <a:pt x="1423" y="19929"/>
                  <a:pt x="1250" y="19636"/>
                </a:cubicBezTo>
                <a:moveTo>
                  <a:pt x="982" y="11782"/>
                </a:moveTo>
                <a:lnTo>
                  <a:pt x="0" y="11782"/>
                </a:lnTo>
                <a:lnTo>
                  <a:pt x="0" y="13745"/>
                </a:lnTo>
                <a:lnTo>
                  <a:pt x="982" y="13745"/>
                </a:lnTo>
                <a:cubicBezTo>
                  <a:pt x="982" y="13745"/>
                  <a:pt x="982" y="11782"/>
                  <a:pt x="982" y="11782"/>
                </a:cubicBezTo>
                <a:close/>
                <a:moveTo>
                  <a:pt x="982" y="7855"/>
                </a:moveTo>
                <a:lnTo>
                  <a:pt x="0" y="7855"/>
                </a:lnTo>
                <a:lnTo>
                  <a:pt x="0" y="9818"/>
                </a:lnTo>
                <a:lnTo>
                  <a:pt x="982" y="9818"/>
                </a:lnTo>
                <a:cubicBezTo>
                  <a:pt x="982" y="9818"/>
                  <a:pt x="982" y="7855"/>
                  <a:pt x="982" y="7855"/>
                </a:cubicBezTo>
                <a:close/>
                <a:moveTo>
                  <a:pt x="982" y="15709"/>
                </a:moveTo>
                <a:lnTo>
                  <a:pt x="0" y="15709"/>
                </a:lnTo>
                <a:lnTo>
                  <a:pt x="0" y="17673"/>
                </a:lnTo>
                <a:lnTo>
                  <a:pt x="982" y="17673"/>
                </a:lnTo>
                <a:cubicBezTo>
                  <a:pt x="982" y="17673"/>
                  <a:pt x="982" y="15709"/>
                  <a:pt x="982" y="15709"/>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87" name="形状"/>
          <p:cNvSpPr/>
          <p:nvPr/>
        </p:nvSpPr>
        <p:spPr>
          <a:xfrm>
            <a:off x="1415707" y="4639224"/>
            <a:ext cx="278212" cy="278759"/>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600"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7446" y="18078"/>
                </a:moveTo>
                <a:lnTo>
                  <a:pt x="18081" y="18771"/>
                </a:lnTo>
                <a:cubicBezTo>
                  <a:pt x="18572" y="18323"/>
                  <a:pt x="19024" y="17827"/>
                  <a:pt x="19424" y="17297"/>
                </a:cubicBezTo>
                <a:lnTo>
                  <a:pt x="18672" y="16732"/>
                </a:lnTo>
                <a:cubicBezTo>
                  <a:pt x="18307" y="17216"/>
                  <a:pt x="17894" y="17669"/>
                  <a:pt x="17446" y="18078"/>
                </a:cubicBezTo>
                <a:moveTo>
                  <a:pt x="19632" y="15184"/>
                </a:moveTo>
                <a:lnTo>
                  <a:pt x="20474" y="15602"/>
                </a:lnTo>
                <a:cubicBezTo>
                  <a:pt x="20770" y="15008"/>
                  <a:pt x="21012" y="14383"/>
                  <a:pt x="21194" y="13743"/>
                </a:cubicBezTo>
                <a:lnTo>
                  <a:pt x="20288" y="13487"/>
                </a:lnTo>
                <a:cubicBezTo>
                  <a:pt x="20123" y="14071"/>
                  <a:pt x="19901" y="14642"/>
                  <a:pt x="19632" y="15184"/>
                </a:cubicBezTo>
                <a:moveTo>
                  <a:pt x="2873" y="4886"/>
                </a:moveTo>
                <a:lnTo>
                  <a:pt x="2120" y="4322"/>
                </a:lnTo>
                <a:cubicBezTo>
                  <a:pt x="1721" y="4854"/>
                  <a:pt x="1369" y="5424"/>
                  <a:pt x="1074" y="6018"/>
                </a:cubicBezTo>
                <a:lnTo>
                  <a:pt x="1917" y="6435"/>
                </a:lnTo>
                <a:cubicBezTo>
                  <a:pt x="2186" y="5892"/>
                  <a:pt x="2508" y="5371"/>
                  <a:pt x="2873" y="4886"/>
                </a:cubicBezTo>
                <a:moveTo>
                  <a:pt x="943" y="11741"/>
                </a:moveTo>
                <a:lnTo>
                  <a:pt x="6" y="11829"/>
                </a:lnTo>
                <a:cubicBezTo>
                  <a:pt x="69" y="12492"/>
                  <a:pt x="194" y="13151"/>
                  <a:pt x="377" y="13786"/>
                </a:cubicBezTo>
                <a:lnTo>
                  <a:pt x="1281" y="13527"/>
                </a:lnTo>
                <a:cubicBezTo>
                  <a:pt x="1114" y="12946"/>
                  <a:pt x="1000" y="12346"/>
                  <a:pt x="943" y="11741"/>
                </a:cubicBezTo>
                <a:moveTo>
                  <a:pt x="1265" y="8133"/>
                </a:moveTo>
                <a:lnTo>
                  <a:pt x="359" y="7879"/>
                </a:lnTo>
                <a:cubicBezTo>
                  <a:pt x="179" y="8516"/>
                  <a:pt x="59" y="9176"/>
                  <a:pt x="0" y="9838"/>
                </a:cubicBezTo>
                <a:lnTo>
                  <a:pt x="938" y="9921"/>
                </a:lnTo>
                <a:cubicBezTo>
                  <a:pt x="991" y="9316"/>
                  <a:pt x="1101" y="8714"/>
                  <a:pt x="1265" y="8133"/>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765" y="182"/>
                </a:moveTo>
                <a:cubicBezTo>
                  <a:pt x="12115" y="61"/>
                  <a:pt x="11448" y="0"/>
                  <a:pt x="10788" y="0"/>
                </a:cubicBezTo>
                <a:lnTo>
                  <a:pt x="10736" y="0"/>
                </a:lnTo>
                <a:lnTo>
                  <a:pt x="10779" y="940"/>
                </a:lnTo>
                <a:cubicBezTo>
                  <a:pt x="11389" y="940"/>
                  <a:pt x="12000" y="995"/>
                  <a:pt x="12594" y="1105"/>
                </a:cubicBezTo>
                <a:cubicBezTo>
                  <a:pt x="12594" y="1105"/>
                  <a:pt x="12765" y="182"/>
                  <a:pt x="12765" y="182"/>
                </a:cubicBezTo>
                <a:close/>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88" name="形状"/>
          <p:cNvSpPr/>
          <p:nvPr/>
        </p:nvSpPr>
        <p:spPr>
          <a:xfrm>
            <a:off x="1948967" y="4639224"/>
            <a:ext cx="278212" cy="278759"/>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14735"/>
                </a:moveTo>
                <a:cubicBezTo>
                  <a:pt x="8622" y="14735"/>
                  <a:pt x="6857" y="12973"/>
                  <a:pt x="6857" y="10800"/>
                </a:cubicBezTo>
                <a:cubicBezTo>
                  <a:pt x="6857" y="8627"/>
                  <a:pt x="8622" y="6865"/>
                  <a:pt x="10800" y="6865"/>
                </a:cubicBezTo>
                <a:cubicBezTo>
                  <a:pt x="12978" y="6865"/>
                  <a:pt x="14743" y="8627"/>
                  <a:pt x="14743" y="10800"/>
                </a:cubicBezTo>
                <a:cubicBezTo>
                  <a:pt x="14743" y="12973"/>
                  <a:pt x="12978" y="14735"/>
                  <a:pt x="10800" y="14735"/>
                </a:cubicBezTo>
                <a:moveTo>
                  <a:pt x="10800" y="5881"/>
                </a:moveTo>
                <a:cubicBezTo>
                  <a:pt x="8078" y="5881"/>
                  <a:pt x="5871" y="8083"/>
                  <a:pt x="5871" y="10800"/>
                </a:cubicBezTo>
                <a:cubicBezTo>
                  <a:pt x="5871" y="13517"/>
                  <a:pt x="8078" y="15719"/>
                  <a:pt x="10800" y="15719"/>
                </a:cubicBezTo>
                <a:cubicBezTo>
                  <a:pt x="13522" y="15719"/>
                  <a:pt x="15729" y="13517"/>
                  <a:pt x="15729" y="10800"/>
                </a:cubicBezTo>
                <a:cubicBezTo>
                  <a:pt x="15729" y="8083"/>
                  <a:pt x="13522" y="5881"/>
                  <a:pt x="10800" y="588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873" y="4886"/>
                </a:moveTo>
                <a:lnTo>
                  <a:pt x="2120" y="4322"/>
                </a:lnTo>
                <a:cubicBezTo>
                  <a:pt x="1721" y="4854"/>
                  <a:pt x="1369" y="5424"/>
                  <a:pt x="1074" y="6018"/>
                </a:cubicBezTo>
                <a:lnTo>
                  <a:pt x="1917" y="6435"/>
                </a:lnTo>
                <a:cubicBezTo>
                  <a:pt x="2186" y="5892"/>
                  <a:pt x="2508" y="5371"/>
                  <a:pt x="2873" y="4886"/>
                </a:cubicBezTo>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12594" y="1105"/>
                </a:moveTo>
                <a:lnTo>
                  <a:pt x="12765" y="182"/>
                </a:lnTo>
                <a:cubicBezTo>
                  <a:pt x="12115" y="61"/>
                  <a:pt x="11448" y="0"/>
                  <a:pt x="10788" y="0"/>
                </a:cubicBezTo>
                <a:lnTo>
                  <a:pt x="10736" y="0"/>
                </a:lnTo>
                <a:lnTo>
                  <a:pt x="10779" y="940"/>
                </a:lnTo>
                <a:cubicBezTo>
                  <a:pt x="11389" y="940"/>
                  <a:pt x="12000" y="995"/>
                  <a:pt x="12594" y="110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89" name="形状"/>
          <p:cNvSpPr/>
          <p:nvPr/>
        </p:nvSpPr>
        <p:spPr>
          <a:xfrm>
            <a:off x="2482229" y="4639224"/>
            <a:ext cx="278212" cy="278759"/>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1148" y="16559"/>
                </a:moveTo>
                <a:lnTo>
                  <a:pt x="15092" y="12624"/>
                </a:lnTo>
                <a:cubicBezTo>
                  <a:pt x="15181" y="12535"/>
                  <a:pt x="15236" y="12412"/>
                  <a:pt x="15236" y="12276"/>
                </a:cubicBezTo>
                <a:cubicBezTo>
                  <a:pt x="15236" y="12004"/>
                  <a:pt x="15015" y="11784"/>
                  <a:pt x="14743" y="11784"/>
                </a:cubicBezTo>
                <a:cubicBezTo>
                  <a:pt x="14607" y="11784"/>
                  <a:pt x="14483" y="11839"/>
                  <a:pt x="14395" y="11928"/>
                </a:cubicBezTo>
                <a:lnTo>
                  <a:pt x="11293" y="15024"/>
                </a:lnTo>
                <a:lnTo>
                  <a:pt x="11293" y="5389"/>
                </a:lnTo>
                <a:cubicBezTo>
                  <a:pt x="11293" y="5117"/>
                  <a:pt x="11072" y="4897"/>
                  <a:pt x="10800" y="4897"/>
                </a:cubicBezTo>
                <a:cubicBezTo>
                  <a:pt x="10528" y="4897"/>
                  <a:pt x="10307" y="5117"/>
                  <a:pt x="10307" y="5389"/>
                </a:cubicBezTo>
                <a:lnTo>
                  <a:pt x="10307" y="15024"/>
                </a:lnTo>
                <a:lnTo>
                  <a:pt x="7206" y="11928"/>
                </a:lnTo>
                <a:cubicBezTo>
                  <a:pt x="7117" y="11839"/>
                  <a:pt x="6993" y="11784"/>
                  <a:pt x="6857" y="11784"/>
                </a:cubicBezTo>
                <a:cubicBezTo>
                  <a:pt x="6585" y="11784"/>
                  <a:pt x="6364" y="12004"/>
                  <a:pt x="6364" y="12276"/>
                </a:cubicBezTo>
                <a:cubicBezTo>
                  <a:pt x="6364" y="12412"/>
                  <a:pt x="6419" y="12535"/>
                  <a:pt x="6508" y="12624"/>
                </a:cubicBezTo>
                <a:lnTo>
                  <a:pt x="10452" y="16559"/>
                </a:lnTo>
                <a:cubicBezTo>
                  <a:pt x="10541" y="16648"/>
                  <a:pt x="10664" y="16703"/>
                  <a:pt x="10800" y="16703"/>
                </a:cubicBezTo>
                <a:cubicBezTo>
                  <a:pt x="10936" y="16703"/>
                  <a:pt x="11059" y="16648"/>
                  <a:pt x="11148" y="16559"/>
                </a:cubicBezTo>
                <a:moveTo>
                  <a:pt x="18660" y="4854"/>
                </a:moveTo>
                <a:lnTo>
                  <a:pt x="19411" y="4287"/>
                </a:lnTo>
                <a:cubicBezTo>
                  <a:pt x="19011" y="3759"/>
                  <a:pt x="18558" y="3264"/>
                  <a:pt x="18065" y="2816"/>
                </a:cubicBezTo>
                <a:lnTo>
                  <a:pt x="17432" y="3510"/>
                </a:lnTo>
                <a:cubicBezTo>
                  <a:pt x="17882" y="3919"/>
                  <a:pt x="18295" y="4371"/>
                  <a:pt x="18660" y="485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8924" y="1113"/>
                </a:moveTo>
                <a:lnTo>
                  <a:pt x="8748" y="190"/>
                </a:lnTo>
                <a:cubicBezTo>
                  <a:pt x="8093" y="315"/>
                  <a:pt x="7448" y="501"/>
                  <a:pt x="6830" y="743"/>
                </a:cubicBezTo>
                <a:lnTo>
                  <a:pt x="7173" y="1617"/>
                </a:lnTo>
                <a:cubicBezTo>
                  <a:pt x="7738" y="1396"/>
                  <a:pt x="8327" y="1226"/>
                  <a:pt x="8924" y="1113"/>
                </a:cubicBezTo>
                <a:moveTo>
                  <a:pt x="12594" y="1105"/>
                </a:moveTo>
                <a:lnTo>
                  <a:pt x="12765" y="182"/>
                </a:lnTo>
                <a:cubicBezTo>
                  <a:pt x="12115" y="61"/>
                  <a:pt x="11448" y="0"/>
                  <a:pt x="10788" y="0"/>
                </a:cubicBezTo>
                <a:lnTo>
                  <a:pt x="10736" y="0"/>
                </a:lnTo>
                <a:lnTo>
                  <a:pt x="10779" y="940"/>
                </a:lnTo>
                <a:cubicBezTo>
                  <a:pt x="11389" y="940"/>
                  <a:pt x="12000" y="995"/>
                  <a:pt x="12594" y="1105"/>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2873" y="4886"/>
                </a:moveTo>
                <a:lnTo>
                  <a:pt x="2120" y="4322"/>
                </a:lnTo>
                <a:cubicBezTo>
                  <a:pt x="1721" y="4854"/>
                  <a:pt x="1369" y="5424"/>
                  <a:pt x="1074" y="6018"/>
                </a:cubicBezTo>
                <a:lnTo>
                  <a:pt x="1917" y="6435"/>
                </a:lnTo>
                <a:cubicBezTo>
                  <a:pt x="2186" y="5892"/>
                  <a:pt x="2508" y="5371"/>
                  <a:pt x="2873" y="4886"/>
                </a:cubicBezTo>
                <a:moveTo>
                  <a:pt x="5546" y="2435"/>
                </a:moveTo>
                <a:lnTo>
                  <a:pt x="5048" y="1639"/>
                </a:lnTo>
                <a:cubicBezTo>
                  <a:pt x="4484" y="1991"/>
                  <a:pt x="3950" y="2397"/>
                  <a:pt x="3460" y="2846"/>
                </a:cubicBezTo>
                <a:lnTo>
                  <a:pt x="4096" y="3538"/>
                </a:lnTo>
                <a:cubicBezTo>
                  <a:pt x="4544" y="3127"/>
                  <a:pt x="5032" y="2756"/>
                  <a:pt x="5546" y="243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90" name="形状"/>
          <p:cNvSpPr/>
          <p:nvPr/>
        </p:nvSpPr>
        <p:spPr>
          <a:xfrm>
            <a:off x="3015490" y="4639224"/>
            <a:ext cx="278206" cy="278759"/>
          </a:xfrm>
          <a:custGeom>
            <a:avLst/>
            <a:gdLst/>
            <a:ahLst/>
            <a:cxnLst>
              <a:cxn ang="0">
                <a:pos x="wd2" y="hd2"/>
              </a:cxn>
              <a:cxn ang="5400000">
                <a:pos x="wd2" y="hd2"/>
              </a:cxn>
              <a:cxn ang="10800000">
                <a:pos x="wd2" y="hd2"/>
              </a:cxn>
              <a:cxn ang="16200000">
                <a:pos x="wd2" y="hd2"/>
              </a:cxn>
            </a:cxnLst>
            <a:rect l="0" t="0" r="r" b="b"/>
            <a:pathLst>
              <a:path w="21600" h="21600" extrusionOk="0">
                <a:moveTo>
                  <a:pt x="10800" y="20661"/>
                </a:moveTo>
                <a:lnTo>
                  <a:pt x="10802" y="21600"/>
                </a:lnTo>
                <a:cubicBezTo>
                  <a:pt x="11469" y="21598"/>
                  <a:pt x="12137" y="21536"/>
                  <a:pt x="12788" y="21415"/>
                </a:cubicBezTo>
                <a:lnTo>
                  <a:pt x="12615" y="20491"/>
                </a:lnTo>
                <a:cubicBezTo>
                  <a:pt x="12020" y="20603"/>
                  <a:pt x="11409" y="20660"/>
                  <a:pt x="10800" y="20661"/>
                </a:cubicBezTo>
                <a:moveTo>
                  <a:pt x="14365" y="19991"/>
                </a:moveTo>
                <a:lnTo>
                  <a:pt x="14707" y="20866"/>
                </a:lnTo>
                <a:cubicBezTo>
                  <a:pt x="15328" y="20625"/>
                  <a:pt x="15928" y="20324"/>
                  <a:pt x="16492" y="19973"/>
                </a:cubicBezTo>
                <a:lnTo>
                  <a:pt x="15994" y="19176"/>
                </a:lnTo>
                <a:cubicBezTo>
                  <a:pt x="15479" y="19497"/>
                  <a:pt x="14932" y="19771"/>
                  <a:pt x="14365" y="19991"/>
                </a:cubicBezTo>
                <a:moveTo>
                  <a:pt x="11293" y="16211"/>
                </a:moveTo>
                <a:lnTo>
                  <a:pt x="11293" y="6576"/>
                </a:lnTo>
                <a:lnTo>
                  <a:pt x="14395" y="9672"/>
                </a:lnTo>
                <a:cubicBezTo>
                  <a:pt x="14484" y="9761"/>
                  <a:pt x="14607" y="9816"/>
                  <a:pt x="14743" y="9816"/>
                </a:cubicBezTo>
                <a:cubicBezTo>
                  <a:pt x="15016" y="9816"/>
                  <a:pt x="15236" y="9596"/>
                  <a:pt x="15236" y="9324"/>
                </a:cubicBezTo>
                <a:cubicBezTo>
                  <a:pt x="15236" y="9189"/>
                  <a:pt x="15181" y="9065"/>
                  <a:pt x="15092" y="8976"/>
                </a:cubicBezTo>
                <a:lnTo>
                  <a:pt x="11149" y="5041"/>
                </a:lnTo>
                <a:cubicBezTo>
                  <a:pt x="11059" y="4952"/>
                  <a:pt x="10936" y="4897"/>
                  <a:pt x="10800" y="4897"/>
                </a:cubicBezTo>
                <a:cubicBezTo>
                  <a:pt x="10664" y="4897"/>
                  <a:pt x="10541" y="4952"/>
                  <a:pt x="10452" y="5041"/>
                </a:cubicBezTo>
                <a:lnTo>
                  <a:pt x="6509" y="8976"/>
                </a:lnTo>
                <a:cubicBezTo>
                  <a:pt x="6419" y="9065"/>
                  <a:pt x="6364" y="9189"/>
                  <a:pt x="6364" y="9324"/>
                </a:cubicBezTo>
                <a:cubicBezTo>
                  <a:pt x="6364" y="9596"/>
                  <a:pt x="6584" y="9816"/>
                  <a:pt x="6857" y="9816"/>
                </a:cubicBezTo>
                <a:cubicBezTo>
                  <a:pt x="6993" y="9816"/>
                  <a:pt x="7116" y="9761"/>
                  <a:pt x="7206" y="9672"/>
                </a:cubicBezTo>
                <a:lnTo>
                  <a:pt x="10307" y="6576"/>
                </a:lnTo>
                <a:lnTo>
                  <a:pt x="10307" y="16211"/>
                </a:lnTo>
                <a:cubicBezTo>
                  <a:pt x="10307" y="16483"/>
                  <a:pt x="10528" y="16703"/>
                  <a:pt x="10800" y="16703"/>
                </a:cubicBezTo>
                <a:cubicBezTo>
                  <a:pt x="11072" y="16703"/>
                  <a:pt x="11293" y="16483"/>
                  <a:pt x="11293" y="16211"/>
                </a:cubicBezTo>
                <a:moveTo>
                  <a:pt x="17446" y="18078"/>
                </a:moveTo>
                <a:lnTo>
                  <a:pt x="18081" y="18770"/>
                </a:lnTo>
                <a:cubicBezTo>
                  <a:pt x="18572" y="18323"/>
                  <a:pt x="19024" y="17827"/>
                  <a:pt x="19424" y="17297"/>
                </a:cubicBezTo>
                <a:lnTo>
                  <a:pt x="18673" y="16732"/>
                </a:lnTo>
                <a:cubicBezTo>
                  <a:pt x="18307" y="17216"/>
                  <a:pt x="17894" y="17669"/>
                  <a:pt x="17446" y="18078"/>
                </a:cubicBezTo>
                <a:moveTo>
                  <a:pt x="21553" y="9794"/>
                </a:moveTo>
                <a:lnTo>
                  <a:pt x="20617" y="9880"/>
                </a:lnTo>
                <a:cubicBezTo>
                  <a:pt x="20645" y="10182"/>
                  <a:pt x="20659" y="10492"/>
                  <a:pt x="20659" y="10800"/>
                </a:cubicBezTo>
                <a:cubicBezTo>
                  <a:pt x="20659" y="11099"/>
                  <a:pt x="20646" y="11401"/>
                  <a:pt x="20619" y="11699"/>
                </a:cubicBezTo>
                <a:lnTo>
                  <a:pt x="21556" y="11784"/>
                </a:lnTo>
                <a:cubicBezTo>
                  <a:pt x="21586" y="11458"/>
                  <a:pt x="21600" y="11127"/>
                  <a:pt x="21600" y="10800"/>
                </a:cubicBezTo>
                <a:cubicBezTo>
                  <a:pt x="21600" y="10462"/>
                  <a:pt x="21584" y="10124"/>
                  <a:pt x="21553" y="9794"/>
                </a:cubicBezTo>
                <a:moveTo>
                  <a:pt x="18660" y="4853"/>
                </a:moveTo>
                <a:lnTo>
                  <a:pt x="19412" y="4287"/>
                </a:lnTo>
                <a:cubicBezTo>
                  <a:pt x="19011" y="3759"/>
                  <a:pt x="18558" y="3264"/>
                  <a:pt x="18066" y="2816"/>
                </a:cubicBezTo>
                <a:lnTo>
                  <a:pt x="17432" y="3510"/>
                </a:lnTo>
                <a:cubicBezTo>
                  <a:pt x="17882" y="3919"/>
                  <a:pt x="18295" y="4371"/>
                  <a:pt x="18660" y="4853"/>
                </a:cubicBezTo>
                <a:moveTo>
                  <a:pt x="6893" y="20882"/>
                </a:moveTo>
                <a:cubicBezTo>
                  <a:pt x="7513" y="21121"/>
                  <a:pt x="8160" y="21302"/>
                  <a:pt x="8814" y="21422"/>
                </a:cubicBezTo>
                <a:lnTo>
                  <a:pt x="8984" y="20499"/>
                </a:lnTo>
                <a:cubicBezTo>
                  <a:pt x="8387" y="20389"/>
                  <a:pt x="7797" y="20223"/>
                  <a:pt x="7231" y="20006"/>
                </a:cubicBezTo>
                <a:cubicBezTo>
                  <a:pt x="7231" y="20006"/>
                  <a:pt x="6893" y="20882"/>
                  <a:pt x="6893" y="20882"/>
                </a:cubicBezTo>
                <a:close/>
                <a:moveTo>
                  <a:pt x="19632" y="15184"/>
                </a:moveTo>
                <a:lnTo>
                  <a:pt x="20474" y="15602"/>
                </a:lnTo>
                <a:cubicBezTo>
                  <a:pt x="20770" y="15008"/>
                  <a:pt x="21013" y="14383"/>
                  <a:pt x="21194" y="13743"/>
                </a:cubicBezTo>
                <a:lnTo>
                  <a:pt x="20288" y="13487"/>
                </a:lnTo>
                <a:cubicBezTo>
                  <a:pt x="20123" y="14071"/>
                  <a:pt x="19902" y="14642"/>
                  <a:pt x="19632" y="15184"/>
                </a:cubicBezTo>
                <a:moveTo>
                  <a:pt x="21187" y="7835"/>
                </a:moveTo>
                <a:cubicBezTo>
                  <a:pt x="21005" y="7197"/>
                  <a:pt x="20761" y="6573"/>
                  <a:pt x="20464" y="5978"/>
                </a:cubicBezTo>
                <a:lnTo>
                  <a:pt x="19622" y="6399"/>
                </a:lnTo>
                <a:cubicBezTo>
                  <a:pt x="19893" y="6941"/>
                  <a:pt x="20115" y="7510"/>
                  <a:pt x="20282" y="8094"/>
                </a:cubicBezTo>
                <a:cubicBezTo>
                  <a:pt x="20282" y="8094"/>
                  <a:pt x="21187" y="7835"/>
                  <a:pt x="21187" y="7835"/>
                </a:cubicBezTo>
                <a:close/>
                <a:moveTo>
                  <a:pt x="8923" y="1113"/>
                </a:moveTo>
                <a:lnTo>
                  <a:pt x="8747" y="190"/>
                </a:lnTo>
                <a:cubicBezTo>
                  <a:pt x="8093" y="315"/>
                  <a:pt x="7448" y="501"/>
                  <a:pt x="6829" y="743"/>
                </a:cubicBezTo>
                <a:lnTo>
                  <a:pt x="7174" y="1617"/>
                </a:lnTo>
                <a:cubicBezTo>
                  <a:pt x="7737" y="1396"/>
                  <a:pt x="8326" y="1226"/>
                  <a:pt x="8923" y="1113"/>
                </a:cubicBezTo>
                <a:moveTo>
                  <a:pt x="16474" y="1615"/>
                </a:moveTo>
                <a:cubicBezTo>
                  <a:pt x="15907" y="1264"/>
                  <a:pt x="15307" y="966"/>
                  <a:pt x="14687" y="726"/>
                </a:cubicBezTo>
                <a:lnTo>
                  <a:pt x="14346" y="1602"/>
                </a:lnTo>
                <a:cubicBezTo>
                  <a:pt x="14913" y="1821"/>
                  <a:pt x="15462" y="2094"/>
                  <a:pt x="15978" y="2413"/>
                </a:cubicBezTo>
                <a:cubicBezTo>
                  <a:pt x="15978" y="2413"/>
                  <a:pt x="16474" y="1615"/>
                  <a:pt x="16474" y="1615"/>
                </a:cubicBezTo>
                <a:close/>
                <a:moveTo>
                  <a:pt x="2873" y="4886"/>
                </a:moveTo>
                <a:lnTo>
                  <a:pt x="2120" y="4322"/>
                </a:lnTo>
                <a:cubicBezTo>
                  <a:pt x="1720" y="4853"/>
                  <a:pt x="1368" y="5424"/>
                  <a:pt x="1074" y="6018"/>
                </a:cubicBezTo>
                <a:lnTo>
                  <a:pt x="1917" y="6435"/>
                </a:lnTo>
                <a:cubicBezTo>
                  <a:pt x="2186" y="5892"/>
                  <a:pt x="2508" y="5371"/>
                  <a:pt x="2873" y="4886"/>
                </a:cubicBezTo>
                <a:moveTo>
                  <a:pt x="3509" y="18800"/>
                </a:moveTo>
                <a:cubicBezTo>
                  <a:pt x="4003" y="19247"/>
                  <a:pt x="4539" y="19650"/>
                  <a:pt x="5104" y="19997"/>
                </a:cubicBezTo>
                <a:lnTo>
                  <a:pt x="5598" y="19198"/>
                </a:lnTo>
                <a:cubicBezTo>
                  <a:pt x="5082" y="18881"/>
                  <a:pt x="4592" y="18513"/>
                  <a:pt x="4142" y="18105"/>
                </a:cubicBezTo>
                <a:cubicBezTo>
                  <a:pt x="4142" y="18105"/>
                  <a:pt x="3509" y="18800"/>
                  <a:pt x="3509" y="18800"/>
                </a:cubicBezTo>
                <a:close/>
                <a:moveTo>
                  <a:pt x="12594" y="1105"/>
                </a:moveTo>
                <a:lnTo>
                  <a:pt x="12765" y="182"/>
                </a:lnTo>
                <a:cubicBezTo>
                  <a:pt x="12116" y="61"/>
                  <a:pt x="11448" y="0"/>
                  <a:pt x="10788" y="0"/>
                </a:cubicBezTo>
                <a:lnTo>
                  <a:pt x="10736" y="0"/>
                </a:lnTo>
                <a:lnTo>
                  <a:pt x="10779" y="940"/>
                </a:lnTo>
                <a:cubicBezTo>
                  <a:pt x="11389" y="940"/>
                  <a:pt x="12000" y="995"/>
                  <a:pt x="12594" y="1105"/>
                </a:cubicBezTo>
                <a:moveTo>
                  <a:pt x="1104" y="15642"/>
                </a:moveTo>
                <a:cubicBezTo>
                  <a:pt x="1403" y="16235"/>
                  <a:pt x="1758" y="16804"/>
                  <a:pt x="2161" y="17332"/>
                </a:cubicBezTo>
                <a:lnTo>
                  <a:pt x="2910" y="16763"/>
                </a:lnTo>
                <a:cubicBezTo>
                  <a:pt x="2542" y="16281"/>
                  <a:pt x="2218" y="15762"/>
                  <a:pt x="1945" y="15220"/>
                </a:cubicBezTo>
                <a:cubicBezTo>
                  <a:pt x="1945" y="15220"/>
                  <a:pt x="1104" y="15642"/>
                  <a:pt x="1104" y="15642"/>
                </a:cubicBezTo>
                <a:close/>
                <a:moveTo>
                  <a:pt x="5546" y="2435"/>
                </a:moveTo>
                <a:lnTo>
                  <a:pt x="5047" y="1639"/>
                </a:lnTo>
                <a:cubicBezTo>
                  <a:pt x="4484" y="1991"/>
                  <a:pt x="3950" y="2397"/>
                  <a:pt x="3460" y="2846"/>
                </a:cubicBezTo>
                <a:lnTo>
                  <a:pt x="4096" y="3538"/>
                </a:lnTo>
                <a:cubicBezTo>
                  <a:pt x="4544" y="3127"/>
                  <a:pt x="5031" y="2756"/>
                  <a:pt x="5546" y="2435"/>
                </a:cubicBezTo>
                <a:moveTo>
                  <a:pt x="1264" y="8133"/>
                </a:moveTo>
                <a:lnTo>
                  <a:pt x="358" y="7879"/>
                </a:lnTo>
                <a:cubicBezTo>
                  <a:pt x="179" y="8516"/>
                  <a:pt x="59" y="9176"/>
                  <a:pt x="0" y="9838"/>
                </a:cubicBezTo>
                <a:lnTo>
                  <a:pt x="938" y="9921"/>
                </a:lnTo>
                <a:cubicBezTo>
                  <a:pt x="991" y="9317"/>
                  <a:pt x="1101" y="8714"/>
                  <a:pt x="1264" y="8133"/>
                </a:cubicBezTo>
                <a:moveTo>
                  <a:pt x="942" y="11741"/>
                </a:moveTo>
                <a:lnTo>
                  <a:pt x="6" y="11829"/>
                </a:lnTo>
                <a:cubicBezTo>
                  <a:pt x="69" y="12492"/>
                  <a:pt x="194" y="13151"/>
                  <a:pt x="377" y="13786"/>
                </a:cubicBezTo>
                <a:lnTo>
                  <a:pt x="1281" y="13527"/>
                </a:lnTo>
                <a:cubicBezTo>
                  <a:pt x="1114" y="12946"/>
                  <a:pt x="1000" y="12346"/>
                  <a:pt x="942" y="1174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91" name="形状"/>
          <p:cNvSpPr/>
          <p:nvPr/>
        </p:nvSpPr>
        <p:spPr>
          <a:xfrm>
            <a:off x="3548752" y="46392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92" name="形状"/>
          <p:cNvSpPr/>
          <p:nvPr/>
        </p:nvSpPr>
        <p:spPr>
          <a:xfrm>
            <a:off x="4082012" y="46392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1782"/>
                </a:lnTo>
                <a:lnTo>
                  <a:pt x="15709" y="11782"/>
                </a:lnTo>
                <a:cubicBezTo>
                  <a:pt x="15709" y="11782"/>
                  <a:pt x="15709" y="15709"/>
                  <a:pt x="15709" y="15709"/>
                </a:cubicBezTo>
                <a:close/>
                <a:moveTo>
                  <a:pt x="16691" y="10800"/>
                </a:moveTo>
                <a:lnTo>
                  <a:pt x="4909" y="10800"/>
                </a:lnTo>
                <a:lnTo>
                  <a:pt x="4909" y="16691"/>
                </a:lnTo>
                <a:lnTo>
                  <a:pt x="16691" y="16691"/>
                </a:lnTo>
                <a:cubicBezTo>
                  <a:pt x="16691" y="16691"/>
                  <a:pt x="16691" y="10800"/>
                  <a:pt x="16691" y="10800"/>
                </a:cubicBezTo>
                <a:close/>
                <a:moveTo>
                  <a:pt x="11782" y="13745"/>
                </a:moveTo>
                <a:lnTo>
                  <a:pt x="9818" y="13745"/>
                </a:lnTo>
                <a:lnTo>
                  <a:pt x="9818" y="14727"/>
                </a:lnTo>
                <a:lnTo>
                  <a:pt x="11782" y="14727"/>
                </a:lnTo>
                <a:cubicBezTo>
                  <a:pt x="11782" y="14727"/>
                  <a:pt x="11782" y="13745"/>
                  <a:pt x="11782" y="13745"/>
                </a:cubicBezTo>
                <a:close/>
                <a:moveTo>
                  <a:pt x="18655" y="17673"/>
                </a:moveTo>
                <a:cubicBezTo>
                  <a:pt x="18655" y="18214"/>
                  <a:pt x="18214" y="18655"/>
                  <a:pt x="17673" y="18655"/>
                </a:cubicBezTo>
                <a:lnTo>
                  <a:pt x="3927" y="18655"/>
                </a:lnTo>
                <a:cubicBezTo>
                  <a:pt x="3385" y="18655"/>
                  <a:pt x="2945" y="18214"/>
                  <a:pt x="2945" y="17673"/>
                </a:cubicBezTo>
                <a:lnTo>
                  <a:pt x="2945" y="982"/>
                </a:lnTo>
                <a:lnTo>
                  <a:pt x="18655" y="982"/>
                </a:lnTo>
                <a:cubicBezTo>
                  <a:pt x="18655" y="982"/>
                  <a:pt x="18655" y="17673"/>
                  <a:pt x="18655" y="17673"/>
                </a:cubicBezTo>
                <a:close/>
                <a:moveTo>
                  <a:pt x="21109" y="0"/>
                </a:moveTo>
                <a:lnTo>
                  <a:pt x="491" y="0"/>
                </a:lnTo>
                <a:cubicBezTo>
                  <a:pt x="220" y="0"/>
                  <a:pt x="0" y="220"/>
                  <a:pt x="0" y="491"/>
                </a:cubicBezTo>
                <a:cubicBezTo>
                  <a:pt x="0" y="762"/>
                  <a:pt x="220" y="982"/>
                  <a:pt x="491" y="982"/>
                </a:cubicBezTo>
                <a:lnTo>
                  <a:pt x="1964" y="982"/>
                </a:lnTo>
                <a:lnTo>
                  <a:pt x="1964" y="17673"/>
                </a:lnTo>
                <a:cubicBezTo>
                  <a:pt x="1964" y="18757"/>
                  <a:pt x="2843" y="19636"/>
                  <a:pt x="3927" y="19636"/>
                </a:cubicBezTo>
                <a:lnTo>
                  <a:pt x="4909" y="19636"/>
                </a:lnTo>
                <a:lnTo>
                  <a:pt x="4909" y="21109"/>
                </a:lnTo>
                <a:cubicBezTo>
                  <a:pt x="4909" y="21380"/>
                  <a:pt x="5129" y="21600"/>
                  <a:pt x="5400" y="21600"/>
                </a:cubicBezTo>
                <a:cubicBezTo>
                  <a:pt x="5671" y="21600"/>
                  <a:pt x="5891" y="21380"/>
                  <a:pt x="5891" y="21109"/>
                </a:cubicBezTo>
                <a:lnTo>
                  <a:pt x="5891" y="19636"/>
                </a:lnTo>
                <a:lnTo>
                  <a:pt x="15709" y="19636"/>
                </a:lnTo>
                <a:lnTo>
                  <a:pt x="15709" y="21109"/>
                </a:lnTo>
                <a:cubicBezTo>
                  <a:pt x="15709" y="21380"/>
                  <a:pt x="15929" y="21600"/>
                  <a:pt x="16200" y="21600"/>
                </a:cubicBezTo>
                <a:cubicBezTo>
                  <a:pt x="16471" y="21600"/>
                  <a:pt x="16691" y="21380"/>
                  <a:pt x="16691" y="21109"/>
                </a:cubicBezTo>
                <a:lnTo>
                  <a:pt x="16691" y="19636"/>
                </a:lnTo>
                <a:lnTo>
                  <a:pt x="17673" y="19636"/>
                </a:lnTo>
                <a:cubicBezTo>
                  <a:pt x="18757" y="19636"/>
                  <a:pt x="19636" y="18757"/>
                  <a:pt x="19636" y="17673"/>
                </a:cubicBezTo>
                <a:lnTo>
                  <a:pt x="19636" y="982"/>
                </a:lnTo>
                <a:lnTo>
                  <a:pt x="21109" y="982"/>
                </a:lnTo>
                <a:cubicBezTo>
                  <a:pt x="21380" y="982"/>
                  <a:pt x="21600" y="762"/>
                  <a:pt x="21600" y="491"/>
                </a:cubicBezTo>
                <a:cubicBezTo>
                  <a:pt x="21600" y="220"/>
                  <a:pt x="21380" y="0"/>
                  <a:pt x="21109" y="0"/>
                </a:cubicBezTo>
                <a:moveTo>
                  <a:pt x="11782" y="5891"/>
                </a:moveTo>
                <a:lnTo>
                  <a:pt x="9818" y="5891"/>
                </a:lnTo>
                <a:lnTo>
                  <a:pt x="9818" y="6873"/>
                </a:lnTo>
                <a:lnTo>
                  <a:pt x="11782" y="6873"/>
                </a:lnTo>
                <a:cubicBezTo>
                  <a:pt x="11782" y="6873"/>
                  <a:pt x="11782" y="5891"/>
                  <a:pt x="11782" y="5891"/>
                </a:cubicBezTo>
                <a:close/>
                <a:moveTo>
                  <a:pt x="15709" y="7855"/>
                </a:moveTo>
                <a:lnTo>
                  <a:pt x="5891" y="7855"/>
                </a:lnTo>
                <a:lnTo>
                  <a:pt x="5891" y="3927"/>
                </a:lnTo>
                <a:lnTo>
                  <a:pt x="15709" y="3927"/>
                </a:lnTo>
                <a:cubicBezTo>
                  <a:pt x="15709" y="3927"/>
                  <a:pt x="15709" y="7855"/>
                  <a:pt x="15709" y="7855"/>
                </a:cubicBezTo>
                <a:close/>
                <a:moveTo>
                  <a:pt x="16691" y="2945"/>
                </a:moveTo>
                <a:lnTo>
                  <a:pt x="4909" y="2945"/>
                </a:lnTo>
                <a:lnTo>
                  <a:pt x="4909" y="8836"/>
                </a:lnTo>
                <a:lnTo>
                  <a:pt x="16691" y="8836"/>
                </a:lnTo>
                <a:cubicBezTo>
                  <a:pt x="16691" y="8836"/>
                  <a:pt x="16691" y="2945"/>
                  <a:pt x="16691" y="2945"/>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93" name="形状"/>
          <p:cNvSpPr/>
          <p:nvPr/>
        </p:nvSpPr>
        <p:spPr>
          <a:xfrm>
            <a:off x="4615273" y="46392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7673"/>
                </a:moveTo>
                <a:cubicBezTo>
                  <a:pt x="18655" y="18214"/>
                  <a:pt x="18214" y="18655"/>
                  <a:pt x="17673" y="18655"/>
                </a:cubicBezTo>
                <a:lnTo>
                  <a:pt x="3927" y="18655"/>
                </a:lnTo>
                <a:cubicBezTo>
                  <a:pt x="3385" y="18655"/>
                  <a:pt x="2945" y="18214"/>
                  <a:pt x="2945" y="17673"/>
                </a:cubicBezTo>
                <a:lnTo>
                  <a:pt x="2945" y="982"/>
                </a:lnTo>
                <a:lnTo>
                  <a:pt x="18655" y="982"/>
                </a:lnTo>
                <a:cubicBezTo>
                  <a:pt x="18655" y="982"/>
                  <a:pt x="18655" y="17673"/>
                  <a:pt x="18655" y="17673"/>
                </a:cubicBezTo>
                <a:close/>
                <a:moveTo>
                  <a:pt x="21109" y="0"/>
                </a:moveTo>
                <a:lnTo>
                  <a:pt x="491" y="0"/>
                </a:lnTo>
                <a:cubicBezTo>
                  <a:pt x="220" y="0"/>
                  <a:pt x="0" y="220"/>
                  <a:pt x="0" y="491"/>
                </a:cubicBezTo>
                <a:cubicBezTo>
                  <a:pt x="0" y="762"/>
                  <a:pt x="220" y="982"/>
                  <a:pt x="491" y="982"/>
                </a:cubicBezTo>
                <a:lnTo>
                  <a:pt x="1964" y="982"/>
                </a:lnTo>
                <a:lnTo>
                  <a:pt x="1964" y="17673"/>
                </a:lnTo>
                <a:cubicBezTo>
                  <a:pt x="1964" y="18757"/>
                  <a:pt x="2843" y="19636"/>
                  <a:pt x="3927" y="19636"/>
                </a:cubicBezTo>
                <a:lnTo>
                  <a:pt x="4909" y="19636"/>
                </a:lnTo>
                <a:lnTo>
                  <a:pt x="4909" y="21109"/>
                </a:lnTo>
                <a:cubicBezTo>
                  <a:pt x="4909" y="21380"/>
                  <a:pt x="5129" y="21600"/>
                  <a:pt x="5400" y="21600"/>
                </a:cubicBezTo>
                <a:cubicBezTo>
                  <a:pt x="5671" y="21600"/>
                  <a:pt x="5891" y="21380"/>
                  <a:pt x="5891" y="21109"/>
                </a:cubicBezTo>
                <a:lnTo>
                  <a:pt x="5891" y="19636"/>
                </a:lnTo>
                <a:lnTo>
                  <a:pt x="15709" y="19636"/>
                </a:lnTo>
                <a:lnTo>
                  <a:pt x="15709" y="21109"/>
                </a:lnTo>
                <a:cubicBezTo>
                  <a:pt x="15709" y="21380"/>
                  <a:pt x="15929" y="21600"/>
                  <a:pt x="16200" y="21600"/>
                </a:cubicBezTo>
                <a:cubicBezTo>
                  <a:pt x="16471" y="21600"/>
                  <a:pt x="16691" y="21380"/>
                  <a:pt x="16691" y="21109"/>
                </a:cubicBezTo>
                <a:lnTo>
                  <a:pt x="16691" y="19636"/>
                </a:lnTo>
                <a:lnTo>
                  <a:pt x="17673" y="19636"/>
                </a:lnTo>
                <a:cubicBezTo>
                  <a:pt x="18757" y="19636"/>
                  <a:pt x="19636" y="18757"/>
                  <a:pt x="19636" y="17673"/>
                </a:cubicBezTo>
                <a:lnTo>
                  <a:pt x="19636" y="982"/>
                </a:lnTo>
                <a:lnTo>
                  <a:pt x="21109" y="982"/>
                </a:lnTo>
                <a:cubicBezTo>
                  <a:pt x="21380" y="982"/>
                  <a:pt x="21600" y="762"/>
                  <a:pt x="21600" y="491"/>
                </a:cubicBezTo>
                <a:cubicBezTo>
                  <a:pt x="21600" y="220"/>
                  <a:pt x="21380" y="0"/>
                  <a:pt x="21109" y="0"/>
                </a:cubicBezTo>
                <a:moveTo>
                  <a:pt x="15709" y="10800"/>
                </a:moveTo>
                <a:lnTo>
                  <a:pt x="11782" y="10800"/>
                </a:lnTo>
                <a:lnTo>
                  <a:pt x="11782" y="9818"/>
                </a:lnTo>
                <a:lnTo>
                  <a:pt x="9818" y="9818"/>
                </a:lnTo>
                <a:lnTo>
                  <a:pt x="9818" y="10800"/>
                </a:lnTo>
                <a:lnTo>
                  <a:pt x="5891" y="10800"/>
                </a:lnTo>
                <a:lnTo>
                  <a:pt x="5891" y="8836"/>
                </a:lnTo>
                <a:lnTo>
                  <a:pt x="15709" y="8836"/>
                </a:lnTo>
                <a:cubicBezTo>
                  <a:pt x="15709" y="8836"/>
                  <a:pt x="15709" y="10800"/>
                  <a:pt x="15709" y="10800"/>
                </a:cubicBezTo>
                <a:close/>
                <a:moveTo>
                  <a:pt x="16691" y="7855"/>
                </a:moveTo>
                <a:lnTo>
                  <a:pt x="4909" y="7855"/>
                </a:lnTo>
                <a:lnTo>
                  <a:pt x="4909" y="11782"/>
                </a:lnTo>
                <a:lnTo>
                  <a:pt x="16691" y="11782"/>
                </a:lnTo>
                <a:cubicBezTo>
                  <a:pt x="16691" y="11782"/>
                  <a:pt x="16691" y="7855"/>
                  <a:pt x="16691" y="7855"/>
                </a:cubicBezTo>
                <a:close/>
                <a:moveTo>
                  <a:pt x="15709" y="15709"/>
                </a:moveTo>
                <a:lnTo>
                  <a:pt x="11782" y="15709"/>
                </a:lnTo>
                <a:lnTo>
                  <a:pt x="11782" y="14727"/>
                </a:lnTo>
                <a:lnTo>
                  <a:pt x="9818" y="14727"/>
                </a:lnTo>
                <a:lnTo>
                  <a:pt x="9818" y="15709"/>
                </a:lnTo>
                <a:lnTo>
                  <a:pt x="5891" y="15709"/>
                </a:lnTo>
                <a:lnTo>
                  <a:pt x="5891" y="13745"/>
                </a:lnTo>
                <a:lnTo>
                  <a:pt x="15709" y="13745"/>
                </a:lnTo>
                <a:cubicBezTo>
                  <a:pt x="15709" y="13745"/>
                  <a:pt x="15709" y="15709"/>
                  <a:pt x="15709" y="15709"/>
                </a:cubicBezTo>
                <a:close/>
                <a:moveTo>
                  <a:pt x="16691" y="12764"/>
                </a:moveTo>
                <a:lnTo>
                  <a:pt x="4909" y="12764"/>
                </a:lnTo>
                <a:lnTo>
                  <a:pt x="4909" y="16691"/>
                </a:lnTo>
                <a:lnTo>
                  <a:pt x="16691" y="16691"/>
                </a:lnTo>
                <a:cubicBezTo>
                  <a:pt x="16691" y="16691"/>
                  <a:pt x="16691" y="12764"/>
                  <a:pt x="16691" y="12764"/>
                </a:cubicBezTo>
                <a:close/>
                <a:moveTo>
                  <a:pt x="15709" y="5891"/>
                </a:moveTo>
                <a:lnTo>
                  <a:pt x="11782" y="5891"/>
                </a:lnTo>
                <a:lnTo>
                  <a:pt x="11782" y="4909"/>
                </a:lnTo>
                <a:lnTo>
                  <a:pt x="9818" y="4909"/>
                </a:lnTo>
                <a:lnTo>
                  <a:pt x="9818" y="5891"/>
                </a:lnTo>
                <a:lnTo>
                  <a:pt x="5891" y="5891"/>
                </a:lnTo>
                <a:lnTo>
                  <a:pt x="5891" y="3927"/>
                </a:lnTo>
                <a:lnTo>
                  <a:pt x="15709" y="3927"/>
                </a:lnTo>
                <a:cubicBezTo>
                  <a:pt x="15709" y="3927"/>
                  <a:pt x="15709" y="5891"/>
                  <a:pt x="15709" y="5891"/>
                </a:cubicBezTo>
                <a:close/>
                <a:moveTo>
                  <a:pt x="16691" y="2945"/>
                </a:moveTo>
                <a:lnTo>
                  <a:pt x="4909" y="2945"/>
                </a:lnTo>
                <a:lnTo>
                  <a:pt x="4909" y="6873"/>
                </a:lnTo>
                <a:lnTo>
                  <a:pt x="16691" y="6873"/>
                </a:lnTo>
                <a:cubicBezTo>
                  <a:pt x="16691" y="6873"/>
                  <a:pt x="16691" y="2945"/>
                  <a:pt x="16691" y="2945"/>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94" name="形状"/>
          <p:cNvSpPr/>
          <p:nvPr/>
        </p:nvSpPr>
        <p:spPr>
          <a:xfrm>
            <a:off x="5173928" y="4639224"/>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4800" y="13745"/>
                </a:moveTo>
                <a:lnTo>
                  <a:pt x="16800" y="13745"/>
                </a:lnTo>
                <a:lnTo>
                  <a:pt x="16800" y="17673"/>
                </a:lnTo>
                <a:lnTo>
                  <a:pt x="4800" y="17673"/>
                </a:lnTo>
                <a:cubicBezTo>
                  <a:pt x="4800" y="17673"/>
                  <a:pt x="4800" y="13745"/>
                  <a:pt x="4800" y="13745"/>
                </a:cubicBezTo>
                <a:close/>
                <a:moveTo>
                  <a:pt x="4800" y="8836"/>
                </a:moveTo>
                <a:lnTo>
                  <a:pt x="16800" y="8836"/>
                </a:lnTo>
                <a:lnTo>
                  <a:pt x="16800" y="12764"/>
                </a:lnTo>
                <a:lnTo>
                  <a:pt x="4800" y="12764"/>
                </a:lnTo>
                <a:cubicBezTo>
                  <a:pt x="4800" y="12764"/>
                  <a:pt x="4800" y="8836"/>
                  <a:pt x="4800" y="8836"/>
                </a:cubicBezTo>
                <a:close/>
                <a:moveTo>
                  <a:pt x="4800" y="3927"/>
                </a:moveTo>
                <a:lnTo>
                  <a:pt x="16800" y="3927"/>
                </a:lnTo>
                <a:lnTo>
                  <a:pt x="16800" y="7855"/>
                </a:lnTo>
                <a:lnTo>
                  <a:pt x="4800" y="7855"/>
                </a:lnTo>
                <a:cubicBezTo>
                  <a:pt x="4800" y="7855"/>
                  <a:pt x="4800" y="3927"/>
                  <a:pt x="4800" y="3927"/>
                </a:cubicBezTo>
                <a:close/>
                <a:moveTo>
                  <a:pt x="3600" y="18655"/>
                </a:moveTo>
                <a:lnTo>
                  <a:pt x="18000" y="18655"/>
                </a:lnTo>
                <a:lnTo>
                  <a:pt x="18000" y="2945"/>
                </a:lnTo>
                <a:lnTo>
                  <a:pt x="3600" y="2945"/>
                </a:lnTo>
                <a:cubicBezTo>
                  <a:pt x="3600" y="2945"/>
                  <a:pt x="3600" y="18655"/>
                  <a:pt x="3600" y="18655"/>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9600" y="16691"/>
                </a:moveTo>
                <a:lnTo>
                  <a:pt x="12000" y="16691"/>
                </a:lnTo>
                <a:lnTo>
                  <a:pt x="12000" y="15709"/>
                </a:lnTo>
                <a:lnTo>
                  <a:pt x="9600" y="15709"/>
                </a:lnTo>
                <a:cubicBezTo>
                  <a:pt x="9600" y="15709"/>
                  <a:pt x="9600" y="16691"/>
                  <a:pt x="9600" y="16691"/>
                </a:cubicBezTo>
                <a:close/>
                <a:moveTo>
                  <a:pt x="9600" y="6873"/>
                </a:moveTo>
                <a:lnTo>
                  <a:pt x="12000" y="6873"/>
                </a:lnTo>
                <a:lnTo>
                  <a:pt x="12000" y="5891"/>
                </a:lnTo>
                <a:lnTo>
                  <a:pt x="9600" y="5891"/>
                </a:lnTo>
                <a:cubicBezTo>
                  <a:pt x="9600" y="5891"/>
                  <a:pt x="9600" y="6873"/>
                  <a:pt x="9600" y="6873"/>
                </a:cubicBezTo>
                <a:close/>
                <a:moveTo>
                  <a:pt x="9600" y="11782"/>
                </a:moveTo>
                <a:lnTo>
                  <a:pt x="12000" y="11782"/>
                </a:lnTo>
                <a:lnTo>
                  <a:pt x="12000" y="10800"/>
                </a:lnTo>
                <a:lnTo>
                  <a:pt x="9600" y="10800"/>
                </a:lnTo>
                <a:cubicBezTo>
                  <a:pt x="9600" y="10800"/>
                  <a:pt x="9600" y="11782"/>
                  <a:pt x="9600" y="11782"/>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95" name="形状"/>
          <p:cNvSpPr/>
          <p:nvPr/>
        </p:nvSpPr>
        <p:spPr>
          <a:xfrm>
            <a:off x="5681795" y="46392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5"/>
                  <a:pt x="7532" y="13745"/>
                  <a:pt x="8345" y="13745"/>
                </a:cubicBezTo>
                <a:lnTo>
                  <a:pt x="9327" y="13745"/>
                </a:lnTo>
                <a:cubicBezTo>
                  <a:pt x="10140" y="13745"/>
                  <a:pt x="10800" y="14405"/>
                  <a:pt x="10800" y="15218"/>
                </a:cubicBezTo>
                <a:cubicBezTo>
                  <a:pt x="10800" y="16031"/>
                  <a:pt x="10140" y="16691"/>
                  <a:pt x="9327" y="16691"/>
                </a:cubicBezTo>
                <a:moveTo>
                  <a:pt x="15218" y="4418"/>
                </a:moveTo>
                <a:cubicBezTo>
                  <a:pt x="15192" y="4418"/>
                  <a:pt x="15170" y="4429"/>
                  <a:pt x="15145" y="4433"/>
                </a:cubicBezTo>
                <a:lnTo>
                  <a:pt x="15143" y="4424"/>
                </a:lnTo>
                <a:lnTo>
                  <a:pt x="11483" y="3967"/>
                </a:lnTo>
                <a:cubicBezTo>
                  <a:pt x="11424" y="3942"/>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6" y="8306"/>
                </a:lnTo>
                <a:cubicBezTo>
                  <a:pt x="15085" y="8332"/>
                  <a:pt x="15150" y="8345"/>
                  <a:pt x="15218" y="8345"/>
                </a:cubicBezTo>
                <a:cubicBezTo>
                  <a:pt x="15234" y="8345"/>
                  <a:pt x="15248" y="8338"/>
                  <a:pt x="15264" y="8336"/>
                </a:cubicBezTo>
                <a:lnTo>
                  <a:pt x="15293" y="8340"/>
                </a:lnTo>
                <a:lnTo>
                  <a:pt x="15292" y="8331"/>
                </a:lnTo>
                <a:cubicBezTo>
                  <a:pt x="15526" y="8294"/>
                  <a:pt x="15709" y="8100"/>
                  <a:pt x="15709" y="7855"/>
                </a:cubicBezTo>
                <a:lnTo>
                  <a:pt x="15709" y="4909"/>
                </a:lnTo>
                <a:cubicBezTo>
                  <a:pt x="15709" y="4638"/>
                  <a:pt x="15490" y="4418"/>
                  <a:pt x="15218" y="44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96" name="形状"/>
          <p:cNvSpPr/>
          <p:nvPr/>
        </p:nvSpPr>
        <p:spPr>
          <a:xfrm>
            <a:off x="882446" y="51724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6"/>
                  <a:pt x="7532" y="13745"/>
                  <a:pt x="8345" y="13745"/>
                </a:cubicBezTo>
                <a:lnTo>
                  <a:pt x="9327" y="13745"/>
                </a:lnTo>
                <a:cubicBezTo>
                  <a:pt x="10141" y="13745"/>
                  <a:pt x="10800" y="14406"/>
                  <a:pt x="10800" y="15218"/>
                </a:cubicBezTo>
                <a:cubicBezTo>
                  <a:pt x="10800" y="16031"/>
                  <a:pt x="10141" y="16691"/>
                  <a:pt x="9327" y="16691"/>
                </a:cubicBezTo>
                <a:moveTo>
                  <a:pt x="15218" y="4418"/>
                </a:moveTo>
                <a:cubicBezTo>
                  <a:pt x="15192" y="4418"/>
                  <a:pt x="15170" y="4429"/>
                  <a:pt x="15145" y="4433"/>
                </a:cubicBezTo>
                <a:lnTo>
                  <a:pt x="15144" y="4424"/>
                </a:lnTo>
                <a:lnTo>
                  <a:pt x="11483" y="3967"/>
                </a:lnTo>
                <a:cubicBezTo>
                  <a:pt x="11424" y="3941"/>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7" y="8307"/>
                </a:lnTo>
                <a:cubicBezTo>
                  <a:pt x="15085" y="8332"/>
                  <a:pt x="15150" y="8345"/>
                  <a:pt x="15218" y="8345"/>
                </a:cubicBezTo>
                <a:cubicBezTo>
                  <a:pt x="15234" y="8345"/>
                  <a:pt x="15248" y="8338"/>
                  <a:pt x="15264" y="8336"/>
                </a:cubicBezTo>
                <a:lnTo>
                  <a:pt x="15293" y="8340"/>
                </a:lnTo>
                <a:lnTo>
                  <a:pt x="15291" y="8331"/>
                </a:lnTo>
                <a:cubicBezTo>
                  <a:pt x="15526" y="8294"/>
                  <a:pt x="15709" y="8100"/>
                  <a:pt x="15709" y="7855"/>
                </a:cubicBezTo>
                <a:lnTo>
                  <a:pt x="15709" y="4909"/>
                </a:lnTo>
                <a:cubicBezTo>
                  <a:pt x="15709" y="4638"/>
                  <a:pt x="15489" y="4418"/>
                  <a:pt x="15218"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8"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97" name="形状"/>
          <p:cNvSpPr/>
          <p:nvPr/>
        </p:nvSpPr>
        <p:spPr>
          <a:xfrm>
            <a:off x="1415707" y="51724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673" y="7318"/>
                </a:moveTo>
                <a:lnTo>
                  <a:pt x="14727" y="6949"/>
                </a:lnTo>
                <a:lnTo>
                  <a:pt x="14727" y="4956"/>
                </a:lnTo>
                <a:lnTo>
                  <a:pt x="17673" y="5324"/>
                </a:lnTo>
                <a:cubicBezTo>
                  <a:pt x="17673" y="5324"/>
                  <a:pt x="17673" y="7318"/>
                  <a:pt x="17673" y="7318"/>
                </a:cubicBezTo>
                <a:close/>
                <a:moveTo>
                  <a:pt x="12273" y="16691"/>
                </a:moveTo>
                <a:lnTo>
                  <a:pt x="11291" y="16691"/>
                </a:lnTo>
                <a:cubicBezTo>
                  <a:pt x="10477" y="16691"/>
                  <a:pt x="9818" y="16031"/>
                  <a:pt x="9818" y="15218"/>
                </a:cubicBezTo>
                <a:cubicBezTo>
                  <a:pt x="9818" y="14406"/>
                  <a:pt x="10477" y="13745"/>
                  <a:pt x="11291" y="13745"/>
                </a:cubicBezTo>
                <a:lnTo>
                  <a:pt x="12273" y="13745"/>
                </a:lnTo>
                <a:cubicBezTo>
                  <a:pt x="13086" y="13745"/>
                  <a:pt x="13745" y="14406"/>
                  <a:pt x="13745" y="15218"/>
                </a:cubicBezTo>
                <a:cubicBezTo>
                  <a:pt x="13745" y="16031"/>
                  <a:pt x="13086" y="16691"/>
                  <a:pt x="12273" y="16691"/>
                </a:cubicBezTo>
                <a:moveTo>
                  <a:pt x="18164" y="4418"/>
                </a:moveTo>
                <a:cubicBezTo>
                  <a:pt x="18138" y="4418"/>
                  <a:pt x="18115" y="4429"/>
                  <a:pt x="18091" y="4433"/>
                </a:cubicBezTo>
                <a:lnTo>
                  <a:pt x="18089" y="4424"/>
                </a:lnTo>
                <a:lnTo>
                  <a:pt x="14428" y="3967"/>
                </a:lnTo>
                <a:cubicBezTo>
                  <a:pt x="14369" y="3941"/>
                  <a:pt x="14305" y="3927"/>
                  <a:pt x="14236" y="3927"/>
                </a:cubicBezTo>
                <a:cubicBezTo>
                  <a:pt x="14220" y="3927"/>
                  <a:pt x="14206" y="3935"/>
                  <a:pt x="14191" y="3937"/>
                </a:cubicBezTo>
                <a:lnTo>
                  <a:pt x="14162" y="3933"/>
                </a:lnTo>
                <a:lnTo>
                  <a:pt x="14163" y="3942"/>
                </a:lnTo>
                <a:cubicBezTo>
                  <a:pt x="13929" y="3979"/>
                  <a:pt x="13745" y="4173"/>
                  <a:pt x="13745" y="4418"/>
                </a:cubicBezTo>
                <a:lnTo>
                  <a:pt x="13745" y="13266"/>
                </a:lnTo>
                <a:cubicBezTo>
                  <a:pt x="13335" y="12955"/>
                  <a:pt x="12828" y="12764"/>
                  <a:pt x="12273" y="12764"/>
                </a:cubicBezTo>
                <a:lnTo>
                  <a:pt x="11291" y="12764"/>
                </a:lnTo>
                <a:cubicBezTo>
                  <a:pt x="9935" y="12764"/>
                  <a:pt x="8836" y="13862"/>
                  <a:pt x="8836" y="15218"/>
                </a:cubicBezTo>
                <a:cubicBezTo>
                  <a:pt x="8836" y="16574"/>
                  <a:pt x="9935" y="17673"/>
                  <a:pt x="11291" y="17673"/>
                </a:cubicBezTo>
                <a:lnTo>
                  <a:pt x="12273" y="17673"/>
                </a:lnTo>
                <a:cubicBezTo>
                  <a:pt x="13629" y="17673"/>
                  <a:pt x="14727" y="16574"/>
                  <a:pt x="14727" y="15218"/>
                </a:cubicBezTo>
                <a:lnTo>
                  <a:pt x="14727" y="7901"/>
                </a:lnTo>
                <a:lnTo>
                  <a:pt x="17972" y="8307"/>
                </a:lnTo>
                <a:cubicBezTo>
                  <a:pt x="18031" y="8332"/>
                  <a:pt x="18095" y="8345"/>
                  <a:pt x="18164" y="8345"/>
                </a:cubicBezTo>
                <a:cubicBezTo>
                  <a:pt x="18180" y="8345"/>
                  <a:pt x="18194" y="8338"/>
                  <a:pt x="18210" y="8336"/>
                </a:cubicBezTo>
                <a:lnTo>
                  <a:pt x="18238" y="8340"/>
                </a:lnTo>
                <a:lnTo>
                  <a:pt x="18237" y="8331"/>
                </a:lnTo>
                <a:cubicBezTo>
                  <a:pt x="18471" y="8294"/>
                  <a:pt x="18655" y="8100"/>
                  <a:pt x="18655" y="7855"/>
                </a:cubicBezTo>
                <a:lnTo>
                  <a:pt x="18655" y="4909"/>
                </a:lnTo>
                <a:cubicBezTo>
                  <a:pt x="18655" y="4638"/>
                  <a:pt x="18434" y="4418"/>
                  <a:pt x="18164" y="4418"/>
                </a:cubicBezTo>
                <a:moveTo>
                  <a:pt x="10800" y="10309"/>
                </a:moveTo>
                <a:cubicBezTo>
                  <a:pt x="10800" y="10038"/>
                  <a:pt x="10580" y="9818"/>
                  <a:pt x="10309" y="9818"/>
                </a:cubicBezTo>
                <a:lnTo>
                  <a:pt x="4418" y="9818"/>
                </a:lnTo>
                <a:cubicBezTo>
                  <a:pt x="4147" y="9818"/>
                  <a:pt x="3927" y="10038"/>
                  <a:pt x="3927" y="10309"/>
                </a:cubicBezTo>
                <a:cubicBezTo>
                  <a:pt x="3927" y="10580"/>
                  <a:pt x="4147" y="10800"/>
                  <a:pt x="4418" y="10800"/>
                </a:cubicBezTo>
                <a:lnTo>
                  <a:pt x="10309" y="10800"/>
                </a:lnTo>
                <a:cubicBezTo>
                  <a:pt x="10580" y="10800"/>
                  <a:pt x="10800" y="10580"/>
                  <a:pt x="10800" y="10309"/>
                </a:cubicBezTo>
                <a:moveTo>
                  <a:pt x="4418" y="6873"/>
                </a:moveTo>
                <a:lnTo>
                  <a:pt x="10309" y="6873"/>
                </a:lnTo>
                <a:cubicBezTo>
                  <a:pt x="10580" y="6873"/>
                  <a:pt x="10800" y="6653"/>
                  <a:pt x="10800" y="6382"/>
                </a:cubicBezTo>
                <a:cubicBezTo>
                  <a:pt x="10800" y="6110"/>
                  <a:pt x="10580" y="5891"/>
                  <a:pt x="10309" y="5891"/>
                </a:cubicBezTo>
                <a:lnTo>
                  <a:pt x="4418" y="5891"/>
                </a:lnTo>
                <a:cubicBezTo>
                  <a:pt x="4147" y="5891"/>
                  <a:pt x="3927" y="6110"/>
                  <a:pt x="3927" y="6382"/>
                </a:cubicBezTo>
                <a:cubicBezTo>
                  <a:pt x="3927" y="6653"/>
                  <a:pt x="4147" y="6873"/>
                  <a:pt x="4418" y="6873"/>
                </a:cubicBezTo>
                <a:moveTo>
                  <a:pt x="4418" y="8836"/>
                </a:moveTo>
                <a:lnTo>
                  <a:pt x="10309" y="8836"/>
                </a:lnTo>
                <a:cubicBezTo>
                  <a:pt x="10580" y="8836"/>
                  <a:pt x="10800" y="8617"/>
                  <a:pt x="10800" y="8345"/>
                </a:cubicBezTo>
                <a:cubicBezTo>
                  <a:pt x="10800" y="8074"/>
                  <a:pt x="10580" y="7855"/>
                  <a:pt x="10309" y="7855"/>
                </a:cubicBezTo>
                <a:lnTo>
                  <a:pt x="4418" y="7855"/>
                </a:lnTo>
                <a:cubicBezTo>
                  <a:pt x="4147" y="7855"/>
                  <a:pt x="3927" y="8074"/>
                  <a:pt x="3927" y="8345"/>
                </a:cubicBezTo>
                <a:cubicBezTo>
                  <a:pt x="3927" y="8617"/>
                  <a:pt x="4147" y="8836"/>
                  <a:pt x="4418" y="8836"/>
                </a:cubicBezTo>
                <a:moveTo>
                  <a:pt x="20618" y="19636"/>
                </a:moveTo>
                <a:cubicBezTo>
                  <a:pt x="20618" y="20179"/>
                  <a:pt x="20178"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8"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98" name="形状"/>
          <p:cNvSpPr/>
          <p:nvPr/>
        </p:nvSpPr>
        <p:spPr>
          <a:xfrm>
            <a:off x="1948968" y="51724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691" y="5988"/>
                </a:moveTo>
                <a:lnTo>
                  <a:pt x="8836" y="7734"/>
                </a:lnTo>
                <a:lnTo>
                  <a:pt x="8836" y="5794"/>
                </a:lnTo>
                <a:lnTo>
                  <a:pt x="16691" y="4048"/>
                </a:lnTo>
                <a:cubicBezTo>
                  <a:pt x="16691" y="4048"/>
                  <a:pt x="16691" y="5988"/>
                  <a:pt x="16691" y="5988"/>
                </a:cubicBezTo>
                <a:close/>
                <a:moveTo>
                  <a:pt x="15218" y="15709"/>
                </a:moveTo>
                <a:lnTo>
                  <a:pt x="14236" y="15709"/>
                </a:lnTo>
                <a:cubicBezTo>
                  <a:pt x="13423" y="15709"/>
                  <a:pt x="12764" y="15050"/>
                  <a:pt x="12764" y="14236"/>
                </a:cubicBezTo>
                <a:cubicBezTo>
                  <a:pt x="12764" y="13423"/>
                  <a:pt x="13423" y="12764"/>
                  <a:pt x="14236" y="12764"/>
                </a:cubicBezTo>
                <a:lnTo>
                  <a:pt x="15218" y="12764"/>
                </a:lnTo>
                <a:cubicBezTo>
                  <a:pt x="16032" y="12764"/>
                  <a:pt x="16691" y="13423"/>
                  <a:pt x="16691" y="14236"/>
                </a:cubicBezTo>
                <a:cubicBezTo>
                  <a:pt x="16691" y="15050"/>
                  <a:pt x="16032" y="15709"/>
                  <a:pt x="15218" y="15709"/>
                </a:cubicBezTo>
                <a:moveTo>
                  <a:pt x="6382" y="17673"/>
                </a:moveTo>
                <a:lnTo>
                  <a:pt x="5400" y="17673"/>
                </a:lnTo>
                <a:cubicBezTo>
                  <a:pt x="4586" y="17673"/>
                  <a:pt x="3927" y="17014"/>
                  <a:pt x="3927" y="16200"/>
                </a:cubicBezTo>
                <a:cubicBezTo>
                  <a:pt x="3927" y="15387"/>
                  <a:pt x="4586" y="14727"/>
                  <a:pt x="5400" y="14727"/>
                </a:cubicBezTo>
                <a:lnTo>
                  <a:pt x="6382" y="14727"/>
                </a:lnTo>
                <a:cubicBezTo>
                  <a:pt x="7195" y="14727"/>
                  <a:pt x="7855" y="15387"/>
                  <a:pt x="7855" y="16200"/>
                </a:cubicBezTo>
                <a:cubicBezTo>
                  <a:pt x="7855" y="17014"/>
                  <a:pt x="7195" y="17673"/>
                  <a:pt x="6382" y="17673"/>
                </a:cubicBezTo>
                <a:moveTo>
                  <a:pt x="17182" y="2945"/>
                </a:moveTo>
                <a:cubicBezTo>
                  <a:pt x="17148" y="2945"/>
                  <a:pt x="17119" y="2958"/>
                  <a:pt x="17088" y="2965"/>
                </a:cubicBezTo>
                <a:lnTo>
                  <a:pt x="17086" y="2955"/>
                </a:lnTo>
                <a:lnTo>
                  <a:pt x="8249" y="4919"/>
                </a:lnTo>
                <a:lnTo>
                  <a:pt x="8251" y="4928"/>
                </a:lnTo>
                <a:cubicBezTo>
                  <a:pt x="8027" y="4973"/>
                  <a:pt x="7855" y="5162"/>
                  <a:pt x="7855" y="5400"/>
                </a:cubicBezTo>
                <a:lnTo>
                  <a:pt x="7855" y="14248"/>
                </a:lnTo>
                <a:cubicBezTo>
                  <a:pt x="7444" y="13937"/>
                  <a:pt x="6937" y="13745"/>
                  <a:pt x="6382" y="13745"/>
                </a:cubicBezTo>
                <a:lnTo>
                  <a:pt x="5400" y="13745"/>
                </a:lnTo>
                <a:cubicBezTo>
                  <a:pt x="4044" y="13745"/>
                  <a:pt x="2945" y="14844"/>
                  <a:pt x="2945" y="16200"/>
                </a:cubicBezTo>
                <a:cubicBezTo>
                  <a:pt x="2945" y="17556"/>
                  <a:pt x="4044" y="18655"/>
                  <a:pt x="5400" y="18655"/>
                </a:cubicBezTo>
                <a:lnTo>
                  <a:pt x="6382" y="18655"/>
                </a:lnTo>
                <a:cubicBezTo>
                  <a:pt x="7737" y="18655"/>
                  <a:pt x="8836" y="17556"/>
                  <a:pt x="8836" y="16200"/>
                </a:cubicBezTo>
                <a:lnTo>
                  <a:pt x="8836" y="8739"/>
                </a:lnTo>
                <a:lnTo>
                  <a:pt x="16691" y="6994"/>
                </a:lnTo>
                <a:lnTo>
                  <a:pt x="16691" y="12284"/>
                </a:lnTo>
                <a:cubicBezTo>
                  <a:pt x="16280" y="11974"/>
                  <a:pt x="15773" y="11782"/>
                  <a:pt x="15218" y="11782"/>
                </a:cubicBezTo>
                <a:lnTo>
                  <a:pt x="14236" y="11782"/>
                </a:lnTo>
                <a:cubicBezTo>
                  <a:pt x="12881" y="11782"/>
                  <a:pt x="11782" y="12881"/>
                  <a:pt x="11782" y="14236"/>
                </a:cubicBezTo>
                <a:cubicBezTo>
                  <a:pt x="11782" y="15592"/>
                  <a:pt x="12881" y="16691"/>
                  <a:pt x="14236" y="16691"/>
                </a:cubicBezTo>
                <a:lnTo>
                  <a:pt x="15218" y="16691"/>
                </a:lnTo>
                <a:cubicBezTo>
                  <a:pt x="16573" y="16691"/>
                  <a:pt x="17673" y="15592"/>
                  <a:pt x="17673" y="14236"/>
                </a:cubicBezTo>
                <a:lnTo>
                  <a:pt x="17673" y="3436"/>
                </a:lnTo>
                <a:cubicBezTo>
                  <a:pt x="17673" y="3165"/>
                  <a:pt x="17453" y="2945"/>
                  <a:pt x="17182" y="29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799" name="形状"/>
          <p:cNvSpPr/>
          <p:nvPr/>
        </p:nvSpPr>
        <p:spPr>
          <a:xfrm>
            <a:off x="2482229" y="518518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474" y="6862"/>
                </a:moveTo>
                <a:lnTo>
                  <a:pt x="18121" y="9450"/>
                </a:lnTo>
                <a:lnTo>
                  <a:pt x="17427" y="8686"/>
                </a:lnTo>
                <a:lnTo>
                  <a:pt x="19780" y="6098"/>
                </a:lnTo>
                <a:cubicBezTo>
                  <a:pt x="19869" y="6000"/>
                  <a:pt x="19992" y="5940"/>
                  <a:pt x="20127" y="5940"/>
                </a:cubicBezTo>
                <a:cubicBezTo>
                  <a:pt x="20398" y="5940"/>
                  <a:pt x="20618" y="6182"/>
                  <a:pt x="20618" y="6480"/>
                </a:cubicBezTo>
                <a:cubicBezTo>
                  <a:pt x="20618" y="6629"/>
                  <a:pt x="20563" y="6764"/>
                  <a:pt x="20474" y="6862"/>
                </a:cubicBezTo>
                <a:moveTo>
                  <a:pt x="21600" y="6480"/>
                </a:moveTo>
                <a:cubicBezTo>
                  <a:pt x="21600" y="5586"/>
                  <a:pt x="20941" y="4860"/>
                  <a:pt x="20127" y="4860"/>
                </a:cubicBezTo>
                <a:cubicBezTo>
                  <a:pt x="19720" y="4860"/>
                  <a:pt x="19352" y="5041"/>
                  <a:pt x="19086" y="5335"/>
                </a:cubicBezTo>
                <a:lnTo>
                  <a:pt x="6813" y="18835"/>
                </a:lnTo>
                <a:cubicBezTo>
                  <a:pt x="6547" y="19128"/>
                  <a:pt x="6382" y="19533"/>
                  <a:pt x="6382" y="19980"/>
                </a:cubicBezTo>
                <a:cubicBezTo>
                  <a:pt x="6382" y="20874"/>
                  <a:pt x="7041" y="21600"/>
                  <a:pt x="7855" y="21600"/>
                </a:cubicBezTo>
                <a:cubicBezTo>
                  <a:pt x="8262" y="21600"/>
                  <a:pt x="8630" y="21419"/>
                  <a:pt x="8896" y="21125"/>
                </a:cubicBezTo>
                <a:lnTo>
                  <a:pt x="21169" y="7625"/>
                </a:lnTo>
                <a:cubicBezTo>
                  <a:pt x="21435" y="7332"/>
                  <a:pt x="21600" y="6927"/>
                  <a:pt x="21600" y="6480"/>
                </a:cubicBezTo>
                <a:moveTo>
                  <a:pt x="20127" y="14040"/>
                </a:moveTo>
                <a:lnTo>
                  <a:pt x="18655" y="14040"/>
                </a:lnTo>
                <a:lnTo>
                  <a:pt x="18655" y="11918"/>
                </a:lnTo>
                <a:lnTo>
                  <a:pt x="15744" y="15120"/>
                </a:lnTo>
                <a:lnTo>
                  <a:pt x="20127" y="15120"/>
                </a:lnTo>
                <a:cubicBezTo>
                  <a:pt x="20398" y="15120"/>
                  <a:pt x="20618" y="15362"/>
                  <a:pt x="20618" y="15660"/>
                </a:cubicBezTo>
                <a:cubicBezTo>
                  <a:pt x="20618" y="15958"/>
                  <a:pt x="20398" y="16200"/>
                  <a:pt x="20127" y="16200"/>
                </a:cubicBezTo>
                <a:lnTo>
                  <a:pt x="14762" y="16200"/>
                </a:lnTo>
                <a:lnTo>
                  <a:pt x="13780" y="17280"/>
                </a:lnTo>
                <a:lnTo>
                  <a:pt x="20127" y="17280"/>
                </a:lnTo>
                <a:cubicBezTo>
                  <a:pt x="20941" y="17280"/>
                  <a:pt x="21600" y="16554"/>
                  <a:pt x="21600" y="15660"/>
                </a:cubicBezTo>
                <a:cubicBezTo>
                  <a:pt x="21600" y="14766"/>
                  <a:pt x="20941" y="14040"/>
                  <a:pt x="20127" y="14040"/>
                </a:cubicBezTo>
                <a:moveTo>
                  <a:pt x="7820" y="16200"/>
                </a:moveTo>
                <a:lnTo>
                  <a:pt x="1473" y="16200"/>
                </a:lnTo>
                <a:cubicBezTo>
                  <a:pt x="1202" y="16200"/>
                  <a:pt x="982" y="15958"/>
                  <a:pt x="982" y="15660"/>
                </a:cubicBezTo>
                <a:cubicBezTo>
                  <a:pt x="982" y="15362"/>
                  <a:pt x="1202" y="15120"/>
                  <a:pt x="1473" y="15120"/>
                </a:cubicBezTo>
                <a:lnTo>
                  <a:pt x="8802" y="15120"/>
                </a:lnTo>
                <a:lnTo>
                  <a:pt x="12729" y="10800"/>
                </a:lnTo>
                <a:lnTo>
                  <a:pt x="3927" y="10800"/>
                </a:lnTo>
                <a:lnTo>
                  <a:pt x="3927" y="1080"/>
                </a:lnTo>
                <a:lnTo>
                  <a:pt x="17673" y="1080"/>
                </a:lnTo>
                <a:lnTo>
                  <a:pt x="17673" y="5362"/>
                </a:lnTo>
                <a:lnTo>
                  <a:pt x="18655" y="4282"/>
                </a:lnTo>
                <a:lnTo>
                  <a:pt x="18655" y="540"/>
                </a:lnTo>
                <a:cubicBezTo>
                  <a:pt x="18655" y="242"/>
                  <a:pt x="18434" y="0"/>
                  <a:pt x="18164" y="0"/>
                </a:cubicBezTo>
                <a:lnTo>
                  <a:pt x="3436" y="0"/>
                </a:lnTo>
                <a:cubicBezTo>
                  <a:pt x="3166" y="0"/>
                  <a:pt x="2945" y="242"/>
                  <a:pt x="2945" y="540"/>
                </a:cubicBezTo>
                <a:lnTo>
                  <a:pt x="2945" y="14040"/>
                </a:lnTo>
                <a:lnTo>
                  <a:pt x="1473" y="14040"/>
                </a:lnTo>
                <a:cubicBezTo>
                  <a:pt x="659" y="14040"/>
                  <a:pt x="0" y="14766"/>
                  <a:pt x="0" y="15660"/>
                </a:cubicBezTo>
                <a:cubicBezTo>
                  <a:pt x="0" y="16554"/>
                  <a:pt x="659" y="17280"/>
                  <a:pt x="1473" y="17280"/>
                </a:cubicBezTo>
                <a:lnTo>
                  <a:pt x="6838" y="17280"/>
                </a:lnTo>
                <a:cubicBezTo>
                  <a:pt x="6838" y="17280"/>
                  <a:pt x="7820" y="16200"/>
                  <a:pt x="7820" y="1620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00" name="形状"/>
          <p:cNvSpPr/>
          <p:nvPr/>
        </p:nvSpPr>
        <p:spPr>
          <a:xfrm>
            <a:off x="3015490" y="5248665"/>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9236" y="19413"/>
                </a:moveTo>
                <a:lnTo>
                  <a:pt x="13945" y="13593"/>
                </a:lnTo>
                <a:cubicBezTo>
                  <a:pt x="14130" y="12747"/>
                  <a:pt x="14236" y="11802"/>
                  <a:pt x="14236" y="10800"/>
                </a:cubicBezTo>
                <a:cubicBezTo>
                  <a:pt x="14236" y="9799"/>
                  <a:pt x="14130" y="8854"/>
                  <a:pt x="13945" y="8007"/>
                </a:cubicBezTo>
                <a:lnTo>
                  <a:pt x="19236" y="2187"/>
                </a:lnTo>
                <a:cubicBezTo>
                  <a:pt x="20007" y="2465"/>
                  <a:pt x="20618" y="6209"/>
                  <a:pt x="20618" y="10800"/>
                </a:cubicBezTo>
                <a:cubicBezTo>
                  <a:pt x="20618" y="15392"/>
                  <a:pt x="20007" y="19136"/>
                  <a:pt x="19236" y="19413"/>
                </a:cubicBezTo>
                <a:moveTo>
                  <a:pt x="11291" y="15120"/>
                </a:moveTo>
                <a:lnTo>
                  <a:pt x="10309" y="15120"/>
                </a:lnTo>
                <a:cubicBezTo>
                  <a:pt x="9225" y="15120"/>
                  <a:pt x="8345" y="13186"/>
                  <a:pt x="8345" y="10800"/>
                </a:cubicBezTo>
                <a:cubicBezTo>
                  <a:pt x="8345" y="8414"/>
                  <a:pt x="9225" y="6480"/>
                  <a:pt x="10309" y="6480"/>
                </a:cubicBezTo>
                <a:lnTo>
                  <a:pt x="11291" y="6480"/>
                </a:lnTo>
                <a:cubicBezTo>
                  <a:pt x="12375" y="6480"/>
                  <a:pt x="13255" y="8414"/>
                  <a:pt x="13255" y="10800"/>
                </a:cubicBezTo>
                <a:cubicBezTo>
                  <a:pt x="13255" y="13186"/>
                  <a:pt x="12375" y="15120"/>
                  <a:pt x="11291" y="15120"/>
                </a:cubicBezTo>
                <a:moveTo>
                  <a:pt x="7654" y="13593"/>
                </a:moveTo>
                <a:lnTo>
                  <a:pt x="2363" y="19413"/>
                </a:lnTo>
                <a:cubicBezTo>
                  <a:pt x="1593" y="19135"/>
                  <a:pt x="982" y="15391"/>
                  <a:pt x="982" y="10800"/>
                </a:cubicBezTo>
                <a:cubicBezTo>
                  <a:pt x="982" y="6209"/>
                  <a:pt x="1593" y="2465"/>
                  <a:pt x="2363" y="2187"/>
                </a:cubicBezTo>
                <a:lnTo>
                  <a:pt x="7654" y="8007"/>
                </a:lnTo>
                <a:cubicBezTo>
                  <a:pt x="7470" y="8854"/>
                  <a:pt x="7364" y="9799"/>
                  <a:pt x="7364" y="10800"/>
                </a:cubicBezTo>
                <a:cubicBezTo>
                  <a:pt x="7364" y="11802"/>
                  <a:pt x="7470" y="12747"/>
                  <a:pt x="7654" y="13593"/>
                </a:cubicBezTo>
                <a:moveTo>
                  <a:pt x="19145" y="0"/>
                </a:moveTo>
                <a:cubicBezTo>
                  <a:pt x="19066" y="0"/>
                  <a:pt x="18994" y="51"/>
                  <a:pt x="18928" y="124"/>
                </a:cubicBezTo>
                <a:lnTo>
                  <a:pt x="18925" y="114"/>
                </a:lnTo>
                <a:lnTo>
                  <a:pt x="13374" y="6221"/>
                </a:lnTo>
                <a:cubicBezTo>
                  <a:pt x="12841" y="5047"/>
                  <a:pt x="12105" y="4320"/>
                  <a:pt x="11291" y="4320"/>
                </a:cubicBezTo>
                <a:lnTo>
                  <a:pt x="10309" y="4320"/>
                </a:lnTo>
                <a:cubicBezTo>
                  <a:pt x="9495" y="4320"/>
                  <a:pt x="8758" y="5047"/>
                  <a:pt x="8225" y="6221"/>
                </a:cubicBezTo>
                <a:lnTo>
                  <a:pt x="2674" y="114"/>
                </a:lnTo>
                <a:lnTo>
                  <a:pt x="2671" y="124"/>
                </a:lnTo>
                <a:cubicBezTo>
                  <a:pt x="2606" y="51"/>
                  <a:pt x="2534" y="0"/>
                  <a:pt x="2455" y="0"/>
                </a:cubicBezTo>
                <a:cubicBezTo>
                  <a:pt x="1099" y="0"/>
                  <a:pt x="0" y="4835"/>
                  <a:pt x="0" y="10800"/>
                </a:cubicBezTo>
                <a:cubicBezTo>
                  <a:pt x="0" y="16765"/>
                  <a:pt x="1099" y="21600"/>
                  <a:pt x="2455" y="21600"/>
                </a:cubicBezTo>
                <a:cubicBezTo>
                  <a:pt x="2534" y="21600"/>
                  <a:pt x="2605" y="21549"/>
                  <a:pt x="2671" y="21477"/>
                </a:cubicBezTo>
                <a:lnTo>
                  <a:pt x="2674" y="21486"/>
                </a:lnTo>
                <a:lnTo>
                  <a:pt x="8225" y="15379"/>
                </a:lnTo>
                <a:cubicBezTo>
                  <a:pt x="8758" y="16554"/>
                  <a:pt x="9495" y="17280"/>
                  <a:pt x="10309" y="17280"/>
                </a:cubicBezTo>
                <a:lnTo>
                  <a:pt x="11291" y="17280"/>
                </a:lnTo>
                <a:cubicBezTo>
                  <a:pt x="12105" y="17280"/>
                  <a:pt x="12842" y="16554"/>
                  <a:pt x="13375" y="15379"/>
                </a:cubicBezTo>
                <a:lnTo>
                  <a:pt x="18940" y="21501"/>
                </a:lnTo>
                <a:lnTo>
                  <a:pt x="18941" y="21496"/>
                </a:lnTo>
                <a:cubicBezTo>
                  <a:pt x="19003" y="21560"/>
                  <a:pt x="19072" y="21600"/>
                  <a:pt x="19145" y="21600"/>
                </a:cubicBezTo>
                <a:cubicBezTo>
                  <a:pt x="20501" y="21600"/>
                  <a:pt x="21600" y="16765"/>
                  <a:pt x="21600" y="10800"/>
                </a:cubicBezTo>
                <a:cubicBezTo>
                  <a:pt x="21600" y="4835"/>
                  <a:pt x="20501" y="0"/>
                  <a:pt x="19145"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01" name="形状"/>
          <p:cNvSpPr/>
          <p:nvPr/>
        </p:nvSpPr>
        <p:spPr>
          <a:xfrm>
            <a:off x="3637628" y="5172485"/>
            <a:ext cx="101575"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364"/>
                </a:moveTo>
                <a:lnTo>
                  <a:pt x="2804" y="17041"/>
                </a:lnTo>
                <a:lnTo>
                  <a:pt x="9142" y="5518"/>
                </a:lnTo>
                <a:lnTo>
                  <a:pt x="9803" y="5724"/>
                </a:lnTo>
                <a:cubicBezTo>
                  <a:pt x="9859" y="5747"/>
                  <a:pt x="9925" y="5764"/>
                  <a:pt x="9991" y="5783"/>
                </a:cubicBezTo>
                <a:lnTo>
                  <a:pt x="10130" y="5826"/>
                </a:lnTo>
                <a:lnTo>
                  <a:pt x="10141" y="5820"/>
                </a:lnTo>
                <a:cubicBezTo>
                  <a:pt x="10339" y="5861"/>
                  <a:pt x="10555" y="5891"/>
                  <a:pt x="10800" y="5891"/>
                </a:cubicBezTo>
                <a:cubicBezTo>
                  <a:pt x="11045" y="5891"/>
                  <a:pt x="11261" y="5861"/>
                  <a:pt x="11459" y="5820"/>
                </a:cubicBezTo>
                <a:lnTo>
                  <a:pt x="11470" y="5826"/>
                </a:lnTo>
                <a:lnTo>
                  <a:pt x="11609" y="5783"/>
                </a:lnTo>
                <a:cubicBezTo>
                  <a:pt x="11675" y="5764"/>
                  <a:pt x="11741" y="5747"/>
                  <a:pt x="11797" y="5724"/>
                </a:cubicBezTo>
                <a:lnTo>
                  <a:pt x="12457" y="5518"/>
                </a:lnTo>
                <a:lnTo>
                  <a:pt x="14283" y="8836"/>
                </a:lnTo>
                <a:lnTo>
                  <a:pt x="10800" y="8836"/>
                </a:lnTo>
                <a:cubicBezTo>
                  <a:pt x="10054" y="8836"/>
                  <a:pt x="9450" y="9056"/>
                  <a:pt x="9450" y="9327"/>
                </a:cubicBezTo>
                <a:cubicBezTo>
                  <a:pt x="9450" y="9599"/>
                  <a:pt x="10054" y="9818"/>
                  <a:pt x="10800" y="9818"/>
                </a:cubicBezTo>
                <a:lnTo>
                  <a:pt x="14824" y="9818"/>
                </a:lnTo>
                <a:lnTo>
                  <a:pt x="18796" y="17041"/>
                </a:lnTo>
                <a:cubicBezTo>
                  <a:pt x="18796" y="17041"/>
                  <a:pt x="10800" y="20364"/>
                  <a:pt x="10800" y="20364"/>
                </a:cubicBezTo>
                <a:close/>
                <a:moveTo>
                  <a:pt x="2776" y="2264"/>
                </a:moveTo>
                <a:cubicBezTo>
                  <a:pt x="3291" y="1541"/>
                  <a:pt x="6683" y="982"/>
                  <a:pt x="10800" y="982"/>
                </a:cubicBezTo>
                <a:cubicBezTo>
                  <a:pt x="14917" y="982"/>
                  <a:pt x="18308" y="1541"/>
                  <a:pt x="18825" y="2264"/>
                </a:cubicBezTo>
                <a:lnTo>
                  <a:pt x="10800" y="4765"/>
                </a:lnTo>
                <a:cubicBezTo>
                  <a:pt x="10800" y="4765"/>
                  <a:pt x="2776" y="2264"/>
                  <a:pt x="2776" y="2264"/>
                </a:cubicBezTo>
                <a:close/>
                <a:moveTo>
                  <a:pt x="21551" y="17094"/>
                </a:moveTo>
                <a:lnTo>
                  <a:pt x="21578" y="17093"/>
                </a:lnTo>
                <a:lnTo>
                  <a:pt x="17575" y="9818"/>
                </a:lnTo>
                <a:lnTo>
                  <a:pt x="18900" y="9818"/>
                </a:lnTo>
                <a:cubicBezTo>
                  <a:pt x="19646" y="9818"/>
                  <a:pt x="20250" y="9599"/>
                  <a:pt x="20250" y="9327"/>
                </a:cubicBezTo>
                <a:cubicBezTo>
                  <a:pt x="20250" y="9056"/>
                  <a:pt x="19646" y="8836"/>
                  <a:pt x="18900" y="8836"/>
                </a:cubicBezTo>
                <a:lnTo>
                  <a:pt x="17036" y="8836"/>
                </a:lnTo>
                <a:lnTo>
                  <a:pt x="14828" y="4820"/>
                </a:lnTo>
                <a:lnTo>
                  <a:pt x="14801" y="4822"/>
                </a:lnTo>
                <a:cubicBezTo>
                  <a:pt x="14795" y="4812"/>
                  <a:pt x="14792" y="4803"/>
                  <a:pt x="14785" y="4793"/>
                </a:cubicBezTo>
                <a:lnTo>
                  <a:pt x="20920" y="2881"/>
                </a:lnTo>
                <a:lnTo>
                  <a:pt x="20909" y="2874"/>
                </a:lnTo>
                <a:cubicBezTo>
                  <a:pt x="21315" y="2789"/>
                  <a:pt x="21600" y="2637"/>
                  <a:pt x="21600" y="2455"/>
                </a:cubicBezTo>
                <a:cubicBezTo>
                  <a:pt x="21600" y="1099"/>
                  <a:pt x="16764" y="0"/>
                  <a:pt x="10800" y="0"/>
                </a:cubicBezTo>
                <a:cubicBezTo>
                  <a:pt x="4836" y="0"/>
                  <a:pt x="0" y="1099"/>
                  <a:pt x="0" y="2455"/>
                </a:cubicBezTo>
                <a:cubicBezTo>
                  <a:pt x="0" y="2637"/>
                  <a:pt x="285" y="2789"/>
                  <a:pt x="691" y="2874"/>
                </a:cubicBezTo>
                <a:lnTo>
                  <a:pt x="680" y="2881"/>
                </a:lnTo>
                <a:lnTo>
                  <a:pt x="6815" y="4793"/>
                </a:lnTo>
                <a:cubicBezTo>
                  <a:pt x="6808" y="4802"/>
                  <a:pt x="6805" y="4812"/>
                  <a:pt x="6799" y="4822"/>
                </a:cubicBezTo>
                <a:lnTo>
                  <a:pt x="6772" y="4820"/>
                </a:lnTo>
                <a:lnTo>
                  <a:pt x="22" y="17093"/>
                </a:lnTo>
                <a:lnTo>
                  <a:pt x="49" y="17094"/>
                </a:lnTo>
                <a:cubicBezTo>
                  <a:pt x="34" y="17123"/>
                  <a:pt x="0" y="17151"/>
                  <a:pt x="0" y="17182"/>
                </a:cubicBezTo>
                <a:cubicBezTo>
                  <a:pt x="0" y="17306"/>
                  <a:pt x="137" y="17416"/>
                  <a:pt x="345" y="17502"/>
                </a:cubicBezTo>
                <a:lnTo>
                  <a:pt x="335" y="17505"/>
                </a:lnTo>
                <a:lnTo>
                  <a:pt x="9785" y="21432"/>
                </a:lnTo>
                <a:lnTo>
                  <a:pt x="9795" y="21429"/>
                </a:lnTo>
                <a:cubicBezTo>
                  <a:pt x="10041" y="21532"/>
                  <a:pt x="10394" y="21600"/>
                  <a:pt x="10800" y="21600"/>
                </a:cubicBezTo>
                <a:cubicBezTo>
                  <a:pt x="11206" y="21600"/>
                  <a:pt x="11557" y="21532"/>
                  <a:pt x="11805" y="21429"/>
                </a:cubicBezTo>
                <a:lnTo>
                  <a:pt x="11815" y="21432"/>
                </a:lnTo>
                <a:lnTo>
                  <a:pt x="21265" y="17505"/>
                </a:lnTo>
                <a:lnTo>
                  <a:pt x="21255" y="17502"/>
                </a:lnTo>
                <a:cubicBezTo>
                  <a:pt x="21463" y="17416"/>
                  <a:pt x="21600" y="17306"/>
                  <a:pt x="21600" y="17182"/>
                </a:cubicBezTo>
                <a:cubicBezTo>
                  <a:pt x="21600" y="17151"/>
                  <a:pt x="21566" y="17123"/>
                  <a:pt x="21551" y="1709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02" name="形状"/>
          <p:cNvSpPr/>
          <p:nvPr/>
        </p:nvSpPr>
        <p:spPr>
          <a:xfrm>
            <a:off x="4082012" y="5210575"/>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309" y="9450"/>
                </a:moveTo>
                <a:lnTo>
                  <a:pt x="9140" y="9450"/>
                </a:lnTo>
                <a:lnTo>
                  <a:pt x="8293" y="7123"/>
                </a:lnTo>
                <a:lnTo>
                  <a:pt x="8289" y="7126"/>
                </a:lnTo>
                <a:cubicBezTo>
                  <a:pt x="8208" y="6906"/>
                  <a:pt x="8046" y="6750"/>
                  <a:pt x="7855" y="6750"/>
                </a:cubicBezTo>
                <a:cubicBezTo>
                  <a:pt x="7663" y="6750"/>
                  <a:pt x="7501" y="6906"/>
                  <a:pt x="7420" y="7126"/>
                </a:cubicBezTo>
                <a:lnTo>
                  <a:pt x="7415" y="7123"/>
                </a:lnTo>
                <a:lnTo>
                  <a:pt x="6569" y="9450"/>
                </a:lnTo>
                <a:lnTo>
                  <a:pt x="5400" y="9450"/>
                </a:lnTo>
                <a:cubicBezTo>
                  <a:pt x="5129" y="9450"/>
                  <a:pt x="4909" y="9752"/>
                  <a:pt x="4909" y="10125"/>
                </a:cubicBezTo>
                <a:cubicBezTo>
                  <a:pt x="4909" y="10571"/>
                  <a:pt x="5128" y="10687"/>
                  <a:pt x="5128" y="10687"/>
                </a:cubicBezTo>
                <a:lnTo>
                  <a:pt x="6405" y="11857"/>
                </a:lnTo>
                <a:lnTo>
                  <a:pt x="5914" y="14014"/>
                </a:lnTo>
                <a:cubicBezTo>
                  <a:pt x="5905" y="14067"/>
                  <a:pt x="5891" y="14118"/>
                  <a:pt x="5891" y="14175"/>
                </a:cubicBezTo>
                <a:cubicBezTo>
                  <a:pt x="5891" y="14548"/>
                  <a:pt x="6110" y="14850"/>
                  <a:pt x="6382" y="14850"/>
                </a:cubicBezTo>
                <a:cubicBezTo>
                  <a:pt x="6483" y="14850"/>
                  <a:pt x="6574" y="14801"/>
                  <a:pt x="6650" y="14727"/>
                </a:cubicBezTo>
                <a:lnTo>
                  <a:pt x="7855" y="13636"/>
                </a:lnTo>
                <a:lnTo>
                  <a:pt x="9055" y="14737"/>
                </a:lnTo>
                <a:cubicBezTo>
                  <a:pt x="9055" y="14737"/>
                  <a:pt x="9127" y="14850"/>
                  <a:pt x="9327" y="14850"/>
                </a:cubicBezTo>
                <a:cubicBezTo>
                  <a:pt x="9599" y="14850"/>
                  <a:pt x="9818" y="14548"/>
                  <a:pt x="9818" y="14175"/>
                </a:cubicBezTo>
                <a:cubicBezTo>
                  <a:pt x="9818" y="14117"/>
                  <a:pt x="9798" y="14070"/>
                  <a:pt x="9787" y="14017"/>
                </a:cubicBezTo>
                <a:lnTo>
                  <a:pt x="9304" y="11857"/>
                </a:lnTo>
                <a:lnTo>
                  <a:pt x="10581" y="10687"/>
                </a:lnTo>
                <a:cubicBezTo>
                  <a:pt x="10581" y="10687"/>
                  <a:pt x="10800" y="10571"/>
                  <a:pt x="10800" y="10125"/>
                </a:cubicBezTo>
                <a:cubicBezTo>
                  <a:pt x="10800" y="9752"/>
                  <a:pt x="10580" y="9450"/>
                  <a:pt x="10309" y="9450"/>
                </a:cubicBezTo>
                <a:moveTo>
                  <a:pt x="13255" y="11475"/>
                </a:moveTo>
                <a:lnTo>
                  <a:pt x="15218" y="11475"/>
                </a:lnTo>
                <a:cubicBezTo>
                  <a:pt x="15490" y="11475"/>
                  <a:pt x="15709" y="11173"/>
                  <a:pt x="15709" y="10800"/>
                </a:cubicBezTo>
                <a:cubicBezTo>
                  <a:pt x="15709" y="10427"/>
                  <a:pt x="15490" y="10125"/>
                  <a:pt x="15218" y="10125"/>
                </a:cubicBezTo>
                <a:lnTo>
                  <a:pt x="13255" y="10125"/>
                </a:lnTo>
                <a:cubicBezTo>
                  <a:pt x="12983" y="10125"/>
                  <a:pt x="12764" y="10427"/>
                  <a:pt x="12764" y="10800"/>
                </a:cubicBezTo>
                <a:cubicBezTo>
                  <a:pt x="12764" y="11173"/>
                  <a:pt x="12983" y="11475"/>
                  <a:pt x="13255" y="11475"/>
                </a:cubicBezTo>
                <a:moveTo>
                  <a:pt x="16200" y="12150"/>
                </a:moveTo>
                <a:lnTo>
                  <a:pt x="13255" y="12150"/>
                </a:lnTo>
                <a:cubicBezTo>
                  <a:pt x="12983" y="12150"/>
                  <a:pt x="12764" y="12452"/>
                  <a:pt x="12764" y="12825"/>
                </a:cubicBezTo>
                <a:cubicBezTo>
                  <a:pt x="12764" y="13198"/>
                  <a:pt x="12983" y="13500"/>
                  <a:pt x="13255" y="13500"/>
                </a:cubicBezTo>
                <a:lnTo>
                  <a:pt x="16200" y="13500"/>
                </a:lnTo>
                <a:cubicBezTo>
                  <a:pt x="16471" y="13500"/>
                  <a:pt x="16691" y="13198"/>
                  <a:pt x="16691" y="12825"/>
                </a:cubicBezTo>
                <a:cubicBezTo>
                  <a:pt x="16691" y="12452"/>
                  <a:pt x="16471" y="12150"/>
                  <a:pt x="16200" y="12150"/>
                </a:cubicBezTo>
                <a:moveTo>
                  <a:pt x="20618" y="14768"/>
                </a:moveTo>
                <a:lnTo>
                  <a:pt x="20618" y="17550"/>
                </a:lnTo>
                <a:lnTo>
                  <a:pt x="982" y="17550"/>
                </a:lnTo>
                <a:lnTo>
                  <a:pt x="982" y="14768"/>
                </a:lnTo>
                <a:cubicBezTo>
                  <a:pt x="2102" y="14393"/>
                  <a:pt x="2945" y="12759"/>
                  <a:pt x="2945" y="10800"/>
                </a:cubicBezTo>
                <a:cubicBezTo>
                  <a:pt x="2945" y="8841"/>
                  <a:pt x="2102" y="7207"/>
                  <a:pt x="982" y="6832"/>
                </a:cubicBezTo>
                <a:lnTo>
                  <a:pt x="982" y="4050"/>
                </a:lnTo>
                <a:lnTo>
                  <a:pt x="20618" y="4050"/>
                </a:lnTo>
                <a:lnTo>
                  <a:pt x="20618" y="6832"/>
                </a:lnTo>
                <a:cubicBezTo>
                  <a:pt x="19498" y="7207"/>
                  <a:pt x="18655" y="8841"/>
                  <a:pt x="18655" y="10800"/>
                </a:cubicBezTo>
                <a:cubicBezTo>
                  <a:pt x="18655" y="12759"/>
                  <a:pt x="19498" y="14393"/>
                  <a:pt x="20618" y="14768"/>
                </a:cubicBezTo>
                <a:moveTo>
                  <a:pt x="20618" y="20250"/>
                </a:moveTo>
                <a:lnTo>
                  <a:pt x="18655" y="20250"/>
                </a:lnTo>
                <a:lnTo>
                  <a:pt x="18655" y="18900"/>
                </a:lnTo>
                <a:lnTo>
                  <a:pt x="20618" y="18900"/>
                </a:lnTo>
                <a:cubicBezTo>
                  <a:pt x="20618" y="18900"/>
                  <a:pt x="20618" y="20250"/>
                  <a:pt x="20618" y="20250"/>
                </a:cubicBezTo>
                <a:close/>
                <a:moveTo>
                  <a:pt x="17673" y="20250"/>
                </a:moveTo>
                <a:lnTo>
                  <a:pt x="982" y="20250"/>
                </a:lnTo>
                <a:lnTo>
                  <a:pt x="982" y="18900"/>
                </a:lnTo>
                <a:lnTo>
                  <a:pt x="17673" y="18900"/>
                </a:lnTo>
                <a:cubicBezTo>
                  <a:pt x="17673" y="18900"/>
                  <a:pt x="17673" y="20250"/>
                  <a:pt x="17673" y="20250"/>
                </a:cubicBezTo>
                <a:close/>
                <a:moveTo>
                  <a:pt x="982" y="1350"/>
                </a:moveTo>
                <a:lnTo>
                  <a:pt x="17673" y="1350"/>
                </a:lnTo>
                <a:lnTo>
                  <a:pt x="17673" y="2700"/>
                </a:lnTo>
                <a:lnTo>
                  <a:pt x="982" y="2700"/>
                </a:lnTo>
                <a:cubicBezTo>
                  <a:pt x="982" y="2700"/>
                  <a:pt x="982" y="1350"/>
                  <a:pt x="982" y="1350"/>
                </a:cubicBezTo>
                <a:close/>
                <a:moveTo>
                  <a:pt x="18655" y="1350"/>
                </a:moveTo>
                <a:lnTo>
                  <a:pt x="20618" y="1350"/>
                </a:lnTo>
                <a:lnTo>
                  <a:pt x="20618" y="2700"/>
                </a:lnTo>
                <a:lnTo>
                  <a:pt x="18655" y="2700"/>
                </a:lnTo>
                <a:cubicBezTo>
                  <a:pt x="18655" y="2700"/>
                  <a:pt x="18655" y="1350"/>
                  <a:pt x="18655" y="1350"/>
                </a:cubicBezTo>
                <a:close/>
                <a:moveTo>
                  <a:pt x="21109" y="8100"/>
                </a:moveTo>
                <a:cubicBezTo>
                  <a:pt x="21380" y="8100"/>
                  <a:pt x="21600" y="7798"/>
                  <a:pt x="21600" y="7425"/>
                </a:cubicBezTo>
                <a:lnTo>
                  <a:pt x="21600" y="1350"/>
                </a:lnTo>
                <a:cubicBezTo>
                  <a:pt x="21600" y="605"/>
                  <a:pt x="21160" y="0"/>
                  <a:pt x="20618" y="0"/>
                </a:cubicBezTo>
                <a:lnTo>
                  <a:pt x="982" y="0"/>
                </a:lnTo>
                <a:cubicBezTo>
                  <a:pt x="439" y="0"/>
                  <a:pt x="0" y="605"/>
                  <a:pt x="0" y="1350"/>
                </a:cubicBezTo>
                <a:lnTo>
                  <a:pt x="0" y="7425"/>
                </a:lnTo>
                <a:cubicBezTo>
                  <a:pt x="0" y="7798"/>
                  <a:pt x="220" y="8100"/>
                  <a:pt x="491" y="8100"/>
                </a:cubicBezTo>
                <a:cubicBezTo>
                  <a:pt x="1304" y="8100"/>
                  <a:pt x="1964" y="9309"/>
                  <a:pt x="1964" y="10800"/>
                </a:cubicBezTo>
                <a:cubicBezTo>
                  <a:pt x="1964" y="12291"/>
                  <a:pt x="1304" y="13500"/>
                  <a:pt x="491" y="13500"/>
                </a:cubicBezTo>
                <a:cubicBezTo>
                  <a:pt x="220" y="13500"/>
                  <a:pt x="0" y="13802"/>
                  <a:pt x="0" y="14175"/>
                </a:cubicBezTo>
                <a:lnTo>
                  <a:pt x="0" y="20250"/>
                </a:lnTo>
                <a:cubicBezTo>
                  <a:pt x="0" y="20995"/>
                  <a:pt x="439" y="21600"/>
                  <a:pt x="982" y="21600"/>
                </a:cubicBezTo>
                <a:lnTo>
                  <a:pt x="20618" y="21600"/>
                </a:lnTo>
                <a:cubicBezTo>
                  <a:pt x="21160" y="21600"/>
                  <a:pt x="21600" y="20995"/>
                  <a:pt x="21600" y="20250"/>
                </a:cubicBezTo>
                <a:lnTo>
                  <a:pt x="21600" y="14175"/>
                </a:lnTo>
                <a:cubicBezTo>
                  <a:pt x="21600" y="13802"/>
                  <a:pt x="21380" y="13500"/>
                  <a:pt x="21109" y="13500"/>
                </a:cubicBezTo>
                <a:cubicBezTo>
                  <a:pt x="20296" y="13500"/>
                  <a:pt x="19636" y="12291"/>
                  <a:pt x="19636" y="10800"/>
                </a:cubicBezTo>
                <a:cubicBezTo>
                  <a:pt x="19636" y="9309"/>
                  <a:pt x="20296" y="8100"/>
                  <a:pt x="21109" y="8100"/>
                </a:cubicBezTo>
                <a:moveTo>
                  <a:pt x="16200" y="8100"/>
                </a:moveTo>
                <a:lnTo>
                  <a:pt x="13255" y="8100"/>
                </a:lnTo>
                <a:cubicBezTo>
                  <a:pt x="12983" y="8100"/>
                  <a:pt x="12764" y="8402"/>
                  <a:pt x="12764" y="8775"/>
                </a:cubicBezTo>
                <a:cubicBezTo>
                  <a:pt x="12764" y="9148"/>
                  <a:pt x="12983" y="9450"/>
                  <a:pt x="13255" y="9450"/>
                </a:cubicBezTo>
                <a:lnTo>
                  <a:pt x="16200" y="9450"/>
                </a:lnTo>
                <a:cubicBezTo>
                  <a:pt x="16471" y="9450"/>
                  <a:pt x="16691" y="9148"/>
                  <a:pt x="16691" y="8775"/>
                </a:cubicBezTo>
                <a:cubicBezTo>
                  <a:pt x="16691" y="8402"/>
                  <a:pt x="16471" y="8100"/>
                  <a:pt x="16200" y="81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03" name="形状"/>
          <p:cNvSpPr/>
          <p:nvPr/>
        </p:nvSpPr>
        <p:spPr>
          <a:xfrm>
            <a:off x="4615273" y="5197878"/>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11291" y="12000"/>
                </a:moveTo>
                <a:lnTo>
                  <a:pt x="13255" y="12000"/>
                </a:lnTo>
                <a:cubicBezTo>
                  <a:pt x="13526" y="12000"/>
                  <a:pt x="13745" y="11732"/>
                  <a:pt x="13745" y="11400"/>
                </a:cubicBezTo>
                <a:cubicBezTo>
                  <a:pt x="13745" y="11068"/>
                  <a:pt x="13526" y="10800"/>
                  <a:pt x="13255" y="10800"/>
                </a:cubicBezTo>
                <a:lnTo>
                  <a:pt x="11291" y="10800"/>
                </a:lnTo>
                <a:cubicBezTo>
                  <a:pt x="11020" y="10800"/>
                  <a:pt x="10800" y="11068"/>
                  <a:pt x="10800" y="11400"/>
                </a:cubicBezTo>
                <a:cubicBezTo>
                  <a:pt x="10800" y="11732"/>
                  <a:pt x="11020" y="12000"/>
                  <a:pt x="11291" y="12000"/>
                </a:cubicBezTo>
                <a:moveTo>
                  <a:pt x="11291" y="13800"/>
                </a:moveTo>
                <a:lnTo>
                  <a:pt x="12273" y="13800"/>
                </a:lnTo>
                <a:cubicBezTo>
                  <a:pt x="12544" y="13800"/>
                  <a:pt x="12764" y="13532"/>
                  <a:pt x="12764" y="13200"/>
                </a:cubicBezTo>
                <a:cubicBezTo>
                  <a:pt x="12764" y="12868"/>
                  <a:pt x="12544" y="12600"/>
                  <a:pt x="12273" y="12600"/>
                </a:cubicBezTo>
                <a:lnTo>
                  <a:pt x="11291" y="12600"/>
                </a:lnTo>
                <a:cubicBezTo>
                  <a:pt x="11020" y="12600"/>
                  <a:pt x="10800" y="12868"/>
                  <a:pt x="10800" y="13200"/>
                </a:cubicBezTo>
                <a:cubicBezTo>
                  <a:pt x="10800" y="13532"/>
                  <a:pt x="11020" y="13800"/>
                  <a:pt x="11291" y="13800"/>
                </a:cubicBezTo>
                <a:moveTo>
                  <a:pt x="11291" y="15600"/>
                </a:moveTo>
                <a:lnTo>
                  <a:pt x="13255" y="15600"/>
                </a:lnTo>
                <a:cubicBezTo>
                  <a:pt x="13526" y="15600"/>
                  <a:pt x="13745" y="15332"/>
                  <a:pt x="13745" y="15000"/>
                </a:cubicBezTo>
                <a:cubicBezTo>
                  <a:pt x="13745" y="14668"/>
                  <a:pt x="13526" y="14400"/>
                  <a:pt x="13255" y="14400"/>
                </a:cubicBezTo>
                <a:lnTo>
                  <a:pt x="11291" y="14400"/>
                </a:lnTo>
                <a:cubicBezTo>
                  <a:pt x="11020" y="14400"/>
                  <a:pt x="10800" y="14668"/>
                  <a:pt x="10800" y="15000"/>
                </a:cubicBezTo>
                <a:cubicBezTo>
                  <a:pt x="10800" y="15332"/>
                  <a:pt x="11020" y="15600"/>
                  <a:pt x="11291" y="15600"/>
                </a:cubicBezTo>
                <a:moveTo>
                  <a:pt x="20618" y="0"/>
                </a:moveTo>
                <a:lnTo>
                  <a:pt x="3927" y="0"/>
                </a:lnTo>
                <a:cubicBezTo>
                  <a:pt x="3385" y="0"/>
                  <a:pt x="2945" y="538"/>
                  <a:pt x="2945" y="1200"/>
                </a:cubicBezTo>
                <a:lnTo>
                  <a:pt x="2945" y="3000"/>
                </a:lnTo>
                <a:cubicBezTo>
                  <a:pt x="2945" y="3332"/>
                  <a:pt x="3165" y="3600"/>
                  <a:pt x="3436" y="3600"/>
                </a:cubicBezTo>
                <a:cubicBezTo>
                  <a:pt x="3708" y="3600"/>
                  <a:pt x="3927" y="3332"/>
                  <a:pt x="3927" y="3000"/>
                </a:cubicBezTo>
                <a:lnTo>
                  <a:pt x="3927" y="1200"/>
                </a:lnTo>
                <a:lnTo>
                  <a:pt x="20618" y="1200"/>
                </a:lnTo>
                <a:lnTo>
                  <a:pt x="20618" y="15600"/>
                </a:lnTo>
                <a:lnTo>
                  <a:pt x="20127" y="15600"/>
                </a:lnTo>
                <a:cubicBezTo>
                  <a:pt x="19856" y="15600"/>
                  <a:pt x="19636" y="15868"/>
                  <a:pt x="19636" y="16200"/>
                </a:cubicBezTo>
                <a:cubicBezTo>
                  <a:pt x="19636" y="16532"/>
                  <a:pt x="19856" y="16800"/>
                  <a:pt x="20127" y="16800"/>
                </a:cubicBezTo>
                <a:lnTo>
                  <a:pt x="20618" y="16800"/>
                </a:lnTo>
                <a:cubicBezTo>
                  <a:pt x="21160" y="16800"/>
                  <a:pt x="21600" y="16263"/>
                  <a:pt x="21600" y="15600"/>
                </a:cubicBezTo>
                <a:lnTo>
                  <a:pt x="21600" y="1200"/>
                </a:lnTo>
                <a:cubicBezTo>
                  <a:pt x="21600" y="538"/>
                  <a:pt x="21160" y="0"/>
                  <a:pt x="20618" y="0"/>
                </a:cubicBezTo>
                <a:moveTo>
                  <a:pt x="5091" y="13116"/>
                </a:moveTo>
                <a:lnTo>
                  <a:pt x="6156" y="13983"/>
                </a:lnTo>
                <a:lnTo>
                  <a:pt x="5747" y="15581"/>
                </a:lnTo>
                <a:cubicBezTo>
                  <a:pt x="5738" y="15620"/>
                  <a:pt x="5727" y="15657"/>
                  <a:pt x="5727" y="15700"/>
                </a:cubicBezTo>
                <a:cubicBezTo>
                  <a:pt x="5727" y="15976"/>
                  <a:pt x="5911" y="16200"/>
                  <a:pt x="6136" y="16200"/>
                </a:cubicBezTo>
                <a:cubicBezTo>
                  <a:pt x="6221" y="16200"/>
                  <a:pt x="6296" y="16164"/>
                  <a:pt x="6360" y="16110"/>
                </a:cubicBezTo>
                <a:lnTo>
                  <a:pt x="7364" y="15301"/>
                </a:lnTo>
                <a:lnTo>
                  <a:pt x="8364" y="16116"/>
                </a:lnTo>
                <a:cubicBezTo>
                  <a:pt x="8364" y="16116"/>
                  <a:pt x="8424" y="16200"/>
                  <a:pt x="8591" y="16200"/>
                </a:cubicBezTo>
                <a:cubicBezTo>
                  <a:pt x="8817" y="16200"/>
                  <a:pt x="9000" y="15976"/>
                  <a:pt x="9000" y="15700"/>
                </a:cubicBezTo>
                <a:cubicBezTo>
                  <a:pt x="9000" y="15657"/>
                  <a:pt x="8983" y="15622"/>
                  <a:pt x="8974" y="15583"/>
                </a:cubicBezTo>
                <a:lnTo>
                  <a:pt x="8572" y="13983"/>
                </a:lnTo>
                <a:lnTo>
                  <a:pt x="9636" y="13116"/>
                </a:lnTo>
                <a:cubicBezTo>
                  <a:pt x="9636" y="13116"/>
                  <a:pt x="9818" y="13030"/>
                  <a:pt x="9818" y="12700"/>
                </a:cubicBezTo>
                <a:cubicBezTo>
                  <a:pt x="9818" y="12424"/>
                  <a:pt x="9635" y="12200"/>
                  <a:pt x="9409" y="12200"/>
                </a:cubicBezTo>
                <a:lnTo>
                  <a:pt x="8435" y="12200"/>
                </a:lnTo>
                <a:lnTo>
                  <a:pt x="7730" y="10477"/>
                </a:lnTo>
                <a:lnTo>
                  <a:pt x="7726" y="10479"/>
                </a:lnTo>
                <a:cubicBezTo>
                  <a:pt x="7658" y="10315"/>
                  <a:pt x="7524" y="10200"/>
                  <a:pt x="7364" y="10200"/>
                </a:cubicBezTo>
                <a:cubicBezTo>
                  <a:pt x="7204" y="10200"/>
                  <a:pt x="7069" y="10315"/>
                  <a:pt x="7001" y="10479"/>
                </a:cubicBezTo>
                <a:lnTo>
                  <a:pt x="6998" y="10477"/>
                </a:lnTo>
                <a:lnTo>
                  <a:pt x="6293" y="12200"/>
                </a:lnTo>
                <a:lnTo>
                  <a:pt x="5319" y="12200"/>
                </a:lnTo>
                <a:cubicBezTo>
                  <a:pt x="5092" y="12200"/>
                  <a:pt x="4909" y="12424"/>
                  <a:pt x="4909" y="12700"/>
                </a:cubicBezTo>
                <a:cubicBezTo>
                  <a:pt x="4909" y="13030"/>
                  <a:pt x="5091" y="13116"/>
                  <a:pt x="5091" y="13116"/>
                </a:cubicBezTo>
                <a:moveTo>
                  <a:pt x="17673" y="7200"/>
                </a:moveTo>
                <a:lnTo>
                  <a:pt x="16691" y="7200"/>
                </a:lnTo>
                <a:lnTo>
                  <a:pt x="16691" y="6000"/>
                </a:lnTo>
                <a:lnTo>
                  <a:pt x="17673" y="6000"/>
                </a:lnTo>
                <a:cubicBezTo>
                  <a:pt x="17673" y="6000"/>
                  <a:pt x="17673" y="7200"/>
                  <a:pt x="17673" y="7200"/>
                </a:cubicBezTo>
                <a:close/>
                <a:moveTo>
                  <a:pt x="17673" y="10947"/>
                </a:moveTo>
                <a:cubicBezTo>
                  <a:pt x="17102" y="11278"/>
                  <a:pt x="16691" y="12157"/>
                  <a:pt x="16691" y="13200"/>
                </a:cubicBezTo>
                <a:cubicBezTo>
                  <a:pt x="16691" y="14244"/>
                  <a:pt x="17102" y="15122"/>
                  <a:pt x="17673" y="15453"/>
                </a:cubicBezTo>
                <a:lnTo>
                  <a:pt x="17673" y="18000"/>
                </a:lnTo>
                <a:lnTo>
                  <a:pt x="982" y="18000"/>
                </a:lnTo>
                <a:lnTo>
                  <a:pt x="982" y="15453"/>
                </a:lnTo>
                <a:cubicBezTo>
                  <a:pt x="1552" y="15122"/>
                  <a:pt x="1964" y="14244"/>
                  <a:pt x="1964" y="13200"/>
                </a:cubicBezTo>
                <a:cubicBezTo>
                  <a:pt x="1964" y="12157"/>
                  <a:pt x="1552" y="11278"/>
                  <a:pt x="982" y="10947"/>
                </a:cubicBezTo>
                <a:lnTo>
                  <a:pt x="982" y="8400"/>
                </a:lnTo>
                <a:lnTo>
                  <a:pt x="17673" y="8400"/>
                </a:lnTo>
                <a:cubicBezTo>
                  <a:pt x="17673" y="8400"/>
                  <a:pt x="17673" y="10947"/>
                  <a:pt x="17673" y="10947"/>
                </a:cubicBezTo>
                <a:close/>
                <a:moveTo>
                  <a:pt x="17673" y="20400"/>
                </a:moveTo>
                <a:lnTo>
                  <a:pt x="16691" y="20400"/>
                </a:lnTo>
                <a:lnTo>
                  <a:pt x="16691" y="19200"/>
                </a:lnTo>
                <a:lnTo>
                  <a:pt x="17673" y="19200"/>
                </a:lnTo>
                <a:cubicBezTo>
                  <a:pt x="17673" y="19200"/>
                  <a:pt x="17673" y="20400"/>
                  <a:pt x="17673" y="20400"/>
                </a:cubicBezTo>
                <a:close/>
                <a:moveTo>
                  <a:pt x="15709" y="20400"/>
                </a:moveTo>
                <a:lnTo>
                  <a:pt x="982" y="20400"/>
                </a:lnTo>
                <a:lnTo>
                  <a:pt x="982" y="19200"/>
                </a:lnTo>
                <a:lnTo>
                  <a:pt x="15709" y="19200"/>
                </a:lnTo>
                <a:cubicBezTo>
                  <a:pt x="15709" y="19200"/>
                  <a:pt x="15709" y="20400"/>
                  <a:pt x="15709" y="20400"/>
                </a:cubicBezTo>
                <a:close/>
                <a:moveTo>
                  <a:pt x="982" y="6000"/>
                </a:moveTo>
                <a:lnTo>
                  <a:pt x="15709" y="6000"/>
                </a:lnTo>
                <a:lnTo>
                  <a:pt x="15709" y="7200"/>
                </a:lnTo>
                <a:lnTo>
                  <a:pt x="982" y="7200"/>
                </a:lnTo>
                <a:cubicBezTo>
                  <a:pt x="982" y="7200"/>
                  <a:pt x="982" y="6000"/>
                  <a:pt x="982" y="6000"/>
                </a:cubicBezTo>
                <a:close/>
                <a:moveTo>
                  <a:pt x="17673" y="4800"/>
                </a:moveTo>
                <a:lnTo>
                  <a:pt x="982" y="4800"/>
                </a:lnTo>
                <a:cubicBezTo>
                  <a:pt x="439" y="4800"/>
                  <a:pt x="0" y="5338"/>
                  <a:pt x="0" y="6000"/>
                </a:cubicBezTo>
                <a:lnTo>
                  <a:pt x="0" y="11400"/>
                </a:lnTo>
                <a:cubicBezTo>
                  <a:pt x="0" y="11732"/>
                  <a:pt x="220" y="12000"/>
                  <a:pt x="491" y="12000"/>
                </a:cubicBezTo>
                <a:cubicBezTo>
                  <a:pt x="762" y="12000"/>
                  <a:pt x="982" y="12538"/>
                  <a:pt x="982" y="13200"/>
                </a:cubicBezTo>
                <a:cubicBezTo>
                  <a:pt x="982" y="13862"/>
                  <a:pt x="762" y="14400"/>
                  <a:pt x="491" y="14400"/>
                </a:cubicBezTo>
                <a:cubicBezTo>
                  <a:pt x="220" y="14400"/>
                  <a:pt x="0" y="14668"/>
                  <a:pt x="0" y="15000"/>
                </a:cubicBezTo>
                <a:lnTo>
                  <a:pt x="0" y="20400"/>
                </a:lnTo>
                <a:cubicBezTo>
                  <a:pt x="0" y="21063"/>
                  <a:pt x="439" y="21600"/>
                  <a:pt x="982" y="21600"/>
                </a:cubicBezTo>
                <a:lnTo>
                  <a:pt x="17673" y="21600"/>
                </a:lnTo>
                <a:cubicBezTo>
                  <a:pt x="18214" y="21600"/>
                  <a:pt x="18655" y="21063"/>
                  <a:pt x="18655" y="20400"/>
                </a:cubicBezTo>
                <a:lnTo>
                  <a:pt x="18655" y="15000"/>
                </a:lnTo>
                <a:cubicBezTo>
                  <a:pt x="18655" y="14668"/>
                  <a:pt x="18435" y="14400"/>
                  <a:pt x="18164" y="14400"/>
                </a:cubicBezTo>
                <a:cubicBezTo>
                  <a:pt x="17892" y="14400"/>
                  <a:pt x="17673" y="13862"/>
                  <a:pt x="17673" y="13200"/>
                </a:cubicBezTo>
                <a:cubicBezTo>
                  <a:pt x="17673" y="12538"/>
                  <a:pt x="17892" y="12000"/>
                  <a:pt x="18164" y="12000"/>
                </a:cubicBezTo>
                <a:cubicBezTo>
                  <a:pt x="18435" y="12000"/>
                  <a:pt x="18655" y="11732"/>
                  <a:pt x="18655" y="11400"/>
                </a:cubicBezTo>
                <a:lnTo>
                  <a:pt x="18655" y="6000"/>
                </a:lnTo>
                <a:cubicBezTo>
                  <a:pt x="18655" y="5338"/>
                  <a:pt x="18214" y="4800"/>
                  <a:pt x="17673" y="48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04" name="形状"/>
          <p:cNvSpPr/>
          <p:nvPr/>
        </p:nvSpPr>
        <p:spPr>
          <a:xfrm>
            <a:off x="5148535" y="51724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18655" y="2945"/>
                </a:lnTo>
                <a:lnTo>
                  <a:pt x="18655" y="18655"/>
                </a:lnTo>
                <a:lnTo>
                  <a:pt x="2945" y="18655"/>
                </a:lnTo>
                <a:cubicBezTo>
                  <a:pt x="2945" y="18655"/>
                  <a:pt x="2945" y="2945"/>
                  <a:pt x="2945" y="2945"/>
                </a:cubicBezTo>
                <a:close/>
                <a:moveTo>
                  <a:pt x="1964" y="19636"/>
                </a:moveTo>
                <a:lnTo>
                  <a:pt x="19636" y="19636"/>
                </a:lnTo>
                <a:lnTo>
                  <a:pt x="19636" y="1964"/>
                </a:lnTo>
                <a:lnTo>
                  <a:pt x="1964" y="1964"/>
                </a:lnTo>
                <a:cubicBezTo>
                  <a:pt x="1964" y="1964"/>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05" name="形状"/>
          <p:cNvSpPr/>
          <p:nvPr/>
        </p:nvSpPr>
        <p:spPr>
          <a:xfrm>
            <a:off x="5681795" y="51724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2945"/>
                </a:moveTo>
                <a:lnTo>
                  <a:pt x="9327" y="2945"/>
                </a:lnTo>
                <a:lnTo>
                  <a:pt x="9327" y="9327"/>
                </a:lnTo>
                <a:lnTo>
                  <a:pt x="2945" y="9327"/>
                </a:lnTo>
                <a:cubicBezTo>
                  <a:pt x="2945" y="9327"/>
                  <a:pt x="2945" y="2945"/>
                  <a:pt x="2945" y="2945"/>
                </a:cubicBezTo>
                <a:close/>
                <a:moveTo>
                  <a:pt x="1964" y="10309"/>
                </a:moveTo>
                <a:lnTo>
                  <a:pt x="10309" y="10309"/>
                </a:lnTo>
                <a:lnTo>
                  <a:pt x="10309"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06" name="形状"/>
          <p:cNvSpPr/>
          <p:nvPr/>
        </p:nvSpPr>
        <p:spPr>
          <a:xfrm>
            <a:off x="882446" y="57057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9327" y="2945"/>
                </a:lnTo>
                <a:lnTo>
                  <a:pt x="9327" y="18655"/>
                </a:lnTo>
                <a:lnTo>
                  <a:pt x="2945" y="18655"/>
                </a:lnTo>
                <a:cubicBezTo>
                  <a:pt x="2945" y="18655"/>
                  <a:pt x="2945" y="2945"/>
                  <a:pt x="2945" y="2945"/>
                </a:cubicBezTo>
                <a:close/>
                <a:moveTo>
                  <a:pt x="1964" y="19636"/>
                </a:moveTo>
                <a:lnTo>
                  <a:pt x="10309" y="19636"/>
                </a:lnTo>
                <a:lnTo>
                  <a:pt x="10309" y="1964"/>
                </a:lnTo>
                <a:lnTo>
                  <a:pt x="1964" y="1964"/>
                </a:lnTo>
                <a:cubicBezTo>
                  <a:pt x="1964" y="1964"/>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18655"/>
                </a:lnTo>
                <a:lnTo>
                  <a:pt x="12273" y="18655"/>
                </a:lnTo>
                <a:cubicBezTo>
                  <a:pt x="12273" y="18655"/>
                  <a:pt x="12273" y="2945"/>
                  <a:pt x="12273" y="2945"/>
                </a:cubicBezTo>
                <a:close/>
                <a:moveTo>
                  <a:pt x="11291" y="19636"/>
                </a:moveTo>
                <a:lnTo>
                  <a:pt x="19636" y="19636"/>
                </a:lnTo>
                <a:lnTo>
                  <a:pt x="19636" y="1964"/>
                </a:lnTo>
                <a:lnTo>
                  <a:pt x="11291" y="1964"/>
                </a:lnTo>
                <a:cubicBezTo>
                  <a:pt x="11291" y="1964"/>
                  <a:pt x="11291" y="19636"/>
                  <a:pt x="11291" y="19636"/>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07" name="形状"/>
          <p:cNvSpPr/>
          <p:nvPr/>
        </p:nvSpPr>
        <p:spPr>
          <a:xfrm>
            <a:off x="1415707" y="57057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18655" y="12273"/>
                </a:lnTo>
                <a:lnTo>
                  <a:pt x="18655" y="18655"/>
                </a:lnTo>
                <a:lnTo>
                  <a:pt x="2945" y="18655"/>
                </a:lnTo>
                <a:cubicBezTo>
                  <a:pt x="2945" y="18655"/>
                  <a:pt x="2945" y="12273"/>
                  <a:pt x="2945" y="12273"/>
                </a:cubicBezTo>
                <a:close/>
                <a:moveTo>
                  <a:pt x="1964" y="19636"/>
                </a:moveTo>
                <a:lnTo>
                  <a:pt x="19636" y="19636"/>
                </a:lnTo>
                <a:lnTo>
                  <a:pt x="19636"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08" name="形状"/>
          <p:cNvSpPr/>
          <p:nvPr/>
        </p:nvSpPr>
        <p:spPr>
          <a:xfrm>
            <a:off x="1948968" y="57057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2945"/>
                </a:moveTo>
                <a:lnTo>
                  <a:pt x="18655" y="2945"/>
                </a:lnTo>
                <a:lnTo>
                  <a:pt x="18655" y="18655"/>
                </a:lnTo>
                <a:lnTo>
                  <a:pt x="12273" y="18655"/>
                </a:lnTo>
                <a:cubicBezTo>
                  <a:pt x="12273" y="18655"/>
                  <a:pt x="12273" y="2945"/>
                  <a:pt x="12273" y="2945"/>
                </a:cubicBezTo>
                <a:close/>
                <a:moveTo>
                  <a:pt x="11291" y="19636"/>
                </a:moveTo>
                <a:lnTo>
                  <a:pt x="19636" y="19636"/>
                </a:lnTo>
                <a:lnTo>
                  <a:pt x="19636" y="1964"/>
                </a:lnTo>
                <a:lnTo>
                  <a:pt x="11291" y="1964"/>
                </a:lnTo>
                <a:cubicBezTo>
                  <a:pt x="11291" y="1964"/>
                  <a:pt x="11291" y="19636"/>
                  <a:pt x="11291"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2945"/>
                </a:moveTo>
                <a:lnTo>
                  <a:pt x="9327" y="2945"/>
                </a:lnTo>
                <a:lnTo>
                  <a:pt x="9327" y="9327"/>
                </a:lnTo>
                <a:lnTo>
                  <a:pt x="2945" y="9327"/>
                </a:lnTo>
                <a:cubicBezTo>
                  <a:pt x="2945" y="9327"/>
                  <a:pt x="2945" y="2945"/>
                  <a:pt x="2945" y="2945"/>
                </a:cubicBezTo>
                <a:close/>
                <a:moveTo>
                  <a:pt x="1964" y="10309"/>
                </a:moveTo>
                <a:lnTo>
                  <a:pt x="10309" y="10309"/>
                </a:lnTo>
                <a:lnTo>
                  <a:pt x="10309"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09" name="形状"/>
          <p:cNvSpPr/>
          <p:nvPr/>
        </p:nvSpPr>
        <p:spPr>
          <a:xfrm>
            <a:off x="2482229" y="57057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945" y="12273"/>
                </a:moveTo>
                <a:lnTo>
                  <a:pt x="18655" y="12273"/>
                </a:lnTo>
                <a:lnTo>
                  <a:pt x="18655" y="18655"/>
                </a:lnTo>
                <a:lnTo>
                  <a:pt x="2945" y="18655"/>
                </a:lnTo>
                <a:cubicBezTo>
                  <a:pt x="2945" y="18655"/>
                  <a:pt x="2945" y="12273"/>
                  <a:pt x="2945" y="12273"/>
                </a:cubicBezTo>
                <a:close/>
                <a:moveTo>
                  <a:pt x="1964" y="19636"/>
                </a:moveTo>
                <a:lnTo>
                  <a:pt x="19636" y="19636"/>
                </a:lnTo>
                <a:lnTo>
                  <a:pt x="19636" y="11291"/>
                </a:lnTo>
                <a:lnTo>
                  <a:pt x="1964" y="11291"/>
                </a:lnTo>
                <a:cubicBezTo>
                  <a:pt x="1964" y="11291"/>
                  <a:pt x="1964" y="19636"/>
                  <a:pt x="1964" y="19636"/>
                </a:cubicBezTo>
                <a:close/>
                <a:moveTo>
                  <a:pt x="9327" y="9327"/>
                </a:moveTo>
                <a:lnTo>
                  <a:pt x="2945" y="9327"/>
                </a:lnTo>
                <a:lnTo>
                  <a:pt x="2945" y="2945"/>
                </a:lnTo>
                <a:lnTo>
                  <a:pt x="9327" y="2945"/>
                </a:lnTo>
                <a:cubicBezTo>
                  <a:pt x="9327" y="2945"/>
                  <a:pt x="9327" y="9327"/>
                  <a:pt x="9327" y="9327"/>
                </a:cubicBezTo>
                <a:close/>
                <a:moveTo>
                  <a:pt x="10309" y="1964"/>
                </a:moveTo>
                <a:lnTo>
                  <a:pt x="1964" y="1964"/>
                </a:lnTo>
                <a:lnTo>
                  <a:pt x="1964" y="10309"/>
                </a:lnTo>
                <a:lnTo>
                  <a:pt x="10309" y="10309"/>
                </a:lnTo>
                <a:cubicBezTo>
                  <a:pt x="10309" y="10309"/>
                  <a:pt x="10309" y="1964"/>
                  <a:pt x="10309" y="1964"/>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10" name="形状"/>
          <p:cNvSpPr/>
          <p:nvPr/>
        </p:nvSpPr>
        <p:spPr>
          <a:xfrm>
            <a:off x="3015490" y="57057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945" y="2945"/>
                </a:moveTo>
                <a:lnTo>
                  <a:pt x="9327" y="2945"/>
                </a:lnTo>
                <a:lnTo>
                  <a:pt x="9327" y="18655"/>
                </a:lnTo>
                <a:lnTo>
                  <a:pt x="2945" y="18655"/>
                </a:lnTo>
                <a:cubicBezTo>
                  <a:pt x="2945" y="18655"/>
                  <a:pt x="2945" y="2945"/>
                  <a:pt x="2945" y="2945"/>
                </a:cubicBezTo>
                <a:close/>
                <a:moveTo>
                  <a:pt x="1964" y="19636"/>
                </a:moveTo>
                <a:lnTo>
                  <a:pt x="10309" y="19636"/>
                </a:lnTo>
                <a:lnTo>
                  <a:pt x="10309" y="1964"/>
                </a:lnTo>
                <a:lnTo>
                  <a:pt x="1964" y="1964"/>
                </a:lnTo>
                <a:cubicBezTo>
                  <a:pt x="1964" y="1964"/>
                  <a:pt x="1964" y="19636"/>
                  <a:pt x="1964" y="19636"/>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11" name="形状"/>
          <p:cNvSpPr/>
          <p:nvPr/>
        </p:nvSpPr>
        <p:spPr>
          <a:xfrm>
            <a:off x="3548752" y="57057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12" name="形状"/>
          <p:cNvSpPr/>
          <p:nvPr/>
        </p:nvSpPr>
        <p:spPr>
          <a:xfrm>
            <a:off x="4082012" y="57057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9327"/>
                </a:moveTo>
                <a:lnTo>
                  <a:pt x="12273" y="9327"/>
                </a:lnTo>
                <a:lnTo>
                  <a:pt x="12273" y="12273"/>
                </a:lnTo>
                <a:lnTo>
                  <a:pt x="9327" y="12273"/>
                </a:lnTo>
                <a:cubicBezTo>
                  <a:pt x="9327" y="12273"/>
                  <a:pt x="9327" y="9327"/>
                  <a:pt x="9327" y="9327"/>
                </a:cubicBezTo>
                <a:close/>
                <a:moveTo>
                  <a:pt x="8345" y="13255"/>
                </a:moveTo>
                <a:lnTo>
                  <a:pt x="13255" y="13255"/>
                </a:lnTo>
                <a:lnTo>
                  <a:pt x="13255" y="8345"/>
                </a:lnTo>
                <a:lnTo>
                  <a:pt x="8345" y="8345"/>
                </a:lnTo>
                <a:cubicBezTo>
                  <a:pt x="8345" y="8345"/>
                  <a:pt x="8345" y="13255"/>
                  <a:pt x="8345" y="13255"/>
                </a:cubicBezTo>
                <a:close/>
                <a:moveTo>
                  <a:pt x="9327" y="15709"/>
                </a:moveTo>
                <a:lnTo>
                  <a:pt x="12273" y="15709"/>
                </a:lnTo>
                <a:lnTo>
                  <a:pt x="12273" y="18655"/>
                </a:lnTo>
                <a:lnTo>
                  <a:pt x="9327" y="18655"/>
                </a:lnTo>
                <a:cubicBezTo>
                  <a:pt x="9327" y="18655"/>
                  <a:pt x="9327" y="15709"/>
                  <a:pt x="9327" y="15709"/>
                </a:cubicBezTo>
                <a:close/>
                <a:moveTo>
                  <a:pt x="8345" y="19636"/>
                </a:moveTo>
                <a:lnTo>
                  <a:pt x="13255" y="19636"/>
                </a:lnTo>
                <a:lnTo>
                  <a:pt x="13255" y="14727"/>
                </a:lnTo>
                <a:lnTo>
                  <a:pt x="8345" y="14727"/>
                </a:lnTo>
                <a:cubicBezTo>
                  <a:pt x="8345" y="14727"/>
                  <a:pt x="8345" y="19636"/>
                  <a:pt x="8345" y="19636"/>
                </a:cubicBezTo>
                <a:close/>
                <a:moveTo>
                  <a:pt x="15709" y="2945"/>
                </a:moveTo>
                <a:lnTo>
                  <a:pt x="18655" y="2945"/>
                </a:lnTo>
                <a:lnTo>
                  <a:pt x="18655" y="5891"/>
                </a:lnTo>
                <a:lnTo>
                  <a:pt x="15709" y="5891"/>
                </a:lnTo>
                <a:cubicBezTo>
                  <a:pt x="15709" y="5891"/>
                  <a:pt x="15709" y="2945"/>
                  <a:pt x="15709" y="2945"/>
                </a:cubicBezTo>
                <a:close/>
                <a:moveTo>
                  <a:pt x="14727" y="6873"/>
                </a:moveTo>
                <a:lnTo>
                  <a:pt x="19636" y="6873"/>
                </a:lnTo>
                <a:lnTo>
                  <a:pt x="19636" y="1964"/>
                </a:lnTo>
                <a:lnTo>
                  <a:pt x="14727" y="1964"/>
                </a:lnTo>
                <a:cubicBezTo>
                  <a:pt x="14727" y="1964"/>
                  <a:pt x="14727" y="6873"/>
                  <a:pt x="14727" y="6873"/>
                </a:cubicBezTo>
                <a:close/>
                <a:moveTo>
                  <a:pt x="15709" y="9327"/>
                </a:moveTo>
                <a:lnTo>
                  <a:pt x="18655" y="9327"/>
                </a:lnTo>
                <a:lnTo>
                  <a:pt x="18655" y="12273"/>
                </a:lnTo>
                <a:lnTo>
                  <a:pt x="15709" y="12273"/>
                </a:lnTo>
                <a:cubicBezTo>
                  <a:pt x="15709" y="12273"/>
                  <a:pt x="15709" y="9327"/>
                  <a:pt x="15709" y="9327"/>
                </a:cubicBezTo>
                <a:close/>
                <a:moveTo>
                  <a:pt x="14727" y="13255"/>
                </a:moveTo>
                <a:lnTo>
                  <a:pt x="19636" y="13255"/>
                </a:lnTo>
                <a:lnTo>
                  <a:pt x="19636" y="8345"/>
                </a:lnTo>
                <a:lnTo>
                  <a:pt x="14727" y="8345"/>
                </a:lnTo>
                <a:cubicBezTo>
                  <a:pt x="14727" y="8345"/>
                  <a:pt x="14727" y="13255"/>
                  <a:pt x="14727" y="13255"/>
                </a:cubicBezTo>
                <a:close/>
                <a:moveTo>
                  <a:pt x="9327" y="2945"/>
                </a:moveTo>
                <a:lnTo>
                  <a:pt x="12273" y="2945"/>
                </a:lnTo>
                <a:lnTo>
                  <a:pt x="12273" y="5891"/>
                </a:lnTo>
                <a:lnTo>
                  <a:pt x="9327" y="5891"/>
                </a:lnTo>
                <a:cubicBezTo>
                  <a:pt x="9327" y="5891"/>
                  <a:pt x="9327" y="2945"/>
                  <a:pt x="9327" y="2945"/>
                </a:cubicBezTo>
                <a:close/>
                <a:moveTo>
                  <a:pt x="8345" y="6873"/>
                </a:moveTo>
                <a:lnTo>
                  <a:pt x="13255" y="6873"/>
                </a:lnTo>
                <a:lnTo>
                  <a:pt x="13255" y="1964"/>
                </a:lnTo>
                <a:lnTo>
                  <a:pt x="8345" y="1964"/>
                </a:lnTo>
                <a:cubicBezTo>
                  <a:pt x="8345" y="1964"/>
                  <a:pt x="8345" y="6873"/>
                  <a:pt x="8345" y="6873"/>
                </a:cubicBezTo>
                <a:close/>
                <a:moveTo>
                  <a:pt x="2945" y="9327"/>
                </a:moveTo>
                <a:lnTo>
                  <a:pt x="5891" y="9327"/>
                </a:lnTo>
                <a:lnTo>
                  <a:pt x="5891" y="12273"/>
                </a:lnTo>
                <a:lnTo>
                  <a:pt x="2945" y="12273"/>
                </a:lnTo>
                <a:cubicBezTo>
                  <a:pt x="2945" y="12273"/>
                  <a:pt x="2945" y="9327"/>
                  <a:pt x="2945" y="9327"/>
                </a:cubicBezTo>
                <a:close/>
                <a:moveTo>
                  <a:pt x="1964" y="13255"/>
                </a:moveTo>
                <a:lnTo>
                  <a:pt x="6873" y="13255"/>
                </a:lnTo>
                <a:lnTo>
                  <a:pt x="6873" y="8345"/>
                </a:lnTo>
                <a:lnTo>
                  <a:pt x="1964" y="8345"/>
                </a:lnTo>
                <a:cubicBezTo>
                  <a:pt x="1964" y="8345"/>
                  <a:pt x="1964" y="13255"/>
                  <a:pt x="1964" y="13255"/>
                </a:cubicBezTo>
                <a:close/>
                <a:moveTo>
                  <a:pt x="2945" y="2945"/>
                </a:moveTo>
                <a:lnTo>
                  <a:pt x="5891" y="2945"/>
                </a:lnTo>
                <a:lnTo>
                  <a:pt x="5891" y="5891"/>
                </a:lnTo>
                <a:lnTo>
                  <a:pt x="2945" y="5891"/>
                </a:lnTo>
                <a:cubicBezTo>
                  <a:pt x="2945" y="5891"/>
                  <a:pt x="2945" y="2945"/>
                  <a:pt x="2945" y="2945"/>
                </a:cubicBezTo>
                <a:close/>
                <a:moveTo>
                  <a:pt x="1964" y="6873"/>
                </a:moveTo>
                <a:lnTo>
                  <a:pt x="6873" y="6873"/>
                </a:lnTo>
                <a:lnTo>
                  <a:pt x="6873" y="1964"/>
                </a:lnTo>
                <a:lnTo>
                  <a:pt x="1964" y="1964"/>
                </a:lnTo>
                <a:cubicBezTo>
                  <a:pt x="1964" y="1964"/>
                  <a:pt x="1964" y="6873"/>
                  <a:pt x="1964" y="6873"/>
                </a:cubicBezTo>
                <a:close/>
                <a:moveTo>
                  <a:pt x="20618" y="19636"/>
                </a:moveTo>
                <a:cubicBezTo>
                  <a:pt x="20618" y="20178"/>
                  <a:pt x="20178" y="20618"/>
                  <a:pt x="19636" y="20618"/>
                </a:cubicBezTo>
                <a:lnTo>
                  <a:pt x="1964" y="20618"/>
                </a:lnTo>
                <a:cubicBezTo>
                  <a:pt x="1421" y="20618"/>
                  <a:pt x="982" y="20178"/>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15709"/>
                </a:moveTo>
                <a:lnTo>
                  <a:pt x="5891" y="15709"/>
                </a:lnTo>
                <a:lnTo>
                  <a:pt x="5891" y="18655"/>
                </a:lnTo>
                <a:lnTo>
                  <a:pt x="2945" y="18655"/>
                </a:lnTo>
                <a:cubicBezTo>
                  <a:pt x="2945" y="18655"/>
                  <a:pt x="2945" y="15709"/>
                  <a:pt x="2945" y="15709"/>
                </a:cubicBezTo>
                <a:close/>
                <a:moveTo>
                  <a:pt x="1964" y="19636"/>
                </a:moveTo>
                <a:lnTo>
                  <a:pt x="6873" y="19636"/>
                </a:lnTo>
                <a:lnTo>
                  <a:pt x="6873" y="14727"/>
                </a:lnTo>
                <a:lnTo>
                  <a:pt x="1964" y="14727"/>
                </a:lnTo>
                <a:cubicBezTo>
                  <a:pt x="1964" y="14727"/>
                  <a:pt x="1964" y="19636"/>
                  <a:pt x="1964" y="19636"/>
                </a:cubicBezTo>
                <a:close/>
                <a:moveTo>
                  <a:pt x="15709" y="15709"/>
                </a:moveTo>
                <a:lnTo>
                  <a:pt x="18655" y="15709"/>
                </a:lnTo>
                <a:lnTo>
                  <a:pt x="18655" y="18655"/>
                </a:lnTo>
                <a:lnTo>
                  <a:pt x="15709" y="18655"/>
                </a:lnTo>
                <a:cubicBezTo>
                  <a:pt x="15709" y="18655"/>
                  <a:pt x="15709" y="15709"/>
                  <a:pt x="15709" y="15709"/>
                </a:cubicBezTo>
                <a:close/>
                <a:moveTo>
                  <a:pt x="14727" y="19636"/>
                </a:moveTo>
                <a:lnTo>
                  <a:pt x="19636" y="19636"/>
                </a:lnTo>
                <a:lnTo>
                  <a:pt x="19636" y="14727"/>
                </a:lnTo>
                <a:lnTo>
                  <a:pt x="14727" y="14727"/>
                </a:lnTo>
                <a:cubicBezTo>
                  <a:pt x="14727" y="14727"/>
                  <a:pt x="14727" y="19636"/>
                  <a:pt x="14727" y="19636"/>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13" name="形状"/>
          <p:cNvSpPr/>
          <p:nvPr/>
        </p:nvSpPr>
        <p:spPr>
          <a:xfrm>
            <a:off x="4615273" y="57057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3745" y="20618"/>
                </a:lnTo>
                <a:cubicBezTo>
                  <a:pt x="13204" y="20618"/>
                  <a:pt x="12764" y="20178"/>
                  <a:pt x="12764" y="19636"/>
                </a:cubicBezTo>
                <a:lnTo>
                  <a:pt x="12764" y="13745"/>
                </a:lnTo>
                <a:cubicBezTo>
                  <a:pt x="12764" y="13204"/>
                  <a:pt x="13204" y="12764"/>
                  <a:pt x="13745" y="12764"/>
                </a:cubicBezTo>
                <a:lnTo>
                  <a:pt x="19636" y="12764"/>
                </a:lnTo>
                <a:cubicBezTo>
                  <a:pt x="20178" y="12764"/>
                  <a:pt x="20618" y="13204"/>
                  <a:pt x="20618" y="13745"/>
                </a:cubicBezTo>
                <a:cubicBezTo>
                  <a:pt x="20618" y="13745"/>
                  <a:pt x="20618" y="19636"/>
                  <a:pt x="20618" y="19636"/>
                </a:cubicBezTo>
                <a:close/>
                <a:moveTo>
                  <a:pt x="19636" y="11782"/>
                </a:moveTo>
                <a:lnTo>
                  <a:pt x="13745" y="11782"/>
                </a:lnTo>
                <a:cubicBezTo>
                  <a:pt x="12661" y="11782"/>
                  <a:pt x="11782" y="12661"/>
                  <a:pt x="11782" y="13745"/>
                </a:cubicBezTo>
                <a:lnTo>
                  <a:pt x="11782" y="19636"/>
                </a:lnTo>
                <a:cubicBezTo>
                  <a:pt x="11782" y="20721"/>
                  <a:pt x="12661" y="21600"/>
                  <a:pt x="13745" y="21600"/>
                </a:cubicBezTo>
                <a:lnTo>
                  <a:pt x="19636" y="21600"/>
                </a:lnTo>
                <a:cubicBezTo>
                  <a:pt x="20721" y="21600"/>
                  <a:pt x="21600" y="20721"/>
                  <a:pt x="21600" y="19636"/>
                </a:cubicBezTo>
                <a:lnTo>
                  <a:pt x="21600" y="13745"/>
                </a:lnTo>
                <a:cubicBezTo>
                  <a:pt x="21600" y="12661"/>
                  <a:pt x="20721" y="11782"/>
                  <a:pt x="19636" y="11782"/>
                </a:cubicBezTo>
                <a:moveTo>
                  <a:pt x="20618" y="7855"/>
                </a:moveTo>
                <a:cubicBezTo>
                  <a:pt x="20618" y="8396"/>
                  <a:pt x="20178" y="8836"/>
                  <a:pt x="19636" y="8836"/>
                </a:cubicBezTo>
                <a:lnTo>
                  <a:pt x="13745" y="8836"/>
                </a:lnTo>
                <a:cubicBezTo>
                  <a:pt x="13204" y="8836"/>
                  <a:pt x="12764" y="8396"/>
                  <a:pt x="12764" y="7855"/>
                </a:cubicBezTo>
                <a:lnTo>
                  <a:pt x="12764" y="1964"/>
                </a:lnTo>
                <a:cubicBezTo>
                  <a:pt x="12764" y="1422"/>
                  <a:pt x="13204" y="982"/>
                  <a:pt x="13745" y="982"/>
                </a:cubicBezTo>
                <a:lnTo>
                  <a:pt x="19636" y="982"/>
                </a:lnTo>
                <a:cubicBezTo>
                  <a:pt x="20178" y="982"/>
                  <a:pt x="20618" y="1422"/>
                  <a:pt x="20618" y="1964"/>
                </a:cubicBezTo>
                <a:cubicBezTo>
                  <a:pt x="20618" y="1964"/>
                  <a:pt x="20618" y="7855"/>
                  <a:pt x="20618" y="7855"/>
                </a:cubicBezTo>
                <a:close/>
                <a:moveTo>
                  <a:pt x="19636" y="0"/>
                </a:moveTo>
                <a:lnTo>
                  <a:pt x="13745" y="0"/>
                </a:lnTo>
                <a:cubicBezTo>
                  <a:pt x="12661" y="0"/>
                  <a:pt x="11782" y="879"/>
                  <a:pt x="11782" y="1964"/>
                </a:cubicBezTo>
                <a:lnTo>
                  <a:pt x="11782" y="7855"/>
                </a:lnTo>
                <a:cubicBezTo>
                  <a:pt x="11782" y="8939"/>
                  <a:pt x="12661" y="9818"/>
                  <a:pt x="13745" y="9818"/>
                </a:cubicBezTo>
                <a:lnTo>
                  <a:pt x="19636" y="9818"/>
                </a:lnTo>
                <a:cubicBezTo>
                  <a:pt x="20721" y="9818"/>
                  <a:pt x="21600" y="8939"/>
                  <a:pt x="21600" y="7855"/>
                </a:cubicBezTo>
                <a:lnTo>
                  <a:pt x="21600" y="1964"/>
                </a:lnTo>
                <a:cubicBezTo>
                  <a:pt x="21600" y="879"/>
                  <a:pt x="20721" y="0"/>
                  <a:pt x="19636" y="0"/>
                </a:cubicBezTo>
                <a:moveTo>
                  <a:pt x="8836" y="7855"/>
                </a:moveTo>
                <a:cubicBezTo>
                  <a:pt x="8836" y="8396"/>
                  <a:pt x="8396" y="8836"/>
                  <a:pt x="7855" y="8836"/>
                </a:cubicBezTo>
                <a:lnTo>
                  <a:pt x="1964" y="8836"/>
                </a:lnTo>
                <a:cubicBezTo>
                  <a:pt x="1421" y="8836"/>
                  <a:pt x="982" y="8396"/>
                  <a:pt x="982" y="7855"/>
                </a:cubicBezTo>
                <a:lnTo>
                  <a:pt x="982" y="1964"/>
                </a:lnTo>
                <a:cubicBezTo>
                  <a:pt x="982" y="1422"/>
                  <a:pt x="1421" y="982"/>
                  <a:pt x="1964" y="982"/>
                </a:cubicBezTo>
                <a:lnTo>
                  <a:pt x="7855" y="982"/>
                </a:lnTo>
                <a:cubicBezTo>
                  <a:pt x="8396" y="982"/>
                  <a:pt x="8836" y="1422"/>
                  <a:pt x="8836" y="1964"/>
                </a:cubicBezTo>
                <a:cubicBezTo>
                  <a:pt x="8836" y="1964"/>
                  <a:pt x="8836" y="7855"/>
                  <a:pt x="8836" y="7855"/>
                </a:cubicBezTo>
                <a:close/>
                <a:moveTo>
                  <a:pt x="7855" y="0"/>
                </a:moveTo>
                <a:lnTo>
                  <a:pt x="1964" y="0"/>
                </a:lnTo>
                <a:cubicBezTo>
                  <a:pt x="879" y="0"/>
                  <a:pt x="0" y="879"/>
                  <a:pt x="0" y="1964"/>
                </a:cubicBezTo>
                <a:lnTo>
                  <a:pt x="0" y="7855"/>
                </a:lnTo>
                <a:cubicBezTo>
                  <a:pt x="0" y="8939"/>
                  <a:pt x="879" y="9818"/>
                  <a:pt x="1964" y="9818"/>
                </a:cubicBezTo>
                <a:lnTo>
                  <a:pt x="7855" y="9818"/>
                </a:lnTo>
                <a:cubicBezTo>
                  <a:pt x="8939" y="9818"/>
                  <a:pt x="9818" y="8939"/>
                  <a:pt x="9818" y="7855"/>
                </a:cubicBezTo>
                <a:lnTo>
                  <a:pt x="9818" y="1964"/>
                </a:lnTo>
                <a:cubicBezTo>
                  <a:pt x="9818" y="879"/>
                  <a:pt x="8939" y="0"/>
                  <a:pt x="7855" y="0"/>
                </a:cubicBezTo>
                <a:moveTo>
                  <a:pt x="8836" y="19636"/>
                </a:moveTo>
                <a:cubicBezTo>
                  <a:pt x="8836" y="20178"/>
                  <a:pt x="8396" y="20618"/>
                  <a:pt x="7855" y="20618"/>
                </a:cubicBezTo>
                <a:lnTo>
                  <a:pt x="1964" y="20618"/>
                </a:lnTo>
                <a:cubicBezTo>
                  <a:pt x="1421" y="20618"/>
                  <a:pt x="982" y="20178"/>
                  <a:pt x="982" y="19636"/>
                </a:cubicBezTo>
                <a:lnTo>
                  <a:pt x="982" y="13745"/>
                </a:lnTo>
                <a:cubicBezTo>
                  <a:pt x="982" y="13204"/>
                  <a:pt x="1421" y="12764"/>
                  <a:pt x="1964" y="12764"/>
                </a:cubicBezTo>
                <a:lnTo>
                  <a:pt x="7855" y="12764"/>
                </a:lnTo>
                <a:cubicBezTo>
                  <a:pt x="8396" y="12764"/>
                  <a:pt x="8836" y="13204"/>
                  <a:pt x="8836" y="13745"/>
                </a:cubicBezTo>
                <a:cubicBezTo>
                  <a:pt x="8836" y="13745"/>
                  <a:pt x="8836" y="19636"/>
                  <a:pt x="8836" y="19636"/>
                </a:cubicBezTo>
                <a:close/>
                <a:moveTo>
                  <a:pt x="7855" y="11782"/>
                </a:moveTo>
                <a:lnTo>
                  <a:pt x="1964" y="11782"/>
                </a:lnTo>
                <a:cubicBezTo>
                  <a:pt x="879" y="11782"/>
                  <a:pt x="0" y="12661"/>
                  <a:pt x="0" y="13745"/>
                </a:cubicBezTo>
                <a:lnTo>
                  <a:pt x="0" y="19636"/>
                </a:lnTo>
                <a:cubicBezTo>
                  <a:pt x="0" y="20721"/>
                  <a:pt x="879" y="21600"/>
                  <a:pt x="1964" y="21600"/>
                </a:cubicBezTo>
                <a:lnTo>
                  <a:pt x="7855" y="21600"/>
                </a:lnTo>
                <a:cubicBezTo>
                  <a:pt x="8939" y="21600"/>
                  <a:pt x="9818" y="20721"/>
                  <a:pt x="9818" y="19636"/>
                </a:cubicBezTo>
                <a:lnTo>
                  <a:pt x="9818" y="13745"/>
                </a:lnTo>
                <a:cubicBezTo>
                  <a:pt x="9818" y="12661"/>
                  <a:pt x="8939" y="11782"/>
                  <a:pt x="7855" y="117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14" name="形状"/>
          <p:cNvSpPr/>
          <p:nvPr/>
        </p:nvSpPr>
        <p:spPr>
          <a:xfrm>
            <a:off x="5148535" y="57057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2764"/>
                </a:moveTo>
                <a:lnTo>
                  <a:pt x="16691" y="12764"/>
                </a:lnTo>
                <a:lnTo>
                  <a:pt x="16691" y="8836"/>
                </a:lnTo>
                <a:lnTo>
                  <a:pt x="20618" y="8836"/>
                </a:lnTo>
                <a:cubicBezTo>
                  <a:pt x="20618" y="8836"/>
                  <a:pt x="20618" y="12764"/>
                  <a:pt x="20618" y="12764"/>
                </a:cubicBezTo>
                <a:close/>
                <a:moveTo>
                  <a:pt x="20618" y="7855"/>
                </a:moveTo>
                <a:lnTo>
                  <a:pt x="16691" y="7855"/>
                </a:lnTo>
                <a:cubicBezTo>
                  <a:pt x="16149" y="7855"/>
                  <a:pt x="15709" y="8295"/>
                  <a:pt x="15709" y="8836"/>
                </a:cubicBezTo>
                <a:lnTo>
                  <a:pt x="15709" y="12764"/>
                </a:lnTo>
                <a:cubicBezTo>
                  <a:pt x="15709" y="13305"/>
                  <a:pt x="16149" y="13745"/>
                  <a:pt x="16691" y="13745"/>
                </a:cubicBezTo>
                <a:lnTo>
                  <a:pt x="20618" y="13745"/>
                </a:lnTo>
                <a:cubicBezTo>
                  <a:pt x="21160" y="13745"/>
                  <a:pt x="21600" y="13305"/>
                  <a:pt x="21600" y="12764"/>
                </a:cubicBezTo>
                <a:lnTo>
                  <a:pt x="21600" y="8836"/>
                </a:lnTo>
                <a:cubicBezTo>
                  <a:pt x="21600" y="8295"/>
                  <a:pt x="21160" y="7855"/>
                  <a:pt x="20618" y="7855"/>
                </a:cubicBezTo>
                <a:moveTo>
                  <a:pt x="12764" y="20618"/>
                </a:moveTo>
                <a:lnTo>
                  <a:pt x="8836" y="20618"/>
                </a:lnTo>
                <a:lnTo>
                  <a:pt x="8836" y="16691"/>
                </a:lnTo>
                <a:lnTo>
                  <a:pt x="12764" y="16691"/>
                </a:lnTo>
                <a:cubicBezTo>
                  <a:pt x="12764" y="16691"/>
                  <a:pt x="12764" y="20618"/>
                  <a:pt x="12764" y="20618"/>
                </a:cubicBezTo>
                <a:close/>
                <a:moveTo>
                  <a:pt x="12764" y="15709"/>
                </a:moveTo>
                <a:lnTo>
                  <a:pt x="8836" y="15709"/>
                </a:lnTo>
                <a:cubicBezTo>
                  <a:pt x="8295" y="15709"/>
                  <a:pt x="7855" y="16149"/>
                  <a:pt x="7855" y="16691"/>
                </a:cubicBezTo>
                <a:lnTo>
                  <a:pt x="7855" y="20618"/>
                </a:lnTo>
                <a:cubicBezTo>
                  <a:pt x="7855" y="21160"/>
                  <a:pt x="8295" y="21600"/>
                  <a:pt x="8836" y="21600"/>
                </a:cubicBezTo>
                <a:lnTo>
                  <a:pt x="12764" y="21600"/>
                </a:lnTo>
                <a:cubicBezTo>
                  <a:pt x="13305" y="21600"/>
                  <a:pt x="13745" y="21160"/>
                  <a:pt x="13745" y="20618"/>
                </a:cubicBezTo>
                <a:lnTo>
                  <a:pt x="13745" y="16691"/>
                </a:lnTo>
                <a:cubicBezTo>
                  <a:pt x="13745" y="16149"/>
                  <a:pt x="13305" y="15709"/>
                  <a:pt x="12764" y="15709"/>
                </a:cubicBezTo>
                <a:moveTo>
                  <a:pt x="12764" y="12764"/>
                </a:moveTo>
                <a:lnTo>
                  <a:pt x="8836" y="12764"/>
                </a:lnTo>
                <a:lnTo>
                  <a:pt x="8836" y="8836"/>
                </a:lnTo>
                <a:lnTo>
                  <a:pt x="12764" y="8836"/>
                </a:lnTo>
                <a:cubicBezTo>
                  <a:pt x="12764" y="8836"/>
                  <a:pt x="12764" y="12764"/>
                  <a:pt x="12764" y="12764"/>
                </a:cubicBezTo>
                <a:close/>
                <a:moveTo>
                  <a:pt x="12764" y="7855"/>
                </a:moveTo>
                <a:lnTo>
                  <a:pt x="8836" y="7855"/>
                </a:lnTo>
                <a:cubicBezTo>
                  <a:pt x="8295" y="7855"/>
                  <a:pt x="7855" y="8295"/>
                  <a:pt x="7855" y="8836"/>
                </a:cubicBezTo>
                <a:lnTo>
                  <a:pt x="7855" y="12764"/>
                </a:lnTo>
                <a:cubicBezTo>
                  <a:pt x="7855" y="13305"/>
                  <a:pt x="8295" y="13745"/>
                  <a:pt x="8836" y="13745"/>
                </a:cubicBezTo>
                <a:lnTo>
                  <a:pt x="12764" y="13745"/>
                </a:lnTo>
                <a:cubicBezTo>
                  <a:pt x="13305" y="13745"/>
                  <a:pt x="13745" y="13305"/>
                  <a:pt x="13745" y="12764"/>
                </a:cubicBezTo>
                <a:lnTo>
                  <a:pt x="13745" y="8836"/>
                </a:lnTo>
                <a:cubicBezTo>
                  <a:pt x="13745" y="8295"/>
                  <a:pt x="13305" y="7855"/>
                  <a:pt x="12764" y="7855"/>
                </a:cubicBezTo>
                <a:moveTo>
                  <a:pt x="4909" y="4909"/>
                </a:moveTo>
                <a:lnTo>
                  <a:pt x="982" y="4909"/>
                </a:lnTo>
                <a:lnTo>
                  <a:pt x="982" y="982"/>
                </a:lnTo>
                <a:lnTo>
                  <a:pt x="4909" y="982"/>
                </a:lnTo>
                <a:cubicBezTo>
                  <a:pt x="4909" y="982"/>
                  <a:pt x="4909" y="4909"/>
                  <a:pt x="4909" y="4909"/>
                </a:cubicBezTo>
                <a:close/>
                <a:moveTo>
                  <a:pt x="4909" y="0"/>
                </a:moveTo>
                <a:lnTo>
                  <a:pt x="982" y="0"/>
                </a:lnTo>
                <a:cubicBezTo>
                  <a:pt x="440" y="0"/>
                  <a:pt x="0" y="440"/>
                  <a:pt x="0" y="982"/>
                </a:cubicBezTo>
                <a:lnTo>
                  <a:pt x="0" y="4909"/>
                </a:lnTo>
                <a:cubicBezTo>
                  <a:pt x="0" y="5451"/>
                  <a:pt x="440" y="5891"/>
                  <a:pt x="982" y="5891"/>
                </a:cubicBezTo>
                <a:lnTo>
                  <a:pt x="4909" y="5891"/>
                </a:lnTo>
                <a:cubicBezTo>
                  <a:pt x="5451" y="5891"/>
                  <a:pt x="5891" y="5451"/>
                  <a:pt x="5891" y="4909"/>
                </a:cubicBezTo>
                <a:lnTo>
                  <a:pt x="5891" y="982"/>
                </a:lnTo>
                <a:cubicBezTo>
                  <a:pt x="5891" y="440"/>
                  <a:pt x="5451" y="0"/>
                  <a:pt x="4909" y="0"/>
                </a:cubicBezTo>
                <a:moveTo>
                  <a:pt x="20618" y="20618"/>
                </a:moveTo>
                <a:lnTo>
                  <a:pt x="16691" y="20618"/>
                </a:lnTo>
                <a:lnTo>
                  <a:pt x="16691" y="16691"/>
                </a:lnTo>
                <a:lnTo>
                  <a:pt x="20618" y="16691"/>
                </a:lnTo>
                <a:cubicBezTo>
                  <a:pt x="20618" y="16691"/>
                  <a:pt x="20618" y="20618"/>
                  <a:pt x="20618" y="20618"/>
                </a:cubicBezTo>
                <a:close/>
                <a:moveTo>
                  <a:pt x="20618" y="15709"/>
                </a:moveTo>
                <a:lnTo>
                  <a:pt x="16691" y="15709"/>
                </a:lnTo>
                <a:cubicBezTo>
                  <a:pt x="16149" y="15709"/>
                  <a:pt x="15709" y="16149"/>
                  <a:pt x="15709" y="16691"/>
                </a:cubicBezTo>
                <a:lnTo>
                  <a:pt x="15709" y="20618"/>
                </a:lnTo>
                <a:cubicBezTo>
                  <a:pt x="15709" y="21160"/>
                  <a:pt x="16149" y="21600"/>
                  <a:pt x="16691" y="21600"/>
                </a:cubicBezTo>
                <a:lnTo>
                  <a:pt x="20618" y="21600"/>
                </a:lnTo>
                <a:cubicBezTo>
                  <a:pt x="21160" y="21600"/>
                  <a:pt x="21600" y="21160"/>
                  <a:pt x="21600" y="20618"/>
                </a:cubicBezTo>
                <a:lnTo>
                  <a:pt x="21600" y="16691"/>
                </a:lnTo>
                <a:cubicBezTo>
                  <a:pt x="21600" y="16149"/>
                  <a:pt x="21160" y="15709"/>
                  <a:pt x="20618" y="15709"/>
                </a:cubicBezTo>
                <a:moveTo>
                  <a:pt x="20618" y="4909"/>
                </a:moveTo>
                <a:lnTo>
                  <a:pt x="16691" y="4909"/>
                </a:lnTo>
                <a:lnTo>
                  <a:pt x="16691" y="982"/>
                </a:lnTo>
                <a:lnTo>
                  <a:pt x="20618" y="982"/>
                </a:lnTo>
                <a:cubicBezTo>
                  <a:pt x="20618" y="982"/>
                  <a:pt x="20618" y="4909"/>
                  <a:pt x="20618" y="4909"/>
                </a:cubicBezTo>
                <a:close/>
                <a:moveTo>
                  <a:pt x="20618" y="0"/>
                </a:moveTo>
                <a:lnTo>
                  <a:pt x="16691" y="0"/>
                </a:lnTo>
                <a:cubicBezTo>
                  <a:pt x="16149" y="0"/>
                  <a:pt x="15709" y="440"/>
                  <a:pt x="15709" y="982"/>
                </a:cubicBezTo>
                <a:lnTo>
                  <a:pt x="15709" y="4909"/>
                </a:lnTo>
                <a:cubicBezTo>
                  <a:pt x="15709" y="5451"/>
                  <a:pt x="16149" y="5891"/>
                  <a:pt x="16691" y="5891"/>
                </a:cubicBezTo>
                <a:lnTo>
                  <a:pt x="20618" y="5891"/>
                </a:lnTo>
                <a:cubicBezTo>
                  <a:pt x="21160" y="5891"/>
                  <a:pt x="21600" y="5451"/>
                  <a:pt x="21600" y="4909"/>
                </a:cubicBezTo>
                <a:lnTo>
                  <a:pt x="21600" y="982"/>
                </a:lnTo>
                <a:cubicBezTo>
                  <a:pt x="21600" y="440"/>
                  <a:pt x="21160" y="0"/>
                  <a:pt x="20618" y="0"/>
                </a:cubicBezTo>
                <a:moveTo>
                  <a:pt x="4909" y="20618"/>
                </a:moveTo>
                <a:lnTo>
                  <a:pt x="982" y="20618"/>
                </a:lnTo>
                <a:lnTo>
                  <a:pt x="982" y="16691"/>
                </a:lnTo>
                <a:lnTo>
                  <a:pt x="4909" y="16691"/>
                </a:lnTo>
                <a:cubicBezTo>
                  <a:pt x="4909" y="16691"/>
                  <a:pt x="4909" y="20618"/>
                  <a:pt x="4909" y="20618"/>
                </a:cubicBezTo>
                <a:close/>
                <a:moveTo>
                  <a:pt x="4909" y="15709"/>
                </a:moveTo>
                <a:lnTo>
                  <a:pt x="982" y="15709"/>
                </a:lnTo>
                <a:cubicBezTo>
                  <a:pt x="440" y="15709"/>
                  <a:pt x="0" y="16149"/>
                  <a:pt x="0" y="16691"/>
                </a:cubicBezTo>
                <a:lnTo>
                  <a:pt x="0" y="20618"/>
                </a:lnTo>
                <a:cubicBezTo>
                  <a:pt x="0" y="21160"/>
                  <a:pt x="440" y="21600"/>
                  <a:pt x="982" y="21600"/>
                </a:cubicBezTo>
                <a:lnTo>
                  <a:pt x="4909" y="21600"/>
                </a:lnTo>
                <a:cubicBezTo>
                  <a:pt x="5451" y="21600"/>
                  <a:pt x="5891" y="21160"/>
                  <a:pt x="5891" y="20618"/>
                </a:cubicBezTo>
                <a:lnTo>
                  <a:pt x="5891" y="16691"/>
                </a:lnTo>
                <a:cubicBezTo>
                  <a:pt x="5891" y="16149"/>
                  <a:pt x="5451" y="15709"/>
                  <a:pt x="4909" y="15709"/>
                </a:cubicBezTo>
                <a:moveTo>
                  <a:pt x="12764" y="4909"/>
                </a:moveTo>
                <a:lnTo>
                  <a:pt x="8836" y="4909"/>
                </a:lnTo>
                <a:lnTo>
                  <a:pt x="8836" y="982"/>
                </a:lnTo>
                <a:lnTo>
                  <a:pt x="12764" y="982"/>
                </a:lnTo>
                <a:cubicBezTo>
                  <a:pt x="12764" y="982"/>
                  <a:pt x="12764" y="4909"/>
                  <a:pt x="12764" y="4909"/>
                </a:cubicBezTo>
                <a:close/>
                <a:moveTo>
                  <a:pt x="12764" y="0"/>
                </a:moveTo>
                <a:lnTo>
                  <a:pt x="8836" y="0"/>
                </a:lnTo>
                <a:cubicBezTo>
                  <a:pt x="8295" y="0"/>
                  <a:pt x="7855" y="440"/>
                  <a:pt x="7855" y="982"/>
                </a:cubicBezTo>
                <a:lnTo>
                  <a:pt x="7855" y="4909"/>
                </a:lnTo>
                <a:cubicBezTo>
                  <a:pt x="7855" y="5451"/>
                  <a:pt x="8295" y="5891"/>
                  <a:pt x="8836" y="5891"/>
                </a:cubicBezTo>
                <a:lnTo>
                  <a:pt x="12764" y="5891"/>
                </a:lnTo>
                <a:cubicBezTo>
                  <a:pt x="13305" y="5891"/>
                  <a:pt x="13745" y="5451"/>
                  <a:pt x="13745" y="4909"/>
                </a:cubicBezTo>
                <a:lnTo>
                  <a:pt x="13745" y="982"/>
                </a:lnTo>
                <a:cubicBezTo>
                  <a:pt x="13745" y="440"/>
                  <a:pt x="13305" y="0"/>
                  <a:pt x="12764" y="0"/>
                </a:cubicBezTo>
                <a:moveTo>
                  <a:pt x="4909" y="12764"/>
                </a:moveTo>
                <a:lnTo>
                  <a:pt x="982" y="12764"/>
                </a:lnTo>
                <a:lnTo>
                  <a:pt x="982" y="8836"/>
                </a:lnTo>
                <a:lnTo>
                  <a:pt x="4909" y="8836"/>
                </a:lnTo>
                <a:cubicBezTo>
                  <a:pt x="4909" y="8836"/>
                  <a:pt x="4909" y="12764"/>
                  <a:pt x="4909" y="12764"/>
                </a:cubicBezTo>
                <a:close/>
                <a:moveTo>
                  <a:pt x="4909" y="7855"/>
                </a:moveTo>
                <a:lnTo>
                  <a:pt x="982" y="7855"/>
                </a:lnTo>
                <a:cubicBezTo>
                  <a:pt x="440" y="7855"/>
                  <a:pt x="0" y="8295"/>
                  <a:pt x="0" y="8836"/>
                </a:cubicBezTo>
                <a:lnTo>
                  <a:pt x="0" y="12764"/>
                </a:lnTo>
                <a:cubicBezTo>
                  <a:pt x="0" y="13305"/>
                  <a:pt x="440" y="13745"/>
                  <a:pt x="982" y="13745"/>
                </a:cubicBezTo>
                <a:lnTo>
                  <a:pt x="4909" y="13745"/>
                </a:lnTo>
                <a:cubicBezTo>
                  <a:pt x="5451" y="13745"/>
                  <a:pt x="5891" y="13305"/>
                  <a:pt x="5891" y="12764"/>
                </a:cubicBezTo>
                <a:lnTo>
                  <a:pt x="5891" y="8836"/>
                </a:lnTo>
                <a:cubicBezTo>
                  <a:pt x="5891" y="8295"/>
                  <a:pt x="5451" y="7855"/>
                  <a:pt x="4909" y="78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15" name="形状"/>
          <p:cNvSpPr/>
          <p:nvPr/>
        </p:nvSpPr>
        <p:spPr>
          <a:xfrm>
            <a:off x="5681795" y="57057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0618"/>
                </a:moveTo>
                <a:lnTo>
                  <a:pt x="8836" y="20618"/>
                </a:lnTo>
                <a:lnTo>
                  <a:pt x="8836" y="8836"/>
                </a:lnTo>
                <a:lnTo>
                  <a:pt x="20618" y="8836"/>
                </a:lnTo>
                <a:cubicBezTo>
                  <a:pt x="20618" y="8836"/>
                  <a:pt x="20618" y="20618"/>
                  <a:pt x="20618" y="20618"/>
                </a:cubicBezTo>
                <a:close/>
                <a:moveTo>
                  <a:pt x="20618" y="7855"/>
                </a:moveTo>
                <a:lnTo>
                  <a:pt x="8836" y="7855"/>
                </a:lnTo>
                <a:cubicBezTo>
                  <a:pt x="8295" y="7855"/>
                  <a:pt x="7855" y="8295"/>
                  <a:pt x="7855" y="8836"/>
                </a:cubicBezTo>
                <a:lnTo>
                  <a:pt x="7855" y="20618"/>
                </a:lnTo>
                <a:cubicBezTo>
                  <a:pt x="7855" y="21160"/>
                  <a:pt x="8295" y="21600"/>
                  <a:pt x="8836" y="21600"/>
                </a:cubicBezTo>
                <a:lnTo>
                  <a:pt x="20618" y="21600"/>
                </a:lnTo>
                <a:cubicBezTo>
                  <a:pt x="21160" y="21600"/>
                  <a:pt x="21600" y="21160"/>
                  <a:pt x="21600" y="20618"/>
                </a:cubicBezTo>
                <a:lnTo>
                  <a:pt x="21600" y="8836"/>
                </a:lnTo>
                <a:cubicBezTo>
                  <a:pt x="21600" y="8295"/>
                  <a:pt x="21160" y="7855"/>
                  <a:pt x="20618" y="7855"/>
                </a:cubicBezTo>
                <a:moveTo>
                  <a:pt x="20618" y="4909"/>
                </a:moveTo>
                <a:lnTo>
                  <a:pt x="982" y="4909"/>
                </a:lnTo>
                <a:lnTo>
                  <a:pt x="982" y="982"/>
                </a:lnTo>
                <a:lnTo>
                  <a:pt x="20618" y="982"/>
                </a:lnTo>
                <a:cubicBezTo>
                  <a:pt x="20618" y="982"/>
                  <a:pt x="20618" y="4909"/>
                  <a:pt x="20618" y="4909"/>
                </a:cubicBezTo>
                <a:close/>
                <a:moveTo>
                  <a:pt x="20618" y="0"/>
                </a:moveTo>
                <a:lnTo>
                  <a:pt x="982" y="0"/>
                </a:lnTo>
                <a:cubicBezTo>
                  <a:pt x="440" y="0"/>
                  <a:pt x="0" y="440"/>
                  <a:pt x="0" y="982"/>
                </a:cubicBezTo>
                <a:lnTo>
                  <a:pt x="0" y="4909"/>
                </a:lnTo>
                <a:cubicBezTo>
                  <a:pt x="0" y="5451"/>
                  <a:pt x="440" y="5891"/>
                  <a:pt x="982" y="5891"/>
                </a:cubicBezTo>
                <a:lnTo>
                  <a:pt x="20618" y="5891"/>
                </a:lnTo>
                <a:cubicBezTo>
                  <a:pt x="21160" y="5891"/>
                  <a:pt x="21600" y="5451"/>
                  <a:pt x="21600" y="4909"/>
                </a:cubicBezTo>
                <a:lnTo>
                  <a:pt x="21600" y="982"/>
                </a:lnTo>
                <a:cubicBezTo>
                  <a:pt x="21600" y="440"/>
                  <a:pt x="21160" y="0"/>
                  <a:pt x="20618" y="0"/>
                </a:cubicBezTo>
                <a:moveTo>
                  <a:pt x="4909" y="20618"/>
                </a:moveTo>
                <a:lnTo>
                  <a:pt x="982" y="20618"/>
                </a:lnTo>
                <a:lnTo>
                  <a:pt x="982" y="8836"/>
                </a:lnTo>
                <a:lnTo>
                  <a:pt x="4909" y="8836"/>
                </a:lnTo>
                <a:cubicBezTo>
                  <a:pt x="4909" y="8836"/>
                  <a:pt x="4909" y="20618"/>
                  <a:pt x="4909" y="20618"/>
                </a:cubicBezTo>
                <a:close/>
                <a:moveTo>
                  <a:pt x="4909" y="7855"/>
                </a:moveTo>
                <a:lnTo>
                  <a:pt x="982" y="7855"/>
                </a:lnTo>
                <a:cubicBezTo>
                  <a:pt x="440" y="7855"/>
                  <a:pt x="0" y="8295"/>
                  <a:pt x="0" y="8836"/>
                </a:cubicBezTo>
                <a:lnTo>
                  <a:pt x="0" y="20618"/>
                </a:lnTo>
                <a:cubicBezTo>
                  <a:pt x="0" y="21160"/>
                  <a:pt x="440" y="21600"/>
                  <a:pt x="982" y="21600"/>
                </a:cubicBezTo>
                <a:lnTo>
                  <a:pt x="4909" y="21600"/>
                </a:lnTo>
                <a:cubicBezTo>
                  <a:pt x="5451" y="21600"/>
                  <a:pt x="5891" y="21160"/>
                  <a:pt x="5891" y="20618"/>
                </a:cubicBezTo>
                <a:lnTo>
                  <a:pt x="5891" y="8836"/>
                </a:lnTo>
                <a:cubicBezTo>
                  <a:pt x="5891" y="8295"/>
                  <a:pt x="5451" y="7855"/>
                  <a:pt x="4909" y="78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16" name="形状"/>
          <p:cNvSpPr/>
          <p:nvPr/>
        </p:nvSpPr>
        <p:spPr>
          <a:xfrm>
            <a:off x="6240450" y="410595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17" name="形状"/>
          <p:cNvSpPr/>
          <p:nvPr/>
        </p:nvSpPr>
        <p:spPr>
          <a:xfrm>
            <a:off x="6824498" y="4105950"/>
            <a:ext cx="177755" cy="279328"/>
          </a:xfrm>
          <a:custGeom>
            <a:avLst/>
            <a:gdLst/>
            <a:ahLst/>
            <a:cxnLst>
              <a:cxn ang="0">
                <a:pos x="wd2" y="hd2"/>
              </a:cxn>
              <a:cxn ang="5400000">
                <a:pos x="wd2" y="hd2"/>
              </a:cxn>
              <a:cxn ang="10800000">
                <a:pos x="wd2" y="hd2"/>
              </a:cxn>
              <a:cxn ang="16200000">
                <a:pos x="wd2" y="hd2"/>
              </a:cxn>
            </a:cxnLst>
            <a:rect l="0" t="0" r="r" b="b"/>
            <a:pathLst>
              <a:path w="21600" h="21600" extrusionOk="0">
                <a:moveTo>
                  <a:pt x="20057" y="2884"/>
                </a:moveTo>
                <a:cubicBezTo>
                  <a:pt x="19862" y="3005"/>
                  <a:pt x="15661" y="5580"/>
                  <a:pt x="11606" y="4718"/>
                </a:cubicBezTo>
                <a:cubicBezTo>
                  <a:pt x="9681" y="4310"/>
                  <a:pt x="8390" y="3899"/>
                  <a:pt x="7251" y="3535"/>
                </a:cubicBezTo>
                <a:cubicBezTo>
                  <a:pt x="5426" y="2953"/>
                  <a:pt x="4042" y="2513"/>
                  <a:pt x="1543" y="2647"/>
                </a:cubicBezTo>
                <a:lnTo>
                  <a:pt x="1543" y="982"/>
                </a:lnTo>
                <a:lnTo>
                  <a:pt x="20057" y="982"/>
                </a:lnTo>
                <a:cubicBezTo>
                  <a:pt x="20057" y="982"/>
                  <a:pt x="20057" y="2884"/>
                  <a:pt x="20057" y="2884"/>
                </a:cubicBezTo>
                <a:close/>
                <a:moveTo>
                  <a:pt x="20057" y="5891"/>
                </a:moveTo>
                <a:cubicBezTo>
                  <a:pt x="20057" y="9144"/>
                  <a:pt x="15912" y="11782"/>
                  <a:pt x="10800" y="11782"/>
                </a:cubicBezTo>
                <a:cubicBezTo>
                  <a:pt x="5688" y="11782"/>
                  <a:pt x="1543" y="9144"/>
                  <a:pt x="1543" y="5891"/>
                </a:cubicBezTo>
                <a:lnTo>
                  <a:pt x="1543" y="3634"/>
                </a:lnTo>
                <a:cubicBezTo>
                  <a:pt x="3681" y="3500"/>
                  <a:pt x="4767" y="3841"/>
                  <a:pt x="6560" y="4413"/>
                </a:cubicBezTo>
                <a:cubicBezTo>
                  <a:pt x="7686" y="4772"/>
                  <a:pt x="9088" y="5219"/>
                  <a:pt x="11118" y="5650"/>
                </a:cubicBezTo>
                <a:cubicBezTo>
                  <a:pt x="11869" y="5809"/>
                  <a:pt x="12616" y="5877"/>
                  <a:pt x="13343" y="5877"/>
                </a:cubicBezTo>
                <a:cubicBezTo>
                  <a:pt x="16154" y="5877"/>
                  <a:pt x="18675" y="4862"/>
                  <a:pt x="20057" y="4176"/>
                </a:cubicBezTo>
                <a:cubicBezTo>
                  <a:pt x="20057" y="4176"/>
                  <a:pt x="20057" y="5891"/>
                  <a:pt x="20057" y="5891"/>
                </a:cubicBezTo>
                <a:close/>
                <a:moveTo>
                  <a:pt x="20829" y="0"/>
                </a:moveTo>
                <a:lnTo>
                  <a:pt x="771" y="0"/>
                </a:lnTo>
                <a:cubicBezTo>
                  <a:pt x="346" y="0"/>
                  <a:pt x="0" y="220"/>
                  <a:pt x="0" y="491"/>
                </a:cubicBezTo>
                <a:lnTo>
                  <a:pt x="0" y="5891"/>
                </a:lnTo>
                <a:cubicBezTo>
                  <a:pt x="0" y="9521"/>
                  <a:pt x="4426" y="12486"/>
                  <a:pt x="10029" y="12739"/>
                </a:cubicBezTo>
                <a:lnTo>
                  <a:pt x="10029" y="20618"/>
                </a:lnTo>
                <a:lnTo>
                  <a:pt x="3857" y="20618"/>
                </a:lnTo>
                <a:cubicBezTo>
                  <a:pt x="3432" y="20618"/>
                  <a:pt x="3086" y="20838"/>
                  <a:pt x="3086" y="21109"/>
                </a:cubicBezTo>
                <a:cubicBezTo>
                  <a:pt x="3086" y="21380"/>
                  <a:pt x="3432" y="21600"/>
                  <a:pt x="3857" y="21600"/>
                </a:cubicBezTo>
                <a:lnTo>
                  <a:pt x="17743" y="21600"/>
                </a:lnTo>
                <a:cubicBezTo>
                  <a:pt x="18168" y="21600"/>
                  <a:pt x="18514" y="21380"/>
                  <a:pt x="18514" y="21109"/>
                </a:cubicBezTo>
                <a:cubicBezTo>
                  <a:pt x="18514" y="20838"/>
                  <a:pt x="18168" y="20618"/>
                  <a:pt x="17743" y="20618"/>
                </a:cubicBezTo>
                <a:lnTo>
                  <a:pt x="11571" y="20618"/>
                </a:lnTo>
                <a:lnTo>
                  <a:pt x="11571" y="12739"/>
                </a:lnTo>
                <a:cubicBezTo>
                  <a:pt x="17174" y="12486"/>
                  <a:pt x="21600" y="9521"/>
                  <a:pt x="21600" y="5891"/>
                </a:cubicBezTo>
                <a:lnTo>
                  <a:pt x="21600" y="491"/>
                </a:lnTo>
                <a:cubicBezTo>
                  <a:pt x="21600" y="220"/>
                  <a:pt x="21254" y="0"/>
                  <a:pt x="20829"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18" name="形状"/>
          <p:cNvSpPr/>
          <p:nvPr/>
        </p:nvSpPr>
        <p:spPr>
          <a:xfrm>
            <a:off x="7383152" y="4105950"/>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9440" y="10800"/>
                </a:moveTo>
                <a:lnTo>
                  <a:pt x="2160" y="10800"/>
                </a:lnTo>
                <a:lnTo>
                  <a:pt x="2160" y="8836"/>
                </a:lnTo>
                <a:cubicBezTo>
                  <a:pt x="2160" y="7752"/>
                  <a:pt x="4094" y="6873"/>
                  <a:pt x="6480" y="6873"/>
                </a:cubicBezTo>
                <a:lnTo>
                  <a:pt x="15120" y="6873"/>
                </a:lnTo>
                <a:cubicBezTo>
                  <a:pt x="17506" y="6873"/>
                  <a:pt x="19440" y="7752"/>
                  <a:pt x="19440" y="8836"/>
                </a:cubicBezTo>
                <a:cubicBezTo>
                  <a:pt x="19440" y="8836"/>
                  <a:pt x="19440" y="10800"/>
                  <a:pt x="19440" y="10800"/>
                </a:cubicBezTo>
                <a:close/>
                <a:moveTo>
                  <a:pt x="19440" y="15709"/>
                </a:moveTo>
                <a:lnTo>
                  <a:pt x="2160" y="15709"/>
                </a:lnTo>
                <a:lnTo>
                  <a:pt x="2160" y="11782"/>
                </a:lnTo>
                <a:lnTo>
                  <a:pt x="19440" y="11782"/>
                </a:lnTo>
                <a:cubicBezTo>
                  <a:pt x="19440" y="11782"/>
                  <a:pt x="19440" y="15709"/>
                  <a:pt x="19440" y="15709"/>
                </a:cubicBezTo>
                <a:close/>
                <a:moveTo>
                  <a:pt x="19440" y="18655"/>
                </a:moveTo>
                <a:cubicBezTo>
                  <a:pt x="19440" y="19739"/>
                  <a:pt x="17506" y="20618"/>
                  <a:pt x="15120" y="20618"/>
                </a:cubicBezTo>
                <a:lnTo>
                  <a:pt x="6480" y="20618"/>
                </a:lnTo>
                <a:cubicBezTo>
                  <a:pt x="4094" y="20618"/>
                  <a:pt x="2160" y="19739"/>
                  <a:pt x="2160" y="18655"/>
                </a:cubicBezTo>
                <a:lnTo>
                  <a:pt x="2160" y="16691"/>
                </a:lnTo>
                <a:lnTo>
                  <a:pt x="19440" y="16691"/>
                </a:lnTo>
                <a:cubicBezTo>
                  <a:pt x="19440" y="16691"/>
                  <a:pt x="19440" y="18655"/>
                  <a:pt x="19440" y="18655"/>
                </a:cubicBezTo>
                <a:close/>
                <a:moveTo>
                  <a:pt x="8640" y="2945"/>
                </a:moveTo>
                <a:lnTo>
                  <a:pt x="12960" y="2945"/>
                </a:lnTo>
                <a:lnTo>
                  <a:pt x="12960" y="5891"/>
                </a:lnTo>
                <a:lnTo>
                  <a:pt x="8640" y="5891"/>
                </a:lnTo>
                <a:cubicBezTo>
                  <a:pt x="8640" y="5891"/>
                  <a:pt x="8640" y="2945"/>
                  <a:pt x="8640" y="2945"/>
                </a:cubicBezTo>
                <a:close/>
                <a:moveTo>
                  <a:pt x="8640" y="982"/>
                </a:moveTo>
                <a:lnTo>
                  <a:pt x="12960" y="982"/>
                </a:lnTo>
                <a:lnTo>
                  <a:pt x="12960" y="1964"/>
                </a:lnTo>
                <a:lnTo>
                  <a:pt x="8640" y="1964"/>
                </a:lnTo>
                <a:cubicBezTo>
                  <a:pt x="8640" y="1964"/>
                  <a:pt x="8640" y="982"/>
                  <a:pt x="8640" y="982"/>
                </a:cubicBezTo>
                <a:close/>
                <a:moveTo>
                  <a:pt x="15120" y="5891"/>
                </a:moveTo>
                <a:lnTo>
                  <a:pt x="15120" y="982"/>
                </a:lnTo>
                <a:cubicBezTo>
                  <a:pt x="15120" y="440"/>
                  <a:pt x="14152" y="0"/>
                  <a:pt x="12960" y="0"/>
                </a:cubicBezTo>
                <a:lnTo>
                  <a:pt x="8640" y="0"/>
                </a:lnTo>
                <a:cubicBezTo>
                  <a:pt x="7448" y="0"/>
                  <a:pt x="6480" y="440"/>
                  <a:pt x="6480" y="982"/>
                </a:cubicBezTo>
                <a:lnTo>
                  <a:pt x="6480" y="5891"/>
                </a:lnTo>
                <a:cubicBezTo>
                  <a:pt x="2901" y="5891"/>
                  <a:pt x="0" y="7209"/>
                  <a:pt x="0" y="8836"/>
                </a:cubicBezTo>
                <a:lnTo>
                  <a:pt x="0" y="18655"/>
                </a:lnTo>
                <a:cubicBezTo>
                  <a:pt x="0" y="20281"/>
                  <a:pt x="2901" y="21600"/>
                  <a:pt x="6480" y="21600"/>
                </a:cubicBezTo>
                <a:lnTo>
                  <a:pt x="15120" y="21600"/>
                </a:lnTo>
                <a:cubicBezTo>
                  <a:pt x="18698" y="21600"/>
                  <a:pt x="21600" y="20281"/>
                  <a:pt x="21600" y="18655"/>
                </a:cubicBezTo>
                <a:lnTo>
                  <a:pt x="21600" y="8836"/>
                </a:lnTo>
                <a:cubicBezTo>
                  <a:pt x="21600" y="7209"/>
                  <a:pt x="18698" y="5891"/>
                  <a:pt x="15120" y="58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19" name="形状"/>
          <p:cNvSpPr/>
          <p:nvPr/>
        </p:nvSpPr>
        <p:spPr>
          <a:xfrm>
            <a:off x="7891020" y="4105950"/>
            <a:ext cx="177755" cy="279328"/>
          </a:xfrm>
          <a:custGeom>
            <a:avLst/>
            <a:gdLst/>
            <a:ahLst/>
            <a:cxnLst>
              <a:cxn ang="0">
                <a:pos x="wd2" y="hd2"/>
              </a:cxn>
              <a:cxn ang="5400000">
                <a:pos x="wd2" y="hd2"/>
              </a:cxn>
              <a:cxn ang="10800000">
                <a:pos x="wd2" y="hd2"/>
              </a:cxn>
              <a:cxn ang="16200000">
                <a:pos x="wd2" y="hd2"/>
              </a:cxn>
            </a:cxnLst>
            <a:rect l="0" t="0" r="r" b="b"/>
            <a:pathLst>
              <a:path w="21600" h="21600" extrusionOk="0">
                <a:moveTo>
                  <a:pt x="13114" y="15709"/>
                </a:moveTo>
                <a:cubicBezTo>
                  <a:pt x="12689" y="15709"/>
                  <a:pt x="12343" y="15929"/>
                  <a:pt x="12343" y="16200"/>
                </a:cubicBezTo>
                <a:cubicBezTo>
                  <a:pt x="12343" y="16471"/>
                  <a:pt x="12689" y="16691"/>
                  <a:pt x="13114" y="16691"/>
                </a:cubicBezTo>
                <a:cubicBezTo>
                  <a:pt x="13540" y="16691"/>
                  <a:pt x="13886" y="16471"/>
                  <a:pt x="13886" y="16200"/>
                </a:cubicBezTo>
                <a:cubicBezTo>
                  <a:pt x="13886" y="15929"/>
                  <a:pt x="13540" y="15709"/>
                  <a:pt x="13114" y="15709"/>
                </a:cubicBezTo>
                <a:moveTo>
                  <a:pt x="13886" y="7855"/>
                </a:moveTo>
                <a:cubicBezTo>
                  <a:pt x="13034" y="7855"/>
                  <a:pt x="12343" y="8295"/>
                  <a:pt x="12343" y="8836"/>
                </a:cubicBezTo>
                <a:cubicBezTo>
                  <a:pt x="12343" y="9379"/>
                  <a:pt x="13034" y="9818"/>
                  <a:pt x="13886" y="9818"/>
                </a:cubicBezTo>
                <a:cubicBezTo>
                  <a:pt x="14737" y="9818"/>
                  <a:pt x="15429" y="9379"/>
                  <a:pt x="15429" y="8836"/>
                </a:cubicBezTo>
                <a:cubicBezTo>
                  <a:pt x="15429" y="8295"/>
                  <a:pt x="14737" y="7855"/>
                  <a:pt x="13886" y="7855"/>
                </a:cubicBezTo>
                <a:moveTo>
                  <a:pt x="8486" y="17673"/>
                </a:moveTo>
                <a:cubicBezTo>
                  <a:pt x="8060" y="17673"/>
                  <a:pt x="7714" y="17892"/>
                  <a:pt x="7714" y="18164"/>
                </a:cubicBezTo>
                <a:cubicBezTo>
                  <a:pt x="7714" y="18435"/>
                  <a:pt x="8060" y="18655"/>
                  <a:pt x="8486" y="18655"/>
                </a:cubicBezTo>
                <a:cubicBezTo>
                  <a:pt x="8911" y="18655"/>
                  <a:pt x="9257" y="18435"/>
                  <a:pt x="9257" y="18164"/>
                </a:cubicBezTo>
                <a:cubicBezTo>
                  <a:pt x="9257" y="17892"/>
                  <a:pt x="8911" y="17673"/>
                  <a:pt x="8486" y="17673"/>
                </a:cubicBezTo>
                <a:moveTo>
                  <a:pt x="9257" y="10800"/>
                </a:moveTo>
                <a:cubicBezTo>
                  <a:pt x="9257" y="10258"/>
                  <a:pt x="8566" y="9818"/>
                  <a:pt x="7714" y="9818"/>
                </a:cubicBezTo>
                <a:cubicBezTo>
                  <a:pt x="6863" y="9818"/>
                  <a:pt x="6171" y="10258"/>
                  <a:pt x="6171" y="10800"/>
                </a:cubicBezTo>
                <a:cubicBezTo>
                  <a:pt x="6171" y="11343"/>
                  <a:pt x="6863" y="11782"/>
                  <a:pt x="7714" y="11782"/>
                </a:cubicBezTo>
                <a:cubicBezTo>
                  <a:pt x="8566" y="11782"/>
                  <a:pt x="9257" y="11343"/>
                  <a:pt x="9257" y="10800"/>
                </a:cubicBezTo>
                <a:moveTo>
                  <a:pt x="10029" y="13745"/>
                </a:moveTo>
                <a:cubicBezTo>
                  <a:pt x="9603" y="13745"/>
                  <a:pt x="9257" y="13965"/>
                  <a:pt x="9257" y="14236"/>
                </a:cubicBezTo>
                <a:cubicBezTo>
                  <a:pt x="9257" y="14508"/>
                  <a:pt x="9603" y="14727"/>
                  <a:pt x="10029" y="14727"/>
                </a:cubicBezTo>
                <a:cubicBezTo>
                  <a:pt x="10454" y="14727"/>
                  <a:pt x="10800" y="14508"/>
                  <a:pt x="10800" y="14236"/>
                </a:cubicBezTo>
                <a:cubicBezTo>
                  <a:pt x="10800" y="13965"/>
                  <a:pt x="10454" y="13745"/>
                  <a:pt x="10029" y="13745"/>
                </a:cubicBezTo>
                <a:moveTo>
                  <a:pt x="20057" y="1964"/>
                </a:moveTo>
                <a:lnTo>
                  <a:pt x="1543" y="1964"/>
                </a:lnTo>
                <a:lnTo>
                  <a:pt x="1543" y="982"/>
                </a:lnTo>
                <a:lnTo>
                  <a:pt x="20057" y="982"/>
                </a:lnTo>
                <a:cubicBezTo>
                  <a:pt x="20057" y="982"/>
                  <a:pt x="20057" y="1964"/>
                  <a:pt x="20057" y="1964"/>
                </a:cubicBezTo>
                <a:close/>
                <a:moveTo>
                  <a:pt x="16971" y="4033"/>
                </a:moveTo>
                <a:cubicBezTo>
                  <a:pt x="16079" y="4186"/>
                  <a:pt x="15266" y="4419"/>
                  <a:pt x="14349" y="4691"/>
                </a:cubicBezTo>
                <a:cubicBezTo>
                  <a:pt x="13209" y="5030"/>
                  <a:pt x="11919" y="5413"/>
                  <a:pt x="9994" y="5794"/>
                </a:cubicBezTo>
                <a:cubicBezTo>
                  <a:pt x="8093" y="6170"/>
                  <a:pt x="6167" y="5840"/>
                  <a:pt x="4629" y="5373"/>
                </a:cubicBezTo>
                <a:lnTo>
                  <a:pt x="4629" y="2945"/>
                </a:lnTo>
                <a:lnTo>
                  <a:pt x="16971" y="2945"/>
                </a:lnTo>
                <a:cubicBezTo>
                  <a:pt x="16971" y="2945"/>
                  <a:pt x="16971" y="4033"/>
                  <a:pt x="16971" y="4033"/>
                </a:cubicBezTo>
                <a:close/>
                <a:moveTo>
                  <a:pt x="16971" y="16691"/>
                </a:moveTo>
                <a:cubicBezTo>
                  <a:pt x="16971" y="18860"/>
                  <a:pt x="14208" y="20618"/>
                  <a:pt x="10800" y="20618"/>
                </a:cubicBezTo>
                <a:cubicBezTo>
                  <a:pt x="7391" y="20618"/>
                  <a:pt x="4629" y="18860"/>
                  <a:pt x="4629" y="16691"/>
                </a:cubicBezTo>
                <a:lnTo>
                  <a:pt x="4629" y="6384"/>
                </a:lnTo>
                <a:cubicBezTo>
                  <a:pt x="5722" y="6667"/>
                  <a:pt x="6954" y="6874"/>
                  <a:pt x="8257" y="6874"/>
                </a:cubicBezTo>
                <a:cubicBezTo>
                  <a:pt x="8984" y="6874"/>
                  <a:pt x="9731" y="6811"/>
                  <a:pt x="10481" y="6662"/>
                </a:cubicBezTo>
                <a:cubicBezTo>
                  <a:pt x="12512" y="6261"/>
                  <a:pt x="13914" y="5844"/>
                  <a:pt x="15040" y="5510"/>
                </a:cubicBezTo>
                <a:cubicBezTo>
                  <a:pt x="15760" y="5295"/>
                  <a:pt x="16366" y="5119"/>
                  <a:pt x="16971" y="4989"/>
                </a:cubicBezTo>
                <a:cubicBezTo>
                  <a:pt x="16971" y="4989"/>
                  <a:pt x="16971" y="16691"/>
                  <a:pt x="16971" y="16691"/>
                </a:cubicBezTo>
                <a:close/>
                <a:moveTo>
                  <a:pt x="20057" y="0"/>
                </a:moveTo>
                <a:lnTo>
                  <a:pt x="1543" y="0"/>
                </a:lnTo>
                <a:cubicBezTo>
                  <a:pt x="691" y="0"/>
                  <a:pt x="0" y="440"/>
                  <a:pt x="0" y="982"/>
                </a:cubicBezTo>
                <a:lnTo>
                  <a:pt x="0" y="1964"/>
                </a:lnTo>
                <a:cubicBezTo>
                  <a:pt x="0" y="2506"/>
                  <a:pt x="691" y="2945"/>
                  <a:pt x="1543" y="2945"/>
                </a:cubicBezTo>
                <a:lnTo>
                  <a:pt x="3086" y="2945"/>
                </a:lnTo>
                <a:lnTo>
                  <a:pt x="3086" y="16691"/>
                </a:lnTo>
                <a:cubicBezTo>
                  <a:pt x="3086" y="19402"/>
                  <a:pt x="6539" y="21600"/>
                  <a:pt x="10800" y="21600"/>
                </a:cubicBezTo>
                <a:cubicBezTo>
                  <a:pt x="15061" y="21600"/>
                  <a:pt x="18514" y="19402"/>
                  <a:pt x="18514" y="16691"/>
                </a:cubicBezTo>
                <a:lnTo>
                  <a:pt x="18514" y="2945"/>
                </a:lnTo>
                <a:lnTo>
                  <a:pt x="20057" y="2945"/>
                </a:lnTo>
                <a:cubicBezTo>
                  <a:pt x="20909" y="2945"/>
                  <a:pt x="21600" y="2506"/>
                  <a:pt x="21600" y="1964"/>
                </a:cubicBezTo>
                <a:lnTo>
                  <a:pt x="21600" y="982"/>
                </a:lnTo>
                <a:cubicBezTo>
                  <a:pt x="21600" y="440"/>
                  <a:pt x="20909" y="0"/>
                  <a:pt x="20057"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20" name="形状"/>
          <p:cNvSpPr/>
          <p:nvPr/>
        </p:nvSpPr>
        <p:spPr>
          <a:xfrm>
            <a:off x="8398888" y="4105950"/>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2600" y="17673"/>
                </a:moveTo>
                <a:cubicBezTo>
                  <a:pt x="12269" y="17673"/>
                  <a:pt x="12000" y="17892"/>
                  <a:pt x="12000" y="18164"/>
                </a:cubicBezTo>
                <a:cubicBezTo>
                  <a:pt x="12000" y="18435"/>
                  <a:pt x="12269" y="18655"/>
                  <a:pt x="12600" y="18655"/>
                </a:cubicBezTo>
                <a:cubicBezTo>
                  <a:pt x="12931" y="18655"/>
                  <a:pt x="13200" y="18435"/>
                  <a:pt x="13200" y="18164"/>
                </a:cubicBezTo>
                <a:cubicBezTo>
                  <a:pt x="13200" y="17892"/>
                  <a:pt x="12931" y="17673"/>
                  <a:pt x="12600" y="17673"/>
                </a:cubicBezTo>
                <a:moveTo>
                  <a:pt x="10800" y="13745"/>
                </a:moveTo>
                <a:cubicBezTo>
                  <a:pt x="10138" y="13745"/>
                  <a:pt x="9600" y="14186"/>
                  <a:pt x="9600" y="14727"/>
                </a:cubicBezTo>
                <a:cubicBezTo>
                  <a:pt x="9600" y="15269"/>
                  <a:pt x="10138" y="15709"/>
                  <a:pt x="10800" y="15709"/>
                </a:cubicBezTo>
                <a:cubicBezTo>
                  <a:pt x="11462" y="15709"/>
                  <a:pt x="12000" y="15269"/>
                  <a:pt x="12000" y="14727"/>
                </a:cubicBezTo>
                <a:cubicBezTo>
                  <a:pt x="12000" y="14186"/>
                  <a:pt x="11462" y="13745"/>
                  <a:pt x="10800" y="13745"/>
                </a:cubicBezTo>
                <a:moveTo>
                  <a:pt x="12600" y="10800"/>
                </a:moveTo>
                <a:cubicBezTo>
                  <a:pt x="12269" y="10800"/>
                  <a:pt x="12000" y="10580"/>
                  <a:pt x="12000" y="10309"/>
                </a:cubicBezTo>
                <a:cubicBezTo>
                  <a:pt x="12000" y="10038"/>
                  <a:pt x="12269" y="9818"/>
                  <a:pt x="12600" y="9818"/>
                </a:cubicBezTo>
                <a:cubicBezTo>
                  <a:pt x="12931" y="9818"/>
                  <a:pt x="13200" y="10038"/>
                  <a:pt x="13200" y="10309"/>
                </a:cubicBezTo>
                <a:cubicBezTo>
                  <a:pt x="13200" y="10580"/>
                  <a:pt x="12931" y="10800"/>
                  <a:pt x="12600" y="10800"/>
                </a:cubicBezTo>
                <a:moveTo>
                  <a:pt x="12600" y="8836"/>
                </a:moveTo>
                <a:cubicBezTo>
                  <a:pt x="11606" y="8836"/>
                  <a:pt x="10800" y="9496"/>
                  <a:pt x="10800" y="10309"/>
                </a:cubicBezTo>
                <a:cubicBezTo>
                  <a:pt x="10800" y="11123"/>
                  <a:pt x="11606" y="11782"/>
                  <a:pt x="12600" y="11782"/>
                </a:cubicBezTo>
                <a:cubicBezTo>
                  <a:pt x="13594" y="11782"/>
                  <a:pt x="14400" y="11123"/>
                  <a:pt x="14400" y="10309"/>
                </a:cubicBezTo>
                <a:cubicBezTo>
                  <a:pt x="14400" y="9496"/>
                  <a:pt x="13594" y="8836"/>
                  <a:pt x="12600" y="8836"/>
                </a:cubicBezTo>
                <a:moveTo>
                  <a:pt x="17760" y="20618"/>
                </a:moveTo>
                <a:lnTo>
                  <a:pt x="3840" y="20618"/>
                </a:lnTo>
                <a:cubicBezTo>
                  <a:pt x="2134" y="19151"/>
                  <a:pt x="1200" y="17248"/>
                  <a:pt x="1200" y="15218"/>
                </a:cubicBezTo>
                <a:cubicBezTo>
                  <a:pt x="1200" y="12593"/>
                  <a:pt x="2796" y="10152"/>
                  <a:pt x="5468" y="8688"/>
                </a:cubicBezTo>
                <a:cubicBezTo>
                  <a:pt x="5800" y="8506"/>
                  <a:pt x="6000" y="8199"/>
                  <a:pt x="6000" y="7872"/>
                </a:cubicBezTo>
                <a:lnTo>
                  <a:pt x="6000" y="6529"/>
                </a:lnTo>
                <a:cubicBezTo>
                  <a:pt x="6729" y="6758"/>
                  <a:pt x="7567" y="6924"/>
                  <a:pt x="8484" y="6924"/>
                </a:cubicBezTo>
                <a:cubicBezTo>
                  <a:pt x="9499" y="6924"/>
                  <a:pt x="10603" y="6723"/>
                  <a:pt x="11748" y="6188"/>
                </a:cubicBezTo>
                <a:cubicBezTo>
                  <a:pt x="13252" y="5485"/>
                  <a:pt x="14575" y="5306"/>
                  <a:pt x="15600" y="5323"/>
                </a:cubicBezTo>
                <a:lnTo>
                  <a:pt x="15600" y="7872"/>
                </a:lnTo>
                <a:cubicBezTo>
                  <a:pt x="15600" y="8199"/>
                  <a:pt x="15800" y="8506"/>
                  <a:pt x="16132" y="8688"/>
                </a:cubicBezTo>
                <a:cubicBezTo>
                  <a:pt x="18804" y="10152"/>
                  <a:pt x="20400" y="12593"/>
                  <a:pt x="20400" y="15218"/>
                </a:cubicBezTo>
                <a:cubicBezTo>
                  <a:pt x="20400" y="17248"/>
                  <a:pt x="19466" y="19151"/>
                  <a:pt x="17760" y="20618"/>
                </a:cubicBezTo>
                <a:moveTo>
                  <a:pt x="15600" y="2945"/>
                </a:moveTo>
                <a:lnTo>
                  <a:pt x="15600" y="4340"/>
                </a:lnTo>
                <a:cubicBezTo>
                  <a:pt x="14391" y="4322"/>
                  <a:pt x="12860" y="4538"/>
                  <a:pt x="11152" y="5336"/>
                </a:cubicBezTo>
                <a:cubicBezTo>
                  <a:pt x="9163" y="6265"/>
                  <a:pt x="7312" y="5965"/>
                  <a:pt x="6000" y="5473"/>
                </a:cubicBezTo>
                <a:lnTo>
                  <a:pt x="6000" y="2945"/>
                </a:lnTo>
                <a:cubicBezTo>
                  <a:pt x="6000" y="2945"/>
                  <a:pt x="15600" y="2945"/>
                  <a:pt x="15600" y="2945"/>
                </a:cubicBezTo>
                <a:close/>
                <a:moveTo>
                  <a:pt x="3600" y="982"/>
                </a:moveTo>
                <a:lnTo>
                  <a:pt x="18000" y="982"/>
                </a:lnTo>
                <a:lnTo>
                  <a:pt x="18000" y="1964"/>
                </a:lnTo>
                <a:lnTo>
                  <a:pt x="3600" y="1964"/>
                </a:lnTo>
                <a:cubicBezTo>
                  <a:pt x="3600" y="1964"/>
                  <a:pt x="3600" y="982"/>
                  <a:pt x="3600" y="982"/>
                </a:cubicBezTo>
                <a:close/>
                <a:moveTo>
                  <a:pt x="16800" y="7872"/>
                </a:moveTo>
                <a:lnTo>
                  <a:pt x="16800" y="2945"/>
                </a:ln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800" y="2945"/>
                </a:lnTo>
                <a:lnTo>
                  <a:pt x="4800" y="7872"/>
                </a:lnTo>
                <a:cubicBezTo>
                  <a:pt x="1906" y="9457"/>
                  <a:pt x="0" y="12155"/>
                  <a:pt x="0" y="15218"/>
                </a:cubicBezTo>
                <a:cubicBezTo>
                  <a:pt x="0" y="17730"/>
                  <a:pt x="1286" y="19991"/>
                  <a:pt x="3342" y="21600"/>
                </a:cubicBezTo>
                <a:lnTo>
                  <a:pt x="18258" y="21600"/>
                </a:lnTo>
                <a:cubicBezTo>
                  <a:pt x="20313" y="19991"/>
                  <a:pt x="21600" y="17730"/>
                  <a:pt x="21600" y="15218"/>
                </a:cubicBezTo>
                <a:cubicBezTo>
                  <a:pt x="21600" y="12155"/>
                  <a:pt x="19693" y="9457"/>
                  <a:pt x="16800" y="7872"/>
                </a:cubicBezTo>
                <a:moveTo>
                  <a:pt x="16200" y="15709"/>
                </a:moveTo>
                <a:cubicBezTo>
                  <a:pt x="15869" y="15709"/>
                  <a:pt x="15600" y="15929"/>
                  <a:pt x="15600" y="16200"/>
                </a:cubicBezTo>
                <a:cubicBezTo>
                  <a:pt x="15600" y="16471"/>
                  <a:pt x="15869" y="16691"/>
                  <a:pt x="16200" y="16691"/>
                </a:cubicBezTo>
                <a:cubicBezTo>
                  <a:pt x="16531" y="16691"/>
                  <a:pt x="16800" y="16471"/>
                  <a:pt x="16800" y="16200"/>
                </a:cubicBezTo>
                <a:cubicBezTo>
                  <a:pt x="16800" y="15929"/>
                  <a:pt x="16531" y="15709"/>
                  <a:pt x="16200" y="15709"/>
                </a:cubicBezTo>
                <a:moveTo>
                  <a:pt x="7800" y="11782"/>
                </a:moveTo>
                <a:cubicBezTo>
                  <a:pt x="7469" y="11782"/>
                  <a:pt x="7200" y="12001"/>
                  <a:pt x="7200" y="12273"/>
                </a:cubicBezTo>
                <a:cubicBezTo>
                  <a:pt x="7200" y="12544"/>
                  <a:pt x="7469" y="12764"/>
                  <a:pt x="7800" y="12764"/>
                </a:cubicBezTo>
                <a:cubicBezTo>
                  <a:pt x="8131" y="12764"/>
                  <a:pt x="8400" y="12544"/>
                  <a:pt x="8400" y="12273"/>
                </a:cubicBezTo>
                <a:cubicBezTo>
                  <a:pt x="8400" y="12001"/>
                  <a:pt x="8131" y="11782"/>
                  <a:pt x="7800" y="11782"/>
                </a:cubicBezTo>
                <a:moveTo>
                  <a:pt x="6000" y="15709"/>
                </a:moveTo>
                <a:cubicBezTo>
                  <a:pt x="5338" y="15709"/>
                  <a:pt x="4800" y="16149"/>
                  <a:pt x="4800" y="16691"/>
                </a:cubicBezTo>
                <a:cubicBezTo>
                  <a:pt x="4800" y="17233"/>
                  <a:pt x="5338" y="17673"/>
                  <a:pt x="6000" y="17673"/>
                </a:cubicBezTo>
                <a:cubicBezTo>
                  <a:pt x="6662" y="17673"/>
                  <a:pt x="7200" y="17233"/>
                  <a:pt x="7200" y="16691"/>
                </a:cubicBezTo>
                <a:cubicBezTo>
                  <a:pt x="7200" y="16149"/>
                  <a:pt x="6662" y="15709"/>
                  <a:pt x="6000" y="157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21" name="形状"/>
          <p:cNvSpPr/>
          <p:nvPr/>
        </p:nvSpPr>
        <p:spPr>
          <a:xfrm>
            <a:off x="8932149" y="4105950"/>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22" name="形状"/>
          <p:cNvSpPr/>
          <p:nvPr/>
        </p:nvSpPr>
        <p:spPr>
          <a:xfrm>
            <a:off x="9452713" y="4105950"/>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5709"/>
                </a:moveTo>
                <a:cubicBezTo>
                  <a:pt x="10203" y="15709"/>
                  <a:pt x="9720" y="16149"/>
                  <a:pt x="9720" y="16691"/>
                </a:cubicBezTo>
                <a:cubicBezTo>
                  <a:pt x="9720" y="17233"/>
                  <a:pt x="10203" y="17673"/>
                  <a:pt x="10800" y="17673"/>
                </a:cubicBezTo>
                <a:cubicBezTo>
                  <a:pt x="11396" y="17673"/>
                  <a:pt x="11880" y="17233"/>
                  <a:pt x="11880" y="16691"/>
                </a:cubicBezTo>
                <a:cubicBezTo>
                  <a:pt x="11880" y="16149"/>
                  <a:pt x="11396" y="15709"/>
                  <a:pt x="10800" y="15709"/>
                </a:cubicBezTo>
                <a:moveTo>
                  <a:pt x="12960" y="10800"/>
                </a:moveTo>
                <a:cubicBezTo>
                  <a:pt x="12363" y="10800"/>
                  <a:pt x="11880" y="11240"/>
                  <a:pt x="11880" y="11782"/>
                </a:cubicBezTo>
                <a:cubicBezTo>
                  <a:pt x="11880" y="12324"/>
                  <a:pt x="12363" y="12764"/>
                  <a:pt x="12960" y="12764"/>
                </a:cubicBezTo>
                <a:cubicBezTo>
                  <a:pt x="13556" y="12764"/>
                  <a:pt x="14040" y="12324"/>
                  <a:pt x="14040" y="11782"/>
                </a:cubicBezTo>
                <a:cubicBezTo>
                  <a:pt x="14040" y="11240"/>
                  <a:pt x="13556" y="10800"/>
                  <a:pt x="12960" y="10800"/>
                </a:cubicBezTo>
                <a:moveTo>
                  <a:pt x="15660" y="14727"/>
                </a:moveTo>
                <a:cubicBezTo>
                  <a:pt x="15362" y="14727"/>
                  <a:pt x="15120" y="14947"/>
                  <a:pt x="15120" y="15218"/>
                </a:cubicBezTo>
                <a:cubicBezTo>
                  <a:pt x="15120" y="15490"/>
                  <a:pt x="15362" y="15709"/>
                  <a:pt x="15660" y="15709"/>
                </a:cubicBezTo>
                <a:cubicBezTo>
                  <a:pt x="15958" y="15709"/>
                  <a:pt x="16200" y="15490"/>
                  <a:pt x="16200" y="15218"/>
                </a:cubicBezTo>
                <a:cubicBezTo>
                  <a:pt x="16200" y="14947"/>
                  <a:pt x="15958" y="14727"/>
                  <a:pt x="15660" y="14727"/>
                </a:cubicBezTo>
                <a:moveTo>
                  <a:pt x="16740" y="17673"/>
                </a:moveTo>
                <a:cubicBezTo>
                  <a:pt x="16442" y="17673"/>
                  <a:pt x="16200" y="17892"/>
                  <a:pt x="16200" y="18164"/>
                </a:cubicBezTo>
                <a:cubicBezTo>
                  <a:pt x="16200" y="18435"/>
                  <a:pt x="16442" y="18655"/>
                  <a:pt x="16740" y="18655"/>
                </a:cubicBezTo>
                <a:cubicBezTo>
                  <a:pt x="17038" y="18655"/>
                  <a:pt x="17280" y="18435"/>
                  <a:pt x="17280" y="18164"/>
                </a:cubicBezTo>
                <a:cubicBezTo>
                  <a:pt x="17280" y="17892"/>
                  <a:pt x="17038" y="17673"/>
                  <a:pt x="16740" y="17673"/>
                </a:cubicBezTo>
                <a:moveTo>
                  <a:pt x="7020" y="13745"/>
                </a:moveTo>
                <a:cubicBezTo>
                  <a:pt x="6722" y="13745"/>
                  <a:pt x="6480" y="13525"/>
                  <a:pt x="6480" y="13255"/>
                </a:cubicBezTo>
                <a:cubicBezTo>
                  <a:pt x="6480" y="12983"/>
                  <a:pt x="6722" y="12764"/>
                  <a:pt x="7020" y="12764"/>
                </a:cubicBezTo>
                <a:cubicBezTo>
                  <a:pt x="7318" y="12764"/>
                  <a:pt x="7560" y="12983"/>
                  <a:pt x="7560" y="13255"/>
                </a:cubicBezTo>
                <a:cubicBezTo>
                  <a:pt x="7560" y="13525"/>
                  <a:pt x="7318" y="13745"/>
                  <a:pt x="7020" y="13745"/>
                </a:cubicBezTo>
                <a:moveTo>
                  <a:pt x="7020" y="11782"/>
                </a:moveTo>
                <a:cubicBezTo>
                  <a:pt x="6126" y="11782"/>
                  <a:pt x="5400" y="12441"/>
                  <a:pt x="5400" y="13255"/>
                </a:cubicBezTo>
                <a:cubicBezTo>
                  <a:pt x="5400" y="14068"/>
                  <a:pt x="6126" y="14727"/>
                  <a:pt x="7020" y="14727"/>
                </a:cubicBezTo>
                <a:cubicBezTo>
                  <a:pt x="7914" y="14727"/>
                  <a:pt x="8640" y="14068"/>
                  <a:pt x="8640" y="13255"/>
                </a:cubicBezTo>
                <a:cubicBezTo>
                  <a:pt x="8640" y="12441"/>
                  <a:pt x="7914" y="11782"/>
                  <a:pt x="7020" y="11782"/>
                </a:cubicBezTo>
                <a:moveTo>
                  <a:pt x="16200" y="20618"/>
                </a:moveTo>
                <a:lnTo>
                  <a:pt x="5400" y="20618"/>
                </a:lnTo>
                <a:cubicBezTo>
                  <a:pt x="5224" y="20618"/>
                  <a:pt x="1080" y="20574"/>
                  <a:pt x="1080" y="16691"/>
                </a:cubicBezTo>
                <a:cubicBezTo>
                  <a:pt x="1080" y="12965"/>
                  <a:pt x="3149" y="11214"/>
                  <a:pt x="4975" y="9670"/>
                </a:cubicBezTo>
                <a:cubicBezTo>
                  <a:pt x="6031" y="8777"/>
                  <a:pt x="7028" y="7920"/>
                  <a:pt x="7400" y="6808"/>
                </a:cubicBezTo>
                <a:cubicBezTo>
                  <a:pt x="7683" y="6848"/>
                  <a:pt x="7974" y="6878"/>
                  <a:pt x="8279" y="6878"/>
                </a:cubicBezTo>
                <a:cubicBezTo>
                  <a:pt x="9182" y="6878"/>
                  <a:pt x="10166" y="6687"/>
                  <a:pt x="11184" y="6177"/>
                </a:cubicBezTo>
                <a:cubicBezTo>
                  <a:pt x="12256" y="5642"/>
                  <a:pt x="13226" y="5425"/>
                  <a:pt x="14040" y="5367"/>
                </a:cubicBezTo>
                <a:lnTo>
                  <a:pt x="14040" y="5891"/>
                </a:lnTo>
                <a:cubicBezTo>
                  <a:pt x="14040" y="7483"/>
                  <a:pt x="15296" y="8546"/>
                  <a:pt x="16625" y="9670"/>
                </a:cubicBezTo>
                <a:cubicBezTo>
                  <a:pt x="18451" y="11214"/>
                  <a:pt x="20520" y="12965"/>
                  <a:pt x="20520" y="16691"/>
                </a:cubicBezTo>
                <a:cubicBezTo>
                  <a:pt x="20520" y="20474"/>
                  <a:pt x="16637" y="20614"/>
                  <a:pt x="16200" y="20618"/>
                </a:cubicBezTo>
                <a:moveTo>
                  <a:pt x="14040" y="2945"/>
                </a:moveTo>
                <a:lnTo>
                  <a:pt x="14040" y="4432"/>
                </a:lnTo>
                <a:cubicBezTo>
                  <a:pt x="13069" y="4489"/>
                  <a:pt x="11917" y="4734"/>
                  <a:pt x="10654" y="5365"/>
                </a:cubicBezTo>
                <a:cubicBezTo>
                  <a:pt x="9547" y="5920"/>
                  <a:pt x="8485" y="6015"/>
                  <a:pt x="7560" y="5894"/>
                </a:cubicBezTo>
                <a:lnTo>
                  <a:pt x="7560" y="2945"/>
                </a:lnTo>
                <a:cubicBezTo>
                  <a:pt x="7560" y="2945"/>
                  <a:pt x="14040" y="2945"/>
                  <a:pt x="14040" y="2945"/>
                </a:cubicBezTo>
                <a:close/>
                <a:moveTo>
                  <a:pt x="5400" y="982"/>
                </a:moveTo>
                <a:lnTo>
                  <a:pt x="16200" y="982"/>
                </a:lnTo>
                <a:lnTo>
                  <a:pt x="16200" y="1964"/>
                </a:lnTo>
                <a:lnTo>
                  <a:pt x="5400" y="1964"/>
                </a:lnTo>
                <a:cubicBezTo>
                  <a:pt x="5400" y="1964"/>
                  <a:pt x="5400" y="982"/>
                  <a:pt x="5400" y="982"/>
                </a:cubicBezTo>
                <a:close/>
                <a:moveTo>
                  <a:pt x="15120" y="5891"/>
                </a:moveTo>
                <a:lnTo>
                  <a:pt x="15120" y="2945"/>
                </a:lnTo>
                <a:lnTo>
                  <a:pt x="16200" y="2945"/>
                </a:lnTo>
                <a:cubicBezTo>
                  <a:pt x="16796" y="2945"/>
                  <a:pt x="17280" y="2505"/>
                  <a:pt x="17280" y="1964"/>
                </a:cubicBezTo>
                <a:lnTo>
                  <a:pt x="17280" y="982"/>
                </a:lnTo>
                <a:cubicBezTo>
                  <a:pt x="17280" y="440"/>
                  <a:pt x="16796" y="0"/>
                  <a:pt x="16200" y="0"/>
                </a:cubicBezTo>
                <a:lnTo>
                  <a:pt x="5400" y="0"/>
                </a:lnTo>
                <a:cubicBezTo>
                  <a:pt x="4803" y="0"/>
                  <a:pt x="4320" y="440"/>
                  <a:pt x="4320" y="982"/>
                </a:cubicBezTo>
                <a:lnTo>
                  <a:pt x="4320" y="1964"/>
                </a:lnTo>
                <a:cubicBezTo>
                  <a:pt x="4320" y="2505"/>
                  <a:pt x="4803" y="2945"/>
                  <a:pt x="5400" y="2945"/>
                </a:cubicBezTo>
                <a:lnTo>
                  <a:pt x="6480" y="2945"/>
                </a:lnTo>
                <a:lnTo>
                  <a:pt x="6480" y="5891"/>
                </a:lnTo>
                <a:cubicBezTo>
                  <a:pt x="6480" y="8836"/>
                  <a:pt x="0" y="9818"/>
                  <a:pt x="0" y="16691"/>
                </a:cubicBezTo>
                <a:cubicBezTo>
                  <a:pt x="0" y="21600"/>
                  <a:pt x="5400" y="21600"/>
                  <a:pt x="5400" y="21600"/>
                </a:cubicBezTo>
                <a:lnTo>
                  <a:pt x="16200" y="21600"/>
                </a:lnTo>
                <a:cubicBezTo>
                  <a:pt x="16200" y="21600"/>
                  <a:pt x="21600" y="21600"/>
                  <a:pt x="21600" y="16691"/>
                </a:cubicBezTo>
                <a:cubicBezTo>
                  <a:pt x="21600" y="9818"/>
                  <a:pt x="15120" y="8836"/>
                  <a:pt x="15120" y="5891"/>
                </a:cubicBezTo>
                <a:moveTo>
                  <a:pt x="5940" y="16691"/>
                </a:moveTo>
                <a:cubicBezTo>
                  <a:pt x="5642" y="16691"/>
                  <a:pt x="5400" y="16910"/>
                  <a:pt x="5400" y="17182"/>
                </a:cubicBezTo>
                <a:cubicBezTo>
                  <a:pt x="5400" y="17453"/>
                  <a:pt x="5642" y="17673"/>
                  <a:pt x="5940" y="17673"/>
                </a:cubicBezTo>
                <a:cubicBezTo>
                  <a:pt x="6238" y="17673"/>
                  <a:pt x="6480" y="17453"/>
                  <a:pt x="6480" y="17182"/>
                </a:cubicBezTo>
                <a:cubicBezTo>
                  <a:pt x="6480" y="16910"/>
                  <a:pt x="6238" y="16691"/>
                  <a:pt x="5940" y="166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23" name="形状"/>
          <p:cNvSpPr/>
          <p:nvPr/>
        </p:nvSpPr>
        <p:spPr>
          <a:xfrm>
            <a:off x="9998671" y="4105950"/>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4909"/>
                </a:moveTo>
                <a:lnTo>
                  <a:pt x="19200" y="4909"/>
                </a:lnTo>
                <a:lnTo>
                  <a:pt x="19200" y="2945"/>
                </a:lnTo>
                <a:cubicBezTo>
                  <a:pt x="19200" y="2674"/>
                  <a:pt x="18932" y="2455"/>
                  <a:pt x="18600" y="2455"/>
                </a:cubicBezTo>
                <a:cubicBezTo>
                  <a:pt x="18268" y="2455"/>
                  <a:pt x="18000" y="2674"/>
                  <a:pt x="18000" y="2945"/>
                </a:cubicBezTo>
                <a:lnTo>
                  <a:pt x="18000" y="4909"/>
                </a:lnTo>
                <a:lnTo>
                  <a:pt x="16800" y="4909"/>
                </a:lnTo>
                <a:lnTo>
                  <a:pt x="16800" y="2945"/>
                </a:lnTo>
                <a:cubicBezTo>
                  <a:pt x="16800" y="2674"/>
                  <a:pt x="16532" y="2455"/>
                  <a:pt x="16200" y="2455"/>
                </a:cubicBezTo>
                <a:cubicBezTo>
                  <a:pt x="15868" y="2455"/>
                  <a:pt x="15600" y="2674"/>
                  <a:pt x="15600" y="2945"/>
                </a:cubicBezTo>
                <a:lnTo>
                  <a:pt x="15600" y="4909"/>
                </a:lnTo>
                <a:lnTo>
                  <a:pt x="14400" y="4909"/>
                </a:lnTo>
                <a:lnTo>
                  <a:pt x="14400" y="2455"/>
                </a:lnTo>
                <a:cubicBezTo>
                  <a:pt x="14400" y="2183"/>
                  <a:pt x="14132" y="1964"/>
                  <a:pt x="13800" y="1964"/>
                </a:cubicBezTo>
                <a:cubicBezTo>
                  <a:pt x="13468" y="1964"/>
                  <a:pt x="13200" y="2183"/>
                  <a:pt x="13200" y="2455"/>
                </a:cubicBezTo>
                <a:lnTo>
                  <a:pt x="13200" y="4909"/>
                </a:lnTo>
                <a:lnTo>
                  <a:pt x="12000" y="4909"/>
                </a:lnTo>
                <a:lnTo>
                  <a:pt x="12000" y="2945"/>
                </a:lnTo>
                <a:cubicBezTo>
                  <a:pt x="12000" y="2674"/>
                  <a:pt x="11732" y="2455"/>
                  <a:pt x="11400" y="2455"/>
                </a:cubicBezTo>
                <a:cubicBezTo>
                  <a:pt x="11068" y="2455"/>
                  <a:pt x="10800" y="2674"/>
                  <a:pt x="10800" y="2945"/>
                </a:cubicBezTo>
                <a:lnTo>
                  <a:pt x="10800" y="4909"/>
                </a:lnTo>
                <a:lnTo>
                  <a:pt x="9600" y="4909"/>
                </a:lnTo>
                <a:lnTo>
                  <a:pt x="9600" y="2455"/>
                </a:lnTo>
                <a:cubicBezTo>
                  <a:pt x="9600" y="2183"/>
                  <a:pt x="9332" y="1964"/>
                  <a:pt x="9000" y="1964"/>
                </a:cubicBezTo>
                <a:cubicBezTo>
                  <a:pt x="8668" y="1964"/>
                  <a:pt x="8400" y="2183"/>
                  <a:pt x="8400" y="2455"/>
                </a:cubicBezTo>
                <a:lnTo>
                  <a:pt x="8400" y="4909"/>
                </a:lnTo>
                <a:lnTo>
                  <a:pt x="6000" y="4909"/>
                </a:lnTo>
                <a:lnTo>
                  <a:pt x="6000" y="2945"/>
                </a:lnTo>
                <a:cubicBezTo>
                  <a:pt x="6000" y="2674"/>
                  <a:pt x="5732" y="2455"/>
                  <a:pt x="5400" y="2455"/>
                </a:cubicBezTo>
                <a:cubicBezTo>
                  <a:pt x="5068" y="2455"/>
                  <a:pt x="4800" y="2674"/>
                  <a:pt x="4800" y="2945"/>
                </a:cubicBezTo>
                <a:lnTo>
                  <a:pt x="4800" y="4909"/>
                </a:lnTo>
                <a:lnTo>
                  <a:pt x="3600" y="4909"/>
                </a:lnTo>
                <a:lnTo>
                  <a:pt x="3600" y="2455"/>
                </a:lnTo>
                <a:cubicBezTo>
                  <a:pt x="3600" y="2183"/>
                  <a:pt x="3332" y="1964"/>
                  <a:pt x="3000" y="1964"/>
                </a:cubicBezTo>
                <a:cubicBezTo>
                  <a:pt x="2668" y="1964"/>
                  <a:pt x="2400" y="2183"/>
                  <a:pt x="2400" y="2455"/>
                </a:cubicBezTo>
                <a:lnTo>
                  <a:pt x="2400" y="4909"/>
                </a:lnTo>
                <a:lnTo>
                  <a:pt x="1200" y="4909"/>
                </a:lnTo>
                <a:lnTo>
                  <a:pt x="1200" y="982"/>
                </a:lnTo>
                <a:lnTo>
                  <a:pt x="20400" y="982"/>
                </a:lnTo>
                <a:cubicBezTo>
                  <a:pt x="20400" y="982"/>
                  <a:pt x="20400" y="4909"/>
                  <a:pt x="20400" y="4909"/>
                </a:cubicBezTo>
                <a:close/>
                <a:moveTo>
                  <a:pt x="20400" y="10309"/>
                </a:moveTo>
                <a:lnTo>
                  <a:pt x="19200" y="10309"/>
                </a:lnTo>
                <a:lnTo>
                  <a:pt x="19200" y="7855"/>
                </a:lnTo>
                <a:cubicBezTo>
                  <a:pt x="19200" y="7583"/>
                  <a:pt x="18932" y="7364"/>
                  <a:pt x="18600" y="7364"/>
                </a:cubicBezTo>
                <a:cubicBezTo>
                  <a:pt x="18268" y="7364"/>
                  <a:pt x="18000" y="7583"/>
                  <a:pt x="18000" y="7855"/>
                </a:cubicBezTo>
                <a:lnTo>
                  <a:pt x="18000" y="10309"/>
                </a:lnTo>
                <a:lnTo>
                  <a:pt x="16800" y="10309"/>
                </a:lnTo>
                <a:lnTo>
                  <a:pt x="16800" y="7364"/>
                </a:lnTo>
                <a:cubicBezTo>
                  <a:pt x="16800" y="7092"/>
                  <a:pt x="16532" y="6873"/>
                  <a:pt x="16200" y="6873"/>
                </a:cubicBezTo>
                <a:cubicBezTo>
                  <a:pt x="15868" y="6873"/>
                  <a:pt x="15600" y="7092"/>
                  <a:pt x="15600" y="7364"/>
                </a:cubicBezTo>
                <a:lnTo>
                  <a:pt x="15600" y="10309"/>
                </a:lnTo>
                <a:lnTo>
                  <a:pt x="14400" y="10309"/>
                </a:lnTo>
                <a:lnTo>
                  <a:pt x="14400" y="7855"/>
                </a:lnTo>
                <a:cubicBezTo>
                  <a:pt x="14400" y="7583"/>
                  <a:pt x="14132" y="7364"/>
                  <a:pt x="13800" y="7364"/>
                </a:cubicBezTo>
                <a:cubicBezTo>
                  <a:pt x="13468" y="7364"/>
                  <a:pt x="13200" y="7583"/>
                  <a:pt x="13200" y="7855"/>
                </a:cubicBezTo>
                <a:lnTo>
                  <a:pt x="13200" y="10309"/>
                </a:lnTo>
                <a:lnTo>
                  <a:pt x="12000" y="10309"/>
                </a:lnTo>
                <a:lnTo>
                  <a:pt x="12000" y="7364"/>
                </a:lnTo>
                <a:cubicBezTo>
                  <a:pt x="12000" y="7092"/>
                  <a:pt x="11732" y="6873"/>
                  <a:pt x="11400" y="6873"/>
                </a:cubicBezTo>
                <a:cubicBezTo>
                  <a:pt x="11068" y="6873"/>
                  <a:pt x="10800" y="7092"/>
                  <a:pt x="10800" y="7364"/>
                </a:cubicBezTo>
                <a:lnTo>
                  <a:pt x="10800" y="10309"/>
                </a:lnTo>
                <a:lnTo>
                  <a:pt x="8400" y="10309"/>
                </a:lnTo>
                <a:lnTo>
                  <a:pt x="8400" y="7855"/>
                </a:lnTo>
                <a:cubicBezTo>
                  <a:pt x="8400" y="7583"/>
                  <a:pt x="8132" y="7364"/>
                  <a:pt x="7800" y="7364"/>
                </a:cubicBezTo>
                <a:cubicBezTo>
                  <a:pt x="7468" y="7364"/>
                  <a:pt x="7200" y="7583"/>
                  <a:pt x="7200" y="7855"/>
                </a:cubicBezTo>
                <a:lnTo>
                  <a:pt x="7200" y="10309"/>
                </a:lnTo>
                <a:lnTo>
                  <a:pt x="6000" y="10309"/>
                </a:lnTo>
                <a:lnTo>
                  <a:pt x="6000" y="7855"/>
                </a:lnTo>
                <a:cubicBezTo>
                  <a:pt x="6000" y="7583"/>
                  <a:pt x="5732" y="7364"/>
                  <a:pt x="5400" y="7364"/>
                </a:cubicBezTo>
                <a:cubicBezTo>
                  <a:pt x="5068" y="7364"/>
                  <a:pt x="4800" y="7583"/>
                  <a:pt x="4800" y="7855"/>
                </a:cubicBezTo>
                <a:lnTo>
                  <a:pt x="4800" y="10309"/>
                </a:lnTo>
                <a:lnTo>
                  <a:pt x="3600" y="10309"/>
                </a:lnTo>
                <a:lnTo>
                  <a:pt x="3600" y="7364"/>
                </a:lnTo>
                <a:cubicBezTo>
                  <a:pt x="3600" y="7092"/>
                  <a:pt x="3332" y="6873"/>
                  <a:pt x="3000" y="6873"/>
                </a:cubicBezTo>
                <a:cubicBezTo>
                  <a:pt x="2668" y="6873"/>
                  <a:pt x="2400" y="7092"/>
                  <a:pt x="2400" y="7364"/>
                </a:cubicBezTo>
                <a:lnTo>
                  <a:pt x="2400" y="10309"/>
                </a:lnTo>
                <a:lnTo>
                  <a:pt x="1200" y="10309"/>
                </a:lnTo>
                <a:lnTo>
                  <a:pt x="1200" y="5891"/>
                </a:lnTo>
                <a:lnTo>
                  <a:pt x="20400" y="5891"/>
                </a:lnTo>
                <a:cubicBezTo>
                  <a:pt x="20400" y="5891"/>
                  <a:pt x="20400" y="10309"/>
                  <a:pt x="20400" y="10309"/>
                </a:cubicBezTo>
                <a:close/>
                <a:moveTo>
                  <a:pt x="20400" y="15709"/>
                </a:moveTo>
                <a:lnTo>
                  <a:pt x="19200" y="15709"/>
                </a:lnTo>
                <a:lnTo>
                  <a:pt x="19200" y="13255"/>
                </a:lnTo>
                <a:cubicBezTo>
                  <a:pt x="19200" y="12983"/>
                  <a:pt x="18932" y="12764"/>
                  <a:pt x="18600" y="12764"/>
                </a:cubicBezTo>
                <a:cubicBezTo>
                  <a:pt x="18268" y="12764"/>
                  <a:pt x="18000" y="12983"/>
                  <a:pt x="18000" y="13255"/>
                </a:cubicBezTo>
                <a:lnTo>
                  <a:pt x="18000" y="15709"/>
                </a:lnTo>
                <a:lnTo>
                  <a:pt x="16800" y="15709"/>
                </a:lnTo>
                <a:lnTo>
                  <a:pt x="16800" y="13255"/>
                </a:lnTo>
                <a:cubicBezTo>
                  <a:pt x="16800" y="12983"/>
                  <a:pt x="16532" y="12764"/>
                  <a:pt x="16200" y="12764"/>
                </a:cubicBezTo>
                <a:cubicBezTo>
                  <a:pt x="15868" y="12764"/>
                  <a:pt x="15600" y="12983"/>
                  <a:pt x="15600" y="13255"/>
                </a:cubicBezTo>
                <a:lnTo>
                  <a:pt x="15600" y="15709"/>
                </a:lnTo>
                <a:lnTo>
                  <a:pt x="13200" y="15709"/>
                </a:lnTo>
                <a:lnTo>
                  <a:pt x="13200" y="13745"/>
                </a:lnTo>
                <a:cubicBezTo>
                  <a:pt x="13200" y="13474"/>
                  <a:pt x="12932" y="13255"/>
                  <a:pt x="12600" y="13255"/>
                </a:cubicBezTo>
                <a:cubicBezTo>
                  <a:pt x="12268" y="13255"/>
                  <a:pt x="12000" y="13474"/>
                  <a:pt x="12000" y="13745"/>
                </a:cubicBezTo>
                <a:lnTo>
                  <a:pt x="12000" y="15709"/>
                </a:lnTo>
                <a:lnTo>
                  <a:pt x="10800" y="15709"/>
                </a:lnTo>
                <a:lnTo>
                  <a:pt x="10800" y="13745"/>
                </a:lnTo>
                <a:cubicBezTo>
                  <a:pt x="10800" y="13474"/>
                  <a:pt x="10532" y="13255"/>
                  <a:pt x="10200" y="13255"/>
                </a:cubicBezTo>
                <a:cubicBezTo>
                  <a:pt x="9868" y="13255"/>
                  <a:pt x="9600" y="13474"/>
                  <a:pt x="9600" y="13745"/>
                </a:cubicBezTo>
                <a:lnTo>
                  <a:pt x="9600" y="15709"/>
                </a:lnTo>
                <a:lnTo>
                  <a:pt x="8400" y="15709"/>
                </a:lnTo>
                <a:lnTo>
                  <a:pt x="8400" y="13255"/>
                </a:lnTo>
                <a:cubicBezTo>
                  <a:pt x="8400" y="12983"/>
                  <a:pt x="8132" y="12764"/>
                  <a:pt x="7800" y="12764"/>
                </a:cubicBezTo>
                <a:cubicBezTo>
                  <a:pt x="7468" y="12764"/>
                  <a:pt x="7200" y="12983"/>
                  <a:pt x="7200" y="13255"/>
                </a:cubicBezTo>
                <a:lnTo>
                  <a:pt x="7200" y="15709"/>
                </a:lnTo>
                <a:lnTo>
                  <a:pt x="6000" y="15709"/>
                </a:lnTo>
                <a:lnTo>
                  <a:pt x="6000" y="13745"/>
                </a:lnTo>
                <a:cubicBezTo>
                  <a:pt x="6000" y="13474"/>
                  <a:pt x="5732" y="13255"/>
                  <a:pt x="5400" y="13255"/>
                </a:cubicBezTo>
                <a:cubicBezTo>
                  <a:pt x="5068" y="13255"/>
                  <a:pt x="4800" y="13474"/>
                  <a:pt x="4800" y="13745"/>
                </a:cubicBezTo>
                <a:lnTo>
                  <a:pt x="4800" y="15709"/>
                </a:lnTo>
                <a:lnTo>
                  <a:pt x="1200" y="15709"/>
                </a:lnTo>
                <a:lnTo>
                  <a:pt x="1200" y="11291"/>
                </a:lnTo>
                <a:lnTo>
                  <a:pt x="20400" y="11291"/>
                </a:lnTo>
                <a:cubicBezTo>
                  <a:pt x="20400" y="11291"/>
                  <a:pt x="20400" y="15709"/>
                  <a:pt x="20400" y="15709"/>
                </a:cubicBezTo>
                <a:close/>
                <a:moveTo>
                  <a:pt x="20400" y="20618"/>
                </a:moveTo>
                <a:lnTo>
                  <a:pt x="19200" y="20618"/>
                </a:lnTo>
                <a:lnTo>
                  <a:pt x="19200" y="18655"/>
                </a:lnTo>
                <a:cubicBezTo>
                  <a:pt x="19200" y="18383"/>
                  <a:pt x="18932" y="18164"/>
                  <a:pt x="18600" y="18164"/>
                </a:cubicBezTo>
                <a:cubicBezTo>
                  <a:pt x="18268" y="18164"/>
                  <a:pt x="18000" y="18383"/>
                  <a:pt x="18000" y="18655"/>
                </a:cubicBezTo>
                <a:lnTo>
                  <a:pt x="18000" y="20618"/>
                </a:lnTo>
                <a:lnTo>
                  <a:pt x="16800" y="20618"/>
                </a:lnTo>
                <a:lnTo>
                  <a:pt x="16800" y="18655"/>
                </a:lnTo>
                <a:cubicBezTo>
                  <a:pt x="16800" y="18383"/>
                  <a:pt x="16532" y="18164"/>
                  <a:pt x="16200" y="18164"/>
                </a:cubicBezTo>
                <a:cubicBezTo>
                  <a:pt x="15868" y="18164"/>
                  <a:pt x="15600" y="18383"/>
                  <a:pt x="15600" y="18655"/>
                </a:cubicBezTo>
                <a:lnTo>
                  <a:pt x="15600" y="20618"/>
                </a:lnTo>
                <a:lnTo>
                  <a:pt x="14400" y="20618"/>
                </a:lnTo>
                <a:lnTo>
                  <a:pt x="14400" y="18164"/>
                </a:lnTo>
                <a:cubicBezTo>
                  <a:pt x="14400" y="17892"/>
                  <a:pt x="14132" y="17673"/>
                  <a:pt x="13800" y="17673"/>
                </a:cubicBezTo>
                <a:cubicBezTo>
                  <a:pt x="13468" y="17673"/>
                  <a:pt x="13200" y="17892"/>
                  <a:pt x="13200" y="18164"/>
                </a:cubicBezTo>
                <a:lnTo>
                  <a:pt x="13200" y="20618"/>
                </a:lnTo>
                <a:lnTo>
                  <a:pt x="10800" y="20618"/>
                </a:lnTo>
                <a:lnTo>
                  <a:pt x="10800" y="18164"/>
                </a:lnTo>
                <a:cubicBezTo>
                  <a:pt x="10800" y="17892"/>
                  <a:pt x="10532" y="17673"/>
                  <a:pt x="10200" y="17673"/>
                </a:cubicBezTo>
                <a:cubicBezTo>
                  <a:pt x="9868" y="17673"/>
                  <a:pt x="9600" y="17892"/>
                  <a:pt x="9600" y="18164"/>
                </a:cubicBezTo>
                <a:lnTo>
                  <a:pt x="9600" y="20618"/>
                </a:lnTo>
                <a:lnTo>
                  <a:pt x="8400" y="20618"/>
                </a:lnTo>
                <a:lnTo>
                  <a:pt x="8400" y="18655"/>
                </a:lnTo>
                <a:cubicBezTo>
                  <a:pt x="8400" y="18383"/>
                  <a:pt x="8132" y="18164"/>
                  <a:pt x="7800" y="18164"/>
                </a:cubicBezTo>
                <a:cubicBezTo>
                  <a:pt x="7468" y="18164"/>
                  <a:pt x="7200" y="18383"/>
                  <a:pt x="7200" y="18655"/>
                </a:cubicBezTo>
                <a:lnTo>
                  <a:pt x="7200" y="20618"/>
                </a:lnTo>
                <a:lnTo>
                  <a:pt x="6000" y="20618"/>
                </a:lnTo>
                <a:lnTo>
                  <a:pt x="6000" y="18164"/>
                </a:lnTo>
                <a:cubicBezTo>
                  <a:pt x="6000" y="17892"/>
                  <a:pt x="5732" y="17673"/>
                  <a:pt x="5400" y="17673"/>
                </a:cubicBezTo>
                <a:cubicBezTo>
                  <a:pt x="5068" y="17673"/>
                  <a:pt x="4800" y="17892"/>
                  <a:pt x="4800" y="18164"/>
                </a:cubicBezTo>
                <a:lnTo>
                  <a:pt x="4800" y="20618"/>
                </a:lnTo>
                <a:lnTo>
                  <a:pt x="3600" y="20618"/>
                </a:lnTo>
                <a:lnTo>
                  <a:pt x="3600" y="18655"/>
                </a:lnTo>
                <a:cubicBezTo>
                  <a:pt x="3600" y="18383"/>
                  <a:pt x="3332" y="18164"/>
                  <a:pt x="3000" y="18164"/>
                </a:cubicBezTo>
                <a:cubicBezTo>
                  <a:pt x="2668" y="18164"/>
                  <a:pt x="2400" y="18383"/>
                  <a:pt x="2400" y="18655"/>
                </a:cubicBezTo>
                <a:lnTo>
                  <a:pt x="2400" y="20618"/>
                </a:lnTo>
                <a:lnTo>
                  <a:pt x="1200" y="20618"/>
                </a:lnTo>
                <a:lnTo>
                  <a:pt x="1200" y="16691"/>
                </a:lnTo>
                <a:lnTo>
                  <a:pt x="20400" y="16691"/>
                </a:lnTo>
                <a:cubicBezTo>
                  <a:pt x="20400" y="16691"/>
                  <a:pt x="20400" y="20618"/>
                  <a:pt x="20400" y="20618"/>
                </a:cubicBezTo>
                <a:close/>
                <a:moveTo>
                  <a:pt x="20400" y="0"/>
                </a:moveTo>
                <a:lnTo>
                  <a:pt x="1200" y="0"/>
                </a:lnTo>
                <a:cubicBezTo>
                  <a:pt x="537" y="0"/>
                  <a:pt x="0" y="440"/>
                  <a:pt x="0" y="982"/>
                </a:cubicBezTo>
                <a:lnTo>
                  <a:pt x="0" y="20618"/>
                </a:lnTo>
                <a:cubicBezTo>
                  <a:pt x="0" y="21160"/>
                  <a:pt x="537" y="21600"/>
                  <a:pt x="1200" y="21600"/>
                </a:cubicBezTo>
                <a:lnTo>
                  <a:pt x="20400" y="21600"/>
                </a:lnTo>
                <a:cubicBezTo>
                  <a:pt x="21062" y="21600"/>
                  <a:pt x="21600" y="21160"/>
                  <a:pt x="21600" y="20618"/>
                </a:cubicBezTo>
                <a:lnTo>
                  <a:pt x="21600" y="982"/>
                </a:lnTo>
                <a:cubicBezTo>
                  <a:pt x="21600" y="440"/>
                  <a:pt x="21062" y="0"/>
                  <a:pt x="204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24" name="形状"/>
          <p:cNvSpPr/>
          <p:nvPr/>
        </p:nvSpPr>
        <p:spPr>
          <a:xfrm>
            <a:off x="10506539" y="4182130"/>
            <a:ext cx="279328" cy="126969"/>
          </a:xfrm>
          <a:custGeom>
            <a:avLst/>
            <a:gdLst/>
            <a:ahLst/>
            <a:cxnLst>
              <a:cxn ang="0">
                <a:pos x="wd2" y="hd2"/>
              </a:cxn>
              <a:cxn ang="5400000">
                <a:pos x="wd2" y="hd2"/>
              </a:cxn>
              <a:cxn ang="10800000">
                <a:pos x="wd2" y="hd2"/>
              </a:cxn>
              <a:cxn ang="16200000">
                <a:pos x="wd2" y="hd2"/>
              </a:cxn>
            </a:cxnLst>
            <a:rect l="0" t="0" r="r" b="b"/>
            <a:pathLst>
              <a:path w="21600" h="21600" extrusionOk="0">
                <a:moveTo>
                  <a:pt x="18900" y="19440"/>
                </a:moveTo>
                <a:cubicBezTo>
                  <a:pt x="17951" y="19440"/>
                  <a:pt x="17182" y="17747"/>
                  <a:pt x="17182" y="15660"/>
                </a:cubicBezTo>
                <a:cubicBezTo>
                  <a:pt x="17182" y="14601"/>
                  <a:pt x="17381" y="13647"/>
                  <a:pt x="17700" y="12960"/>
                </a:cubicBezTo>
                <a:lnTo>
                  <a:pt x="3900" y="12960"/>
                </a:lnTo>
                <a:cubicBezTo>
                  <a:pt x="4219" y="13647"/>
                  <a:pt x="4418" y="14601"/>
                  <a:pt x="4418" y="15660"/>
                </a:cubicBezTo>
                <a:cubicBezTo>
                  <a:pt x="4418" y="17747"/>
                  <a:pt x="3649" y="19440"/>
                  <a:pt x="2700" y="19440"/>
                </a:cubicBezTo>
                <a:cubicBezTo>
                  <a:pt x="1751" y="19440"/>
                  <a:pt x="982" y="17747"/>
                  <a:pt x="982" y="15660"/>
                </a:cubicBezTo>
                <a:cubicBezTo>
                  <a:pt x="982" y="13757"/>
                  <a:pt x="1623" y="12199"/>
                  <a:pt x="2455" y="11935"/>
                </a:cubicBezTo>
                <a:lnTo>
                  <a:pt x="2455" y="11880"/>
                </a:lnTo>
                <a:cubicBezTo>
                  <a:pt x="2726" y="11880"/>
                  <a:pt x="2945" y="11397"/>
                  <a:pt x="2945" y="10800"/>
                </a:cubicBezTo>
                <a:cubicBezTo>
                  <a:pt x="2945" y="10203"/>
                  <a:pt x="2726" y="9720"/>
                  <a:pt x="2455" y="9720"/>
                </a:cubicBezTo>
                <a:lnTo>
                  <a:pt x="2455" y="9665"/>
                </a:lnTo>
                <a:cubicBezTo>
                  <a:pt x="1623" y="9401"/>
                  <a:pt x="982" y="7843"/>
                  <a:pt x="982" y="5940"/>
                </a:cubicBezTo>
                <a:cubicBezTo>
                  <a:pt x="982" y="3852"/>
                  <a:pt x="1751" y="2160"/>
                  <a:pt x="2700" y="2160"/>
                </a:cubicBezTo>
                <a:cubicBezTo>
                  <a:pt x="3649" y="2160"/>
                  <a:pt x="4418" y="3852"/>
                  <a:pt x="4418" y="5940"/>
                </a:cubicBezTo>
                <a:cubicBezTo>
                  <a:pt x="4418" y="6999"/>
                  <a:pt x="4219" y="7954"/>
                  <a:pt x="3900" y="8640"/>
                </a:cubicBezTo>
                <a:lnTo>
                  <a:pt x="17700" y="8640"/>
                </a:lnTo>
                <a:cubicBezTo>
                  <a:pt x="17381" y="7954"/>
                  <a:pt x="17182" y="6999"/>
                  <a:pt x="17182" y="5940"/>
                </a:cubicBezTo>
                <a:cubicBezTo>
                  <a:pt x="17182" y="3852"/>
                  <a:pt x="17951" y="2160"/>
                  <a:pt x="18900" y="2160"/>
                </a:cubicBezTo>
                <a:cubicBezTo>
                  <a:pt x="19849" y="2160"/>
                  <a:pt x="20618" y="3852"/>
                  <a:pt x="20618" y="5940"/>
                </a:cubicBezTo>
                <a:cubicBezTo>
                  <a:pt x="20618" y="7843"/>
                  <a:pt x="19977" y="9401"/>
                  <a:pt x="19145" y="9665"/>
                </a:cubicBezTo>
                <a:lnTo>
                  <a:pt x="19145" y="9720"/>
                </a:lnTo>
                <a:cubicBezTo>
                  <a:pt x="18874" y="9720"/>
                  <a:pt x="18655" y="10203"/>
                  <a:pt x="18655" y="10800"/>
                </a:cubicBezTo>
                <a:cubicBezTo>
                  <a:pt x="18655" y="11397"/>
                  <a:pt x="18874" y="11880"/>
                  <a:pt x="19145" y="11880"/>
                </a:cubicBezTo>
                <a:lnTo>
                  <a:pt x="19145" y="11935"/>
                </a:lnTo>
                <a:cubicBezTo>
                  <a:pt x="19977" y="12199"/>
                  <a:pt x="20618" y="13757"/>
                  <a:pt x="20618" y="15660"/>
                </a:cubicBezTo>
                <a:cubicBezTo>
                  <a:pt x="20618" y="17747"/>
                  <a:pt x="19849" y="19440"/>
                  <a:pt x="18900" y="19440"/>
                </a:cubicBezTo>
                <a:moveTo>
                  <a:pt x="20449" y="10800"/>
                </a:moveTo>
                <a:cubicBezTo>
                  <a:pt x="21145" y="9725"/>
                  <a:pt x="21600" y="7950"/>
                  <a:pt x="21600" y="5940"/>
                </a:cubicBezTo>
                <a:cubicBezTo>
                  <a:pt x="21600" y="2660"/>
                  <a:pt x="20391" y="0"/>
                  <a:pt x="18900" y="0"/>
                </a:cubicBezTo>
                <a:cubicBezTo>
                  <a:pt x="17409" y="0"/>
                  <a:pt x="16200" y="2660"/>
                  <a:pt x="16200" y="5940"/>
                </a:cubicBezTo>
                <a:cubicBezTo>
                  <a:pt x="16200" y="6124"/>
                  <a:pt x="16208" y="6301"/>
                  <a:pt x="16215" y="6480"/>
                </a:cubicBezTo>
                <a:lnTo>
                  <a:pt x="5385" y="6480"/>
                </a:lnTo>
                <a:cubicBezTo>
                  <a:pt x="5392" y="6301"/>
                  <a:pt x="5400" y="6124"/>
                  <a:pt x="5400" y="5940"/>
                </a:cubicBezTo>
                <a:cubicBezTo>
                  <a:pt x="5400" y="2660"/>
                  <a:pt x="4191" y="0"/>
                  <a:pt x="2700" y="0"/>
                </a:cubicBezTo>
                <a:cubicBezTo>
                  <a:pt x="1209" y="0"/>
                  <a:pt x="0" y="2660"/>
                  <a:pt x="0" y="5940"/>
                </a:cubicBezTo>
                <a:cubicBezTo>
                  <a:pt x="0" y="7950"/>
                  <a:pt x="455" y="9725"/>
                  <a:pt x="1151" y="10800"/>
                </a:cubicBezTo>
                <a:cubicBezTo>
                  <a:pt x="455" y="11875"/>
                  <a:pt x="0" y="13649"/>
                  <a:pt x="0" y="15660"/>
                </a:cubicBezTo>
                <a:cubicBezTo>
                  <a:pt x="0" y="18940"/>
                  <a:pt x="1209" y="21600"/>
                  <a:pt x="2700" y="21600"/>
                </a:cubicBezTo>
                <a:cubicBezTo>
                  <a:pt x="4191" y="21600"/>
                  <a:pt x="5400" y="18940"/>
                  <a:pt x="5400" y="15660"/>
                </a:cubicBezTo>
                <a:cubicBezTo>
                  <a:pt x="5400" y="15476"/>
                  <a:pt x="5392" y="15298"/>
                  <a:pt x="5385" y="15120"/>
                </a:cubicBezTo>
                <a:lnTo>
                  <a:pt x="16215" y="15120"/>
                </a:lnTo>
                <a:cubicBezTo>
                  <a:pt x="16208" y="15298"/>
                  <a:pt x="16200" y="15476"/>
                  <a:pt x="16200" y="15660"/>
                </a:cubicBezTo>
                <a:cubicBezTo>
                  <a:pt x="16200" y="18940"/>
                  <a:pt x="17409" y="21600"/>
                  <a:pt x="18900" y="21600"/>
                </a:cubicBezTo>
                <a:cubicBezTo>
                  <a:pt x="20391" y="21600"/>
                  <a:pt x="21600" y="18940"/>
                  <a:pt x="21600" y="15660"/>
                </a:cubicBezTo>
                <a:cubicBezTo>
                  <a:pt x="21600" y="13649"/>
                  <a:pt x="21145" y="11875"/>
                  <a:pt x="20449" y="108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25" name="形状"/>
          <p:cNvSpPr/>
          <p:nvPr/>
        </p:nvSpPr>
        <p:spPr>
          <a:xfrm>
            <a:off x="11039793" y="4105954"/>
            <a:ext cx="279406" cy="279398"/>
          </a:xfrm>
          <a:custGeom>
            <a:avLst/>
            <a:gdLst/>
            <a:ahLst/>
            <a:cxnLst>
              <a:cxn ang="0">
                <a:pos x="wd2" y="hd2"/>
              </a:cxn>
              <a:cxn ang="5400000">
                <a:pos x="wd2" y="hd2"/>
              </a:cxn>
              <a:cxn ang="10800000">
                <a:pos x="wd2" y="hd2"/>
              </a:cxn>
              <a:cxn ang="16200000">
                <a:pos x="wd2" y="hd2"/>
              </a:cxn>
            </a:cxnLst>
            <a:rect l="0" t="0" r="r" b="b"/>
            <a:pathLst>
              <a:path w="21085" h="21085" extrusionOk="0">
                <a:moveTo>
                  <a:pt x="6691" y="19632"/>
                </a:moveTo>
                <a:cubicBezTo>
                  <a:pt x="6036" y="20288"/>
                  <a:pt x="4974" y="20288"/>
                  <a:pt x="4319" y="19632"/>
                </a:cubicBezTo>
                <a:cubicBezTo>
                  <a:pt x="3732" y="19043"/>
                  <a:pt x="3676" y="18127"/>
                  <a:pt x="4142" y="17471"/>
                </a:cubicBezTo>
                <a:lnTo>
                  <a:pt x="4128" y="17458"/>
                </a:lnTo>
                <a:cubicBezTo>
                  <a:pt x="4238" y="17311"/>
                  <a:pt x="4232" y="17106"/>
                  <a:pt x="4097" y="16973"/>
                </a:cubicBezTo>
                <a:cubicBezTo>
                  <a:pt x="3964" y="16842"/>
                  <a:pt x="3759" y="16835"/>
                  <a:pt x="3611" y="16939"/>
                </a:cubicBezTo>
                <a:lnTo>
                  <a:pt x="3602" y="16931"/>
                </a:lnTo>
                <a:cubicBezTo>
                  <a:pt x="2947" y="17395"/>
                  <a:pt x="2037" y="17338"/>
                  <a:pt x="1450" y="16752"/>
                </a:cubicBezTo>
                <a:cubicBezTo>
                  <a:pt x="795" y="16097"/>
                  <a:pt x="795" y="15035"/>
                  <a:pt x="1450" y="14381"/>
                </a:cubicBezTo>
                <a:cubicBezTo>
                  <a:pt x="2105" y="13726"/>
                  <a:pt x="3167" y="13726"/>
                  <a:pt x="3822" y="14381"/>
                </a:cubicBezTo>
                <a:cubicBezTo>
                  <a:pt x="4111" y="14670"/>
                  <a:pt x="4265" y="15040"/>
                  <a:pt x="4298" y="15418"/>
                </a:cubicBezTo>
                <a:lnTo>
                  <a:pt x="9863" y="9852"/>
                </a:lnTo>
                <a:lnTo>
                  <a:pt x="15418" y="4298"/>
                </a:lnTo>
                <a:cubicBezTo>
                  <a:pt x="15039" y="4264"/>
                  <a:pt x="14670" y="4111"/>
                  <a:pt x="14381" y="3821"/>
                </a:cubicBezTo>
                <a:cubicBezTo>
                  <a:pt x="13726" y="3166"/>
                  <a:pt x="13726" y="2105"/>
                  <a:pt x="14381" y="1450"/>
                </a:cubicBezTo>
                <a:cubicBezTo>
                  <a:pt x="15035" y="795"/>
                  <a:pt x="16097" y="795"/>
                  <a:pt x="16752" y="1450"/>
                </a:cubicBezTo>
                <a:cubicBezTo>
                  <a:pt x="17333" y="2031"/>
                  <a:pt x="17395" y="2932"/>
                  <a:pt x="16944" y="3585"/>
                </a:cubicBezTo>
                <a:lnTo>
                  <a:pt x="16950" y="3592"/>
                </a:lnTo>
                <a:cubicBezTo>
                  <a:pt x="16830" y="3738"/>
                  <a:pt x="16833" y="3953"/>
                  <a:pt x="16972" y="4089"/>
                </a:cubicBezTo>
                <a:cubicBezTo>
                  <a:pt x="17110" y="4225"/>
                  <a:pt x="17324" y="4230"/>
                  <a:pt x="17474" y="4114"/>
                </a:cubicBezTo>
                <a:lnTo>
                  <a:pt x="17488" y="4129"/>
                </a:lnTo>
                <a:cubicBezTo>
                  <a:pt x="18143" y="3675"/>
                  <a:pt x="19048" y="3737"/>
                  <a:pt x="19632" y="4319"/>
                </a:cubicBezTo>
                <a:cubicBezTo>
                  <a:pt x="20288" y="4974"/>
                  <a:pt x="20288" y="6036"/>
                  <a:pt x="19632" y="6691"/>
                </a:cubicBezTo>
                <a:cubicBezTo>
                  <a:pt x="18975" y="7346"/>
                  <a:pt x="17910" y="7346"/>
                  <a:pt x="17254" y="6691"/>
                </a:cubicBezTo>
                <a:cubicBezTo>
                  <a:pt x="16963" y="6400"/>
                  <a:pt x="16808" y="6029"/>
                  <a:pt x="16776" y="5650"/>
                </a:cubicBezTo>
                <a:lnTo>
                  <a:pt x="5651" y="16775"/>
                </a:lnTo>
                <a:cubicBezTo>
                  <a:pt x="6030" y="16808"/>
                  <a:pt x="6401" y="16963"/>
                  <a:pt x="6691" y="17254"/>
                </a:cubicBezTo>
                <a:cubicBezTo>
                  <a:pt x="7345" y="17910"/>
                  <a:pt x="7345" y="18975"/>
                  <a:pt x="6691" y="19632"/>
                </a:cubicBezTo>
                <a:moveTo>
                  <a:pt x="7278" y="16503"/>
                </a:moveTo>
                <a:lnTo>
                  <a:pt x="16502" y="7278"/>
                </a:lnTo>
                <a:cubicBezTo>
                  <a:pt x="16529" y="7307"/>
                  <a:pt x="16546" y="7340"/>
                  <a:pt x="16574" y="7368"/>
                </a:cubicBezTo>
                <a:cubicBezTo>
                  <a:pt x="17606" y="8397"/>
                  <a:pt x="19279" y="8397"/>
                  <a:pt x="20311" y="7368"/>
                </a:cubicBezTo>
                <a:cubicBezTo>
                  <a:pt x="21343" y="6339"/>
                  <a:pt x="21343" y="4671"/>
                  <a:pt x="20311" y="3641"/>
                </a:cubicBezTo>
                <a:cubicBezTo>
                  <a:pt x="19727" y="3059"/>
                  <a:pt x="18938" y="2818"/>
                  <a:pt x="18176" y="2895"/>
                </a:cubicBezTo>
                <a:cubicBezTo>
                  <a:pt x="18251" y="2137"/>
                  <a:pt x="18010" y="1353"/>
                  <a:pt x="17429" y="772"/>
                </a:cubicBezTo>
                <a:cubicBezTo>
                  <a:pt x="16400" y="-257"/>
                  <a:pt x="14732" y="-257"/>
                  <a:pt x="13703" y="772"/>
                </a:cubicBezTo>
                <a:cubicBezTo>
                  <a:pt x="12674" y="1802"/>
                  <a:pt x="12674" y="3470"/>
                  <a:pt x="13703" y="4498"/>
                </a:cubicBezTo>
                <a:cubicBezTo>
                  <a:pt x="13730" y="4526"/>
                  <a:pt x="13764" y="4543"/>
                  <a:pt x="13792" y="4569"/>
                </a:cubicBezTo>
                <a:lnTo>
                  <a:pt x="4569" y="13791"/>
                </a:lnTo>
                <a:cubicBezTo>
                  <a:pt x="4543" y="13763"/>
                  <a:pt x="4527" y="13730"/>
                  <a:pt x="4499" y="13703"/>
                </a:cubicBezTo>
                <a:cubicBezTo>
                  <a:pt x="3470" y="12674"/>
                  <a:pt x="1802" y="12674"/>
                  <a:pt x="773" y="13703"/>
                </a:cubicBezTo>
                <a:cubicBezTo>
                  <a:pt x="-257" y="14732"/>
                  <a:pt x="-257" y="16400"/>
                  <a:pt x="773" y="17429"/>
                </a:cubicBezTo>
                <a:cubicBezTo>
                  <a:pt x="1354" y="18010"/>
                  <a:pt x="2137" y="18251"/>
                  <a:pt x="2896" y="18176"/>
                </a:cubicBezTo>
                <a:cubicBezTo>
                  <a:pt x="2819" y="18938"/>
                  <a:pt x="3059" y="19727"/>
                  <a:pt x="3642" y="20311"/>
                </a:cubicBezTo>
                <a:cubicBezTo>
                  <a:pt x="4671" y="21343"/>
                  <a:pt x="6339" y="21343"/>
                  <a:pt x="7368" y="20311"/>
                </a:cubicBezTo>
                <a:cubicBezTo>
                  <a:pt x="8397" y="19279"/>
                  <a:pt x="8397" y="17606"/>
                  <a:pt x="7368" y="16574"/>
                </a:cubicBezTo>
                <a:cubicBezTo>
                  <a:pt x="7340" y="16546"/>
                  <a:pt x="7307" y="16529"/>
                  <a:pt x="7278" y="16503"/>
                </a:cubicBezTo>
                <a:moveTo>
                  <a:pt x="16559" y="13703"/>
                </a:moveTo>
                <a:cubicBezTo>
                  <a:pt x="16531" y="13731"/>
                  <a:pt x="16514" y="13764"/>
                  <a:pt x="16488" y="13793"/>
                </a:cubicBezTo>
                <a:lnTo>
                  <a:pt x="14255" y="11560"/>
                </a:lnTo>
                <a:cubicBezTo>
                  <a:pt x="14068" y="11391"/>
                  <a:pt x="13781" y="11393"/>
                  <a:pt x="13602" y="11573"/>
                </a:cubicBezTo>
                <a:cubicBezTo>
                  <a:pt x="13422" y="11753"/>
                  <a:pt x="13420" y="12039"/>
                  <a:pt x="13589" y="12226"/>
                </a:cubicBezTo>
                <a:lnTo>
                  <a:pt x="13577" y="12237"/>
                </a:lnTo>
                <a:lnTo>
                  <a:pt x="16760" y="15420"/>
                </a:lnTo>
                <a:cubicBezTo>
                  <a:pt x="16793" y="15041"/>
                  <a:pt x="16948" y="14671"/>
                  <a:pt x="17239" y="14381"/>
                </a:cubicBezTo>
                <a:cubicBezTo>
                  <a:pt x="17896" y="13726"/>
                  <a:pt x="18960" y="13726"/>
                  <a:pt x="19616" y="14381"/>
                </a:cubicBezTo>
                <a:cubicBezTo>
                  <a:pt x="20274" y="15035"/>
                  <a:pt x="20274" y="16097"/>
                  <a:pt x="19616" y="16752"/>
                </a:cubicBezTo>
                <a:cubicBezTo>
                  <a:pt x="19028" y="17339"/>
                  <a:pt x="18113" y="17395"/>
                  <a:pt x="17456" y="16929"/>
                </a:cubicBezTo>
                <a:lnTo>
                  <a:pt x="17443" y="16942"/>
                </a:lnTo>
                <a:cubicBezTo>
                  <a:pt x="17296" y="16832"/>
                  <a:pt x="17091" y="16839"/>
                  <a:pt x="16958" y="16974"/>
                </a:cubicBezTo>
                <a:cubicBezTo>
                  <a:pt x="16827" y="17107"/>
                  <a:pt x="16820" y="17312"/>
                  <a:pt x="16924" y="17460"/>
                </a:cubicBezTo>
                <a:lnTo>
                  <a:pt x="16916" y="17469"/>
                </a:lnTo>
                <a:cubicBezTo>
                  <a:pt x="17380" y="18124"/>
                  <a:pt x="17323" y="19034"/>
                  <a:pt x="16737" y="19621"/>
                </a:cubicBezTo>
                <a:cubicBezTo>
                  <a:pt x="16082" y="20276"/>
                  <a:pt x="15020" y="20276"/>
                  <a:pt x="14366" y="19621"/>
                </a:cubicBezTo>
                <a:cubicBezTo>
                  <a:pt x="13711" y="18966"/>
                  <a:pt x="13711" y="17904"/>
                  <a:pt x="14366" y="17250"/>
                </a:cubicBezTo>
                <a:cubicBezTo>
                  <a:pt x="14655" y="16960"/>
                  <a:pt x="15025" y="16807"/>
                  <a:pt x="15403" y="16773"/>
                </a:cubicBezTo>
                <a:lnTo>
                  <a:pt x="12223" y="13592"/>
                </a:lnTo>
                <a:lnTo>
                  <a:pt x="12219" y="13596"/>
                </a:lnTo>
                <a:cubicBezTo>
                  <a:pt x="12032" y="13427"/>
                  <a:pt x="11745" y="13428"/>
                  <a:pt x="11566" y="13609"/>
                </a:cubicBezTo>
                <a:cubicBezTo>
                  <a:pt x="11386" y="13789"/>
                  <a:pt x="11384" y="14075"/>
                  <a:pt x="11553" y="14262"/>
                </a:cubicBezTo>
                <a:lnTo>
                  <a:pt x="13777" y="16501"/>
                </a:lnTo>
                <a:cubicBezTo>
                  <a:pt x="13749" y="16528"/>
                  <a:pt x="13715" y="16544"/>
                  <a:pt x="13688" y="16572"/>
                </a:cubicBezTo>
                <a:cubicBezTo>
                  <a:pt x="12659" y="17601"/>
                  <a:pt x="12659" y="19269"/>
                  <a:pt x="13688" y="20298"/>
                </a:cubicBezTo>
                <a:cubicBezTo>
                  <a:pt x="14717" y="21328"/>
                  <a:pt x="16385" y="21328"/>
                  <a:pt x="17414" y="20298"/>
                </a:cubicBezTo>
                <a:cubicBezTo>
                  <a:pt x="17995" y="19717"/>
                  <a:pt x="18236" y="18934"/>
                  <a:pt x="18161" y="18175"/>
                </a:cubicBezTo>
                <a:cubicBezTo>
                  <a:pt x="18923" y="18252"/>
                  <a:pt x="19712" y="18011"/>
                  <a:pt x="20296" y="17429"/>
                </a:cubicBezTo>
                <a:cubicBezTo>
                  <a:pt x="21328" y="16400"/>
                  <a:pt x="21328" y="14732"/>
                  <a:pt x="20296" y="13703"/>
                </a:cubicBezTo>
                <a:cubicBezTo>
                  <a:pt x="19264" y="12674"/>
                  <a:pt x="17591" y="12674"/>
                  <a:pt x="16559" y="13703"/>
                </a:cubicBezTo>
                <a:moveTo>
                  <a:pt x="4512" y="7368"/>
                </a:moveTo>
                <a:cubicBezTo>
                  <a:pt x="4540" y="7340"/>
                  <a:pt x="4557" y="7306"/>
                  <a:pt x="4583" y="7278"/>
                </a:cubicBezTo>
                <a:lnTo>
                  <a:pt x="6816" y="9511"/>
                </a:lnTo>
                <a:cubicBezTo>
                  <a:pt x="7003" y="9679"/>
                  <a:pt x="7290" y="9678"/>
                  <a:pt x="7469" y="9498"/>
                </a:cubicBezTo>
                <a:cubicBezTo>
                  <a:pt x="7650" y="9318"/>
                  <a:pt x="7651" y="9031"/>
                  <a:pt x="7482" y="8844"/>
                </a:cubicBezTo>
                <a:lnTo>
                  <a:pt x="7494" y="8833"/>
                </a:lnTo>
                <a:lnTo>
                  <a:pt x="4310" y="5650"/>
                </a:lnTo>
                <a:cubicBezTo>
                  <a:pt x="4278" y="6029"/>
                  <a:pt x="4123" y="6400"/>
                  <a:pt x="3832" y="6691"/>
                </a:cubicBezTo>
                <a:cubicBezTo>
                  <a:pt x="3176" y="7346"/>
                  <a:pt x="2111" y="7346"/>
                  <a:pt x="1454" y="6691"/>
                </a:cubicBezTo>
                <a:cubicBezTo>
                  <a:pt x="798" y="6036"/>
                  <a:pt x="798" y="4974"/>
                  <a:pt x="1454" y="4319"/>
                </a:cubicBezTo>
                <a:cubicBezTo>
                  <a:pt x="2043" y="3732"/>
                  <a:pt x="2958" y="3676"/>
                  <a:pt x="3615" y="4142"/>
                </a:cubicBezTo>
                <a:lnTo>
                  <a:pt x="3628" y="4128"/>
                </a:lnTo>
                <a:cubicBezTo>
                  <a:pt x="3775" y="4238"/>
                  <a:pt x="3980" y="4232"/>
                  <a:pt x="4113" y="4097"/>
                </a:cubicBezTo>
                <a:cubicBezTo>
                  <a:pt x="4244" y="3963"/>
                  <a:pt x="4251" y="3759"/>
                  <a:pt x="4147" y="3610"/>
                </a:cubicBezTo>
                <a:lnTo>
                  <a:pt x="4155" y="3602"/>
                </a:lnTo>
                <a:cubicBezTo>
                  <a:pt x="3691" y="2947"/>
                  <a:pt x="3747" y="2036"/>
                  <a:pt x="4334" y="1450"/>
                </a:cubicBezTo>
                <a:cubicBezTo>
                  <a:pt x="4989" y="795"/>
                  <a:pt x="6051" y="795"/>
                  <a:pt x="6706" y="1450"/>
                </a:cubicBezTo>
                <a:cubicBezTo>
                  <a:pt x="7360" y="2105"/>
                  <a:pt x="7360" y="3166"/>
                  <a:pt x="6706" y="3821"/>
                </a:cubicBezTo>
                <a:cubicBezTo>
                  <a:pt x="6416" y="4111"/>
                  <a:pt x="6047" y="4264"/>
                  <a:pt x="5668" y="4298"/>
                </a:cubicBezTo>
                <a:lnTo>
                  <a:pt x="8848" y="7478"/>
                </a:lnTo>
                <a:lnTo>
                  <a:pt x="8852" y="7475"/>
                </a:lnTo>
                <a:cubicBezTo>
                  <a:pt x="9039" y="7644"/>
                  <a:pt x="9326" y="7642"/>
                  <a:pt x="9505" y="7462"/>
                </a:cubicBezTo>
                <a:cubicBezTo>
                  <a:pt x="9685" y="7282"/>
                  <a:pt x="9687" y="6995"/>
                  <a:pt x="9518" y="6808"/>
                </a:cubicBezTo>
                <a:lnTo>
                  <a:pt x="7294" y="4569"/>
                </a:lnTo>
                <a:cubicBezTo>
                  <a:pt x="7322" y="4543"/>
                  <a:pt x="7356" y="4526"/>
                  <a:pt x="7383" y="4498"/>
                </a:cubicBezTo>
                <a:cubicBezTo>
                  <a:pt x="8412" y="3470"/>
                  <a:pt x="8412" y="1802"/>
                  <a:pt x="7383" y="772"/>
                </a:cubicBezTo>
                <a:cubicBezTo>
                  <a:pt x="6354" y="-257"/>
                  <a:pt x="4686" y="-257"/>
                  <a:pt x="3657" y="772"/>
                </a:cubicBezTo>
                <a:cubicBezTo>
                  <a:pt x="3076" y="1353"/>
                  <a:pt x="2835" y="2137"/>
                  <a:pt x="2910" y="2895"/>
                </a:cubicBezTo>
                <a:cubicBezTo>
                  <a:pt x="2148" y="2818"/>
                  <a:pt x="1359" y="3059"/>
                  <a:pt x="775" y="3641"/>
                </a:cubicBezTo>
                <a:cubicBezTo>
                  <a:pt x="-257" y="4671"/>
                  <a:pt x="-257" y="6339"/>
                  <a:pt x="775" y="7368"/>
                </a:cubicBezTo>
                <a:cubicBezTo>
                  <a:pt x="1807" y="8397"/>
                  <a:pt x="3480" y="8397"/>
                  <a:pt x="4512" y="736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26" name="形状"/>
          <p:cNvSpPr/>
          <p:nvPr/>
        </p:nvSpPr>
        <p:spPr>
          <a:xfrm>
            <a:off x="6240450" y="46392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982" y="6873"/>
                </a:moveTo>
                <a:lnTo>
                  <a:pt x="14727" y="6873"/>
                </a:lnTo>
                <a:lnTo>
                  <a:pt x="14727" y="8836"/>
                </a:lnTo>
                <a:lnTo>
                  <a:pt x="982" y="8836"/>
                </a:lnTo>
                <a:cubicBezTo>
                  <a:pt x="982" y="8836"/>
                  <a:pt x="982" y="6873"/>
                  <a:pt x="982" y="6873"/>
                </a:cubicBezTo>
                <a:close/>
                <a:moveTo>
                  <a:pt x="982" y="9818"/>
                </a:moveTo>
                <a:lnTo>
                  <a:pt x="14727" y="9818"/>
                </a:lnTo>
                <a:cubicBezTo>
                  <a:pt x="15269" y="9818"/>
                  <a:pt x="15709" y="9378"/>
                  <a:pt x="15709" y="8836"/>
                </a:cubicBezTo>
                <a:lnTo>
                  <a:pt x="15709" y="6873"/>
                </a:lnTo>
                <a:cubicBezTo>
                  <a:pt x="15709" y="6331"/>
                  <a:pt x="15269" y="5891"/>
                  <a:pt x="14727" y="5891"/>
                </a:cubicBezTo>
                <a:lnTo>
                  <a:pt x="982" y="5891"/>
                </a:lnTo>
                <a:cubicBezTo>
                  <a:pt x="440" y="5891"/>
                  <a:pt x="0" y="6331"/>
                  <a:pt x="0" y="6873"/>
                </a:cubicBezTo>
                <a:lnTo>
                  <a:pt x="0" y="8836"/>
                </a:lnTo>
                <a:cubicBezTo>
                  <a:pt x="0" y="9378"/>
                  <a:pt x="440" y="9818"/>
                  <a:pt x="982" y="9818"/>
                </a:cubicBezTo>
                <a:moveTo>
                  <a:pt x="14727" y="20618"/>
                </a:moveTo>
                <a:lnTo>
                  <a:pt x="982" y="20618"/>
                </a:lnTo>
                <a:lnTo>
                  <a:pt x="982" y="18655"/>
                </a:lnTo>
                <a:lnTo>
                  <a:pt x="14727" y="18655"/>
                </a:lnTo>
                <a:cubicBezTo>
                  <a:pt x="14727" y="18655"/>
                  <a:pt x="14727" y="20618"/>
                  <a:pt x="14727" y="20618"/>
                </a:cubicBezTo>
                <a:close/>
                <a:moveTo>
                  <a:pt x="14727" y="17673"/>
                </a:moveTo>
                <a:lnTo>
                  <a:pt x="982" y="17673"/>
                </a:lnTo>
                <a:cubicBezTo>
                  <a:pt x="440" y="17673"/>
                  <a:pt x="0" y="18113"/>
                  <a:pt x="0" y="18655"/>
                </a:cubicBezTo>
                <a:lnTo>
                  <a:pt x="0" y="20618"/>
                </a:lnTo>
                <a:cubicBezTo>
                  <a:pt x="0" y="21160"/>
                  <a:pt x="440" y="21600"/>
                  <a:pt x="982" y="21600"/>
                </a:cubicBezTo>
                <a:lnTo>
                  <a:pt x="14727" y="21600"/>
                </a:lnTo>
                <a:cubicBezTo>
                  <a:pt x="15269" y="21600"/>
                  <a:pt x="15709" y="21160"/>
                  <a:pt x="15709" y="20618"/>
                </a:cubicBezTo>
                <a:lnTo>
                  <a:pt x="15709" y="18655"/>
                </a:lnTo>
                <a:cubicBezTo>
                  <a:pt x="15709" y="18113"/>
                  <a:pt x="15269" y="17673"/>
                  <a:pt x="14727" y="176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27" name="形状"/>
          <p:cNvSpPr/>
          <p:nvPr/>
        </p:nvSpPr>
        <p:spPr>
          <a:xfrm>
            <a:off x="6773711" y="46392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3927" y="6873"/>
                </a:moveTo>
                <a:lnTo>
                  <a:pt x="17673" y="6873"/>
                </a:lnTo>
                <a:lnTo>
                  <a:pt x="17673" y="8836"/>
                </a:lnTo>
                <a:lnTo>
                  <a:pt x="3927" y="8836"/>
                </a:lnTo>
                <a:cubicBezTo>
                  <a:pt x="3927" y="8836"/>
                  <a:pt x="3927" y="6873"/>
                  <a:pt x="3927" y="6873"/>
                </a:cubicBezTo>
                <a:close/>
                <a:moveTo>
                  <a:pt x="17673" y="9818"/>
                </a:moveTo>
                <a:cubicBezTo>
                  <a:pt x="18215" y="9818"/>
                  <a:pt x="18655" y="9378"/>
                  <a:pt x="18655" y="8836"/>
                </a:cubicBezTo>
                <a:lnTo>
                  <a:pt x="18655" y="6873"/>
                </a:lnTo>
                <a:cubicBezTo>
                  <a:pt x="18655" y="6331"/>
                  <a:pt x="18215" y="5891"/>
                  <a:pt x="17673" y="5891"/>
                </a:cubicBezTo>
                <a:lnTo>
                  <a:pt x="3927" y="5891"/>
                </a:lnTo>
                <a:cubicBezTo>
                  <a:pt x="3385" y="5891"/>
                  <a:pt x="2945" y="6331"/>
                  <a:pt x="2945" y="6873"/>
                </a:cubicBezTo>
                <a:lnTo>
                  <a:pt x="2945" y="8836"/>
                </a:lnTo>
                <a:cubicBezTo>
                  <a:pt x="2945" y="9378"/>
                  <a:pt x="3385" y="9818"/>
                  <a:pt x="3927" y="9818"/>
                </a:cubicBezTo>
                <a:cubicBezTo>
                  <a:pt x="3927" y="9818"/>
                  <a:pt x="17673" y="9818"/>
                  <a:pt x="17673" y="9818"/>
                </a:cubicBezTo>
                <a:close/>
                <a:moveTo>
                  <a:pt x="17673" y="20618"/>
                </a:moveTo>
                <a:lnTo>
                  <a:pt x="3927" y="20618"/>
                </a:lnTo>
                <a:lnTo>
                  <a:pt x="3927" y="18655"/>
                </a:lnTo>
                <a:lnTo>
                  <a:pt x="17673" y="18655"/>
                </a:lnTo>
                <a:cubicBezTo>
                  <a:pt x="17673" y="18655"/>
                  <a:pt x="17673" y="20618"/>
                  <a:pt x="17673" y="20618"/>
                </a:cubicBezTo>
                <a:close/>
                <a:moveTo>
                  <a:pt x="17673" y="17673"/>
                </a:moveTo>
                <a:lnTo>
                  <a:pt x="3927" y="17673"/>
                </a:lnTo>
                <a:cubicBezTo>
                  <a:pt x="3385" y="17673"/>
                  <a:pt x="2945" y="18113"/>
                  <a:pt x="2945" y="18655"/>
                </a:cubicBezTo>
                <a:lnTo>
                  <a:pt x="2945" y="20618"/>
                </a:lnTo>
                <a:cubicBezTo>
                  <a:pt x="2945" y="21160"/>
                  <a:pt x="3385" y="21600"/>
                  <a:pt x="3927" y="21600"/>
                </a:cubicBezTo>
                <a:lnTo>
                  <a:pt x="17673" y="21600"/>
                </a:lnTo>
                <a:cubicBezTo>
                  <a:pt x="18215" y="21600"/>
                  <a:pt x="18655" y="21160"/>
                  <a:pt x="18655" y="20618"/>
                </a:cubicBezTo>
                <a:lnTo>
                  <a:pt x="18655" y="18655"/>
                </a:lnTo>
                <a:cubicBezTo>
                  <a:pt x="18655" y="18113"/>
                  <a:pt x="18215" y="17673"/>
                  <a:pt x="17673" y="176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28" name="形状"/>
          <p:cNvSpPr/>
          <p:nvPr/>
        </p:nvSpPr>
        <p:spPr>
          <a:xfrm>
            <a:off x="7306973" y="46392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6873" y="8836"/>
                </a:lnTo>
                <a:lnTo>
                  <a:pt x="6873" y="6873"/>
                </a:lnTo>
                <a:lnTo>
                  <a:pt x="20618" y="6873"/>
                </a:lnTo>
                <a:cubicBezTo>
                  <a:pt x="20618" y="6873"/>
                  <a:pt x="20618" y="8836"/>
                  <a:pt x="20618" y="8836"/>
                </a:cubicBezTo>
                <a:close/>
                <a:moveTo>
                  <a:pt x="20618" y="5891"/>
                </a:moveTo>
                <a:lnTo>
                  <a:pt x="6873" y="5891"/>
                </a:lnTo>
                <a:cubicBezTo>
                  <a:pt x="6331" y="5891"/>
                  <a:pt x="5891" y="6331"/>
                  <a:pt x="5891" y="6873"/>
                </a:cubicBezTo>
                <a:lnTo>
                  <a:pt x="5891" y="8836"/>
                </a:lnTo>
                <a:cubicBezTo>
                  <a:pt x="5891" y="9378"/>
                  <a:pt x="6331" y="9818"/>
                  <a:pt x="6873" y="9818"/>
                </a:cubicBezTo>
                <a:lnTo>
                  <a:pt x="20618" y="9818"/>
                </a:lnTo>
                <a:cubicBezTo>
                  <a:pt x="21160" y="9818"/>
                  <a:pt x="21600" y="9378"/>
                  <a:pt x="21600" y="8836"/>
                </a:cubicBezTo>
                <a:lnTo>
                  <a:pt x="21600" y="6873"/>
                </a:lnTo>
                <a:cubicBezTo>
                  <a:pt x="21600" y="6331"/>
                  <a:pt x="21160" y="5891"/>
                  <a:pt x="20618" y="5891"/>
                </a:cubicBezTo>
                <a:moveTo>
                  <a:pt x="20618" y="20618"/>
                </a:moveTo>
                <a:lnTo>
                  <a:pt x="6873" y="20618"/>
                </a:lnTo>
                <a:lnTo>
                  <a:pt x="6873" y="18655"/>
                </a:lnTo>
                <a:lnTo>
                  <a:pt x="20618" y="18655"/>
                </a:lnTo>
                <a:cubicBezTo>
                  <a:pt x="20618" y="18655"/>
                  <a:pt x="20618" y="20618"/>
                  <a:pt x="20618" y="20618"/>
                </a:cubicBezTo>
                <a:close/>
                <a:moveTo>
                  <a:pt x="20618" y="17673"/>
                </a:moveTo>
                <a:lnTo>
                  <a:pt x="6873" y="17673"/>
                </a:lnTo>
                <a:cubicBezTo>
                  <a:pt x="6331" y="17673"/>
                  <a:pt x="5891" y="18113"/>
                  <a:pt x="5891" y="18655"/>
                </a:cubicBezTo>
                <a:lnTo>
                  <a:pt x="5891" y="20618"/>
                </a:lnTo>
                <a:cubicBezTo>
                  <a:pt x="5891" y="21160"/>
                  <a:pt x="6331" y="21600"/>
                  <a:pt x="6873" y="21600"/>
                </a:cubicBezTo>
                <a:lnTo>
                  <a:pt x="20618" y="21600"/>
                </a:lnTo>
                <a:cubicBezTo>
                  <a:pt x="21160" y="21600"/>
                  <a:pt x="21600" y="21160"/>
                  <a:pt x="21600" y="20618"/>
                </a:cubicBezTo>
                <a:lnTo>
                  <a:pt x="21600" y="18655"/>
                </a:lnTo>
                <a:cubicBezTo>
                  <a:pt x="21600" y="18113"/>
                  <a:pt x="21160" y="17673"/>
                  <a:pt x="20618" y="176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29" name="形状"/>
          <p:cNvSpPr/>
          <p:nvPr/>
        </p:nvSpPr>
        <p:spPr>
          <a:xfrm>
            <a:off x="7840234" y="46392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982" y="8836"/>
                </a:lnTo>
                <a:lnTo>
                  <a:pt x="982" y="6873"/>
                </a:lnTo>
                <a:lnTo>
                  <a:pt x="20618" y="6873"/>
                </a:lnTo>
                <a:cubicBezTo>
                  <a:pt x="20618" y="6873"/>
                  <a:pt x="20618" y="8836"/>
                  <a:pt x="20618" y="8836"/>
                </a:cubicBezTo>
                <a:close/>
                <a:moveTo>
                  <a:pt x="20618" y="5891"/>
                </a:moveTo>
                <a:lnTo>
                  <a:pt x="982" y="5891"/>
                </a:lnTo>
                <a:cubicBezTo>
                  <a:pt x="440" y="5891"/>
                  <a:pt x="0" y="6331"/>
                  <a:pt x="0" y="6873"/>
                </a:cubicBezTo>
                <a:lnTo>
                  <a:pt x="0" y="8836"/>
                </a:lnTo>
                <a:cubicBezTo>
                  <a:pt x="0" y="9378"/>
                  <a:pt x="440" y="9818"/>
                  <a:pt x="982" y="9818"/>
                </a:cubicBezTo>
                <a:lnTo>
                  <a:pt x="20618" y="9818"/>
                </a:lnTo>
                <a:cubicBezTo>
                  <a:pt x="21160" y="9818"/>
                  <a:pt x="21600" y="9378"/>
                  <a:pt x="21600" y="8836"/>
                </a:cubicBezTo>
                <a:lnTo>
                  <a:pt x="21600" y="6873"/>
                </a:lnTo>
                <a:cubicBezTo>
                  <a:pt x="21600" y="6331"/>
                  <a:pt x="21160" y="5891"/>
                  <a:pt x="20618" y="5891"/>
                </a:cubicBezTo>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20618"/>
                </a:moveTo>
                <a:lnTo>
                  <a:pt x="982" y="20618"/>
                </a:lnTo>
                <a:lnTo>
                  <a:pt x="982" y="18655"/>
                </a:lnTo>
                <a:lnTo>
                  <a:pt x="20618" y="18655"/>
                </a:lnTo>
                <a:cubicBezTo>
                  <a:pt x="20618" y="18655"/>
                  <a:pt x="20618" y="20618"/>
                  <a:pt x="20618" y="20618"/>
                </a:cubicBezTo>
                <a:close/>
                <a:moveTo>
                  <a:pt x="20618" y="17673"/>
                </a:moveTo>
                <a:lnTo>
                  <a:pt x="982" y="17673"/>
                </a:lnTo>
                <a:cubicBezTo>
                  <a:pt x="440" y="17673"/>
                  <a:pt x="0" y="18113"/>
                  <a:pt x="0" y="18655"/>
                </a:cubicBezTo>
                <a:lnTo>
                  <a:pt x="0" y="20618"/>
                </a:lnTo>
                <a:cubicBezTo>
                  <a:pt x="0" y="21160"/>
                  <a:pt x="440" y="21600"/>
                  <a:pt x="982" y="21600"/>
                </a:cubicBezTo>
                <a:lnTo>
                  <a:pt x="20618" y="21600"/>
                </a:lnTo>
                <a:cubicBezTo>
                  <a:pt x="21160" y="21600"/>
                  <a:pt x="21600" y="21160"/>
                  <a:pt x="21600" y="20618"/>
                </a:cubicBezTo>
                <a:lnTo>
                  <a:pt x="21600" y="18655"/>
                </a:lnTo>
                <a:cubicBezTo>
                  <a:pt x="21600" y="18113"/>
                  <a:pt x="21160" y="17673"/>
                  <a:pt x="20618" y="176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30" name="形状"/>
          <p:cNvSpPr/>
          <p:nvPr/>
        </p:nvSpPr>
        <p:spPr>
          <a:xfrm>
            <a:off x="8373494" y="46392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982"/>
                </a:moveTo>
                <a:cubicBezTo>
                  <a:pt x="19520" y="982"/>
                  <a:pt x="20618" y="2081"/>
                  <a:pt x="20618" y="3436"/>
                </a:cubicBezTo>
                <a:cubicBezTo>
                  <a:pt x="20618" y="4792"/>
                  <a:pt x="19520" y="5891"/>
                  <a:pt x="18164" y="5891"/>
                </a:cubicBezTo>
                <a:cubicBezTo>
                  <a:pt x="16808" y="5891"/>
                  <a:pt x="15709" y="4792"/>
                  <a:pt x="15709" y="3436"/>
                </a:cubicBezTo>
                <a:cubicBezTo>
                  <a:pt x="15709" y="2081"/>
                  <a:pt x="16808" y="982"/>
                  <a:pt x="18164" y="982"/>
                </a:cubicBezTo>
                <a:moveTo>
                  <a:pt x="18164" y="6873"/>
                </a:moveTo>
                <a:cubicBezTo>
                  <a:pt x="20062" y="6873"/>
                  <a:pt x="21600" y="5334"/>
                  <a:pt x="21600" y="3436"/>
                </a:cubicBezTo>
                <a:cubicBezTo>
                  <a:pt x="21600" y="1538"/>
                  <a:pt x="20062" y="0"/>
                  <a:pt x="18164" y="0"/>
                </a:cubicBezTo>
                <a:cubicBezTo>
                  <a:pt x="16266" y="0"/>
                  <a:pt x="14727" y="1538"/>
                  <a:pt x="14727" y="3436"/>
                </a:cubicBezTo>
                <a:cubicBezTo>
                  <a:pt x="14727" y="5334"/>
                  <a:pt x="16266" y="6873"/>
                  <a:pt x="18164" y="6873"/>
                </a:cubicBezTo>
                <a:moveTo>
                  <a:pt x="18164" y="3927"/>
                </a:moveTo>
                <a:lnTo>
                  <a:pt x="18655" y="3927"/>
                </a:lnTo>
                <a:cubicBezTo>
                  <a:pt x="18925" y="3927"/>
                  <a:pt x="19145" y="3708"/>
                  <a:pt x="19145" y="3436"/>
                </a:cubicBezTo>
                <a:cubicBezTo>
                  <a:pt x="19145" y="3165"/>
                  <a:pt x="18925" y="2945"/>
                  <a:pt x="18655" y="2945"/>
                </a:cubicBezTo>
                <a:lnTo>
                  <a:pt x="18655" y="2455"/>
                </a:lnTo>
                <a:cubicBezTo>
                  <a:pt x="18655" y="2183"/>
                  <a:pt x="18434" y="1964"/>
                  <a:pt x="18164" y="1964"/>
                </a:cubicBezTo>
                <a:cubicBezTo>
                  <a:pt x="17893" y="1964"/>
                  <a:pt x="17673" y="2183"/>
                  <a:pt x="17673" y="2455"/>
                </a:cubicBezTo>
                <a:lnTo>
                  <a:pt x="17673" y="3436"/>
                </a:lnTo>
                <a:cubicBezTo>
                  <a:pt x="17673" y="3708"/>
                  <a:pt x="17893" y="3927"/>
                  <a:pt x="18164" y="3927"/>
                </a:cubicBezTo>
                <a:moveTo>
                  <a:pt x="9818" y="11782"/>
                </a:moveTo>
                <a:lnTo>
                  <a:pt x="4909" y="11782"/>
                </a:lnTo>
                <a:lnTo>
                  <a:pt x="4909" y="8836"/>
                </a:lnTo>
                <a:lnTo>
                  <a:pt x="9818" y="8836"/>
                </a:lnTo>
                <a:cubicBezTo>
                  <a:pt x="9818" y="8836"/>
                  <a:pt x="9818" y="11782"/>
                  <a:pt x="9818" y="11782"/>
                </a:cubicBezTo>
                <a:close/>
                <a:moveTo>
                  <a:pt x="21109" y="12764"/>
                </a:moveTo>
                <a:lnTo>
                  <a:pt x="11291" y="12764"/>
                </a:lnTo>
                <a:cubicBezTo>
                  <a:pt x="11562" y="12764"/>
                  <a:pt x="11782" y="12544"/>
                  <a:pt x="11782" y="12273"/>
                </a:cubicBezTo>
                <a:cubicBezTo>
                  <a:pt x="11782" y="12001"/>
                  <a:pt x="11562" y="11782"/>
                  <a:pt x="11291" y="11782"/>
                </a:cubicBezTo>
                <a:lnTo>
                  <a:pt x="10800" y="11782"/>
                </a:lnTo>
                <a:lnTo>
                  <a:pt x="10800" y="8836"/>
                </a:lnTo>
                <a:cubicBezTo>
                  <a:pt x="10800" y="8295"/>
                  <a:pt x="10360" y="7855"/>
                  <a:pt x="9818" y="7855"/>
                </a:cubicBezTo>
                <a:lnTo>
                  <a:pt x="4909" y="7855"/>
                </a:lnTo>
                <a:cubicBezTo>
                  <a:pt x="4367" y="7855"/>
                  <a:pt x="3927" y="8295"/>
                  <a:pt x="3927" y="8836"/>
                </a:cubicBezTo>
                <a:lnTo>
                  <a:pt x="3927" y="11782"/>
                </a:lnTo>
                <a:lnTo>
                  <a:pt x="3436" y="11782"/>
                </a:lnTo>
                <a:cubicBezTo>
                  <a:pt x="3166" y="11782"/>
                  <a:pt x="2945" y="12001"/>
                  <a:pt x="2945" y="12273"/>
                </a:cubicBezTo>
                <a:cubicBezTo>
                  <a:pt x="2945" y="12544"/>
                  <a:pt x="3166" y="12764"/>
                  <a:pt x="3436" y="12764"/>
                </a:cubicBezTo>
                <a:lnTo>
                  <a:pt x="491" y="12764"/>
                </a:lnTo>
                <a:cubicBezTo>
                  <a:pt x="220" y="12764"/>
                  <a:pt x="0" y="12983"/>
                  <a:pt x="0" y="13255"/>
                </a:cubicBezTo>
                <a:cubicBezTo>
                  <a:pt x="0" y="13526"/>
                  <a:pt x="220" y="13745"/>
                  <a:pt x="491" y="13745"/>
                </a:cubicBezTo>
                <a:lnTo>
                  <a:pt x="2945" y="13745"/>
                </a:lnTo>
                <a:lnTo>
                  <a:pt x="2945" y="21109"/>
                </a:lnTo>
                <a:cubicBezTo>
                  <a:pt x="2945" y="21380"/>
                  <a:pt x="3166" y="21600"/>
                  <a:pt x="3436" y="21600"/>
                </a:cubicBezTo>
                <a:cubicBezTo>
                  <a:pt x="3707" y="21600"/>
                  <a:pt x="3927" y="21380"/>
                  <a:pt x="3927" y="21109"/>
                </a:cubicBezTo>
                <a:lnTo>
                  <a:pt x="3927" y="13745"/>
                </a:lnTo>
                <a:lnTo>
                  <a:pt x="17673" y="13745"/>
                </a:lnTo>
                <a:lnTo>
                  <a:pt x="17673" y="21109"/>
                </a:lnTo>
                <a:cubicBezTo>
                  <a:pt x="17673" y="21380"/>
                  <a:pt x="17893" y="21600"/>
                  <a:pt x="18164" y="21600"/>
                </a:cubicBezTo>
                <a:cubicBezTo>
                  <a:pt x="18434" y="21600"/>
                  <a:pt x="18655" y="21380"/>
                  <a:pt x="18655" y="21109"/>
                </a:cubicBezTo>
                <a:lnTo>
                  <a:pt x="18655" y="13745"/>
                </a:lnTo>
                <a:lnTo>
                  <a:pt x="21109" y="13745"/>
                </a:lnTo>
                <a:cubicBezTo>
                  <a:pt x="21380" y="13745"/>
                  <a:pt x="21600" y="13526"/>
                  <a:pt x="21600" y="13255"/>
                </a:cubicBezTo>
                <a:cubicBezTo>
                  <a:pt x="21600" y="12983"/>
                  <a:pt x="21380" y="12764"/>
                  <a:pt x="21109" y="1276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31" name="形状"/>
          <p:cNvSpPr/>
          <p:nvPr/>
        </p:nvSpPr>
        <p:spPr>
          <a:xfrm>
            <a:off x="8906756" y="46392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5"/>
                  <a:pt x="3404" y="982"/>
                  <a:pt x="6382" y="982"/>
                </a:cubicBezTo>
                <a:cubicBezTo>
                  <a:pt x="7780" y="982"/>
                  <a:pt x="9107" y="1518"/>
                  <a:pt x="10120" y="2491"/>
                </a:cubicBezTo>
                <a:lnTo>
                  <a:pt x="10585" y="2939"/>
                </a:lnTo>
                <a:lnTo>
                  <a:pt x="8836" y="6873"/>
                </a:lnTo>
                <a:lnTo>
                  <a:pt x="11291" y="9818"/>
                </a:lnTo>
                <a:lnTo>
                  <a:pt x="9327" y="14236"/>
                </a:lnTo>
                <a:lnTo>
                  <a:pt x="10800" y="16691"/>
                </a:lnTo>
                <a:lnTo>
                  <a:pt x="10432" y="14236"/>
                </a:lnTo>
                <a:lnTo>
                  <a:pt x="12365" y="9542"/>
                </a:lnTo>
                <a:lnTo>
                  <a:pt x="10002" y="6781"/>
                </a:lnTo>
                <a:lnTo>
                  <a:pt x="12069" y="2007"/>
                </a:lnTo>
                <a:cubicBezTo>
                  <a:pt x="12984" y="1345"/>
                  <a:pt x="14076" y="982"/>
                  <a:pt x="15218" y="982"/>
                </a:cubicBezTo>
                <a:cubicBezTo>
                  <a:pt x="18196" y="982"/>
                  <a:pt x="20618" y="3405"/>
                  <a:pt x="20618" y="6382"/>
                </a:cubicBezTo>
                <a:cubicBezTo>
                  <a:pt x="20618" y="6725"/>
                  <a:pt x="20579" y="7008"/>
                  <a:pt x="20579" y="7008"/>
                </a:cubicBezTo>
                <a:moveTo>
                  <a:pt x="21600" y="6382"/>
                </a:moveTo>
                <a:cubicBezTo>
                  <a:pt x="21600" y="2857"/>
                  <a:pt x="18743" y="0"/>
                  <a:pt x="15218" y="0"/>
                </a:cubicBezTo>
                <a:cubicBezTo>
                  <a:pt x="13502" y="0"/>
                  <a:pt x="11947" y="681"/>
                  <a:pt x="10800" y="1783"/>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32" name="形状"/>
          <p:cNvSpPr/>
          <p:nvPr/>
        </p:nvSpPr>
        <p:spPr>
          <a:xfrm>
            <a:off x="9440017" y="4651908"/>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588" y="6611"/>
                </a:moveTo>
                <a:cubicBezTo>
                  <a:pt x="20587" y="6619"/>
                  <a:pt x="20587" y="6627"/>
                  <a:pt x="20586" y="6635"/>
                </a:cubicBezTo>
                <a:cubicBezTo>
                  <a:pt x="20585" y="6640"/>
                  <a:pt x="20582" y="6674"/>
                  <a:pt x="20581" y="6680"/>
                </a:cubicBezTo>
                <a:cubicBezTo>
                  <a:pt x="20107" y="11287"/>
                  <a:pt x="14607" y="17428"/>
                  <a:pt x="12595" y="19086"/>
                </a:cubicBezTo>
                <a:lnTo>
                  <a:pt x="11905" y="15660"/>
                </a:lnTo>
                <a:lnTo>
                  <a:pt x="13960" y="10631"/>
                </a:lnTo>
                <a:lnTo>
                  <a:pt x="11429" y="7425"/>
                </a:lnTo>
                <a:lnTo>
                  <a:pt x="12699" y="2550"/>
                </a:lnTo>
                <a:cubicBezTo>
                  <a:pt x="12708" y="2540"/>
                  <a:pt x="12713" y="2534"/>
                  <a:pt x="12723" y="2524"/>
                </a:cubicBezTo>
                <a:cubicBezTo>
                  <a:pt x="13572" y="1625"/>
                  <a:pt x="14916" y="1080"/>
                  <a:pt x="16088" y="1080"/>
                </a:cubicBezTo>
                <a:cubicBezTo>
                  <a:pt x="18586" y="1080"/>
                  <a:pt x="20618" y="3315"/>
                  <a:pt x="20618" y="6063"/>
                </a:cubicBezTo>
                <a:cubicBezTo>
                  <a:pt x="20618" y="6262"/>
                  <a:pt x="20598" y="6506"/>
                  <a:pt x="20588" y="6611"/>
                </a:cubicBezTo>
                <a:moveTo>
                  <a:pt x="21600" y="6063"/>
                </a:moveTo>
                <a:cubicBezTo>
                  <a:pt x="21600" y="2715"/>
                  <a:pt x="19132" y="0"/>
                  <a:pt x="16088" y="0"/>
                </a:cubicBezTo>
                <a:cubicBezTo>
                  <a:pt x="14607" y="0"/>
                  <a:pt x="12974" y="748"/>
                  <a:pt x="11983" y="1794"/>
                </a:cubicBezTo>
                <a:lnTo>
                  <a:pt x="11985" y="1802"/>
                </a:lnTo>
                <a:cubicBezTo>
                  <a:pt x="11900" y="1871"/>
                  <a:pt x="11839" y="1965"/>
                  <a:pt x="11809" y="2079"/>
                </a:cubicBezTo>
                <a:lnTo>
                  <a:pt x="11797" y="2076"/>
                </a:lnTo>
                <a:lnTo>
                  <a:pt x="10309" y="7560"/>
                </a:lnTo>
                <a:lnTo>
                  <a:pt x="12764" y="10800"/>
                </a:lnTo>
                <a:lnTo>
                  <a:pt x="10800" y="15660"/>
                </a:lnTo>
                <a:lnTo>
                  <a:pt x="11797" y="20098"/>
                </a:lnTo>
                <a:lnTo>
                  <a:pt x="11803" y="20097"/>
                </a:lnTo>
                <a:cubicBezTo>
                  <a:pt x="11853" y="20337"/>
                  <a:pt x="12039" y="20520"/>
                  <a:pt x="12273" y="20520"/>
                </a:cubicBezTo>
                <a:cubicBezTo>
                  <a:pt x="12410" y="20520"/>
                  <a:pt x="12534" y="20457"/>
                  <a:pt x="12623" y="20357"/>
                </a:cubicBezTo>
                <a:cubicBezTo>
                  <a:pt x="14361" y="19225"/>
                  <a:pt x="20995" y="12270"/>
                  <a:pt x="21558" y="6787"/>
                </a:cubicBezTo>
                <a:lnTo>
                  <a:pt x="21558" y="6791"/>
                </a:lnTo>
                <a:cubicBezTo>
                  <a:pt x="21559" y="6791"/>
                  <a:pt x="21600" y="6399"/>
                  <a:pt x="21600" y="6063"/>
                </a:cubicBezTo>
                <a:moveTo>
                  <a:pt x="1019" y="7760"/>
                </a:moveTo>
                <a:cubicBezTo>
                  <a:pt x="1018" y="7754"/>
                  <a:pt x="1015" y="7720"/>
                  <a:pt x="1014" y="7715"/>
                </a:cubicBezTo>
                <a:cubicBezTo>
                  <a:pt x="1013" y="7707"/>
                  <a:pt x="1013" y="7699"/>
                  <a:pt x="1012" y="7691"/>
                </a:cubicBezTo>
                <a:cubicBezTo>
                  <a:pt x="1002" y="7586"/>
                  <a:pt x="982" y="7342"/>
                  <a:pt x="982" y="7143"/>
                </a:cubicBezTo>
                <a:cubicBezTo>
                  <a:pt x="982" y="4395"/>
                  <a:pt x="3014" y="2160"/>
                  <a:pt x="5512" y="2160"/>
                </a:cubicBezTo>
                <a:cubicBezTo>
                  <a:pt x="6634" y="2160"/>
                  <a:pt x="7908" y="2664"/>
                  <a:pt x="8760" y="3495"/>
                </a:cubicBezTo>
                <a:lnTo>
                  <a:pt x="7364" y="8640"/>
                </a:lnTo>
                <a:lnTo>
                  <a:pt x="9818" y="11880"/>
                </a:lnTo>
                <a:lnTo>
                  <a:pt x="7855" y="16740"/>
                </a:lnTo>
                <a:lnTo>
                  <a:pt x="8531" y="19752"/>
                </a:lnTo>
                <a:cubicBezTo>
                  <a:pt x="6242" y="17649"/>
                  <a:pt x="1459" y="12041"/>
                  <a:pt x="1019" y="7760"/>
                </a:cubicBezTo>
                <a:moveTo>
                  <a:pt x="9803" y="20925"/>
                </a:moveTo>
                <a:lnTo>
                  <a:pt x="8959" y="16740"/>
                </a:lnTo>
                <a:lnTo>
                  <a:pt x="11015" y="11711"/>
                </a:lnTo>
                <a:lnTo>
                  <a:pt x="8484" y="8505"/>
                </a:lnTo>
                <a:lnTo>
                  <a:pt x="9799" y="3457"/>
                </a:lnTo>
                <a:lnTo>
                  <a:pt x="9791" y="3454"/>
                </a:lnTo>
                <a:cubicBezTo>
                  <a:pt x="9804" y="3407"/>
                  <a:pt x="9818" y="3360"/>
                  <a:pt x="9818" y="3308"/>
                </a:cubicBezTo>
                <a:cubicBezTo>
                  <a:pt x="9818" y="3130"/>
                  <a:pt x="9736" y="2981"/>
                  <a:pt x="9615" y="2882"/>
                </a:cubicBezTo>
                <a:lnTo>
                  <a:pt x="9617" y="2874"/>
                </a:lnTo>
                <a:cubicBezTo>
                  <a:pt x="8626" y="1827"/>
                  <a:pt x="6993" y="1080"/>
                  <a:pt x="5512" y="1080"/>
                </a:cubicBezTo>
                <a:cubicBezTo>
                  <a:pt x="2468" y="1080"/>
                  <a:pt x="0" y="3795"/>
                  <a:pt x="0" y="7143"/>
                </a:cubicBezTo>
                <a:cubicBezTo>
                  <a:pt x="0" y="7479"/>
                  <a:pt x="41" y="7871"/>
                  <a:pt x="42" y="7871"/>
                </a:cubicBezTo>
                <a:lnTo>
                  <a:pt x="42" y="7867"/>
                </a:lnTo>
                <a:cubicBezTo>
                  <a:pt x="605" y="13350"/>
                  <a:pt x="7239" y="20305"/>
                  <a:pt x="8977" y="21437"/>
                </a:cubicBezTo>
                <a:cubicBezTo>
                  <a:pt x="9066" y="21537"/>
                  <a:pt x="9190" y="21600"/>
                  <a:pt x="9327" y="21600"/>
                </a:cubicBezTo>
                <a:cubicBezTo>
                  <a:pt x="9599" y="21600"/>
                  <a:pt x="9818" y="21358"/>
                  <a:pt x="9818" y="21060"/>
                </a:cubicBezTo>
                <a:cubicBezTo>
                  <a:pt x="9818" y="21013"/>
                  <a:pt x="9804" y="20971"/>
                  <a:pt x="9794" y="20927"/>
                </a:cubicBezTo>
                <a:cubicBezTo>
                  <a:pt x="9794" y="20927"/>
                  <a:pt x="9803" y="20925"/>
                  <a:pt x="9803" y="20925"/>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33" name="形状"/>
          <p:cNvSpPr/>
          <p:nvPr/>
        </p:nvSpPr>
        <p:spPr>
          <a:xfrm>
            <a:off x="9973278" y="46392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82" y="12764"/>
                </a:moveTo>
                <a:cubicBezTo>
                  <a:pt x="11510" y="12764"/>
                  <a:pt x="11291" y="12984"/>
                  <a:pt x="11291" y="13255"/>
                </a:cubicBezTo>
                <a:cubicBezTo>
                  <a:pt x="11291" y="13526"/>
                  <a:pt x="11510" y="13745"/>
                  <a:pt x="11782" y="13745"/>
                </a:cubicBezTo>
                <a:cubicBezTo>
                  <a:pt x="12053" y="13745"/>
                  <a:pt x="12273" y="13526"/>
                  <a:pt x="12273" y="13255"/>
                </a:cubicBezTo>
                <a:cubicBezTo>
                  <a:pt x="12273" y="12984"/>
                  <a:pt x="12053" y="12764"/>
                  <a:pt x="11782" y="12764"/>
                </a:cubicBezTo>
                <a:moveTo>
                  <a:pt x="14727" y="10800"/>
                </a:moveTo>
                <a:cubicBezTo>
                  <a:pt x="14999" y="10800"/>
                  <a:pt x="15218" y="10580"/>
                  <a:pt x="15218" y="10309"/>
                </a:cubicBezTo>
                <a:cubicBezTo>
                  <a:pt x="15218" y="10038"/>
                  <a:pt x="14999" y="9818"/>
                  <a:pt x="14727" y="9818"/>
                </a:cubicBezTo>
                <a:cubicBezTo>
                  <a:pt x="14456" y="9818"/>
                  <a:pt x="14236" y="10038"/>
                  <a:pt x="14236" y="10309"/>
                </a:cubicBezTo>
                <a:cubicBezTo>
                  <a:pt x="14236" y="10580"/>
                  <a:pt x="14456" y="10800"/>
                  <a:pt x="14727" y="10800"/>
                </a:cubicBezTo>
                <a:moveTo>
                  <a:pt x="19913" y="7150"/>
                </a:moveTo>
                <a:lnTo>
                  <a:pt x="19959" y="7195"/>
                </a:lnTo>
                <a:lnTo>
                  <a:pt x="19468" y="7686"/>
                </a:lnTo>
                <a:lnTo>
                  <a:pt x="19468" y="7687"/>
                </a:lnTo>
                <a:lnTo>
                  <a:pt x="17606" y="9549"/>
                </a:lnTo>
                <a:lnTo>
                  <a:pt x="12052" y="3994"/>
                </a:lnTo>
                <a:lnTo>
                  <a:pt x="13913" y="2132"/>
                </a:lnTo>
                <a:cubicBezTo>
                  <a:pt x="13914" y="2132"/>
                  <a:pt x="13914" y="2132"/>
                  <a:pt x="13914" y="2132"/>
                </a:cubicBezTo>
                <a:lnTo>
                  <a:pt x="14405" y="1641"/>
                </a:lnTo>
                <a:lnTo>
                  <a:pt x="14450" y="1687"/>
                </a:lnTo>
                <a:cubicBezTo>
                  <a:pt x="15086" y="1244"/>
                  <a:pt x="15857" y="982"/>
                  <a:pt x="16691" y="982"/>
                </a:cubicBezTo>
                <a:cubicBezTo>
                  <a:pt x="18860" y="982"/>
                  <a:pt x="20618" y="2740"/>
                  <a:pt x="20618" y="4909"/>
                </a:cubicBezTo>
                <a:cubicBezTo>
                  <a:pt x="20618" y="5743"/>
                  <a:pt x="20356" y="6514"/>
                  <a:pt x="19913" y="7150"/>
                </a:cubicBezTo>
                <a:moveTo>
                  <a:pt x="10242" y="16912"/>
                </a:moveTo>
                <a:lnTo>
                  <a:pt x="4689" y="11358"/>
                </a:lnTo>
                <a:lnTo>
                  <a:pt x="11358" y="4689"/>
                </a:lnTo>
                <a:lnTo>
                  <a:pt x="16911" y="10243"/>
                </a:lnTo>
                <a:cubicBezTo>
                  <a:pt x="16911" y="10243"/>
                  <a:pt x="10242" y="16912"/>
                  <a:pt x="10242" y="16912"/>
                </a:cubicBezTo>
                <a:close/>
                <a:moveTo>
                  <a:pt x="7686" y="19468"/>
                </a:moveTo>
                <a:cubicBezTo>
                  <a:pt x="6975" y="20179"/>
                  <a:pt x="5994" y="20618"/>
                  <a:pt x="4909" y="20618"/>
                </a:cubicBezTo>
                <a:cubicBezTo>
                  <a:pt x="2740" y="20618"/>
                  <a:pt x="982" y="18860"/>
                  <a:pt x="982" y="16691"/>
                </a:cubicBezTo>
                <a:cubicBezTo>
                  <a:pt x="982" y="15606"/>
                  <a:pt x="1421" y="14625"/>
                  <a:pt x="2132" y="13914"/>
                </a:cubicBezTo>
                <a:lnTo>
                  <a:pt x="3994" y="12052"/>
                </a:lnTo>
                <a:lnTo>
                  <a:pt x="9548" y="17606"/>
                </a:lnTo>
                <a:cubicBezTo>
                  <a:pt x="9548" y="17606"/>
                  <a:pt x="7686" y="19468"/>
                  <a:pt x="7686" y="19468"/>
                </a:cubicBezTo>
                <a:close/>
                <a:moveTo>
                  <a:pt x="21600" y="4909"/>
                </a:moveTo>
                <a:cubicBezTo>
                  <a:pt x="21600" y="2198"/>
                  <a:pt x="19402" y="0"/>
                  <a:pt x="16691" y="0"/>
                </a:cubicBezTo>
                <a:cubicBezTo>
                  <a:pt x="15586" y="0"/>
                  <a:pt x="14570" y="370"/>
                  <a:pt x="13749" y="986"/>
                </a:cubicBezTo>
                <a:lnTo>
                  <a:pt x="13710" y="947"/>
                </a:lnTo>
                <a:lnTo>
                  <a:pt x="13221" y="1437"/>
                </a:lnTo>
                <a:cubicBezTo>
                  <a:pt x="13220" y="1438"/>
                  <a:pt x="13220" y="1438"/>
                  <a:pt x="13219" y="1439"/>
                </a:cubicBezTo>
                <a:lnTo>
                  <a:pt x="1438" y="13220"/>
                </a:lnTo>
                <a:cubicBezTo>
                  <a:pt x="549" y="14108"/>
                  <a:pt x="0" y="15336"/>
                  <a:pt x="0" y="16691"/>
                </a:cubicBezTo>
                <a:cubicBezTo>
                  <a:pt x="0" y="19402"/>
                  <a:pt x="2198" y="21600"/>
                  <a:pt x="4909" y="21600"/>
                </a:cubicBezTo>
                <a:cubicBezTo>
                  <a:pt x="6265" y="21600"/>
                  <a:pt x="7492" y="21051"/>
                  <a:pt x="8380" y="20162"/>
                </a:cubicBezTo>
                <a:lnTo>
                  <a:pt x="20162" y="8381"/>
                </a:lnTo>
                <a:lnTo>
                  <a:pt x="20653" y="7890"/>
                </a:lnTo>
                <a:lnTo>
                  <a:pt x="20614" y="7851"/>
                </a:lnTo>
                <a:cubicBezTo>
                  <a:pt x="21230" y="7030"/>
                  <a:pt x="21600" y="6015"/>
                  <a:pt x="21600" y="4909"/>
                </a:cubicBezTo>
                <a:moveTo>
                  <a:pt x="10800" y="6873"/>
                </a:moveTo>
                <a:cubicBezTo>
                  <a:pt x="10800" y="7144"/>
                  <a:pt x="11020" y="7364"/>
                  <a:pt x="11291" y="7364"/>
                </a:cubicBezTo>
                <a:cubicBezTo>
                  <a:pt x="11562" y="7364"/>
                  <a:pt x="11782" y="7144"/>
                  <a:pt x="11782" y="6873"/>
                </a:cubicBezTo>
                <a:cubicBezTo>
                  <a:pt x="11782" y="6602"/>
                  <a:pt x="11562" y="6382"/>
                  <a:pt x="11291" y="6382"/>
                </a:cubicBezTo>
                <a:cubicBezTo>
                  <a:pt x="11020" y="6382"/>
                  <a:pt x="10800" y="6602"/>
                  <a:pt x="10800" y="6873"/>
                </a:cubicBezTo>
                <a:moveTo>
                  <a:pt x="13255" y="12273"/>
                </a:moveTo>
                <a:cubicBezTo>
                  <a:pt x="13526" y="12273"/>
                  <a:pt x="13745" y="12053"/>
                  <a:pt x="13745" y="11782"/>
                </a:cubicBezTo>
                <a:cubicBezTo>
                  <a:pt x="13745" y="11511"/>
                  <a:pt x="13526" y="11291"/>
                  <a:pt x="13255" y="11291"/>
                </a:cubicBezTo>
                <a:cubicBezTo>
                  <a:pt x="12983" y="11291"/>
                  <a:pt x="12764" y="11511"/>
                  <a:pt x="12764" y="11782"/>
                </a:cubicBezTo>
                <a:cubicBezTo>
                  <a:pt x="12764" y="12053"/>
                  <a:pt x="12983" y="12273"/>
                  <a:pt x="13255" y="12273"/>
                </a:cubicBezTo>
                <a:moveTo>
                  <a:pt x="12273" y="9818"/>
                </a:moveTo>
                <a:cubicBezTo>
                  <a:pt x="12544" y="9818"/>
                  <a:pt x="12764" y="9599"/>
                  <a:pt x="12764" y="9327"/>
                </a:cubicBezTo>
                <a:cubicBezTo>
                  <a:pt x="12764" y="9056"/>
                  <a:pt x="12544" y="8836"/>
                  <a:pt x="12273" y="8836"/>
                </a:cubicBezTo>
                <a:cubicBezTo>
                  <a:pt x="12001" y="8836"/>
                  <a:pt x="11782" y="9056"/>
                  <a:pt x="11782" y="9327"/>
                </a:cubicBezTo>
                <a:cubicBezTo>
                  <a:pt x="11782" y="9599"/>
                  <a:pt x="12001" y="9818"/>
                  <a:pt x="12273" y="9818"/>
                </a:cubicBezTo>
                <a:moveTo>
                  <a:pt x="10800" y="10309"/>
                </a:moveTo>
                <a:cubicBezTo>
                  <a:pt x="10529" y="10309"/>
                  <a:pt x="10309" y="10529"/>
                  <a:pt x="10309" y="10800"/>
                </a:cubicBezTo>
                <a:cubicBezTo>
                  <a:pt x="10309" y="11071"/>
                  <a:pt x="10529" y="11291"/>
                  <a:pt x="10800" y="11291"/>
                </a:cubicBezTo>
                <a:cubicBezTo>
                  <a:pt x="11071" y="11291"/>
                  <a:pt x="11291" y="11071"/>
                  <a:pt x="11291" y="10800"/>
                </a:cubicBezTo>
                <a:cubicBezTo>
                  <a:pt x="11291" y="10529"/>
                  <a:pt x="11071" y="10309"/>
                  <a:pt x="10800" y="10309"/>
                </a:cubicBezTo>
                <a:moveTo>
                  <a:pt x="10309" y="14236"/>
                </a:moveTo>
                <a:cubicBezTo>
                  <a:pt x="10038" y="14236"/>
                  <a:pt x="9818" y="14456"/>
                  <a:pt x="9818" y="14727"/>
                </a:cubicBezTo>
                <a:cubicBezTo>
                  <a:pt x="9818" y="14999"/>
                  <a:pt x="10038" y="15218"/>
                  <a:pt x="10309" y="15218"/>
                </a:cubicBezTo>
                <a:cubicBezTo>
                  <a:pt x="10580" y="15218"/>
                  <a:pt x="10800" y="14999"/>
                  <a:pt x="10800" y="14727"/>
                </a:cubicBezTo>
                <a:cubicBezTo>
                  <a:pt x="10800" y="14456"/>
                  <a:pt x="10580" y="14236"/>
                  <a:pt x="10309" y="14236"/>
                </a:cubicBezTo>
                <a:moveTo>
                  <a:pt x="9818" y="8836"/>
                </a:moveTo>
                <a:cubicBezTo>
                  <a:pt x="10090" y="8836"/>
                  <a:pt x="10309" y="8617"/>
                  <a:pt x="10309" y="8345"/>
                </a:cubicBezTo>
                <a:cubicBezTo>
                  <a:pt x="10309" y="8075"/>
                  <a:pt x="10090" y="7855"/>
                  <a:pt x="9818" y="7855"/>
                </a:cubicBezTo>
                <a:cubicBezTo>
                  <a:pt x="9547" y="7855"/>
                  <a:pt x="9327" y="8075"/>
                  <a:pt x="9327" y="8345"/>
                </a:cubicBezTo>
                <a:cubicBezTo>
                  <a:pt x="9327" y="8617"/>
                  <a:pt x="9547" y="8836"/>
                  <a:pt x="9818" y="8836"/>
                </a:cubicBezTo>
                <a:moveTo>
                  <a:pt x="6873" y="10800"/>
                </a:moveTo>
                <a:cubicBezTo>
                  <a:pt x="6601" y="10800"/>
                  <a:pt x="6382" y="11020"/>
                  <a:pt x="6382" y="11291"/>
                </a:cubicBezTo>
                <a:cubicBezTo>
                  <a:pt x="6382" y="11562"/>
                  <a:pt x="6601" y="11782"/>
                  <a:pt x="6873" y="11782"/>
                </a:cubicBezTo>
                <a:cubicBezTo>
                  <a:pt x="7144" y="11782"/>
                  <a:pt x="7364" y="11562"/>
                  <a:pt x="7364" y="11291"/>
                </a:cubicBezTo>
                <a:cubicBezTo>
                  <a:pt x="7364" y="11020"/>
                  <a:pt x="7144" y="10800"/>
                  <a:pt x="6873" y="10800"/>
                </a:cubicBezTo>
                <a:moveTo>
                  <a:pt x="8345" y="9327"/>
                </a:moveTo>
                <a:cubicBezTo>
                  <a:pt x="8074" y="9327"/>
                  <a:pt x="7855" y="9547"/>
                  <a:pt x="7855" y="9818"/>
                </a:cubicBezTo>
                <a:cubicBezTo>
                  <a:pt x="7855" y="10090"/>
                  <a:pt x="8074" y="10309"/>
                  <a:pt x="8345" y="10309"/>
                </a:cubicBezTo>
                <a:cubicBezTo>
                  <a:pt x="8617" y="10309"/>
                  <a:pt x="8836" y="10090"/>
                  <a:pt x="8836" y="9818"/>
                </a:cubicBezTo>
                <a:cubicBezTo>
                  <a:pt x="8836" y="9547"/>
                  <a:pt x="8617" y="9327"/>
                  <a:pt x="8345" y="9327"/>
                </a:cubicBezTo>
                <a:moveTo>
                  <a:pt x="9327" y="11782"/>
                </a:moveTo>
                <a:cubicBezTo>
                  <a:pt x="9056" y="11782"/>
                  <a:pt x="8836" y="12001"/>
                  <a:pt x="8836" y="12273"/>
                </a:cubicBezTo>
                <a:cubicBezTo>
                  <a:pt x="8836" y="12544"/>
                  <a:pt x="9056" y="12764"/>
                  <a:pt x="9327" y="12764"/>
                </a:cubicBezTo>
                <a:cubicBezTo>
                  <a:pt x="9599" y="12764"/>
                  <a:pt x="9818" y="12544"/>
                  <a:pt x="9818" y="12273"/>
                </a:cubicBezTo>
                <a:cubicBezTo>
                  <a:pt x="9818" y="12001"/>
                  <a:pt x="9599" y="11782"/>
                  <a:pt x="9327" y="117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34" name="形状"/>
          <p:cNvSpPr/>
          <p:nvPr/>
        </p:nvSpPr>
        <p:spPr>
          <a:xfrm>
            <a:off x="10506539" y="46392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35" name="形状"/>
          <p:cNvSpPr/>
          <p:nvPr/>
        </p:nvSpPr>
        <p:spPr>
          <a:xfrm>
            <a:off x="11039800" y="46392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36" name="形状"/>
          <p:cNvSpPr/>
          <p:nvPr/>
        </p:nvSpPr>
        <p:spPr>
          <a:xfrm>
            <a:off x="6240450" y="5261349"/>
            <a:ext cx="279328" cy="101575"/>
          </a:xfrm>
          <a:custGeom>
            <a:avLst/>
            <a:gdLst/>
            <a:ahLst/>
            <a:cxnLst>
              <a:cxn ang="0">
                <a:pos x="wd2" y="hd2"/>
              </a:cxn>
              <a:cxn ang="5400000">
                <a:pos x="wd2" y="hd2"/>
              </a:cxn>
              <a:cxn ang="10800000">
                <a:pos x="wd2" y="hd2"/>
              </a:cxn>
              <a:cxn ang="16200000">
                <a:pos x="wd2" y="hd2"/>
              </a:cxn>
            </a:cxnLst>
            <a:rect l="0" t="0" r="r" b="b"/>
            <a:pathLst>
              <a:path w="21600" h="21600" extrusionOk="0">
                <a:moveTo>
                  <a:pt x="17673" y="18900"/>
                </a:moveTo>
                <a:lnTo>
                  <a:pt x="11291" y="18900"/>
                </a:lnTo>
                <a:lnTo>
                  <a:pt x="11291" y="2700"/>
                </a:lnTo>
                <a:lnTo>
                  <a:pt x="17673" y="2700"/>
                </a:lnTo>
                <a:cubicBezTo>
                  <a:pt x="19300" y="2700"/>
                  <a:pt x="20618" y="6328"/>
                  <a:pt x="20618" y="10800"/>
                </a:cubicBezTo>
                <a:cubicBezTo>
                  <a:pt x="20618" y="15273"/>
                  <a:pt x="19300" y="18900"/>
                  <a:pt x="17673" y="18900"/>
                </a:cubicBezTo>
                <a:moveTo>
                  <a:pt x="6382" y="13500"/>
                </a:moveTo>
                <a:cubicBezTo>
                  <a:pt x="6111" y="13500"/>
                  <a:pt x="5891" y="12896"/>
                  <a:pt x="5891" y="12150"/>
                </a:cubicBezTo>
                <a:cubicBezTo>
                  <a:pt x="5891" y="11404"/>
                  <a:pt x="6111" y="10800"/>
                  <a:pt x="6382" y="10800"/>
                </a:cubicBezTo>
                <a:cubicBezTo>
                  <a:pt x="6653" y="10800"/>
                  <a:pt x="6873" y="11404"/>
                  <a:pt x="6873" y="12150"/>
                </a:cubicBezTo>
                <a:cubicBezTo>
                  <a:pt x="6873" y="12896"/>
                  <a:pt x="6653" y="13500"/>
                  <a:pt x="6382" y="13500"/>
                </a:cubicBezTo>
                <a:moveTo>
                  <a:pt x="3927" y="10800"/>
                </a:moveTo>
                <a:cubicBezTo>
                  <a:pt x="3385" y="10800"/>
                  <a:pt x="2945" y="9592"/>
                  <a:pt x="2945" y="8100"/>
                </a:cubicBezTo>
                <a:cubicBezTo>
                  <a:pt x="2945" y="6610"/>
                  <a:pt x="3385" y="5400"/>
                  <a:pt x="3927" y="5400"/>
                </a:cubicBezTo>
                <a:cubicBezTo>
                  <a:pt x="4469" y="5400"/>
                  <a:pt x="4909" y="6610"/>
                  <a:pt x="4909" y="8100"/>
                </a:cubicBezTo>
                <a:cubicBezTo>
                  <a:pt x="4909" y="9592"/>
                  <a:pt x="4469" y="10800"/>
                  <a:pt x="3927" y="10800"/>
                </a:cubicBezTo>
                <a:moveTo>
                  <a:pt x="17673" y="0"/>
                </a:moveTo>
                <a:lnTo>
                  <a:pt x="3927" y="0"/>
                </a:lnTo>
                <a:cubicBezTo>
                  <a:pt x="1758" y="0"/>
                  <a:pt x="0" y="4836"/>
                  <a:pt x="0" y="10800"/>
                </a:cubicBezTo>
                <a:cubicBezTo>
                  <a:pt x="0" y="16764"/>
                  <a:pt x="1758" y="21600"/>
                  <a:pt x="3927" y="21600"/>
                </a:cubicBezTo>
                <a:lnTo>
                  <a:pt x="17673" y="21600"/>
                </a:lnTo>
                <a:cubicBezTo>
                  <a:pt x="19842" y="21600"/>
                  <a:pt x="21600" y="16764"/>
                  <a:pt x="21600" y="10800"/>
                </a:cubicBezTo>
                <a:cubicBezTo>
                  <a:pt x="21600" y="4836"/>
                  <a:pt x="19842" y="0"/>
                  <a:pt x="17673"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37" name="形状"/>
          <p:cNvSpPr/>
          <p:nvPr/>
        </p:nvSpPr>
        <p:spPr>
          <a:xfrm>
            <a:off x="6811801" y="517247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982"/>
                </a:lnTo>
                <a:cubicBezTo>
                  <a:pt x="16200" y="440"/>
                  <a:pt x="15595" y="0"/>
                  <a:pt x="14850" y="0"/>
                </a:cubicBezTo>
                <a:lnTo>
                  <a:pt x="6750" y="0"/>
                </a:lnTo>
                <a:cubicBezTo>
                  <a:pt x="6005" y="0"/>
                  <a:pt x="5400" y="440"/>
                  <a:pt x="5400" y="982"/>
                </a:cubicBez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38" name="形状"/>
          <p:cNvSpPr/>
          <p:nvPr/>
        </p:nvSpPr>
        <p:spPr>
          <a:xfrm>
            <a:off x="7306973" y="51724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39" name="形状"/>
          <p:cNvSpPr/>
          <p:nvPr/>
        </p:nvSpPr>
        <p:spPr>
          <a:xfrm>
            <a:off x="7840234" y="51724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8836"/>
                </a:moveTo>
                <a:cubicBezTo>
                  <a:pt x="15812" y="8836"/>
                  <a:pt x="16691" y="9716"/>
                  <a:pt x="16691" y="10800"/>
                </a:cubicBezTo>
                <a:cubicBezTo>
                  <a:pt x="16691" y="11884"/>
                  <a:pt x="15812" y="12764"/>
                  <a:pt x="14727" y="12764"/>
                </a:cubicBezTo>
                <a:cubicBezTo>
                  <a:pt x="13643" y="12764"/>
                  <a:pt x="12764" y="11884"/>
                  <a:pt x="12764" y="10800"/>
                </a:cubicBezTo>
                <a:cubicBezTo>
                  <a:pt x="12764" y="9716"/>
                  <a:pt x="13643" y="8836"/>
                  <a:pt x="14727" y="8836"/>
                </a:cubicBezTo>
                <a:moveTo>
                  <a:pt x="14727" y="13745"/>
                </a:moveTo>
                <a:cubicBezTo>
                  <a:pt x="16354" y="13745"/>
                  <a:pt x="17673" y="12427"/>
                  <a:pt x="17673" y="10800"/>
                </a:cubicBezTo>
                <a:cubicBezTo>
                  <a:pt x="17673" y="9174"/>
                  <a:pt x="16354" y="7855"/>
                  <a:pt x="14727" y="7855"/>
                </a:cubicBezTo>
                <a:cubicBezTo>
                  <a:pt x="13100" y="7855"/>
                  <a:pt x="11782" y="9174"/>
                  <a:pt x="11782" y="10800"/>
                </a:cubicBezTo>
                <a:cubicBezTo>
                  <a:pt x="11782" y="12427"/>
                  <a:pt x="13100" y="13745"/>
                  <a:pt x="14727" y="13745"/>
                </a:cubicBezTo>
                <a:moveTo>
                  <a:pt x="6873" y="7308"/>
                </a:moveTo>
                <a:lnTo>
                  <a:pt x="8442" y="9818"/>
                </a:lnTo>
                <a:lnTo>
                  <a:pt x="5304" y="9818"/>
                </a:lnTo>
                <a:cubicBezTo>
                  <a:pt x="5304" y="9818"/>
                  <a:pt x="6873" y="7308"/>
                  <a:pt x="6873" y="7308"/>
                </a:cubicBezTo>
                <a:close/>
                <a:moveTo>
                  <a:pt x="4418" y="10800"/>
                </a:moveTo>
                <a:lnTo>
                  <a:pt x="9327" y="10800"/>
                </a:lnTo>
                <a:cubicBezTo>
                  <a:pt x="9598" y="10800"/>
                  <a:pt x="9818" y="10580"/>
                  <a:pt x="9818" y="10309"/>
                </a:cubicBezTo>
                <a:cubicBezTo>
                  <a:pt x="9818" y="10208"/>
                  <a:pt x="9780" y="10120"/>
                  <a:pt x="9728" y="10042"/>
                </a:cubicBezTo>
                <a:lnTo>
                  <a:pt x="9736" y="10037"/>
                </a:lnTo>
                <a:lnTo>
                  <a:pt x="7281" y="6110"/>
                </a:lnTo>
                <a:lnTo>
                  <a:pt x="7274" y="6114"/>
                </a:lnTo>
                <a:cubicBezTo>
                  <a:pt x="7186" y="5983"/>
                  <a:pt x="7043" y="5891"/>
                  <a:pt x="6873" y="5891"/>
                </a:cubicBezTo>
                <a:cubicBezTo>
                  <a:pt x="6702" y="5891"/>
                  <a:pt x="6560" y="5983"/>
                  <a:pt x="6472" y="6114"/>
                </a:cubicBezTo>
                <a:lnTo>
                  <a:pt x="6464" y="6110"/>
                </a:lnTo>
                <a:lnTo>
                  <a:pt x="4010" y="10037"/>
                </a:lnTo>
                <a:lnTo>
                  <a:pt x="4018" y="10042"/>
                </a:lnTo>
                <a:cubicBezTo>
                  <a:pt x="3965" y="10120"/>
                  <a:pt x="3927" y="10208"/>
                  <a:pt x="3927" y="10309"/>
                </a:cubicBezTo>
                <a:cubicBezTo>
                  <a:pt x="3927" y="10580"/>
                  <a:pt x="4147" y="10800"/>
                  <a:pt x="4418" y="10800"/>
                </a:cubicBezTo>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40" name="形状"/>
          <p:cNvSpPr/>
          <p:nvPr/>
        </p:nvSpPr>
        <p:spPr>
          <a:xfrm>
            <a:off x="8373494" y="51724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41" name="形状"/>
          <p:cNvSpPr/>
          <p:nvPr/>
        </p:nvSpPr>
        <p:spPr>
          <a:xfrm>
            <a:off x="8906756" y="51724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8"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4909" y="12764"/>
                </a:moveTo>
                <a:cubicBezTo>
                  <a:pt x="5180" y="12764"/>
                  <a:pt x="5400" y="12544"/>
                  <a:pt x="5400" y="12273"/>
                </a:cubicBezTo>
                <a:cubicBezTo>
                  <a:pt x="5400" y="9290"/>
                  <a:pt x="7818" y="6873"/>
                  <a:pt x="10800" y="6873"/>
                </a:cubicBezTo>
                <a:cubicBezTo>
                  <a:pt x="13782" y="6873"/>
                  <a:pt x="16200" y="9290"/>
                  <a:pt x="16200" y="12273"/>
                </a:cubicBezTo>
                <a:cubicBezTo>
                  <a:pt x="16200" y="12544"/>
                  <a:pt x="16420" y="12764"/>
                  <a:pt x="16691" y="12764"/>
                </a:cubicBezTo>
                <a:cubicBezTo>
                  <a:pt x="16962" y="12764"/>
                  <a:pt x="17182" y="12544"/>
                  <a:pt x="17182" y="12273"/>
                </a:cubicBezTo>
                <a:cubicBezTo>
                  <a:pt x="17182" y="8748"/>
                  <a:pt x="14325" y="5891"/>
                  <a:pt x="10800" y="5891"/>
                </a:cubicBezTo>
                <a:cubicBezTo>
                  <a:pt x="7275" y="5891"/>
                  <a:pt x="4418" y="8748"/>
                  <a:pt x="4418" y="12273"/>
                </a:cubicBezTo>
                <a:cubicBezTo>
                  <a:pt x="4418" y="12544"/>
                  <a:pt x="4638" y="12764"/>
                  <a:pt x="4909" y="12764"/>
                </a:cubicBezTo>
                <a:moveTo>
                  <a:pt x="10800" y="11782"/>
                </a:moveTo>
                <a:cubicBezTo>
                  <a:pt x="10529" y="11782"/>
                  <a:pt x="10309" y="12002"/>
                  <a:pt x="10309" y="12273"/>
                </a:cubicBezTo>
                <a:cubicBezTo>
                  <a:pt x="10309" y="12544"/>
                  <a:pt x="10529" y="12764"/>
                  <a:pt x="10800" y="12764"/>
                </a:cubicBezTo>
                <a:cubicBezTo>
                  <a:pt x="11071" y="12764"/>
                  <a:pt x="11291" y="12544"/>
                  <a:pt x="11291" y="12273"/>
                </a:cubicBezTo>
                <a:cubicBezTo>
                  <a:pt x="11291" y="12002"/>
                  <a:pt x="11071" y="11782"/>
                  <a:pt x="10800" y="11782"/>
                </a:cubicBezTo>
                <a:moveTo>
                  <a:pt x="10800" y="8836"/>
                </a:moveTo>
                <a:cubicBezTo>
                  <a:pt x="8903" y="8836"/>
                  <a:pt x="7364" y="10375"/>
                  <a:pt x="7364" y="12273"/>
                </a:cubicBezTo>
                <a:cubicBezTo>
                  <a:pt x="7364" y="12544"/>
                  <a:pt x="7583" y="12764"/>
                  <a:pt x="7855" y="12764"/>
                </a:cubicBezTo>
                <a:cubicBezTo>
                  <a:pt x="8126" y="12764"/>
                  <a:pt x="8345" y="12544"/>
                  <a:pt x="8345" y="12273"/>
                </a:cubicBezTo>
                <a:cubicBezTo>
                  <a:pt x="8345" y="10917"/>
                  <a:pt x="9444" y="9818"/>
                  <a:pt x="10800" y="9818"/>
                </a:cubicBezTo>
                <a:cubicBezTo>
                  <a:pt x="12156" y="9818"/>
                  <a:pt x="13255" y="10917"/>
                  <a:pt x="13255" y="12273"/>
                </a:cubicBezTo>
                <a:cubicBezTo>
                  <a:pt x="13255" y="12544"/>
                  <a:pt x="13474" y="12764"/>
                  <a:pt x="13745" y="12764"/>
                </a:cubicBezTo>
                <a:cubicBezTo>
                  <a:pt x="14017" y="12764"/>
                  <a:pt x="14236" y="12544"/>
                  <a:pt x="14236" y="12273"/>
                </a:cubicBezTo>
                <a:cubicBezTo>
                  <a:pt x="14236" y="10375"/>
                  <a:pt x="12698" y="8836"/>
                  <a:pt x="10800" y="883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42" name="形状"/>
          <p:cNvSpPr/>
          <p:nvPr/>
        </p:nvSpPr>
        <p:spPr>
          <a:xfrm>
            <a:off x="9440017" y="51724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43" name="形状"/>
          <p:cNvSpPr/>
          <p:nvPr/>
        </p:nvSpPr>
        <p:spPr>
          <a:xfrm>
            <a:off x="9973278" y="5216911"/>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44" name="形状"/>
          <p:cNvSpPr/>
          <p:nvPr/>
        </p:nvSpPr>
        <p:spPr>
          <a:xfrm>
            <a:off x="10570022" y="5172472"/>
            <a:ext cx="152362" cy="279328"/>
          </a:xfrm>
          <a:custGeom>
            <a:avLst/>
            <a:gdLst/>
            <a:ahLst/>
            <a:cxnLst>
              <a:cxn ang="0">
                <a:pos x="wd2" y="hd2"/>
              </a:cxn>
              <a:cxn ang="5400000">
                <a:pos x="wd2" y="hd2"/>
              </a:cxn>
              <a:cxn ang="10800000">
                <a:pos x="wd2" y="hd2"/>
              </a:cxn>
              <a:cxn ang="16200000">
                <a:pos x="wd2" y="hd2"/>
              </a:cxn>
            </a:cxnLst>
            <a:rect l="0" t="0" r="r" b="b"/>
            <a:pathLst>
              <a:path w="21600" h="21600" extrusionOk="0">
                <a:moveTo>
                  <a:pt x="6300" y="7855"/>
                </a:moveTo>
                <a:lnTo>
                  <a:pt x="9900" y="7855"/>
                </a:lnTo>
                <a:lnTo>
                  <a:pt x="9900" y="9818"/>
                </a:lnTo>
                <a:cubicBezTo>
                  <a:pt x="9900" y="10090"/>
                  <a:pt x="10303" y="10309"/>
                  <a:pt x="10800" y="10309"/>
                </a:cubicBezTo>
                <a:cubicBezTo>
                  <a:pt x="11297" y="10309"/>
                  <a:pt x="11700" y="10090"/>
                  <a:pt x="11700" y="9818"/>
                </a:cubicBezTo>
                <a:lnTo>
                  <a:pt x="11700" y="7855"/>
                </a:lnTo>
                <a:lnTo>
                  <a:pt x="15300" y="7855"/>
                </a:lnTo>
                <a:cubicBezTo>
                  <a:pt x="15797" y="7855"/>
                  <a:pt x="16200" y="7635"/>
                  <a:pt x="16200" y="7364"/>
                </a:cubicBezTo>
                <a:cubicBezTo>
                  <a:pt x="16200" y="7092"/>
                  <a:pt x="15797" y="6873"/>
                  <a:pt x="15300" y="6873"/>
                </a:cubicBezTo>
                <a:lnTo>
                  <a:pt x="11700" y="6873"/>
                </a:lnTo>
                <a:lnTo>
                  <a:pt x="11700" y="4909"/>
                </a:lnTo>
                <a:cubicBezTo>
                  <a:pt x="11700" y="4638"/>
                  <a:pt x="11297" y="4418"/>
                  <a:pt x="10800" y="4418"/>
                </a:cubicBezTo>
                <a:cubicBezTo>
                  <a:pt x="10303" y="4418"/>
                  <a:pt x="9900" y="4638"/>
                  <a:pt x="9900" y="4909"/>
                </a:cubicBezTo>
                <a:lnTo>
                  <a:pt x="9900" y="6873"/>
                </a:lnTo>
                <a:lnTo>
                  <a:pt x="6300" y="6873"/>
                </a:lnTo>
                <a:cubicBezTo>
                  <a:pt x="5803" y="6873"/>
                  <a:pt x="5400" y="7092"/>
                  <a:pt x="5400" y="7364"/>
                </a:cubicBezTo>
                <a:cubicBezTo>
                  <a:pt x="5400" y="7635"/>
                  <a:pt x="5803" y="7855"/>
                  <a:pt x="6300" y="7855"/>
                </a:cubicBezTo>
                <a:moveTo>
                  <a:pt x="19800" y="19847"/>
                </a:moveTo>
                <a:lnTo>
                  <a:pt x="11464" y="14886"/>
                </a:lnTo>
                <a:lnTo>
                  <a:pt x="11457" y="14889"/>
                </a:lnTo>
                <a:cubicBezTo>
                  <a:pt x="11294" y="14791"/>
                  <a:pt x="11063" y="14727"/>
                  <a:pt x="10800" y="14727"/>
                </a:cubicBezTo>
                <a:cubicBezTo>
                  <a:pt x="10537" y="14727"/>
                  <a:pt x="10306" y="14791"/>
                  <a:pt x="10142" y="14889"/>
                </a:cubicBezTo>
                <a:lnTo>
                  <a:pt x="10136" y="14886"/>
                </a:lnTo>
                <a:lnTo>
                  <a:pt x="1800" y="19847"/>
                </a:lnTo>
                <a:lnTo>
                  <a:pt x="1800" y="982"/>
                </a:lnTo>
                <a:lnTo>
                  <a:pt x="19800" y="982"/>
                </a:lnTo>
                <a:cubicBezTo>
                  <a:pt x="19800" y="982"/>
                  <a:pt x="19800" y="19847"/>
                  <a:pt x="19800" y="19847"/>
                </a:cubicBezTo>
                <a:close/>
                <a:moveTo>
                  <a:pt x="20700" y="0"/>
                </a:moveTo>
                <a:lnTo>
                  <a:pt x="900" y="0"/>
                </a:lnTo>
                <a:cubicBezTo>
                  <a:pt x="403" y="0"/>
                  <a:pt x="0" y="220"/>
                  <a:pt x="0" y="491"/>
                </a:cubicBezTo>
                <a:lnTo>
                  <a:pt x="0" y="21109"/>
                </a:lnTo>
                <a:cubicBezTo>
                  <a:pt x="0" y="21380"/>
                  <a:pt x="403" y="21600"/>
                  <a:pt x="900" y="21600"/>
                </a:cubicBezTo>
                <a:cubicBezTo>
                  <a:pt x="1163" y="21600"/>
                  <a:pt x="1394" y="21536"/>
                  <a:pt x="1559" y="21438"/>
                </a:cubicBezTo>
                <a:lnTo>
                  <a:pt x="1564" y="21441"/>
                </a:lnTo>
                <a:lnTo>
                  <a:pt x="10800" y="15945"/>
                </a:lnTo>
                <a:lnTo>
                  <a:pt x="20036" y="21441"/>
                </a:lnTo>
                <a:lnTo>
                  <a:pt x="20041" y="21438"/>
                </a:lnTo>
                <a:cubicBezTo>
                  <a:pt x="20206" y="21536"/>
                  <a:pt x="20437" y="21600"/>
                  <a:pt x="20700" y="21600"/>
                </a:cubicBezTo>
                <a:cubicBezTo>
                  <a:pt x="21197" y="21600"/>
                  <a:pt x="21600" y="21380"/>
                  <a:pt x="21600" y="21109"/>
                </a:cubicBezTo>
                <a:lnTo>
                  <a:pt x="21600" y="491"/>
                </a:lnTo>
                <a:cubicBezTo>
                  <a:pt x="21600" y="220"/>
                  <a:pt x="21197" y="0"/>
                  <a:pt x="207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45" name="形状"/>
          <p:cNvSpPr/>
          <p:nvPr/>
        </p:nvSpPr>
        <p:spPr>
          <a:xfrm>
            <a:off x="11077890" y="517247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20095"/>
                </a:moveTo>
                <a:lnTo>
                  <a:pt x="11298" y="14886"/>
                </a:lnTo>
                <a:lnTo>
                  <a:pt x="11293" y="14890"/>
                </a:lnTo>
                <a:cubicBezTo>
                  <a:pt x="11170" y="14791"/>
                  <a:pt x="10997" y="14727"/>
                  <a:pt x="10800" y="14727"/>
                </a:cubicBezTo>
                <a:cubicBezTo>
                  <a:pt x="10603" y="14727"/>
                  <a:pt x="10430" y="14791"/>
                  <a:pt x="10306" y="14890"/>
                </a:cubicBezTo>
                <a:lnTo>
                  <a:pt x="10302" y="14886"/>
                </a:lnTo>
                <a:lnTo>
                  <a:pt x="1350" y="20095"/>
                </a:lnTo>
                <a:lnTo>
                  <a:pt x="1350" y="982"/>
                </a:lnTo>
                <a:lnTo>
                  <a:pt x="20250" y="982"/>
                </a:lnTo>
                <a:cubicBezTo>
                  <a:pt x="20250" y="982"/>
                  <a:pt x="20250" y="20095"/>
                  <a:pt x="20250" y="20095"/>
                </a:cubicBezTo>
                <a:close/>
                <a:moveTo>
                  <a:pt x="20925" y="0"/>
                </a:moveTo>
                <a:lnTo>
                  <a:pt x="675" y="0"/>
                </a:lnTo>
                <a:cubicBezTo>
                  <a:pt x="302" y="0"/>
                  <a:pt x="0" y="220"/>
                  <a:pt x="0" y="491"/>
                </a:cubicBezTo>
                <a:lnTo>
                  <a:pt x="0" y="21109"/>
                </a:lnTo>
                <a:cubicBezTo>
                  <a:pt x="0" y="21380"/>
                  <a:pt x="302" y="21600"/>
                  <a:pt x="675" y="21600"/>
                </a:cubicBezTo>
                <a:cubicBezTo>
                  <a:pt x="872" y="21600"/>
                  <a:pt x="1045" y="21537"/>
                  <a:pt x="1169" y="21438"/>
                </a:cubicBezTo>
                <a:lnTo>
                  <a:pt x="1173" y="21441"/>
                </a:lnTo>
                <a:lnTo>
                  <a:pt x="10800" y="15839"/>
                </a:lnTo>
                <a:lnTo>
                  <a:pt x="20427" y="21441"/>
                </a:lnTo>
                <a:lnTo>
                  <a:pt x="20431" y="21438"/>
                </a:lnTo>
                <a:cubicBezTo>
                  <a:pt x="20555" y="21537"/>
                  <a:pt x="20728" y="21600"/>
                  <a:pt x="20925" y="21600"/>
                </a:cubicBezTo>
                <a:cubicBezTo>
                  <a:pt x="21298" y="21600"/>
                  <a:pt x="21600" y="21380"/>
                  <a:pt x="21600" y="21109"/>
                </a:cubicBezTo>
                <a:lnTo>
                  <a:pt x="21600" y="491"/>
                </a:lnTo>
                <a:cubicBezTo>
                  <a:pt x="21600" y="220"/>
                  <a:pt x="21298" y="0"/>
                  <a:pt x="20925" y="0"/>
                </a:cubicBezTo>
                <a:moveTo>
                  <a:pt x="7337" y="7850"/>
                </a:moveTo>
                <a:lnTo>
                  <a:pt x="9710" y="7850"/>
                </a:lnTo>
                <a:lnTo>
                  <a:pt x="10039" y="7213"/>
                </a:lnTo>
                <a:lnTo>
                  <a:pt x="10800" y="5738"/>
                </a:lnTo>
                <a:lnTo>
                  <a:pt x="11561" y="7213"/>
                </a:lnTo>
                <a:lnTo>
                  <a:pt x="11890" y="7850"/>
                </a:lnTo>
                <a:lnTo>
                  <a:pt x="14263" y="7850"/>
                </a:lnTo>
                <a:lnTo>
                  <a:pt x="13014" y="8550"/>
                </a:lnTo>
                <a:lnTo>
                  <a:pt x="12253" y="8976"/>
                </a:lnTo>
                <a:lnTo>
                  <a:pt x="12557" y="9638"/>
                </a:lnTo>
                <a:lnTo>
                  <a:pt x="13240" y="11130"/>
                </a:lnTo>
                <a:lnTo>
                  <a:pt x="11598" y="10254"/>
                </a:lnTo>
                <a:lnTo>
                  <a:pt x="10800" y="9828"/>
                </a:lnTo>
                <a:lnTo>
                  <a:pt x="10002" y="10254"/>
                </a:lnTo>
                <a:lnTo>
                  <a:pt x="8360" y="11130"/>
                </a:lnTo>
                <a:lnTo>
                  <a:pt x="9043" y="9638"/>
                </a:lnTo>
                <a:lnTo>
                  <a:pt x="9347" y="8976"/>
                </a:lnTo>
                <a:lnTo>
                  <a:pt x="8586" y="8550"/>
                </a:lnTo>
                <a:cubicBezTo>
                  <a:pt x="8586" y="8550"/>
                  <a:pt x="7337" y="7850"/>
                  <a:pt x="7337" y="7850"/>
                </a:cubicBezTo>
                <a:close/>
                <a:moveTo>
                  <a:pt x="5737" y="13745"/>
                </a:moveTo>
                <a:lnTo>
                  <a:pt x="10800" y="11045"/>
                </a:lnTo>
                <a:lnTo>
                  <a:pt x="15863" y="13745"/>
                </a:lnTo>
                <a:lnTo>
                  <a:pt x="13838" y="9328"/>
                </a:lnTo>
                <a:lnTo>
                  <a:pt x="18225" y="6868"/>
                </a:lnTo>
                <a:lnTo>
                  <a:pt x="12825" y="6868"/>
                </a:lnTo>
                <a:lnTo>
                  <a:pt x="10800" y="2945"/>
                </a:lnTo>
                <a:lnTo>
                  <a:pt x="8775" y="6868"/>
                </a:lnTo>
                <a:lnTo>
                  <a:pt x="3375" y="6868"/>
                </a:lnTo>
                <a:lnTo>
                  <a:pt x="7762" y="9328"/>
                </a:lnTo>
                <a:cubicBezTo>
                  <a:pt x="7762" y="9328"/>
                  <a:pt x="5737" y="13745"/>
                  <a:pt x="5737" y="13745"/>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46" name="形状"/>
          <p:cNvSpPr/>
          <p:nvPr/>
        </p:nvSpPr>
        <p:spPr>
          <a:xfrm>
            <a:off x="6240450" y="57057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47" name="形状"/>
          <p:cNvSpPr/>
          <p:nvPr/>
        </p:nvSpPr>
        <p:spPr>
          <a:xfrm>
            <a:off x="6811801" y="570573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7" y="16691"/>
                </a:moveTo>
                <a:lnTo>
                  <a:pt x="5303" y="12525"/>
                </a:lnTo>
                <a:lnTo>
                  <a:pt x="5294" y="12521"/>
                </a:lnTo>
                <a:cubicBezTo>
                  <a:pt x="5355" y="12447"/>
                  <a:pt x="5400" y="12365"/>
                  <a:pt x="5400" y="12273"/>
                </a:cubicBezTo>
                <a:cubicBezTo>
                  <a:pt x="5400" y="12001"/>
                  <a:pt x="5098" y="11782"/>
                  <a:pt x="4725" y="11782"/>
                </a:cubicBezTo>
                <a:lnTo>
                  <a:pt x="3375" y="11782"/>
                </a:lnTo>
                <a:lnTo>
                  <a:pt x="6615" y="8640"/>
                </a:lnTo>
                <a:lnTo>
                  <a:pt x="6606" y="8635"/>
                </a:lnTo>
                <a:cubicBezTo>
                  <a:pt x="6691" y="8553"/>
                  <a:pt x="6750" y="8456"/>
                  <a:pt x="6750" y="8345"/>
                </a:cubicBezTo>
                <a:cubicBezTo>
                  <a:pt x="6750" y="8075"/>
                  <a:pt x="6448" y="7855"/>
                  <a:pt x="6075" y="7855"/>
                </a:cubicBezTo>
                <a:lnTo>
                  <a:pt x="4855" y="7855"/>
                </a:lnTo>
                <a:lnTo>
                  <a:pt x="8548" y="4785"/>
                </a:lnTo>
                <a:lnTo>
                  <a:pt x="8544" y="4782"/>
                </a:lnTo>
                <a:cubicBezTo>
                  <a:pt x="8683" y="4691"/>
                  <a:pt x="8775" y="4564"/>
                  <a:pt x="8775" y="4418"/>
                </a:cubicBezTo>
                <a:cubicBezTo>
                  <a:pt x="8775" y="4147"/>
                  <a:pt x="8473" y="3927"/>
                  <a:pt x="8100" y="3927"/>
                </a:cubicBezTo>
                <a:lnTo>
                  <a:pt x="7029" y="3927"/>
                </a:lnTo>
                <a:lnTo>
                  <a:pt x="10800" y="1185"/>
                </a:lnTo>
                <a:lnTo>
                  <a:pt x="14571" y="3927"/>
                </a:lnTo>
                <a:lnTo>
                  <a:pt x="13500" y="3927"/>
                </a:lnTo>
                <a:cubicBezTo>
                  <a:pt x="13128" y="3927"/>
                  <a:pt x="12825" y="4147"/>
                  <a:pt x="12825" y="4418"/>
                </a:cubicBezTo>
                <a:cubicBezTo>
                  <a:pt x="12825" y="4564"/>
                  <a:pt x="12917" y="4691"/>
                  <a:pt x="13056" y="4782"/>
                </a:cubicBezTo>
                <a:lnTo>
                  <a:pt x="13052" y="4785"/>
                </a:lnTo>
                <a:lnTo>
                  <a:pt x="16744" y="7855"/>
                </a:lnTo>
                <a:lnTo>
                  <a:pt x="15525" y="7855"/>
                </a:lnTo>
                <a:cubicBezTo>
                  <a:pt x="15153" y="7855"/>
                  <a:pt x="14850" y="8075"/>
                  <a:pt x="14850" y="8345"/>
                </a:cubicBezTo>
                <a:cubicBezTo>
                  <a:pt x="14850" y="8456"/>
                  <a:pt x="14909" y="8553"/>
                  <a:pt x="14994" y="8635"/>
                </a:cubicBezTo>
                <a:lnTo>
                  <a:pt x="14985" y="8640"/>
                </a:lnTo>
                <a:lnTo>
                  <a:pt x="18225" y="11782"/>
                </a:lnTo>
                <a:lnTo>
                  <a:pt x="16875" y="11782"/>
                </a:lnTo>
                <a:cubicBezTo>
                  <a:pt x="16503" y="11782"/>
                  <a:pt x="16200" y="12001"/>
                  <a:pt x="16200" y="12273"/>
                </a:cubicBezTo>
                <a:cubicBezTo>
                  <a:pt x="16200" y="12365"/>
                  <a:pt x="16244" y="12447"/>
                  <a:pt x="16306" y="12521"/>
                </a:cubicBezTo>
                <a:lnTo>
                  <a:pt x="16296" y="12525"/>
                </a:lnTo>
                <a:lnTo>
                  <a:pt x="19733" y="16691"/>
                </a:lnTo>
                <a:cubicBezTo>
                  <a:pt x="19733" y="16691"/>
                  <a:pt x="1867" y="16691"/>
                  <a:pt x="1867" y="16691"/>
                </a:cubicBezTo>
                <a:close/>
                <a:moveTo>
                  <a:pt x="12150" y="20618"/>
                </a:moveTo>
                <a:lnTo>
                  <a:pt x="9450" y="20618"/>
                </a:lnTo>
                <a:lnTo>
                  <a:pt x="9450" y="17673"/>
                </a:lnTo>
                <a:lnTo>
                  <a:pt x="12150" y="17673"/>
                </a:lnTo>
                <a:cubicBezTo>
                  <a:pt x="12150" y="17673"/>
                  <a:pt x="12150" y="20618"/>
                  <a:pt x="12150" y="20618"/>
                </a:cubicBezTo>
                <a:close/>
                <a:moveTo>
                  <a:pt x="21494" y="16933"/>
                </a:moveTo>
                <a:lnTo>
                  <a:pt x="21503" y="16929"/>
                </a:lnTo>
                <a:lnTo>
                  <a:pt x="18067" y="12764"/>
                </a:lnTo>
                <a:lnTo>
                  <a:pt x="19575" y="12764"/>
                </a:lnTo>
                <a:cubicBezTo>
                  <a:pt x="19948" y="12764"/>
                  <a:pt x="20250" y="12544"/>
                  <a:pt x="20250" y="12273"/>
                </a:cubicBezTo>
                <a:cubicBezTo>
                  <a:pt x="20250" y="12162"/>
                  <a:pt x="20191" y="12066"/>
                  <a:pt x="20106" y="11983"/>
                </a:cubicBezTo>
                <a:lnTo>
                  <a:pt x="20115" y="11978"/>
                </a:lnTo>
                <a:lnTo>
                  <a:pt x="16875" y="8836"/>
                </a:lnTo>
                <a:lnTo>
                  <a:pt x="18225" y="8836"/>
                </a:lnTo>
                <a:cubicBezTo>
                  <a:pt x="18598" y="8836"/>
                  <a:pt x="18900" y="8617"/>
                  <a:pt x="18900" y="8345"/>
                </a:cubicBezTo>
                <a:cubicBezTo>
                  <a:pt x="18900" y="8200"/>
                  <a:pt x="18808" y="8072"/>
                  <a:pt x="18669" y="7982"/>
                </a:cubicBezTo>
                <a:lnTo>
                  <a:pt x="18673" y="7978"/>
                </a:lnTo>
                <a:lnTo>
                  <a:pt x="14980" y="4909"/>
                </a:lnTo>
                <a:lnTo>
                  <a:pt x="16200" y="4909"/>
                </a:lnTo>
                <a:cubicBezTo>
                  <a:pt x="16573" y="4909"/>
                  <a:pt x="16875" y="4690"/>
                  <a:pt x="16875" y="4418"/>
                </a:cubicBezTo>
                <a:cubicBezTo>
                  <a:pt x="16875" y="4283"/>
                  <a:pt x="16800" y="4160"/>
                  <a:pt x="16677" y="4071"/>
                </a:cubicBezTo>
                <a:lnTo>
                  <a:pt x="11277" y="144"/>
                </a:lnTo>
                <a:cubicBezTo>
                  <a:pt x="11155" y="55"/>
                  <a:pt x="10986" y="0"/>
                  <a:pt x="10800" y="0"/>
                </a:cubicBezTo>
                <a:cubicBezTo>
                  <a:pt x="10614" y="0"/>
                  <a:pt x="10445" y="55"/>
                  <a:pt x="10323" y="144"/>
                </a:cubicBezTo>
                <a:lnTo>
                  <a:pt x="4923" y="4071"/>
                </a:lnTo>
                <a:cubicBezTo>
                  <a:pt x="4801" y="4160"/>
                  <a:pt x="4725" y="4283"/>
                  <a:pt x="4725" y="4418"/>
                </a:cubicBezTo>
                <a:cubicBezTo>
                  <a:pt x="4725" y="4690"/>
                  <a:pt x="5028" y="4909"/>
                  <a:pt x="5400" y="4909"/>
                </a:cubicBezTo>
                <a:lnTo>
                  <a:pt x="6619" y="4909"/>
                </a:lnTo>
                <a:lnTo>
                  <a:pt x="2927" y="7978"/>
                </a:lnTo>
                <a:lnTo>
                  <a:pt x="2931" y="7982"/>
                </a:lnTo>
                <a:cubicBezTo>
                  <a:pt x="2792" y="8072"/>
                  <a:pt x="2700" y="8200"/>
                  <a:pt x="2700" y="8345"/>
                </a:cubicBezTo>
                <a:cubicBezTo>
                  <a:pt x="2700" y="8617"/>
                  <a:pt x="3003" y="8836"/>
                  <a:pt x="3375" y="8836"/>
                </a:cubicBezTo>
                <a:lnTo>
                  <a:pt x="4725" y="8836"/>
                </a:lnTo>
                <a:lnTo>
                  <a:pt x="1485" y="11978"/>
                </a:lnTo>
                <a:lnTo>
                  <a:pt x="1494" y="11983"/>
                </a:lnTo>
                <a:cubicBezTo>
                  <a:pt x="1409" y="12066"/>
                  <a:pt x="1350" y="12162"/>
                  <a:pt x="1350" y="12273"/>
                </a:cubicBezTo>
                <a:cubicBezTo>
                  <a:pt x="1350" y="12544"/>
                  <a:pt x="1653" y="12764"/>
                  <a:pt x="2025" y="12764"/>
                </a:cubicBezTo>
                <a:lnTo>
                  <a:pt x="3533" y="12764"/>
                </a:lnTo>
                <a:lnTo>
                  <a:pt x="96" y="16929"/>
                </a:lnTo>
                <a:lnTo>
                  <a:pt x="106" y="16933"/>
                </a:lnTo>
                <a:cubicBezTo>
                  <a:pt x="44" y="17007"/>
                  <a:pt x="0" y="17089"/>
                  <a:pt x="0" y="17182"/>
                </a:cubicBezTo>
                <a:cubicBezTo>
                  <a:pt x="0" y="17453"/>
                  <a:pt x="303" y="17673"/>
                  <a:pt x="675" y="17673"/>
                </a:cubicBezTo>
                <a:lnTo>
                  <a:pt x="8100" y="17673"/>
                </a:lnTo>
                <a:lnTo>
                  <a:pt x="8100" y="21109"/>
                </a:lnTo>
                <a:cubicBezTo>
                  <a:pt x="8100" y="21380"/>
                  <a:pt x="8403" y="21600"/>
                  <a:pt x="8775" y="21600"/>
                </a:cubicBezTo>
                <a:lnTo>
                  <a:pt x="12825" y="21600"/>
                </a:lnTo>
                <a:cubicBezTo>
                  <a:pt x="13198" y="21600"/>
                  <a:pt x="13500" y="21380"/>
                  <a:pt x="13500" y="21109"/>
                </a:cubicBezTo>
                <a:lnTo>
                  <a:pt x="13500" y="17673"/>
                </a:lnTo>
                <a:lnTo>
                  <a:pt x="20925" y="17673"/>
                </a:lnTo>
                <a:cubicBezTo>
                  <a:pt x="21298" y="17673"/>
                  <a:pt x="21600" y="17453"/>
                  <a:pt x="21600" y="17182"/>
                </a:cubicBezTo>
                <a:cubicBezTo>
                  <a:pt x="21600" y="17089"/>
                  <a:pt x="21555" y="17007"/>
                  <a:pt x="21494" y="1693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48" name="形状"/>
          <p:cNvSpPr/>
          <p:nvPr/>
        </p:nvSpPr>
        <p:spPr>
          <a:xfrm>
            <a:off x="7383152" y="5705734"/>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9440" y="14727"/>
                </a:moveTo>
                <a:lnTo>
                  <a:pt x="2160" y="14727"/>
                </a:lnTo>
                <a:lnTo>
                  <a:pt x="2160" y="4909"/>
                </a:lnTo>
                <a:cubicBezTo>
                  <a:pt x="2160" y="2740"/>
                  <a:pt x="6028" y="982"/>
                  <a:pt x="10800" y="982"/>
                </a:cubicBezTo>
                <a:cubicBezTo>
                  <a:pt x="15571" y="982"/>
                  <a:pt x="19440" y="2740"/>
                  <a:pt x="19440" y="4909"/>
                </a:cubicBezTo>
                <a:cubicBezTo>
                  <a:pt x="19440" y="4909"/>
                  <a:pt x="19440" y="14727"/>
                  <a:pt x="19440" y="14727"/>
                </a:cubicBezTo>
                <a:close/>
                <a:moveTo>
                  <a:pt x="10800" y="0"/>
                </a:moveTo>
                <a:cubicBezTo>
                  <a:pt x="4835" y="0"/>
                  <a:pt x="0" y="2198"/>
                  <a:pt x="0" y="4909"/>
                </a:cubicBezTo>
                <a:lnTo>
                  <a:pt x="0" y="14727"/>
                </a:lnTo>
                <a:cubicBezTo>
                  <a:pt x="0" y="15269"/>
                  <a:pt x="968" y="15709"/>
                  <a:pt x="2160" y="15709"/>
                </a:cubicBezTo>
                <a:lnTo>
                  <a:pt x="9720" y="15709"/>
                </a:lnTo>
                <a:lnTo>
                  <a:pt x="9720" y="21109"/>
                </a:lnTo>
                <a:cubicBezTo>
                  <a:pt x="9720" y="21380"/>
                  <a:pt x="10204" y="21600"/>
                  <a:pt x="10800" y="21600"/>
                </a:cubicBezTo>
                <a:cubicBezTo>
                  <a:pt x="11396" y="21600"/>
                  <a:pt x="11880" y="21380"/>
                  <a:pt x="11880" y="21109"/>
                </a:cubicBezTo>
                <a:lnTo>
                  <a:pt x="11880" y="15709"/>
                </a:lnTo>
                <a:lnTo>
                  <a:pt x="19440" y="15709"/>
                </a:lnTo>
                <a:cubicBezTo>
                  <a:pt x="20632" y="15709"/>
                  <a:pt x="21600" y="15269"/>
                  <a:pt x="21600" y="14727"/>
                </a:cubicBezTo>
                <a:lnTo>
                  <a:pt x="21600" y="4909"/>
                </a:lnTo>
                <a:cubicBezTo>
                  <a:pt x="21600" y="2198"/>
                  <a:pt x="16765" y="0"/>
                  <a:pt x="10800" y="0"/>
                </a:cubicBezTo>
                <a:moveTo>
                  <a:pt x="7560" y="4909"/>
                </a:moveTo>
                <a:cubicBezTo>
                  <a:pt x="6964" y="4909"/>
                  <a:pt x="6480" y="5129"/>
                  <a:pt x="6480" y="5400"/>
                </a:cubicBezTo>
                <a:lnTo>
                  <a:pt x="6480" y="12273"/>
                </a:lnTo>
                <a:cubicBezTo>
                  <a:pt x="6480" y="12544"/>
                  <a:pt x="6964" y="12764"/>
                  <a:pt x="7560" y="12764"/>
                </a:cubicBezTo>
                <a:cubicBezTo>
                  <a:pt x="8156" y="12764"/>
                  <a:pt x="8640" y="12544"/>
                  <a:pt x="8640" y="12273"/>
                </a:cubicBezTo>
                <a:lnTo>
                  <a:pt x="8640" y="5400"/>
                </a:lnTo>
                <a:cubicBezTo>
                  <a:pt x="8640" y="5129"/>
                  <a:pt x="8156" y="4909"/>
                  <a:pt x="7560" y="4909"/>
                </a:cubicBezTo>
                <a:moveTo>
                  <a:pt x="14040" y="4909"/>
                </a:moveTo>
                <a:cubicBezTo>
                  <a:pt x="13444" y="4909"/>
                  <a:pt x="12960" y="5129"/>
                  <a:pt x="12960" y="5400"/>
                </a:cubicBezTo>
                <a:lnTo>
                  <a:pt x="12960" y="12273"/>
                </a:lnTo>
                <a:cubicBezTo>
                  <a:pt x="12960" y="12544"/>
                  <a:pt x="13444" y="12764"/>
                  <a:pt x="14040" y="12764"/>
                </a:cubicBezTo>
                <a:cubicBezTo>
                  <a:pt x="14636" y="12764"/>
                  <a:pt x="15120" y="12544"/>
                  <a:pt x="15120" y="12273"/>
                </a:cubicBezTo>
                <a:lnTo>
                  <a:pt x="15120" y="5400"/>
                </a:lnTo>
                <a:cubicBezTo>
                  <a:pt x="15120" y="5129"/>
                  <a:pt x="14636" y="4909"/>
                  <a:pt x="14040" y="49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49" name="形状"/>
          <p:cNvSpPr/>
          <p:nvPr/>
        </p:nvSpPr>
        <p:spPr>
          <a:xfrm>
            <a:off x="7840234" y="57057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6873"/>
                </a:moveTo>
                <a:cubicBezTo>
                  <a:pt x="6162" y="6873"/>
                  <a:pt x="6382" y="6653"/>
                  <a:pt x="6382" y="6382"/>
                </a:cubicBezTo>
                <a:lnTo>
                  <a:pt x="6382" y="1473"/>
                </a:lnTo>
                <a:cubicBezTo>
                  <a:pt x="6382" y="1201"/>
                  <a:pt x="6162" y="982"/>
                  <a:pt x="5891" y="982"/>
                </a:cubicBezTo>
                <a:cubicBezTo>
                  <a:pt x="5620" y="982"/>
                  <a:pt x="5400" y="1201"/>
                  <a:pt x="5400" y="1473"/>
                </a:cubicBezTo>
                <a:lnTo>
                  <a:pt x="5400" y="6382"/>
                </a:lnTo>
                <a:cubicBezTo>
                  <a:pt x="5400" y="6653"/>
                  <a:pt x="5620" y="6873"/>
                  <a:pt x="5891" y="6873"/>
                </a:cubicBezTo>
                <a:moveTo>
                  <a:pt x="2945" y="5891"/>
                </a:moveTo>
                <a:cubicBezTo>
                  <a:pt x="3216" y="5891"/>
                  <a:pt x="3436" y="5671"/>
                  <a:pt x="3436" y="5400"/>
                </a:cubicBezTo>
                <a:lnTo>
                  <a:pt x="3436" y="2455"/>
                </a:lnTo>
                <a:cubicBezTo>
                  <a:pt x="3436" y="2183"/>
                  <a:pt x="3216" y="1964"/>
                  <a:pt x="2945" y="1964"/>
                </a:cubicBezTo>
                <a:cubicBezTo>
                  <a:pt x="2675" y="1964"/>
                  <a:pt x="2455" y="2183"/>
                  <a:pt x="2455" y="2455"/>
                </a:cubicBezTo>
                <a:lnTo>
                  <a:pt x="2455" y="5400"/>
                </a:lnTo>
                <a:cubicBezTo>
                  <a:pt x="2455" y="5671"/>
                  <a:pt x="2675" y="5891"/>
                  <a:pt x="2945" y="5891"/>
                </a:cubicBezTo>
                <a:moveTo>
                  <a:pt x="18655" y="15218"/>
                </a:moveTo>
                <a:lnTo>
                  <a:pt x="17648" y="15218"/>
                </a:lnTo>
                <a:cubicBezTo>
                  <a:pt x="17660" y="15056"/>
                  <a:pt x="17673" y="14893"/>
                  <a:pt x="17673" y="14727"/>
                </a:cubicBezTo>
                <a:lnTo>
                  <a:pt x="17673" y="11291"/>
                </a:lnTo>
                <a:lnTo>
                  <a:pt x="18655" y="11291"/>
                </a:lnTo>
                <a:cubicBezTo>
                  <a:pt x="19739" y="11291"/>
                  <a:pt x="20618" y="12170"/>
                  <a:pt x="20618" y="13255"/>
                </a:cubicBezTo>
                <a:cubicBezTo>
                  <a:pt x="20618" y="14339"/>
                  <a:pt x="19739" y="15218"/>
                  <a:pt x="18655" y="15218"/>
                </a:cubicBezTo>
                <a:moveTo>
                  <a:pt x="16691" y="14727"/>
                </a:moveTo>
                <a:cubicBezTo>
                  <a:pt x="16691" y="15802"/>
                  <a:pt x="16399" y="16805"/>
                  <a:pt x="15896" y="17673"/>
                </a:cubicBezTo>
                <a:lnTo>
                  <a:pt x="1777" y="17673"/>
                </a:lnTo>
                <a:cubicBezTo>
                  <a:pt x="1274" y="16805"/>
                  <a:pt x="982" y="15802"/>
                  <a:pt x="982" y="14727"/>
                </a:cubicBezTo>
                <a:lnTo>
                  <a:pt x="982" y="8836"/>
                </a:lnTo>
                <a:lnTo>
                  <a:pt x="16691" y="8836"/>
                </a:lnTo>
                <a:cubicBezTo>
                  <a:pt x="16691" y="8836"/>
                  <a:pt x="16691" y="14727"/>
                  <a:pt x="16691" y="14727"/>
                </a:cubicBezTo>
                <a:close/>
                <a:moveTo>
                  <a:pt x="10800" y="20618"/>
                </a:moveTo>
                <a:lnTo>
                  <a:pt x="6873" y="20618"/>
                </a:lnTo>
                <a:cubicBezTo>
                  <a:pt x="5131" y="20618"/>
                  <a:pt x="3569" y="19857"/>
                  <a:pt x="2491" y="18655"/>
                </a:cubicBezTo>
                <a:lnTo>
                  <a:pt x="15182" y="18655"/>
                </a:lnTo>
                <a:cubicBezTo>
                  <a:pt x="14103" y="19857"/>
                  <a:pt x="12542" y="20618"/>
                  <a:pt x="10800" y="20618"/>
                </a:cubicBezTo>
                <a:moveTo>
                  <a:pt x="18655" y="10309"/>
                </a:moveTo>
                <a:lnTo>
                  <a:pt x="17673" y="10309"/>
                </a:lnTo>
                <a:lnTo>
                  <a:pt x="17673" y="8836"/>
                </a:lnTo>
                <a:cubicBezTo>
                  <a:pt x="17673" y="8295"/>
                  <a:pt x="17233" y="7855"/>
                  <a:pt x="16691" y="7855"/>
                </a:cubicBezTo>
                <a:lnTo>
                  <a:pt x="982" y="7855"/>
                </a:lnTo>
                <a:cubicBezTo>
                  <a:pt x="440" y="7855"/>
                  <a:pt x="0" y="8295"/>
                  <a:pt x="0" y="8836"/>
                </a:cubicBezTo>
                <a:lnTo>
                  <a:pt x="0" y="14727"/>
                </a:lnTo>
                <a:cubicBezTo>
                  <a:pt x="0" y="17232"/>
                  <a:pt x="1344" y="19417"/>
                  <a:pt x="3346" y="20618"/>
                </a:cubicBezTo>
                <a:lnTo>
                  <a:pt x="491" y="20618"/>
                </a:lnTo>
                <a:cubicBezTo>
                  <a:pt x="220" y="20618"/>
                  <a:pt x="0" y="20838"/>
                  <a:pt x="0" y="21109"/>
                </a:cubicBezTo>
                <a:cubicBezTo>
                  <a:pt x="0" y="21380"/>
                  <a:pt x="220" y="21600"/>
                  <a:pt x="491" y="21600"/>
                </a:cubicBezTo>
                <a:lnTo>
                  <a:pt x="17182" y="21600"/>
                </a:lnTo>
                <a:cubicBezTo>
                  <a:pt x="17453" y="21600"/>
                  <a:pt x="17673" y="21380"/>
                  <a:pt x="17673" y="21109"/>
                </a:cubicBezTo>
                <a:cubicBezTo>
                  <a:pt x="17673" y="20838"/>
                  <a:pt x="17453" y="20618"/>
                  <a:pt x="17182" y="20618"/>
                </a:cubicBezTo>
                <a:lnTo>
                  <a:pt x="14330" y="20618"/>
                </a:lnTo>
                <a:cubicBezTo>
                  <a:pt x="15925" y="19659"/>
                  <a:pt x="17101" y="18074"/>
                  <a:pt x="17511" y="16200"/>
                </a:cubicBezTo>
                <a:lnTo>
                  <a:pt x="18655" y="16200"/>
                </a:lnTo>
                <a:cubicBezTo>
                  <a:pt x="20281" y="16200"/>
                  <a:pt x="21600" y="14882"/>
                  <a:pt x="21600" y="13255"/>
                </a:cubicBezTo>
                <a:cubicBezTo>
                  <a:pt x="21600" y="11628"/>
                  <a:pt x="20281" y="10309"/>
                  <a:pt x="18655" y="10309"/>
                </a:cubicBezTo>
                <a:moveTo>
                  <a:pt x="11782" y="5891"/>
                </a:moveTo>
                <a:cubicBezTo>
                  <a:pt x="12053" y="5891"/>
                  <a:pt x="12273" y="5671"/>
                  <a:pt x="12273" y="5400"/>
                </a:cubicBezTo>
                <a:lnTo>
                  <a:pt x="12273" y="2455"/>
                </a:lnTo>
                <a:cubicBezTo>
                  <a:pt x="12273" y="2183"/>
                  <a:pt x="12053" y="1964"/>
                  <a:pt x="11782" y="1964"/>
                </a:cubicBezTo>
                <a:cubicBezTo>
                  <a:pt x="11511" y="1964"/>
                  <a:pt x="11291" y="2183"/>
                  <a:pt x="11291" y="2455"/>
                </a:cubicBezTo>
                <a:lnTo>
                  <a:pt x="11291" y="5400"/>
                </a:lnTo>
                <a:cubicBezTo>
                  <a:pt x="11291" y="5671"/>
                  <a:pt x="11511" y="5891"/>
                  <a:pt x="11782" y="5891"/>
                </a:cubicBezTo>
                <a:moveTo>
                  <a:pt x="14727" y="6873"/>
                </a:moveTo>
                <a:cubicBezTo>
                  <a:pt x="14998" y="6873"/>
                  <a:pt x="15218" y="6653"/>
                  <a:pt x="15218" y="6382"/>
                </a:cubicBezTo>
                <a:lnTo>
                  <a:pt x="15218" y="1473"/>
                </a:lnTo>
                <a:cubicBezTo>
                  <a:pt x="15218" y="1201"/>
                  <a:pt x="14998" y="982"/>
                  <a:pt x="14727" y="982"/>
                </a:cubicBezTo>
                <a:cubicBezTo>
                  <a:pt x="14456" y="982"/>
                  <a:pt x="14236" y="1201"/>
                  <a:pt x="14236" y="1473"/>
                </a:cubicBezTo>
                <a:lnTo>
                  <a:pt x="14236" y="6382"/>
                </a:lnTo>
                <a:cubicBezTo>
                  <a:pt x="14236" y="6653"/>
                  <a:pt x="14456" y="6873"/>
                  <a:pt x="14727" y="6873"/>
                </a:cubicBezTo>
                <a:moveTo>
                  <a:pt x="8836" y="5891"/>
                </a:moveTo>
                <a:cubicBezTo>
                  <a:pt x="9107" y="5891"/>
                  <a:pt x="9327" y="5671"/>
                  <a:pt x="9327" y="5400"/>
                </a:cubicBezTo>
                <a:lnTo>
                  <a:pt x="9327" y="491"/>
                </a:lnTo>
                <a:cubicBezTo>
                  <a:pt x="9327" y="220"/>
                  <a:pt x="9107" y="0"/>
                  <a:pt x="8836" y="0"/>
                </a:cubicBezTo>
                <a:cubicBezTo>
                  <a:pt x="8566" y="0"/>
                  <a:pt x="8345" y="220"/>
                  <a:pt x="8345" y="491"/>
                </a:cubicBezTo>
                <a:lnTo>
                  <a:pt x="8345" y="5400"/>
                </a:lnTo>
                <a:cubicBezTo>
                  <a:pt x="8345" y="5671"/>
                  <a:pt x="8566" y="5891"/>
                  <a:pt x="8836" y="58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50" name="形状"/>
          <p:cNvSpPr/>
          <p:nvPr/>
        </p:nvSpPr>
        <p:spPr>
          <a:xfrm>
            <a:off x="8373497" y="5724778"/>
            <a:ext cx="279594" cy="241291"/>
          </a:xfrm>
          <a:custGeom>
            <a:avLst/>
            <a:gdLst/>
            <a:ahLst/>
            <a:cxnLst>
              <a:cxn ang="0">
                <a:pos x="wd2" y="hd2"/>
              </a:cxn>
              <a:cxn ang="5400000">
                <a:pos x="wd2" y="hd2"/>
              </a:cxn>
              <a:cxn ang="10800000">
                <a:pos x="wd2" y="hd2"/>
              </a:cxn>
              <a:cxn ang="16200000">
                <a:pos x="wd2" y="hd2"/>
              </a:cxn>
            </a:cxnLst>
            <a:rect l="0" t="0" r="r" b="b"/>
            <a:pathLst>
              <a:path w="20683" h="20545" extrusionOk="0">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51" name="形状"/>
          <p:cNvSpPr/>
          <p:nvPr/>
        </p:nvSpPr>
        <p:spPr>
          <a:xfrm>
            <a:off x="8906756" y="5724778"/>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52" name="形状"/>
          <p:cNvSpPr/>
          <p:nvPr/>
        </p:nvSpPr>
        <p:spPr>
          <a:xfrm>
            <a:off x="9440017" y="57057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53" name="形状"/>
          <p:cNvSpPr/>
          <p:nvPr/>
        </p:nvSpPr>
        <p:spPr>
          <a:xfrm>
            <a:off x="9973278" y="5731127"/>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54" name="形状"/>
          <p:cNvSpPr/>
          <p:nvPr/>
        </p:nvSpPr>
        <p:spPr>
          <a:xfrm>
            <a:off x="10506540" y="5718428"/>
            <a:ext cx="279126" cy="253956"/>
          </a:xfrm>
          <a:custGeom>
            <a:avLst/>
            <a:gdLst/>
            <a:ahLst/>
            <a:cxnLst>
              <a:cxn ang="0">
                <a:pos x="wd2" y="hd2"/>
              </a:cxn>
              <a:cxn ang="5400000">
                <a:pos x="wd2" y="hd2"/>
              </a:cxn>
              <a:cxn ang="10800000">
                <a:pos x="wd2" y="hd2"/>
              </a:cxn>
              <a:cxn ang="16200000">
                <a:pos x="wd2" y="hd2"/>
              </a:cxn>
            </a:cxnLst>
            <a:rect l="0" t="0" r="r" b="b"/>
            <a:pathLst>
              <a:path w="21079" h="20458" extrusionOk="0">
                <a:moveTo>
                  <a:pt x="8629" y="9718"/>
                </a:moveTo>
                <a:cubicBezTo>
                  <a:pt x="8364" y="9718"/>
                  <a:pt x="8150" y="9946"/>
                  <a:pt x="8150" y="10229"/>
                </a:cubicBezTo>
                <a:cubicBezTo>
                  <a:pt x="8150" y="10512"/>
                  <a:pt x="8364" y="10740"/>
                  <a:pt x="8629" y="10740"/>
                </a:cubicBezTo>
                <a:cubicBezTo>
                  <a:pt x="8894" y="10740"/>
                  <a:pt x="9109" y="10512"/>
                  <a:pt x="9109" y="10229"/>
                </a:cubicBezTo>
                <a:cubicBezTo>
                  <a:pt x="9109" y="9946"/>
                  <a:pt x="8894" y="9718"/>
                  <a:pt x="8629" y="9718"/>
                </a:cubicBezTo>
                <a:moveTo>
                  <a:pt x="19841" y="17227"/>
                </a:moveTo>
                <a:cubicBezTo>
                  <a:pt x="18962" y="17974"/>
                  <a:pt x="18122" y="17900"/>
                  <a:pt x="18122" y="17900"/>
                </a:cubicBezTo>
                <a:cubicBezTo>
                  <a:pt x="17681" y="17900"/>
                  <a:pt x="16277" y="16919"/>
                  <a:pt x="9448" y="11852"/>
                </a:cubicBezTo>
                <a:lnTo>
                  <a:pt x="10866" y="10844"/>
                </a:lnTo>
                <a:cubicBezTo>
                  <a:pt x="10866" y="10844"/>
                  <a:pt x="19841" y="17227"/>
                  <a:pt x="19841" y="17227"/>
                </a:cubicBezTo>
                <a:close/>
                <a:moveTo>
                  <a:pt x="6661" y="12605"/>
                </a:moveTo>
                <a:cubicBezTo>
                  <a:pt x="6010" y="12349"/>
                  <a:pt x="5264" y="12239"/>
                  <a:pt x="4521" y="12267"/>
                </a:cubicBezTo>
                <a:cubicBezTo>
                  <a:pt x="15686" y="3965"/>
                  <a:pt x="17591" y="2558"/>
                  <a:pt x="18122" y="2558"/>
                </a:cubicBezTo>
                <a:cubicBezTo>
                  <a:pt x="18122" y="2558"/>
                  <a:pt x="18962" y="2484"/>
                  <a:pt x="19841" y="3231"/>
                </a:cubicBezTo>
                <a:cubicBezTo>
                  <a:pt x="19841" y="3231"/>
                  <a:pt x="6661" y="12605"/>
                  <a:pt x="6661" y="12605"/>
                </a:cubicBezTo>
                <a:close/>
                <a:moveTo>
                  <a:pt x="5586" y="19031"/>
                </a:moveTo>
                <a:cubicBezTo>
                  <a:pt x="4111" y="19863"/>
                  <a:pt x="2224" y="19369"/>
                  <a:pt x="1372" y="17927"/>
                </a:cubicBezTo>
                <a:cubicBezTo>
                  <a:pt x="520" y="16485"/>
                  <a:pt x="1026" y="14640"/>
                  <a:pt x="2501" y="13808"/>
                </a:cubicBezTo>
                <a:cubicBezTo>
                  <a:pt x="3977" y="12975"/>
                  <a:pt x="6532" y="13092"/>
                  <a:pt x="7383" y="14534"/>
                </a:cubicBezTo>
                <a:cubicBezTo>
                  <a:pt x="8235" y="15977"/>
                  <a:pt x="7062" y="18198"/>
                  <a:pt x="5586" y="19031"/>
                </a:cubicBezTo>
                <a:moveTo>
                  <a:pt x="4521" y="8191"/>
                </a:moveTo>
                <a:cubicBezTo>
                  <a:pt x="5264" y="8219"/>
                  <a:pt x="6010" y="8109"/>
                  <a:pt x="6661" y="7853"/>
                </a:cubicBezTo>
                <a:lnTo>
                  <a:pt x="7765" y="8638"/>
                </a:lnTo>
                <a:cubicBezTo>
                  <a:pt x="7345" y="8950"/>
                  <a:pt x="6901" y="9281"/>
                  <a:pt x="6443" y="9621"/>
                </a:cubicBezTo>
                <a:cubicBezTo>
                  <a:pt x="5833" y="9167"/>
                  <a:pt x="5200" y="8696"/>
                  <a:pt x="4521" y="8191"/>
                </a:cubicBezTo>
                <a:moveTo>
                  <a:pt x="2501" y="6650"/>
                </a:moveTo>
                <a:cubicBezTo>
                  <a:pt x="1026" y="5818"/>
                  <a:pt x="520" y="3973"/>
                  <a:pt x="1372" y="2531"/>
                </a:cubicBezTo>
                <a:cubicBezTo>
                  <a:pt x="2224" y="1089"/>
                  <a:pt x="4111" y="595"/>
                  <a:pt x="5586" y="1427"/>
                </a:cubicBezTo>
                <a:cubicBezTo>
                  <a:pt x="7062" y="2260"/>
                  <a:pt x="8235" y="4481"/>
                  <a:pt x="7383" y="5924"/>
                </a:cubicBezTo>
                <a:cubicBezTo>
                  <a:pt x="6532" y="7366"/>
                  <a:pt x="3977" y="7483"/>
                  <a:pt x="2501" y="6650"/>
                </a:cubicBezTo>
                <a:moveTo>
                  <a:pt x="21079" y="3580"/>
                </a:moveTo>
                <a:cubicBezTo>
                  <a:pt x="21079" y="2451"/>
                  <a:pt x="19262" y="1535"/>
                  <a:pt x="18203" y="1535"/>
                </a:cubicBezTo>
                <a:lnTo>
                  <a:pt x="18122" y="1535"/>
                </a:lnTo>
                <a:cubicBezTo>
                  <a:pt x="17404" y="1535"/>
                  <a:pt x="17139" y="1673"/>
                  <a:pt x="8610" y="8009"/>
                </a:cubicBezTo>
                <a:lnTo>
                  <a:pt x="7613" y="7300"/>
                </a:lnTo>
                <a:cubicBezTo>
                  <a:pt x="7876" y="7084"/>
                  <a:pt x="8104" y="6833"/>
                  <a:pt x="8275" y="6534"/>
                </a:cubicBezTo>
                <a:cubicBezTo>
                  <a:pt x="9372" y="4611"/>
                  <a:pt x="7861" y="1650"/>
                  <a:pt x="5960" y="539"/>
                </a:cubicBezTo>
                <a:cubicBezTo>
                  <a:pt x="4060" y="-571"/>
                  <a:pt x="1629" y="88"/>
                  <a:pt x="532" y="2011"/>
                </a:cubicBezTo>
                <a:cubicBezTo>
                  <a:pt x="-521" y="3857"/>
                  <a:pt x="41" y="6194"/>
                  <a:pt x="1769" y="7361"/>
                </a:cubicBezTo>
                <a:cubicBezTo>
                  <a:pt x="3185" y="8414"/>
                  <a:pt x="4458" y="9360"/>
                  <a:pt x="5626" y="10229"/>
                </a:cubicBezTo>
                <a:cubicBezTo>
                  <a:pt x="4461" y="11096"/>
                  <a:pt x="3178" y="12049"/>
                  <a:pt x="1769" y="13097"/>
                </a:cubicBezTo>
                <a:cubicBezTo>
                  <a:pt x="40" y="14264"/>
                  <a:pt x="-521" y="16601"/>
                  <a:pt x="532" y="18447"/>
                </a:cubicBezTo>
                <a:cubicBezTo>
                  <a:pt x="1629" y="20371"/>
                  <a:pt x="4060" y="21029"/>
                  <a:pt x="5960" y="19919"/>
                </a:cubicBezTo>
                <a:cubicBezTo>
                  <a:pt x="7861" y="18808"/>
                  <a:pt x="9372" y="15847"/>
                  <a:pt x="8275" y="13924"/>
                </a:cubicBezTo>
                <a:cubicBezTo>
                  <a:pt x="8104" y="13625"/>
                  <a:pt x="7876" y="13374"/>
                  <a:pt x="7613" y="13158"/>
                </a:cubicBezTo>
                <a:lnTo>
                  <a:pt x="8610" y="12449"/>
                </a:lnTo>
                <a:cubicBezTo>
                  <a:pt x="17134" y="18781"/>
                  <a:pt x="17404" y="18923"/>
                  <a:pt x="18122" y="18923"/>
                </a:cubicBezTo>
                <a:lnTo>
                  <a:pt x="18203" y="18923"/>
                </a:lnTo>
                <a:cubicBezTo>
                  <a:pt x="19262" y="18923"/>
                  <a:pt x="21079" y="18007"/>
                  <a:pt x="21079" y="16878"/>
                </a:cubicBezTo>
                <a:lnTo>
                  <a:pt x="11731" y="10229"/>
                </a:lnTo>
                <a:cubicBezTo>
                  <a:pt x="11731" y="10229"/>
                  <a:pt x="21079" y="3580"/>
                  <a:pt x="21079" y="3580"/>
                </a:cubicBezTo>
                <a:close/>
                <a:moveTo>
                  <a:pt x="4639" y="16789"/>
                </a:moveTo>
                <a:cubicBezTo>
                  <a:pt x="4496" y="16859"/>
                  <a:pt x="4332" y="16897"/>
                  <a:pt x="4162" y="16897"/>
                </a:cubicBezTo>
                <a:cubicBezTo>
                  <a:pt x="3846" y="16897"/>
                  <a:pt x="3544" y="16764"/>
                  <a:pt x="3411" y="16567"/>
                </a:cubicBezTo>
                <a:cubicBezTo>
                  <a:pt x="3347" y="16471"/>
                  <a:pt x="3351" y="16406"/>
                  <a:pt x="3362" y="16361"/>
                </a:cubicBezTo>
                <a:cubicBezTo>
                  <a:pt x="3392" y="16240"/>
                  <a:pt x="3511" y="16117"/>
                  <a:pt x="3682" y="16034"/>
                </a:cubicBezTo>
                <a:cubicBezTo>
                  <a:pt x="3891" y="15930"/>
                  <a:pt x="4198" y="15869"/>
                  <a:pt x="4503" y="15869"/>
                </a:cubicBezTo>
                <a:cubicBezTo>
                  <a:pt x="4935" y="15869"/>
                  <a:pt x="5194" y="15988"/>
                  <a:pt x="5273" y="16050"/>
                </a:cubicBezTo>
                <a:cubicBezTo>
                  <a:pt x="5252" y="16207"/>
                  <a:pt x="5019" y="16601"/>
                  <a:pt x="4639" y="16789"/>
                </a:cubicBezTo>
                <a:moveTo>
                  <a:pt x="4503" y="14845"/>
                </a:moveTo>
                <a:cubicBezTo>
                  <a:pt x="4065" y="14845"/>
                  <a:pt x="3621" y="14936"/>
                  <a:pt x="3279" y="15105"/>
                </a:cubicBezTo>
                <a:cubicBezTo>
                  <a:pt x="2435" y="15522"/>
                  <a:pt x="2147" y="16443"/>
                  <a:pt x="2633" y="17165"/>
                </a:cubicBezTo>
                <a:cubicBezTo>
                  <a:pt x="2960" y="17649"/>
                  <a:pt x="3553" y="17919"/>
                  <a:pt x="4162" y="17919"/>
                </a:cubicBezTo>
                <a:cubicBezTo>
                  <a:pt x="4461" y="17919"/>
                  <a:pt x="4764" y="17854"/>
                  <a:pt x="5041" y="17717"/>
                </a:cubicBezTo>
                <a:cubicBezTo>
                  <a:pt x="5885" y="17300"/>
                  <a:pt x="6555" y="16190"/>
                  <a:pt x="6069" y="15469"/>
                </a:cubicBezTo>
                <a:cubicBezTo>
                  <a:pt x="5779" y="15040"/>
                  <a:pt x="5146" y="14845"/>
                  <a:pt x="4503" y="14845"/>
                </a:cubicBezTo>
                <a:moveTo>
                  <a:pt x="4503" y="4590"/>
                </a:moveTo>
                <a:cubicBezTo>
                  <a:pt x="4198" y="4590"/>
                  <a:pt x="3891" y="4528"/>
                  <a:pt x="3682" y="4425"/>
                </a:cubicBezTo>
                <a:cubicBezTo>
                  <a:pt x="3511" y="4341"/>
                  <a:pt x="3392" y="4219"/>
                  <a:pt x="3362" y="4098"/>
                </a:cubicBezTo>
                <a:cubicBezTo>
                  <a:pt x="3351" y="4052"/>
                  <a:pt x="3347" y="3987"/>
                  <a:pt x="3411" y="3891"/>
                </a:cubicBezTo>
                <a:cubicBezTo>
                  <a:pt x="3544" y="3694"/>
                  <a:pt x="3846" y="3561"/>
                  <a:pt x="4162" y="3561"/>
                </a:cubicBezTo>
                <a:cubicBezTo>
                  <a:pt x="4332" y="3561"/>
                  <a:pt x="4496" y="3599"/>
                  <a:pt x="4639" y="3669"/>
                </a:cubicBezTo>
                <a:cubicBezTo>
                  <a:pt x="5019" y="3857"/>
                  <a:pt x="5252" y="4252"/>
                  <a:pt x="5273" y="4408"/>
                </a:cubicBezTo>
                <a:cubicBezTo>
                  <a:pt x="5194" y="4470"/>
                  <a:pt x="4935" y="4590"/>
                  <a:pt x="4503" y="4590"/>
                </a:cubicBezTo>
                <a:moveTo>
                  <a:pt x="5041" y="2741"/>
                </a:moveTo>
                <a:cubicBezTo>
                  <a:pt x="4764" y="2604"/>
                  <a:pt x="4461" y="2539"/>
                  <a:pt x="4162" y="2539"/>
                </a:cubicBezTo>
                <a:cubicBezTo>
                  <a:pt x="3553" y="2539"/>
                  <a:pt x="2960" y="2809"/>
                  <a:pt x="2633" y="3294"/>
                </a:cubicBezTo>
                <a:cubicBezTo>
                  <a:pt x="2147" y="4015"/>
                  <a:pt x="2435" y="4937"/>
                  <a:pt x="3279" y="5353"/>
                </a:cubicBezTo>
                <a:cubicBezTo>
                  <a:pt x="3621" y="5522"/>
                  <a:pt x="4065" y="5613"/>
                  <a:pt x="4503" y="5613"/>
                </a:cubicBezTo>
                <a:cubicBezTo>
                  <a:pt x="5146" y="5613"/>
                  <a:pt x="5779" y="5418"/>
                  <a:pt x="6069" y="4990"/>
                </a:cubicBezTo>
                <a:cubicBezTo>
                  <a:pt x="6555" y="4268"/>
                  <a:pt x="5885" y="3158"/>
                  <a:pt x="5041" y="274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55" name="形状"/>
          <p:cNvSpPr/>
          <p:nvPr/>
        </p:nvSpPr>
        <p:spPr>
          <a:xfrm>
            <a:off x="11039800" y="5705734"/>
            <a:ext cx="279153" cy="27934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56" name="ELECTRONICS"/>
          <p:cNvSpPr/>
          <p:nvPr/>
        </p:nvSpPr>
        <p:spPr>
          <a:xfrm>
            <a:off x="5768926" y="944465"/>
            <a:ext cx="685755" cy="176961"/>
          </a:xfrm>
          <a:prstGeom prst="rect">
            <a:avLst/>
          </a:prstGeom>
          <a:ln w="12700">
            <a:miter lim="400000"/>
          </a:ln>
        </p:spPr>
        <p:txBody>
          <a:bodyPr wrap="none" lIns="19045" tIns="19045" rIns="19045" bIns="19045" anchor="ctr">
            <a:spAutoFit/>
          </a:bodyPr>
          <a:lstStyle>
            <a:lvl1pPr algn="ctr">
              <a:defRPr spc="-90">
                <a:latin typeface="Lato Light"/>
                <a:ea typeface="Lato Light"/>
                <a:cs typeface="Lato Light"/>
                <a:sym typeface="Lato Light"/>
              </a:defRPr>
            </a:lvl1pPr>
          </a:lstStyle>
          <a:p>
            <a:r>
              <a:rPr sz="900"/>
              <a:t>ELECTRONICS</a:t>
            </a:r>
            <a:endParaRPr sz="900"/>
          </a:p>
        </p:txBody>
      </p:sp>
      <p:sp>
        <p:nvSpPr>
          <p:cNvPr id="1857" name="MISCELLANEOUS"/>
          <p:cNvSpPr/>
          <p:nvPr/>
        </p:nvSpPr>
        <p:spPr>
          <a:xfrm>
            <a:off x="5699518" y="3631821"/>
            <a:ext cx="824575" cy="176961"/>
          </a:xfrm>
          <a:prstGeom prst="rect">
            <a:avLst/>
          </a:prstGeom>
          <a:ln w="12700">
            <a:miter lim="400000"/>
          </a:ln>
        </p:spPr>
        <p:txBody>
          <a:bodyPr wrap="none" lIns="19045" tIns="19045" rIns="19045" bIns="19045" anchor="ctr">
            <a:spAutoFit/>
          </a:bodyPr>
          <a:lstStyle>
            <a:lvl1pPr algn="ctr">
              <a:defRPr spc="-90">
                <a:latin typeface="Lato Light"/>
                <a:ea typeface="Lato Light"/>
                <a:cs typeface="Lato Light"/>
                <a:sym typeface="Lato Light"/>
              </a:defRPr>
            </a:lvl1pPr>
          </a:lstStyle>
          <a:p>
            <a:r>
              <a:rPr sz="900"/>
              <a:t>MISCELLANEOUS</a:t>
            </a:r>
            <a:endParaRPr sz="90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9" name="幻灯片编号"/>
          <p:cNvSpPr>
            <a:spLocks noGrp="1"/>
          </p:cNvSpPr>
          <p:nvPr>
            <p:ph type="sldNum" sz="quarter" idx="2"/>
          </p:nvPr>
        </p:nvSpPr>
        <p:spPr>
          <a:xfrm>
            <a:off x="11252042" y="519770"/>
            <a:ext cx="274557" cy="275573"/>
          </a:xfrm>
          <a:prstGeom prst="rect">
            <a:avLst/>
          </a:prstGeom>
        </p:spPr>
        <p:txBody>
          <a:bodyPr/>
          <a:lstStyle/>
          <a:p>
            <a:fld id="{86CB4B4D-7CA3-9044-876B-883B54F8677D}" type="slidenum">
              <a:rPr/>
            </a:fld>
            <a:endParaRPr/>
          </a:p>
        </p:txBody>
      </p:sp>
      <p:sp>
        <p:nvSpPr>
          <p:cNvPr id="1860" name="形状"/>
          <p:cNvSpPr/>
          <p:nvPr/>
        </p:nvSpPr>
        <p:spPr>
          <a:xfrm>
            <a:off x="882446" y="1464632"/>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61" name="形状"/>
          <p:cNvSpPr/>
          <p:nvPr/>
        </p:nvSpPr>
        <p:spPr>
          <a:xfrm>
            <a:off x="1415707" y="145193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lnTo>
                  <a:pt x="4909" y="0"/>
                </a:lnTo>
                <a:cubicBezTo>
                  <a:pt x="4367" y="0"/>
                  <a:pt x="3927" y="538"/>
                  <a:pt x="3927" y="1200"/>
                </a:cubicBezTo>
                <a:lnTo>
                  <a:pt x="3927" y="3000"/>
                </a:lnTo>
                <a:cubicBezTo>
                  <a:pt x="3927" y="3332"/>
                  <a:pt x="4147" y="3600"/>
                  <a:pt x="4418" y="3600"/>
                </a:cubicBezTo>
                <a:cubicBezTo>
                  <a:pt x="4689" y="3600"/>
                  <a:pt x="4909" y="3332"/>
                  <a:pt x="4909" y="3000"/>
                </a:cubicBezTo>
                <a:lnTo>
                  <a:pt x="4909" y="1200"/>
                </a:lnTo>
                <a:lnTo>
                  <a:pt x="20618" y="1200"/>
                </a:lnTo>
                <a:lnTo>
                  <a:pt x="20618" y="15600"/>
                </a:lnTo>
                <a:lnTo>
                  <a:pt x="19145" y="15600"/>
                </a:lnTo>
                <a:cubicBezTo>
                  <a:pt x="18875" y="15600"/>
                  <a:pt x="18655" y="15869"/>
                  <a:pt x="18655" y="16200"/>
                </a:cubicBezTo>
                <a:cubicBezTo>
                  <a:pt x="18655" y="16532"/>
                  <a:pt x="18875" y="16800"/>
                  <a:pt x="19145" y="16800"/>
                </a:cubicBezTo>
                <a:lnTo>
                  <a:pt x="20618" y="16800"/>
                </a:lnTo>
                <a:cubicBezTo>
                  <a:pt x="21160" y="16800"/>
                  <a:pt x="21600" y="16262"/>
                  <a:pt x="21600" y="15600"/>
                </a:cubicBezTo>
                <a:lnTo>
                  <a:pt x="21600" y="1200"/>
                </a:lnTo>
                <a:cubicBezTo>
                  <a:pt x="21600" y="538"/>
                  <a:pt x="21160" y="0"/>
                  <a:pt x="20618" y="0"/>
                </a:cubicBezTo>
                <a:moveTo>
                  <a:pt x="16691" y="8400"/>
                </a:moveTo>
                <a:lnTo>
                  <a:pt x="982" y="8400"/>
                </a:lnTo>
                <a:lnTo>
                  <a:pt x="982" y="6000"/>
                </a:lnTo>
                <a:lnTo>
                  <a:pt x="16691" y="6000"/>
                </a:lnTo>
                <a:cubicBezTo>
                  <a:pt x="16691" y="6000"/>
                  <a:pt x="16691" y="8400"/>
                  <a:pt x="16691" y="8400"/>
                </a:cubicBezTo>
                <a:close/>
                <a:moveTo>
                  <a:pt x="16691" y="20400"/>
                </a:moveTo>
                <a:lnTo>
                  <a:pt x="982" y="20400"/>
                </a:lnTo>
                <a:lnTo>
                  <a:pt x="982" y="12000"/>
                </a:lnTo>
                <a:lnTo>
                  <a:pt x="16691" y="12000"/>
                </a:lnTo>
                <a:cubicBezTo>
                  <a:pt x="16691" y="12000"/>
                  <a:pt x="16691" y="20400"/>
                  <a:pt x="16691" y="20400"/>
                </a:cubicBezTo>
                <a:close/>
                <a:moveTo>
                  <a:pt x="16691" y="4800"/>
                </a:moveTo>
                <a:lnTo>
                  <a:pt x="982" y="4800"/>
                </a:lnTo>
                <a:cubicBezTo>
                  <a:pt x="440" y="4800"/>
                  <a:pt x="0" y="5338"/>
                  <a:pt x="0" y="6000"/>
                </a:cubicBezTo>
                <a:lnTo>
                  <a:pt x="0" y="20400"/>
                </a:lnTo>
                <a:cubicBezTo>
                  <a:pt x="0" y="21062"/>
                  <a:pt x="440" y="21600"/>
                  <a:pt x="982" y="21600"/>
                </a:cubicBezTo>
                <a:lnTo>
                  <a:pt x="16691" y="21600"/>
                </a:lnTo>
                <a:cubicBezTo>
                  <a:pt x="17233" y="21600"/>
                  <a:pt x="17673" y="21062"/>
                  <a:pt x="17673" y="20400"/>
                </a:cubicBezTo>
                <a:lnTo>
                  <a:pt x="17673" y="6000"/>
                </a:lnTo>
                <a:cubicBezTo>
                  <a:pt x="17673" y="5338"/>
                  <a:pt x="17233" y="4800"/>
                  <a:pt x="16691" y="4800"/>
                </a:cubicBezTo>
                <a:moveTo>
                  <a:pt x="3436" y="18000"/>
                </a:moveTo>
                <a:lnTo>
                  <a:pt x="7364" y="18000"/>
                </a:lnTo>
                <a:cubicBezTo>
                  <a:pt x="7634" y="18000"/>
                  <a:pt x="7855" y="17732"/>
                  <a:pt x="7855" y="17400"/>
                </a:cubicBezTo>
                <a:cubicBezTo>
                  <a:pt x="7855" y="17069"/>
                  <a:pt x="7634" y="16800"/>
                  <a:pt x="7364" y="16800"/>
                </a:cubicBezTo>
                <a:lnTo>
                  <a:pt x="3436" y="16800"/>
                </a:lnTo>
                <a:cubicBezTo>
                  <a:pt x="3166" y="16800"/>
                  <a:pt x="2945" y="17069"/>
                  <a:pt x="2945" y="17400"/>
                </a:cubicBezTo>
                <a:cubicBezTo>
                  <a:pt x="2945" y="17732"/>
                  <a:pt x="3166" y="18000"/>
                  <a:pt x="3436" y="18000"/>
                </a:cubicBezTo>
                <a:moveTo>
                  <a:pt x="3436" y="15600"/>
                </a:moveTo>
                <a:lnTo>
                  <a:pt x="9327" y="15600"/>
                </a:lnTo>
                <a:cubicBezTo>
                  <a:pt x="9598" y="15600"/>
                  <a:pt x="9818" y="15332"/>
                  <a:pt x="9818" y="15000"/>
                </a:cubicBezTo>
                <a:cubicBezTo>
                  <a:pt x="9818" y="14668"/>
                  <a:pt x="9598" y="14400"/>
                  <a:pt x="9327" y="14400"/>
                </a:cubicBezTo>
                <a:lnTo>
                  <a:pt x="3436" y="14400"/>
                </a:lnTo>
                <a:cubicBezTo>
                  <a:pt x="3166" y="14400"/>
                  <a:pt x="2945" y="14668"/>
                  <a:pt x="2945" y="15000"/>
                </a:cubicBezTo>
                <a:cubicBezTo>
                  <a:pt x="2945" y="15332"/>
                  <a:pt x="3166" y="15600"/>
                  <a:pt x="3436" y="15600"/>
                </a:cubicBezTo>
                <a:moveTo>
                  <a:pt x="12273" y="18000"/>
                </a:moveTo>
                <a:lnTo>
                  <a:pt x="14236" y="18000"/>
                </a:lnTo>
                <a:cubicBezTo>
                  <a:pt x="14507" y="18000"/>
                  <a:pt x="14727" y="17732"/>
                  <a:pt x="14727" y="17400"/>
                </a:cubicBezTo>
                <a:lnTo>
                  <a:pt x="14727" y="15000"/>
                </a:lnTo>
                <a:cubicBezTo>
                  <a:pt x="14727" y="14668"/>
                  <a:pt x="14507" y="14400"/>
                  <a:pt x="14236" y="14400"/>
                </a:cubicBezTo>
                <a:lnTo>
                  <a:pt x="12273" y="14400"/>
                </a:lnTo>
                <a:cubicBezTo>
                  <a:pt x="12002" y="14400"/>
                  <a:pt x="11782" y="14668"/>
                  <a:pt x="11782" y="15000"/>
                </a:cubicBezTo>
                <a:lnTo>
                  <a:pt x="11782" y="17400"/>
                </a:lnTo>
                <a:cubicBezTo>
                  <a:pt x="11782" y="17732"/>
                  <a:pt x="12002" y="18000"/>
                  <a:pt x="12273" y="180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62" name="形状"/>
          <p:cNvSpPr/>
          <p:nvPr/>
        </p:nvSpPr>
        <p:spPr>
          <a:xfrm>
            <a:off x="1948968"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1" y="9392"/>
                  <a:pt x="9489" y="9285"/>
                  <a:pt x="9417"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7" y="8113"/>
                  <a:pt x="12113" y="8402"/>
                  <a:pt x="12127" y="8781"/>
                </a:cubicBezTo>
                <a:lnTo>
                  <a:pt x="13359" y="8781"/>
                </a:lnTo>
                <a:cubicBezTo>
                  <a:pt x="13359" y="8417"/>
                  <a:pt x="13295" y="8098"/>
                  <a:pt x="13170" y="7824"/>
                </a:cubicBezTo>
                <a:cubicBezTo>
                  <a:pt x="13043"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0"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3" y="9815"/>
                </a:cubicBezTo>
                <a:cubicBezTo>
                  <a:pt x="8438" y="10089"/>
                  <a:pt x="8626" y="10317"/>
                  <a:pt x="8860" y="10499"/>
                </a:cubicBezTo>
                <a:cubicBezTo>
                  <a:pt x="9094" y="10681"/>
                  <a:pt x="9357" y="10829"/>
                  <a:pt x="9649"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7" y="13111"/>
                  <a:pt x="8094"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6" y="14917"/>
                  <a:pt x="11688" y="14856"/>
                  <a:pt x="11998" y="14748"/>
                </a:cubicBezTo>
                <a:cubicBezTo>
                  <a:pt x="12307" y="14641"/>
                  <a:pt x="12578" y="14485"/>
                  <a:pt x="12808" y="14281"/>
                </a:cubicBezTo>
                <a:cubicBezTo>
                  <a:pt x="13038" y="14077"/>
                  <a:pt x="13220" y="13821"/>
                  <a:pt x="13353" y="13513"/>
                </a:cubicBezTo>
                <a:cubicBezTo>
                  <a:pt x="13486" y="13206"/>
                  <a:pt x="13553" y="12844"/>
                  <a:pt x="13553" y="12429"/>
                </a:cubicBezTo>
                <a:cubicBezTo>
                  <a:pt x="13553" y="12028"/>
                  <a:pt x="13481" y="11691"/>
                  <a:pt x="13337" y="11417"/>
                </a:cubicBezTo>
                <a:cubicBezTo>
                  <a:pt x="13193" y="11142"/>
                  <a:pt x="13002" y="10912"/>
                  <a:pt x="12765" y="107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63" name="形状"/>
          <p:cNvSpPr/>
          <p:nvPr/>
        </p:nvSpPr>
        <p:spPr>
          <a:xfrm>
            <a:off x="2482229"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686" y="14720"/>
                </a:moveTo>
                <a:cubicBezTo>
                  <a:pt x="9513" y="14863"/>
                  <a:pt x="9355" y="14945"/>
                  <a:pt x="9084" y="14965"/>
                </a:cubicBezTo>
                <a:lnTo>
                  <a:pt x="9084" y="13151"/>
                </a:lnTo>
                <a:cubicBezTo>
                  <a:pt x="9199" y="13182"/>
                  <a:pt x="9248" y="13219"/>
                  <a:pt x="9358" y="13260"/>
                </a:cubicBezTo>
                <a:cubicBezTo>
                  <a:pt x="9469" y="13302"/>
                  <a:pt x="9568" y="13357"/>
                  <a:pt x="9656" y="13424"/>
                </a:cubicBezTo>
                <a:cubicBezTo>
                  <a:pt x="9744" y="13491"/>
                  <a:pt x="9814" y="13575"/>
                  <a:pt x="9867" y="13673"/>
                </a:cubicBezTo>
                <a:cubicBezTo>
                  <a:pt x="9920" y="13772"/>
                  <a:pt x="9946" y="13894"/>
                  <a:pt x="9946" y="14039"/>
                </a:cubicBezTo>
                <a:cubicBezTo>
                  <a:pt x="9946" y="14350"/>
                  <a:pt x="9859" y="14577"/>
                  <a:pt x="9686" y="14720"/>
                </a:cubicBezTo>
                <a:moveTo>
                  <a:pt x="8631" y="12100"/>
                </a:moveTo>
                <a:cubicBezTo>
                  <a:pt x="8526" y="12074"/>
                  <a:pt x="8486" y="12041"/>
                  <a:pt x="8383" y="12003"/>
                </a:cubicBezTo>
                <a:cubicBezTo>
                  <a:pt x="8280" y="11964"/>
                  <a:pt x="8189" y="11913"/>
                  <a:pt x="8112" y="11851"/>
                </a:cubicBezTo>
                <a:cubicBezTo>
                  <a:pt x="8034" y="11789"/>
                  <a:pt x="7969" y="11714"/>
                  <a:pt x="7919" y="11625"/>
                </a:cubicBezTo>
                <a:cubicBezTo>
                  <a:pt x="7869" y="11537"/>
                  <a:pt x="7844" y="11431"/>
                  <a:pt x="7844" y="11306"/>
                </a:cubicBezTo>
                <a:cubicBezTo>
                  <a:pt x="7844" y="11031"/>
                  <a:pt x="7918" y="10835"/>
                  <a:pt x="8067" y="10718"/>
                </a:cubicBezTo>
                <a:cubicBezTo>
                  <a:pt x="8214" y="10601"/>
                  <a:pt x="8360" y="10543"/>
                  <a:pt x="8631" y="10543"/>
                </a:cubicBezTo>
                <a:cubicBezTo>
                  <a:pt x="8631" y="10543"/>
                  <a:pt x="8631" y="12100"/>
                  <a:pt x="8631" y="12100"/>
                </a:cubicBezTo>
                <a:close/>
                <a:moveTo>
                  <a:pt x="10255" y="12723"/>
                </a:moveTo>
                <a:cubicBezTo>
                  <a:pt x="10089" y="12593"/>
                  <a:pt x="9898" y="12487"/>
                  <a:pt x="9683" y="12404"/>
                </a:cubicBezTo>
                <a:cubicBezTo>
                  <a:pt x="9466" y="12321"/>
                  <a:pt x="9310" y="12248"/>
                  <a:pt x="9084" y="12186"/>
                </a:cubicBezTo>
                <a:lnTo>
                  <a:pt x="9084" y="10543"/>
                </a:lnTo>
                <a:cubicBezTo>
                  <a:pt x="9355" y="10543"/>
                  <a:pt x="9488" y="10613"/>
                  <a:pt x="9611" y="10753"/>
                </a:cubicBezTo>
                <a:cubicBezTo>
                  <a:pt x="9734" y="10893"/>
                  <a:pt x="9800" y="11096"/>
                  <a:pt x="9810" y="11361"/>
                </a:cubicBezTo>
                <a:lnTo>
                  <a:pt x="10669" y="11361"/>
                </a:lnTo>
                <a:cubicBezTo>
                  <a:pt x="10669" y="11106"/>
                  <a:pt x="10625" y="10883"/>
                  <a:pt x="10537" y="10690"/>
                </a:cubicBezTo>
                <a:cubicBezTo>
                  <a:pt x="10450" y="10499"/>
                  <a:pt x="10331" y="10340"/>
                  <a:pt x="10183" y="10216"/>
                </a:cubicBezTo>
                <a:cubicBezTo>
                  <a:pt x="10035" y="10091"/>
                  <a:pt x="9860" y="9998"/>
                  <a:pt x="9659" y="9935"/>
                </a:cubicBezTo>
                <a:cubicBezTo>
                  <a:pt x="9459" y="9873"/>
                  <a:pt x="9310" y="9842"/>
                  <a:pt x="9084" y="9842"/>
                </a:cubicBezTo>
                <a:lnTo>
                  <a:pt x="9084" y="9331"/>
                </a:lnTo>
                <a:lnTo>
                  <a:pt x="8631" y="9331"/>
                </a:lnTo>
                <a:lnTo>
                  <a:pt x="8631" y="9842"/>
                </a:lnTo>
                <a:cubicBezTo>
                  <a:pt x="8405" y="9842"/>
                  <a:pt x="8253" y="9876"/>
                  <a:pt x="8048" y="9943"/>
                </a:cubicBezTo>
                <a:cubicBezTo>
                  <a:pt x="7842" y="10011"/>
                  <a:pt x="7660" y="10108"/>
                  <a:pt x="7501" y="10235"/>
                </a:cubicBezTo>
                <a:cubicBezTo>
                  <a:pt x="7343" y="10363"/>
                  <a:pt x="7218" y="10521"/>
                  <a:pt x="7125" y="10710"/>
                </a:cubicBezTo>
                <a:cubicBezTo>
                  <a:pt x="7032" y="10899"/>
                  <a:pt x="6985" y="11119"/>
                  <a:pt x="6985" y="11368"/>
                </a:cubicBezTo>
                <a:cubicBezTo>
                  <a:pt x="6985" y="11654"/>
                  <a:pt x="7035" y="11892"/>
                  <a:pt x="7136" y="12085"/>
                </a:cubicBezTo>
                <a:cubicBezTo>
                  <a:pt x="7237" y="12277"/>
                  <a:pt x="7368" y="12436"/>
                  <a:pt x="7531" y="12563"/>
                </a:cubicBezTo>
                <a:cubicBezTo>
                  <a:pt x="7694" y="12691"/>
                  <a:pt x="7878" y="12794"/>
                  <a:pt x="8081" y="12875"/>
                </a:cubicBezTo>
                <a:cubicBezTo>
                  <a:pt x="8285" y="12956"/>
                  <a:pt x="8426" y="13024"/>
                  <a:pt x="8631" y="13081"/>
                </a:cubicBezTo>
                <a:lnTo>
                  <a:pt x="8631" y="14965"/>
                </a:lnTo>
                <a:cubicBezTo>
                  <a:pt x="8285" y="14955"/>
                  <a:pt x="8100" y="14852"/>
                  <a:pt x="7950" y="14654"/>
                </a:cubicBezTo>
                <a:cubicBezTo>
                  <a:pt x="7799" y="14457"/>
                  <a:pt x="7726" y="14187"/>
                  <a:pt x="7731" y="13844"/>
                </a:cubicBezTo>
                <a:lnTo>
                  <a:pt x="6872" y="13844"/>
                </a:lnTo>
                <a:cubicBezTo>
                  <a:pt x="6867" y="14135"/>
                  <a:pt x="6908" y="14392"/>
                  <a:pt x="6996" y="14615"/>
                </a:cubicBezTo>
                <a:cubicBezTo>
                  <a:pt x="7085" y="14839"/>
                  <a:pt x="7209" y="15027"/>
                  <a:pt x="7369" y="15180"/>
                </a:cubicBezTo>
                <a:cubicBezTo>
                  <a:pt x="7530" y="15333"/>
                  <a:pt x="7723" y="15451"/>
                  <a:pt x="7950" y="15534"/>
                </a:cubicBezTo>
                <a:cubicBezTo>
                  <a:pt x="8176" y="15617"/>
                  <a:pt x="8360" y="15661"/>
                  <a:pt x="8631" y="15667"/>
                </a:cubicBezTo>
                <a:lnTo>
                  <a:pt x="8631" y="16199"/>
                </a:lnTo>
                <a:lnTo>
                  <a:pt x="9084" y="16199"/>
                </a:lnTo>
                <a:lnTo>
                  <a:pt x="9084" y="15667"/>
                </a:lnTo>
                <a:cubicBezTo>
                  <a:pt x="9335" y="15656"/>
                  <a:pt x="9504" y="15613"/>
                  <a:pt x="9720" y="15538"/>
                </a:cubicBezTo>
                <a:cubicBezTo>
                  <a:pt x="9936" y="15463"/>
                  <a:pt x="10124" y="15354"/>
                  <a:pt x="10285" y="15211"/>
                </a:cubicBezTo>
                <a:cubicBezTo>
                  <a:pt x="10445" y="15068"/>
                  <a:pt x="10573" y="14889"/>
                  <a:pt x="10666" y="14673"/>
                </a:cubicBezTo>
                <a:cubicBezTo>
                  <a:pt x="10758" y="14459"/>
                  <a:pt x="10805" y="14205"/>
                  <a:pt x="10805" y="13914"/>
                </a:cubicBezTo>
                <a:cubicBezTo>
                  <a:pt x="10805" y="13634"/>
                  <a:pt x="10755" y="13398"/>
                  <a:pt x="10654" y="13206"/>
                </a:cubicBezTo>
                <a:cubicBezTo>
                  <a:pt x="10554" y="13014"/>
                  <a:pt x="10421" y="12853"/>
                  <a:pt x="10255" y="12723"/>
                </a:cubicBezTo>
                <a:moveTo>
                  <a:pt x="12764" y="0"/>
                </a:moveTo>
                <a:cubicBezTo>
                  <a:pt x="9919" y="0"/>
                  <a:pt x="7396" y="1350"/>
                  <a:pt x="5779" y="3437"/>
                </a:cubicBezTo>
                <a:cubicBezTo>
                  <a:pt x="6324" y="3259"/>
                  <a:pt x="6890" y="3132"/>
                  <a:pt x="7472" y="3051"/>
                </a:cubicBezTo>
                <a:cubicBezTo>
                  <a:pt x="8868" y="1774"/>
                  <a:pt x="10722" y="987"/>
                  <a:pt x="12764" y="987"/>
                </a:cubicBezTo>
                <a:cubicBezTo>
                  <a:pt x="17099" y="987"/>
                  <a:pt x="20613" y="4502"/>
                  <a:pt x="20613" y="8836"/>
                </a:cubicBezTo>
                <a:cubicBezTo>
                  <a:pt x="20613" y="10878"/>
                  <a:pt x="19827" y="12732"/>
                  <a:pt x="18549" y="14128"/>
                </a:cubicBezTo>
                <a:cubicBezTo>
                  <a:pt x="18468" y="14710"/>
                  <a:pt x="18341" y="15276"/>
                  <a:pt x="18163" y="15821"/>
                </a:cubicBezTo>
                <a:cubicBezTo>
                  <a:pt x="20250" y="14204"/>
                  <a:pt x="21600" y="11681"/>
                  <a:pt x="21600" y="8836"/>
                </a:cubicBezTo>
                <a:cubicBezTo>
                  <a:pt x="21600" y="3956"/>
                  <a:pt x="17644" y="0"/>
                  <a:pt x="12764" y="0"/>
                </a:cubicBezTo>
                <a:moveTo>
                  <a:pt x="8836" y="20613"/>
                </a:moveTo>
                <a:cubicBezTo>
                  <a:pt x="4501" y="20613"/>
                  <a:pt x="987" y="17098"/>
                  <a:pt x="987" y="12764"/>
                </a:cubicBezTo>
                <a:cubicBezTo>
                  <a:pt x="987" y="8429"/>
                  <a:pt x="4501" y="4915"/>
                  <a:pt x="8836" y="4915"/>
                </a:cubicBezTo>
                <a:cubicBezTo>
                  <a:pt x="13172" y="4915"/>
                  <a:pt x="16685" y="8429"/>
                  <a:pt x="16685" y="12764"/>
                </a:cubicBezTo>
                <a:cubicBezTo>
                  <a:pt x="16685" y="17098"/>
                  <a:pt x="13172" y="20613"/>
                  <a:pt x="8836" y="20613"/>
                </a:cubicBezTo>
                <a:moveTo>
                  <a:pt x="8836" y="3927"/>
                </a:moveTo>
                <a:cubicBezTo>
                  <a:pt x="3956" y="3927"/>
                  <a:pt x="0" y="7884"/>
                  <a:pt x="0" y="12764"/>
                </a:cubicBezTo>
                <a:cubicBezTo>
                  <a:pt x="0" y="17644"/>
                  <a:pt x="3956" y="21600"/>
                  <a:pt x="8836" y="21600"/>
                </a:cubicBezTo>
                <a:cubicBezTo>
                  <a:pt x="13716" y="21600"/>
                  <a:pt x="17673" y="17644"/>
                  <a:pt x="17673" y="12764"/>
                </a:cubicBezTo>
                <a:cubicBezTo>
                  <a:pt x="17673" y="7884"/>
                  <a:pt x="13716" y="3927"/>
                  <a:pt x="8836" y="39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64" name="形状"/>
          <p:cNvSpPr/>
          <p:nvPr/>
        </p:nvSpPr>
        <p:spPr>
          <a:xfrm>
            <a:off x="3015490"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535" y="7724"/>
                </a:moveTo>
                <a:cubicBezTo>
                  <a:pt x="12082" y="7724"/>
                  <a:pt x="12586" y="7961"/>
                  <a:pt x="13047" y="8436"/>
                </a:cubicBezTo>
                <a:lnTo>
                  <a:pt x="13544" y="7424"/>
                </a:lnTo>
                <a:cubicBezTo>
                  <a:pt x="12888" y="6964"/>
                  <a:pt x="12248" y="6734"/>
                  <a:pt x="11621" y="6734"/>
                </a:cubicBezTo>
                <a:cubicBezTo>
                  <a:pt x="10757" y="6734"/>
                  <a:pt x="10048" y="7019"/>
                  <a:pt x="9494" y="7590"/>
                </a:cubicBezTo>
                <a:cubicBezTo>
                  <a:pt x="9019" y="8087"/>
                  <a:pt x="8691" y="8762"/>
                  <a:pt x="8510" y="9615"/>
                </a:cubicBezTo>
                <a:lnTo>
                  <a:pt x="7938" y="9615"/>
                </a:lnTo>
                <a:lnTo>
                  <a:pt x="7658" y="10327"/>
                </a:lnTo>
                <a:lnTo>
                  <a:pt x="8435" y="10327"/>
                </a:lnTo>
                <a:cubicBezTo>
                  <a:pt x="8428" y="10409"/>
                  <a:pt x="8423" y="10483"/>
                  <a:pt x="8419" y="10549"/>
                </a:cubicBezTo>
                <a:cubicBezTo>
                  <a:pt x="8415" y="10616"/>
                  <a:pt x="8414" y="10675"/>
                  <a:pt x="8414" y="10727"/>
                </a:cubicBezTo>
                <a:cubicBezTo>
                  <a:pt x="8414" y="10794"/>
                  <a:pt x="8415" y="10857"/>
                  <a:pt x="8419" y="10916"/>
                </a:cubicBezTo>
                <a:cubicBezTo>
                  <a:pt x="8423" y="10976"/>
                  <a:pt x="8428" y="11032"/>
                  <a:pt x="8435" y="11083"/>
                </a:cubicBezTo>
                <a:lnTo>
                  <a:pt x="7949" y="11083"/>
                </a:lnTo>
                <a:lnTo>
                  <a:pt x="7658" y="11784"/>
                </a:lnTo>
                <a:lnTo>
                  <a:pt x="8489" y="11784"/>
                </a:lnTo>
                <a:cubicBezTo>
                  <a:pt x="8604" y="12674"/>
                  <a:pt x="8896" y="13382"/>
                  <a:pt x="9364" y="13908"/>
                </a:cubicBezTo>
                <a:cubicBezTo>
                  <a:pt x="9904" y="14517"/>
                  <a:pt x="10656" y="14821"/>
                  <a:pt x="11621" y="14821"/>
                </a:cubicBezTo>
                <a:cubicBezTo>
                  <a:pt x="12219" y="14821"/>
                  <a:pt x="12762" y="14658"/>
                  <a:pt x="13252" y="14331"/>
                </a:cubicBezTo>
                <a:lnTo>
                  <a:pt x="13252" y="13097"/>
                </a:lnTo>
                <a:cubicBezTo>
                  <a:pt x="12978" y="13356"/>
                  <a:pt x="12733" y="13542"/>
                  <a:pt x="12517" y="13653"/>
                </a:cubicBezTo>
                <a:cubicBezTo>
                  <a:pt x="12280" y="13772"/>
                  <a:pt x="11981" y="13831"/>
                  <a:pt x="11621" y="13831"/>
                </a:cubicBezTo>
                <a:cubicBezTo>
                  <a:pt x="11067" y="13831"/>
                  <a:pt x="10627" y="13620"/>
                  <a:pt x="10304" y="13197"/>
                </a:cubicBezTo>
                <a:cubicBezTo>
                  <a:pt x="10023" y="12855"/>
                  <a:pt x="9839" y="12385"/>
                  <a:pt x="9753" y="11784"/>
                </a:cubicBezTo>
                <a:lnTo>
                  <a:pt x="11924" y="11784"/>
                </a:lnTo>
                <a:lnTo>
                  <a:pt x="12193" y="11083"/>
                </a:lnTo>
                <a:lnTo>
                  <a:pt x="9699" y="11083"/>
                </a:lnTo>
                <a:cubicBezTo>
                  <a:pt x="9692" y="11046"/>
                  <a:pt x="9688" y="10932"/>
                  <a:pt x="9688" y="10739"/>
                </a:cubicBezTo>
                <a:lnTo>
                  <a:pt x="9688" y="10483"/>
                </a:lnTo>
                <a:cubicBezTo>
                  <a:pt x="9688" y="10416"/>
                  <a:pt x="9692" y="10364"/>
                  <a:pt x="9699" y="10327"/>
                </a:cubicBezTo>
                <a:lnTo>
                  <a:pt x="12344" y="10327"/>
                </a:lnTo>
                <a:lnTo>
                  <a:pt x="12626" y="9615"/>
                </a:lnTo>
                <a:lnTo>
                  <a:pt x="9775" y="9615"/>
                </a:lnTo>
                <a:cubicBezTo>
                  <a:pt x="9868" y="9096"/>
                  <a:pt x="10051" y="8662"/>
                  <a:pt x="10325" y="8314"/>
                </a:cubicBezTo>
                <a:cubicBezTo>
                  <a:pt x="10649" y="7920"/>
                  <a:pt x="11052" y="7724"/>
                  <a:pt x="11535" y="772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65" name="形状"/>
          <p:cNvSpPr/>
          <p:nvPr/>
        </p:nvSpPr>
        <p:spPr>
          <a:xfrm>
            <a:off x="3548752"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5" y="1349"/>
                  <a:pt x="5780" y="3437"/>
                </a:cubicBezTo>
                <a:cubicBezTo>
                  <a:pt x="6324" y="3259"/>
                  <a:pt x="6890" y="3132"/>
                  <a:pt x="7472" y="3051"/>
                </a:cubicBezTo>
                <a:cubicBezTo>
                  <a:pt x="8868" y="1774"/>
                  <a:pt x="10722" y="987"/>
                  <a:pt x="12764" y="987"/>
                </a:cubicBezTo>
                <a:cubicBezTo>
                  <a:pt x="17098" y="987"/>
                  <a:pt x="20612" y="4502"/>
                  <a:pt x="20612" y="8836"/>
                </a:cubicBezTo>
                <a:cubicBezTo>
                  <a:pt x="20612" y="10878"/>
                  <a:pt x="19827" y="12732"/>
                  <a:pt x="18549" y="14128"/>
                </a:cubicBezTo>
                <a:cubicBezTo>
                  <a:pt x="18468" y="14710"/>
                  <a:pt x="18341" y="15276"/>
                  <a:pt x="18163" y="15821"/>
                </a:cubicBezTo>
                <a:cubicBezTo>
                  <a:pt x="20250" y="14204"/>
                  <a:pt x="21600" y="11681"/>
                  <a:pt x="21600" y="8836"/>
                </a:cubicBezTo>
                <a:cubicBezTo>
                  <a:pt x="21600" y="3956"/>
                  <a:pt x="17644" y="0"/>
                  <a:pt x="12764" y="0"/>
                </a:cubicBezTo>
                <a:moveTo>
                  <a:pt x="9292" y="10539"/>
                </a:moveTo>
                <a:cubicBezTo>
                  <a:pt x="9702" y="10539"/>
                  <a:pt x="10080" y="10712"/>
                  <a:pt x="10426" y="11057"/>
                </a:cubicBezTo>
                <a:lnTo>
                  <a:pt x="10798" y="10320"/>
                </a:lnTo>
                <a:cubicBezTo>
                  <a:pt x="10307" y="9985"/>
                  <a:pt x="9826" y="9817"/>
                  <a:pt x="9356" y="9817"/>
                </a:cubicBezTo>
                <a:cubicBezTo>
                  <a:pt x="8708" y="9817"/>
                  <a:pt x="8176" y="10026"/>
                  <a:pt x="7761" y="10441"/>
                </a:cubicBezTo>
                <a:cubicBezTo>
                  <a:pt x="7404" y="10804"/>
                  <a:pt x="7158" y="11296"/>
                  <a:pt x="7023" y="11917"/>
                </a:cubicBezTo>
                <a:lnTo>
                  <a:pt x="6594" y="11917"/>
                </a:lnTo>
                <a:lnTo>
                  <a:pt x="6384" y="12435"/>
                </a:lnTo>
                <a:lnTo>
                  <a:pt x="6967" y="12435"/>
                </a:lnTo>
                <a:cubicBezTo>
                  <a:pt x="6961" y="12495"/>
                  <a:pt x="6957" y="12549"/>
                  <a:pt x="6955" y="12598"/>
                </a:cubicBezTo>
                <a:cubicBezTo>
                  <a:pt x="6952" y="12646"/>
                  <a:pt x="6950" y="12690"/>
                  <a:pt x="6950" y="12727"/>
                </a:cubicBezTo>
                <a:cubicBezTo>
                  <a:pt x="6950" y="12776"/>
                  <a:pt x="6952" y="12822"/>
                  <a:pt x="6955" y="12865"/>
                </a:cubicBezTo>
                <a:cubicBezTo>
                  <a:pt x="6957" y="12908"/>
                  <a:pt x="6961" y="12949"/>
                  <a:pt x="6967" y="12987"/>
                </a:cubicBezTo>
                <a:lnTo>
                  <a:pt x="6602" y="12987"/>
                </a:lnTo>
                <a:lnTo>
                  <a:pt x="6384" y="13497"/>
                </a:lnTo>
                <a:lnTo>
                  <a:pt x="7007" y="13497"/>
                </a:lnTo>
                <a:cubicBezTo>
                  <a:pt x="7093" y="14146"/>
                  <a:pt x="7313" y="14662"/>
                  <a:pt x="7663" y="15045"/>
                </a:cubicBezTo>
                <a:cubicBezTo>
                  <a:pt x="8068" y="15489"/>
                  <a:pt x="8633" y="15710"/>
                  <a:pt x="9356" y="15710"/>
                </a:cubicBezTo>
                <a:cubicBezTo>
                  <a:pt x="9805" y="15710"/>
                  <a:pt x="10212" y="15591"/>
                  <a:pt x="10579" y="15354"/>
                </a:cubicBezTo>
                <a:lnTo>
                  <a:pt x="10579" y="14454"/>
                </a:lnTo>
                <a:cubicBezTo>
                  <a:pt x="10374" y="14643"/>
                  <a:pt x="10191" y="14778"/>
                  <a:pt x="10029" y="14859"/>
                </a:cubicBezTo>
                <a:cubicBezTo>
                  <a:pt x="9850" y="14945"/>
                  <a:pt x="9626" y="14989"/>
                  <a:pt x="9356" y="14989"/>
                </a:cubicBezTo>
                <a:cubicBezTo>
                  <a:pt x="8940" y="14989"/>
                  <a:pt x="8611" y="14834"/>
                  <a:pt x="8368" y="14527"/>
                </a:cubicBezTo>
                <a:cubicBezTo>
                  <a:pt x="8158" y="14279"/>
                  <a:pt x="8020" y="13935"/>
                  <a:pt x="7955" y="13497"/>
                </a:cubicBezTo>
                <a:lnTo>
                  <a:pt x="9583" y="13497"/>
                </a:lnTo>
                <a:lnTo>
                  <a:pt x="9786" y="12987"/>
                </a:lnTo>
                <a:lnTo>
                  <a:pt x="7914" y="12987"/>
                </a:lnTo>
                <a:cubicBezTo>
                  <a:pt x="7909" y="12960"/>
                  <a:pt x="7906" y="12876"/>
                  <a:pt x="7906" y="12735"/>
                </a:cubicBezTo>
                <a:lnTo>
                  <a:pt x="7906" y="12549"/>
                </a:lnTo>
                <a:cubicBezTo>
                  <a:pt x="7906" y="12500"/>
                  <a:pt x="7909" y="12462"/>
                  <a:pt x="7914" y="12435"/>
                </a:cubicBezTo>
                <a:lnTo>
                  <a:pt x="9899" y="12435"/>
                </a:lnTo>
                <a:lnTo>
                  <a:pt x="10110" y="11917"/>
                </a:lnTo>
                <a:lnTo>
                  <a:pt x="7972" y="11917"/>
                </a:lnTo>
                <a:cubicBezTo>
                  <a:pt x="8042" y="11539"/>
                  <a:pt x="8179" y="11222"/>
                  <a:pt x="8384" y="10968"/>
                </a:cubicBezTo>
                <a:cubicBezTo>
                  <a:pt x="8627" y="10682"/>
                  <a:pt x="8929" y="10539"/>
                  <a:pt x="9292" y="1053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66" name="形状"/>
          <p:cNvSpPr/>
          <p:nvPr/>
        </p:nvSpPr>
        <p:spPr>
          <a:xfrm>
            <a:off x="4082012"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660" y="9921"/>
                </a:moveTo>
                <a:cubicBezTo>
                  <a:pt x="12438" y="10786"/>
                  <a:pt x="11065" y="10346"/>
                  <a:pt x="10620" y="10238"/>
                </a:cubicBezTo>
                <a:lnTo>
                  <a:pt x="11011" y="8710"/>
                </a:lnTo>
                <a:cubicBezTo>
                  <a:pt x="11457" y="8818"/>
                  <a:pt x="12891" y="9019"/>
                  <a:pt x="12660" y="9921"/>
                </a:cubicBezTo>
                <a:moveTo>
                  <a:pt x="12416" y="12387"/>
                </a:moveTo>
                <a:cubicBezTo>
                  <a:pt x="12172" y="13338"/>
                  <a:pt x="10523" y="12824"/>
                  <a:pt x="9988" y="12695"/>
                </a:cubicBezTo>
                <a:lnTo>
                  <a:pt x="10421" y="11009"/>
                </a:lnTo>
                <a:cubicBezTo>
                  <a:pt x="10956" y="11139"/>
                  <a:pt x="12671" y="11395"/>
                  <a:pt x="12416" y="12387"/>
                </a:cubicBezTo>
                <a:moveTo>
                  <a:pt x="12637" y="8174"/>
                </a:moveTo>
                <a:lnTo>
                  <a:pt x="12960" y="6916"/>
                </a:lnTo>
                <a:lnTo>
                  <a:pt x="12171" y="6726"/>
                </a:lnTo>
                <a:lnTo>
                  <a:pt x="11857" y="7950"/>
                </a:lnTo>
                <a:cubicBezTo>
                  <a:pt x="11649" y="7900"/>
                  <a:pt x="11436" y="7853"/>
                  <a:pt x="11224" y="7806"/>
                </a:cubicBezTo>
                <a:lnTo>
                  <a:pt x="11541" y="6573"/>
                </a:lnTo>
                <a:lnTo>
                  <a:pt x="10753" y="6382"/>
                </a:lnTo>
                <a:lnTo>
                  <a:pt x="10429" y="7640"/>
                </a:lnTo>
                <a:cubicBezTo>
                  <a:pt x="10258" y="7602"/>
                  <a:pt x="10090" y="7565"/>
                  <a:pt x="9926" y="7525"/>
                </a:cubicBezTo>
                <a:lnTo>
                  <a:pt x="9927" y="7521"/>
                </a:lnTo>
                <a:lnTo>
                  <a:pt x="8839" y="7257"/>
                </a:lnTo>
                <a:lnTo>
                  <a:pt x="8629" y="8075"/>
                </a:lnTo>
                <a:cubicBezTo>
                  <a:pt x="8629" y="8075"/>
                  <a:pt x="9214" y="8205"/>
                  <a:pt x="9202" y="8214"/>
                </a:cubicBezTo>
                <a:cubicBezTo>
                  <a:pt x="9521" y="8291"/>
                  <a:pt x="9579" y="8496"/>
                  <a:pt x="9569" y="8658"/>
                </a:cubicBezTo>
                <a:lnTo>
                  <a:pt x="9202" y="10091"/>
                </a:lnTo>
                <a:cubicBezTo>
                  <a:pt x="9224" y="10097"/>
                  <a:pt x="9252" y="10104"/>
                  <a:pt x="9283" y="10116"/>
                </a:cubicBezTo>
                <a:cubicBezTo>
                  <a:pt x="9257" y="10110"/>
                  <a:pt x="9229" y="10103"/>
                  <a:pt x="9200" y="10097"/>
                </a:cubicBezTo>
                <a:lnTo>
                  <a:pt x="8684" y="12103"/>
                </a:lnTo>
                <a:cubicBezTo>
                  <a:pt x="8646" y="12198"/>
                  <a:pt x="8546" y="12339"/>
                  <a:pt x="8323" y="12285"/>
                </a:cubicBezTo>
                <a:cubicBezTo>
                  <a:pt x="8331" y="12297"/>
                  <a:pt x="7749" y="12147"/>
                  <a:pt x="7749" y="12147"/>
                </a:cubicBezTo>
                <a:lnTo>
                  <a:pt x="7358" y="13023"/>
                </a:lnTo>
                <a:lnTo>
                  <a:pt x="8384" y="13271"/>
                </a:lnTo>
                <a:cubicBezTo>
                  <a:pt x="8575" y="13317"/>
                  <a:pt x="8762" y="13366"/>
                  <a:pt x="8946" y="13412"/>
                </a:cubicBezTo>
                <a:lnTo>
                  <a:pt x="8621" y="14684"/>
                </a:lnTo>
                <a:lnTo>
                  <a:pt x="9408" y="14875"/>
                </a:lnTo>
                <a:lnTo>
                  <a:pt x="9731" y="13616"/>
                </a:lnTo>
                <a:cubicBezTo>
                  <a:pt x="9947" y="13673"/>
                  <a:pt x="10156" y="13725"/>
                  <a:pt x="10360" y="13775"/>
                </a:cubicBezTo>
                <a:lnTo>
                  <a:pt x="10038" y="15027"/>
                </a:lnTo>
                <a:lnTo>
                  <a:pt x="10827" y="15218"/>
                </a:lnTo>
                <a:lnTo>
                  <a:pt x="11153" y="13948"/>
                </a:lnTo>
                <a:cubicBezTo>
                  <a:pt x="12499" y="14195"/>
                  <a:pt x="13510" y="14095"/>
                  <a:pt x="13935" y="12915"/>
                </a:cubicBezTo>
                <a:cubicBezTo>
                  <a:pt x="14279" y="11964"/>
                  <a:pt x="13918" y="11416"/>
                  <a:pt x="13210" y="11058"/>
                </a:cubicBezTo>
                <a:cubicBezTo>
                  <a:pt x="13726" y="10943"/>
                  <a:pt x="14115" y="10614"/>
                  <a:pt x="14218" y="9934"/>
                </a:cubicBezTo>
                <a:cubicBezTo>
                  <a:pt x="14361" y="9006"/>
                  <a:pt x="13633" y="8507"/>
                  <a:pt x="12637" y="8174"/>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67" name="形状"/>
          <p:cNvSpPr/>
          <p:nvPr/>
        </p:nvSpPr>
        <p:spPr>
          <a:xfrm>
            <a:off x="4615273"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052" y="12079"/>
                </a:moveTo>
                <a:cubicBezTo>
                  <a:pt x="9878" y="12752"/>
                  <a:pt x="8799" y="12411"/>
                  <a:pt x="8449" y="12327"/>
                </a:cubicBezTo>
                <a:lnTo>
                  <a:pt x="8758" y="11138"/>
                </a:lnTo>
                <a:cubicBezTo>
                  <a:pt x="9107" y="11222"/>
                  <a:pt x="10234" y="11378"/>
                  <a:pt x="10052" y="12079"/>
                </a:cubicBezTo>
                <a:moveTo>
                  <a:pt x="9860" y="13998"/>
                </a:moveTo>
                <a:cubicBezTo>
                  <a:pt x="9669" y="14737"/>
                  <a:pt x="8373" y="14338"/>
                  <a:pt x="7953" y="14238"/>
                </a:cubicBezTo>
                <a:lnTo>
                  <a:pt x="8293" y="12927"/>
                </a:lnTo>
                <a:cubicBezTo>
                  <a:pt x="8714" y="13027"/>
                  <a:pt x="10060" y="13227"/>
                  <a:pt x="9860" y="13998"/>
                </a:cubicBezTo>
                <a:moveTo>
                  <a:pt x="10034" y="10721"/>
                </a:moveTo>
                <a:lnTo>
                  <a:pt x="10288" y="9743"/>
                </a:lnTo>
                <a:lnTo>
                  <a:pt x="9668" y="9595"/>
                </a:lnTo>
                <a:lnTo>
                  <a:pt x="9421" y="10547"/>
                </a:lnTo>
                <a:cubicBezTo>
                  <a:pt x="9258" y="10508"/>
                  <a:pt x="9090" y="10471"/>
                  <a:pt x="8925" y="10434"/>
                </a:cubicBezTo>
                <a:lnTo>
                  <a:pt x="9173" y="9476"/>
                </a:lnTo>
                <a:lnTo>
                  <a:pt x="8554" y="9328"/>
                </a:lnTo>
                <a:lnTo>
                  <a:pt x="8300" y="10306"/>
                </a:lnTo>
                <a:cubicBezTo>
                  <a:pt x="8165" y="10276"/>
                  <a:pt x="8033" y="10247"/>
                  <a:pt x="7904" y="10216"/>
                </a:cubicBezTo>
                <a:lnTo>
                  <a:pt x="7904" y="10213"/>
                </a:lnTo>
                <a:lnTo>
                  <a:pt x="7050" y="10008"/>
                </a:lnTo>
                <a:lnTo>
                  <a:pt x="6885" y="10644"/>
                </a:lnTo>
                <a:cubicBezTo>
                  <a:pt x="6885" y="10644"/>
                  <a:pt x="7345" y="10745"/>
                  <a:pt x="7335" y="10751"/>
                </a:cubicBezTo>
                <a:cubicBezTo>
                  <a:pt x="7586" y="10812"/>
                  <a:pt x="7632" y="10971"/>
                  <a:pt x="7624" y="11098"/>
                </a:cubicBezTo>
                <a:lnTo>
                  <a:pt x="7335" y="12213"/>
                </a:lnTo>
                <a:cubicBezTo>
                  <a:pt x="7352" y="12216"/>
                  <a:pt x="7375" y="12222"/>
                  <a:pt x="7399" y="12232"/>
                </a:cubicBezTo>
                <a:cubicBezTo>
                  <a:pt x="7379" y="12227"/>
                  <a:pt x="7357" y="12222"/>
                  <a:pt x="7334" y="12216"/>
                </a:cubicBezTo>
                <a:lnTo>
                  <a:pt x="6928" y="13777"/>
                </a:lnTo>
                <a:cubicBezTo>
                  <a:pt x="6898" y="13851"/>
                  <a:pt x="6820" y="13960"/>
                  <a:pt x="6645" y="13919"/>
                </a:cubicBezTo>
                <a:cubicBezTo>
                  <a:pt x="6651" y="13928"/>
                  <a:pt x="6194" y="13811"/>
                  <a:pt x="6194" y="13811"/>
                </a:cubicBezTo>
                <a:lnTo>
                  <a:pt x="5886" y="14492"/>
                </a:lnTo>
                <a:lnTo>
                  <a:pt x="6692" y="14686"/>
                </a:lnTo>
                <a:cubicBezTo>
                  <a:pt x="6843" y="14721"/>
                  <a:pt x="6990" y="14759"/>
                  <a:pt x="7134" y="14795"/>
                </a:cubicBezTo>
                <a:lnTo>
                  <a:pt x="6878" y="15784"/>
                </a:lnTo>
                <a:lnTo>
                  <a:pt x="7497" y="15933"/>
                </a:lnTo>
                <a:lnTo>
                  <a:pt x="7751" y="14954"/>
                </a:lnTo>
                <a:cubicBezTo>
                  <a:pt x="7921" y="14998"/>
                  <a:pt x="8085" y="15039"/>
                  <a:pt x="8245" y="15077"/>
                </a:cubicBezTo>
                <a:lnTo>
                  <a:pt x="7992" y="16051"/>
                </a:lnTo>
                <a:lnTo>
                  <a:pt x="8612" y="16200"/>
                </a:lnTo>
                <a:lnTo>
                  <a:pt x="8868" y="15212"/>
                </a:lnTo>
                <a:cubicBezTo>
                  <a:pt x="9926" y="15404"/>
                  <a:pt x="10720" y="15327"/>
                  <a:pt x="11055" y="14408"/>
                </a:cubicBezTo>
                <a:cubicBezTo>
                  <a:pt x="11324" y="13669"/>
                  <a:pt x="11041" y="13242"/>
                  <a:pt x="10485" y="12965"/>
                </a:cubicBezTo>
                <a:cubicBezTo>
                  <a:pt x="10890" y="12875"/>
                  <a:pt x="11195" y="12619"/>
                  <a:pt x="11277" y="12090"/>
                </a:cubicBezTo>
                <a:cubicBezTo>
                  <a:pt x="11389" y="11368"/>
                  <a:pt x="10816" y="10980"/>
                  <a:pt x="10034" y="10721"/>
                </a:cubicBezTo>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6" y="1350"/>
                  <a:pt x="5780" y="3438"/>
                </a:cubicBezTo>
                <a:cubicBezTo>
                  <a:pt x="6324" y="3259"/>
                  <a:pt x="6890" y="3132"/>
                  <a:pt x="7472" y="3051"/>
                </a:cubicBezTo>
                <a:cubicBezTo>
                  <a:pt x="8868" y="1774"/>
                  <a:pt x="10722" y="987"/>
                  <a:pt x="12764" y="987"/>
                </a:cubicBezTo>
                <a:cubicBezTo>
                  <a:pt x="17098" y="987"/>
                  <a:pt x="20612" y="4501"/>
                  <a:pt x="20612" y="8836"/>
                </a:cubicBezTo>
                <a:cubicBezTo>
                  <a:pt x="20612" y="10878"/>
                  <a:pt x="19827" y="12732"/>
                  <a:pt x="18549" y="14128"/>
                </a:cubicBezTo>
                <a:cubicBezTo>
                  <a:pt x="18468" y="14709"/>
                  <a:pt x="18341" y="15276"/>
                  <a:pt x="18163" y="15821"/>
                </a:cubicBezTo>
                <a:cubicBezTo>
                  <a:pt x="20250" y="14204"/>
                  <a:pt x="21600" y="11681"/>
                  <a:pt x="21600" y="8836"/>
                </a:cubicBezTo>
                <a:cubicBezTo>
                  <a:pt x="21600" y="3956"/>
                  <a:pt x="17644" y="0"/>
                  <a:pt x="12764"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68" name="形状"/>
          <p:cNvSpPr/>
          <p:nvPr/>
        </p:nvSpPr>
        <p:spPr>
          <a:xfrm>
            <a:off x="5148535" y="1490025"/>
            <a:ext cx="279328" cy="152362"/>
          </a:xfrm>
          <a:custGeom>
            <a:avLst/>
            <a:gdLst/>
            <a:ahLst/>
            <a:cxnLst>
              <a:cxn ang="0">
                <a:pos x="wd2" y="hd2"/>
              </a:cxn>
              <a:cxn ang="5400000">
                <a:pos x="wd2" y="hd2"/>
              </a:cxn>
              <a:cxn ang="10800000">
                <a:pos x="wd2" y="hd2"/>
              </a:cxn>
              <a:cxn ang="16200000">
                <a:pos x="wd2" y="hd2"/>
              </a:cxn>
            </a:cxnLst>
            <a:rect l="0" t="0" r="r" b="b"/>
            <a:pathLst>
              <a:path w="21600" h="21600" extrusionOk="0">
                <a:moveTo>
                  <a:pt x="11502" y="11838"/>
                </a:moveTo>
                <a:cubicBezTo>
                  <a:pt x="11425" y="11731"/>
                  <a:pt x="11338" y="11646"/>
                  <a:pt x="11242" y="11581"/>
                </a:cubicBezTo>
                <a:cubicBezTo>
                  <a:pt x="11144" y="11515"/>
                  <a:pt x="11102" y="11458"/>
                  <a:pt x="11001" y="11410"/>
                </a:cubicBezTo>
                <a:lnTo>
                  <a:pt x="11001" y="14261"/>
                </a:lnTo>
                <a:cubicBezTo>
                  <a:pt x="11238" y="14227"/>
                  <a:pt x="11377" y="14100"/>
                  <a:pt x="11528" y="13875"/>
                </a:cubicBezTo>
                <a:cubicBezTo>
                  <a:pt x="11680" y="13651"/>
                  <a:pt x="11756" y="13293"/>
                  <a:pt x="11756" y="12804"/>
                </a:cubicBezTo>
                <a:cubicBezTo>
                  <a:pt x="11756" y="12576"/>
                  <a:pt x="11733" y="12384"/>
                  <a:pt x="11686" y="12229"/>
                </a:cubicBezTo>
                <a:cubicBezTo>
                  <a:pt x="11640" y="12074"/>
                  <a:pt x="11579" y="11944"/>
                  <a:pt x="11502" y="11838"/>
                </a:cubicBezTo>
                <a:moveTo>
                  <a:pt x="17182" y="16200"/>
                </a:moveTo>
                <a:lnTo>
                  <a:pt x="16200" y="16200"/>
                </a:lnTo>
                <a:cubicBezTo>
                  <a:pt x="15929" y="16200"/>
                  <a:pt x="15709" y="16602"/>
                  <a:pt x="15709" y="17100"/>
                </a:cubicBezTo>
                <a:cubicBezTo>
                  <a:pt x="15709" y="17597"/>
                  <a:pt x="15929" y="18000"/>
                  <a:pt x="16200" y="18000"/>
                </a:cubicBezTo>
                <a:lnTo>
                  <a:pt x="17182" y="18000"/>
                </a:lnTo>
                <a:cubicBezTo>
                  <a:pt x="17453" y="18000"/>
                  <a:pt x="17673" y="17597"/>
                  <a:pt x="17673" y="17100"/>
                </a:cubicBezTo>
                <a:cubicBezTo>
                  <a:pt x="17673" y="16602"/>
                  <a:pt x="17453" y="16200"/>
                  <a:pt x="17182" y="16200"/>
                </a:cubicBezTo>
                <a:moveTo>
                  <a:pt x="9917" y="8509"/>
                </a:moveTo>
                <a:cubicBezTo>
                  <a:pt x="9917" y="8706"/>
                  <a:pt x="9938" y="8872"/>
                  <a:pt x="9982" y="9011"/>
                </a:cubicBezTo>
                <a:cubicBezTo>
                  <a:pt x="10026" y="9150"/>
                  <a:pt x="10082" y="9268"/>
                  <a:pt x="10150" y="9366"/>
                </a:cubicBezTo>
                <a:cubicBezTo>
                  <a:pt x="10219" y="9464"/>
                  <a:pt x="10298" y="9544"/>
                  <a:pt x="10388" y="9605"/>
                </a:cubicBezTo>
                <a:cubicBezTo>
                  <a:pt x="10478" y="9665"/>
                  <a:pt x="10513" y="9717"/>
                  <a:pt x="10605" y="9757"/>
                </a:cubicBezTo>
                <a:lnTo>
                  <a:pt x="10605" y="7311"/>
                </a:lnTo>
                <a:cubicBezTo>
                  <a:pt x="10368" y="7311"/>
                  <a:pt x="10241" y="7402"/>
                  <a:pt x="10111" y="7585"/>
                </a:cubicBezTo>
                <a:cubicBezTo>
                  <a:pt x="9981" y="7769"/>
                  <a:pt x="9917" y="8077"/>
                  <a:pt x="9917" y="8509"/>
                </a:cubicBezTo>
                <a:moveTo>
                  <a:pt x="20127" y="3600"/>
                </a:moveTo>
                <a:cubicBezTo>
                  <a:pt x="19856" y="3600"/>
                  <a:pt x="19636" y="3197"/>
                  <a:pt x="19636" y="2700"/>
                </a:cubicBezTo>
                <a:cubicBezTo>
                  <a:pt x="19636" y="2203"/>
                  <a:pt x="19856" y="1800"/>
                  <a:pt x="20127" y="1800"/>
                </a:cubicBezTo>
                <a:cubicBezTo>
                  <a:pt x="20399" y="1800"/>
                  <a:pt x="20618" y="2203"/>
                  <a:pt x="20618" y="2700"/>
                </a:cubicBezTo>
                <a:cubicBezTo>
                  <a:pt x="20618" y="3197"/>
                  <a:pt x="20399" y="3600"/>
                  <a:pt x="20127" y="3600"/>
                </a:cubicBezTo>
                <a:moveTo>
                  <a:pt x="20618" y="16365"/>
                </a:moveTo>
                <a:cubicBezTo>
                  <a:pt x="20464" y="16265"/>
                  <a:pt x="20300" y="16200"/>
                  <a:pt x="20127" y="16200"/>
                </a:cubicBezTo>
                <a:cubicBezTo>
                  <a:pt x="19314" y="16200"/>
                  <a:pt x="18655" y="17408"/>
                  <a:pt x="18655" y="18900"/>
                </a:cubicBezTo>
                <a:cubicBezTo>
                  <a:pt x="18655" y="19217"/>
                  <a:pt x="18690" y="19517"/>
                  <a:pt x="18745" y="19800"/>
                </a:cubicBezTo>
                <a:lnTo>
                  <a:pt x="2855" y="19800"/>
                </a:lnTo>
                <a:cubicBezTo>
                  <a:pt x="2910" y="19517"/>
                  <a:pt x="2945" y="19217"/>
                  <a:pt x="2945" y="18900"/>
                </a:cubicBezTo>
                <a:cubicBezTo>
                  <a:pt x="2945" y="17408"/>
                  <a:pt x="2286" y="16200"/>
                  <a:pt x="1473" y="16200"/>
                </a:cubicBezTo>
                <a:cubicBezTo>
                  <a:pt x="1300" y="16200"/>
                  <a:pt x="1136" y="16265"/>
                  <a:pt x="982" y="16365"/>
                </a:cubicBezTo>
                <a:lnTo>
                  <a:pt x="982" y="5234"/>
                </a:lnTo>
                <a:cubicBezTo>
                  <a:pt x="1136" y="5335"/>
                  <a:pt x="1300" y="5400"/>
                  <a:pt x="1473" y="5400"/>
                </a:cubicBezTo>
                <a:cubicBezTo>
                  <a:pt x="2286" y="5400"/>
                  <a:pt x="2945" y="4191"/>
                  <a:pt x="2945" y="2700"/>
                </a:cubicBezTo>
                <a:cubicBezTo>
                  <a:pt x="2945" y="2382"/>
                  <a:pt x="2910" y="2083"/>
                  <a:pt x="2855" y="1800"/>
                </a:cubicBezTo>
                <a:lnTo>
                  <a:pt x="18745" y="1800"/>
                </a:lnTo>
                <a:cubicBezTo>
                  <a:pt x="18690" y="2083"/>
                  <a:pt x="18655" y="2382"/>
                  <a:pt x="18655" y="2700"/>
                </a:cubicBezTo>
                <a:cubicBezTo>
                  <a:pt x="18655" y="4191"/>
                  <a:pt x="19314" y="5400"/>
                  <a:pt x="20127" y="5400"/>
                </a:cubicBezTo>
                <a:cubicBezTo>
                  <a:pt x="20300" y="5400"/>
                  <a:pt x="20464" y="5335"/>
                  <a:pt x="20618" y="5234"/>
                </a:cubicBezTo>
                <a:cubicBezTo>
                  <a:pt x="20618" y="5234"/>
                  <a:pt x="20618" y="16365"/>
                  <a:pt x="20618" y="16365"/>
                </a:cubicBezTo>
                <a:close/>
                <a:moveTo>
                  <a:pt x="20127" y="19800"/>
                </a:moveTo>
                <a:cubicBezTo>
                  <a:pt x="19856" y="19800"/>
                  <a:pt x="19636" y="19397"/>
                  <a:pt x="19636" y="18900"/>
                </a:cubicBezTo>
                <a:cubicBezTo>
                  <a:pt x="19636" y="18403"/>
                  <a:pt x="19856" y="18000"/>
                  <a:pt x="20127" y="18000"/>
                </a:cubicBezTo>
                <a:cubicBezTo>
                  <a:pt x="20399" y="18000"/>
                  <a:pt x="20618" y="18403"/>
                  <a:pt x="20618" y="18900"/>
                </a:cubicBezTo>
                <a:cubicBezTo>
                  <a:pt x="20618" y="19397"/>
                  <a:pt x="20399" y="19800"/>
                  <a:pt x="20127" y="19800"/>
                </a:cubicBezTo>
                <a:moveTo>
                  <a:pt x="1473" y="19800"/>
                </a:moveTo>
                <a:cubicBezTo>
                  <a:pt x="1201" y="19800"/>
                  <a:pt x="982" y="19397"/>
                  <a:pt x="982" y="18900"/>
                </a:cubicBezTo>
                <a:cubicBezTo>
                  <a:pt x="982" y="18403"/>
                  <a:pt x="1201" y="18000"/>
                  <a:pt x="1473" y="18000"/>
                </a:cubicBezTo>
                <a:cubicBezTo>
                  <a:pt x="1744" y="18000"/>
                  <a:pt x="1964" y="18403"/>
                  <a:pt x="1964" y="18900"/>
                </a:cubicBezTo>
                <a:cubicBezTo>
                  <a:pt x="1964" y="19397"/>
                  <a:pt x="1744" y="19800"/>
                  <a:pt x="1473" y="19800"/>
                </a:cubicBezTo>
                <a:moveTo>
                  <a:pt x="1473" y="1800"/>
                </a:moveTo>
                <a:cubicBezTo>
                  <a:pt x="1744" y="1800"/>
                  <a:pt x="1964" y="2203"/>
                  <a:pt x="1964" y="2700"/>
                </a:cubicBezTo>
                <a:cubicBezTo>
                  <a:pt x="1964" y="3197"/>
                  <a:pt x="1744" y="3600"/>
                  <a:pt x="1473" y="3600"/>
                </a:cubicBezTo>
                <a:cubicBezTo>
                  <a:pt x="1201" y="3600"/>
                  <a:pt x="982" y="3197"/>
                  <a:pt x="982" y="2700"/>
                </a:cubicBezTo>
                <a:cubicBezTo>
                  <a:pt x="982" y="2203"/>
                  <a:pt x="1201" y="1800"/>
                  <a:pt x="1473" y="1800"/>
                </a:cubicBezTo>
                <a:moveTo>
                  <a:pt x="20618" y="0"/>
                </a:moveTo>
                <a:lnTo>
                  <a:pt x="982" y="0"/>
                </a:lnTo>
                <a:cubicBezTo>
                  <a:pt x="440" y="0"/>
                  <a:pt x="0" y="806"/>
                  <a:pt x="0" y="1800"/>
                </a:cubicBezTo>
                <a:lnTo>
                  <a:pt x="0" y="19800"/>
                </a:lnTo>
                <a:cubicBezTo>
                  <a:pt x="0" y="20794"/>
                  <a:pt x="440" y="21600"/>
                  <a:pt x="982" y="21600"/>
                </a:cubicBezTo>
                <a:lnTo>
                  <a:pt x="20618" y="21600"/>
                </a:lnTo>
                <a:cubicBezTo>
                  <a:pt x="21160" y="21600"/>
                  <a:pt x="21600" y="20794"/>
                  <a:pt x="21600" y="19800"/>
                </a:cubicBezTo>
                <a:lnTo>
                  <a:pt x="21600" y="1800"/>
                </a:lnTo>
                <a:cubicBezTo>
                  <a:pt x="21600" y="806"/>
                  <a:pt x="21160" y="0"/>
                  <a:pt x="20618" y="0"/>
                </a:cubicBezTo>
                <a:moveTo>
                  <a:pt x="12385" y="13801"/>
                </a:moveTo>
                <a:cubicBezTo>
                  <a:pt x="12304" y="14141"/>
                  <a:pt x="12193" y="14422"/>
                  <a:pt x="12052" y="14646"/>
                </a:cubicBezTo>
                <a:cubicBezTo>
                  <a:pt x="11912" y="14871"/>
                  <a:pt x="11747" y="15042"/>
                  <a:pt x="11558" y="15160"/>
                </a:cubicBezTo>
                <a:cubicBezTo>
                  <a:pt x="11369" y="15278"/>
                  <a:pt x="11221" y="15345"/>
                  <a:pt x="11001" y="15362"/>
                </a:cubicBezTo>
                <a:lnTo>
                  <a:pt x="11001" y="16198"/>
                </a:lnTo>
                <a:lnTo>
                  <a:pt x="10605" y="16198"/>
                </a:lnTo>
                <a:lnTo>
                  <a:pt x="10605" y="15362"/>
                </a:lnTo>
                <a:cubicBezTo>
                  <a:pt x="10368" y="15353"/>
                  <a:pt x="10206" y="15284"/>
                  <a:pt x="10009" y="15154"/>
                </a:cubicBezTo>
                <a:cubicBezTo>
                  <a:pt x="9811" y="15023"/>
                  <a:pt x="9642" y="14837"/>
                  <a:pt x="9501" y="14596"/>
                </a:cubicBezTo>
                <a:cubicBezTo>
                  <a:pt x="9361" y="14356"/>
                  <a:pt x="9252" y="14061"/>
                  <a:pt x="9175" y="13710"/>
                </a:cubicBezTo>
                <a:cubicBezTo>
                  <a:pt x="9098" y="13359"/>
                  <a:pt x="9062" y="12956"/>
                  <a:pt x="9066" y="12498"/>
                </a:cubicBezTo>
                <a:lnTo>
                  <a:pt x="9818" y="12498"/>
                </a:lnTo>
                <a:cubicBezTo>
                  <a:pt x="9813" y="13036"/>
                  <a:pt x="9877" y="13461"/>
                  <a:pt x="10009" y="13770"/>
                </a:cubicBezTo>
                <a:cubicBezTo>
                  <a:pt x="10140" y="14081"/>
                  <a:pt x="10302" y="14244"/>
                  <a:pt x="10605" y="14261"/>
                </a:cubicBezTo>
                <a:lnTo>
                  <a:pt x="10605" y="11299"/>
                </a:lnTo>
                <a:cubicBezTo>
                  <a:pt x="10425" y="11209"/>
                  <a:pt x="10302" y="11101"/>
                  <a:pt x="10124" y="10974"/>
                </a:cubicBezTo>
                <a:cubicBezTo>
                  <a:pt x="9946" y="10849"/>
                  <a:pt x="9786" y="10686"/>
                  <a:pt x="9643" y="10485"/>
                </a:cubicBezTo>
                <a:cubicBezTo>
                  <a:pt x="9500" y="10285"/>
                  <a:pt x="9385" y="10035"/>
                  <a:pt x="9297" y="9733"/>
                </a:cubicBezTo>
                <a:cubicBezTo>
                  <a:pt x="9209" y="9431"/>
                  <a:pt x="9165" y="9056"/>
                  <a:pt x="9165" y="8607"/>
                </a:cubicBezTo>
                <a:cubicBezTo>
                  <a:pt x="9165" y="8216"/>
                  <a:pt x="9206" y="7871"/>
                  <a:pt x="9287" y="7574"/>
                </a:cubicBezTo>
                <a:cubicBezTo>
                  <a:pt x="9369" y="7276"/>
                  <a:pt x="9478" y="7026"/>
                  <a:pt x="9617" y="6827"/>
                </a:cubicBezTo>
                <a:cubicBezTo>
                  <a:pt x="9755" y="6627"/>
                  <a:pt x="9914" y="6474"/>
                  <a:pt x="10094" y="6368"/>
                </a:cubicBezTo>
                <a:cubicBezTo>
                  <a:pt x="10275" y="6262"/>
                  <a:pt x="10408" y="6209"/>
                  <a:pt x="10605" y="6209"/>
                </a:cubicBezTo>
                <a:lnTo>
                  <a:pt x="10605" y="5406"/>
                </a:lnTo>
                <a:lnTo>
                  <a:pt x="11001" y="5406"/>
                </a:lnTo>
                <a:lnTo>
                  <a:pt x="11001" y="6209"/>
                </a:lnTo>
                <a:cubicBezTo>
                  <a:pt x="11199" y="6209"/>
                  <a:pt x="11329" y="6257"/>
                  <a:pt x="11505" y="6356"/>
                </a:cubicBezTo>
                <a:cubicBezTo>
                  <a:pt x="11681" y="6454"/>
                  <a:pt x="11834" y="6601"/>
                  <a:pt x="11963" y="6796"/>
                </a:cubicBezTo>
                <a:cubicBezTo>
                  <a:pt x="12093" y="6992"/>
                  <a:pt x="12196" y="7241"/>
                  <a:pt x="12273" y="7543"/>
                </a:cubicBezTo>
                <a:cubicBezTo>
                  <a:pt x="12350" y="7845"/>
                  <a:pt x="12389" y="8195"/>
                  <a:pt x="12389" y="8594"/>
                </a:cubicBezTo>
                <a:lnTo>
                  <a:pt x="11637" y="8594"/>
                </a:lnTo>
                <a:cubicBezTo>
                  <a:pt x="11628" y="8179"/>
                  <a:pt x="11570" y="7860"/>
                  <a:pt x="11463" y="7641"/>
                </a:cubicBezTo>
                <a:cubicBezTo>
                  <a:pt x="11355" y="7420"/>
                  <a:pt x="11238" y="7311"/>
                  <a:pt x="11001" y="7311"/>
                </a:cubicBezTo>
                <a:lnTo>
                  <a:pt x="11001" y="9892"/>
                </a:lnTo>
                <a:cubicBezTo>
                  <a:pt x="11199" y="9990"/>
                  <a:pt x="11336" y="10104"/>
                  <a:pt x="11525" y="10235"/>
                </a:cubicBezTo>
                <a:cubicBezTo>
                  <a:pt x="11714" y="10365"/>
                  <a:pt x="11881" y="10532"/>
                  <a:pt x="12026" y="10736"/>
                </a:cubicBezTo>
                <a:cubicBezTo>
                  <a:pt x="12171" y="10940"/>
                  <a:pt x="12287" y="11193"/>
                  <a:pt x="12375" y="11495"/>
                </a:cubicBezTo>
                <a:cubicBezTo>
                  <a:pt x="12463" y="11797"/>
                  <a:pt x="12507" y="12168"/>
                  <a:pt x="12507" y="12608"/>
                </a:cubicBezTo>
                <a:cubicBezTo>
                  <a:pt x="12507" y="13065"/>
                  <a:pt x="12466" y="13463"/>
                  <a:pt x="12385" y="13801"/>
                </a:cubicBezTo>
                <a:moveTo>
                  <a:pt x="10800" y="3600"/>
                </a:moveTo>
                <a:cubicBezTo>
                  <a:pt x="8631" y="3600"/>
                  <a:pt x="6873" y="6824"/>
                  <a:pt x="6873" y="10800"/>
                </a:cubicBezTo>
                <a:cubicBezTo>
                  <a:pt x="6873" y="14776"/>
                  <a:pt x="8631" y="18000"/>
                  <a:pt x="10800" y="18000"/>
                </a:cubicBezTo>
                <a:cubicBezTo>
                  <a:pt x="12969" y="18000"/>
                  <a:pt x="14727" y="14776"/>
                  <a:pt x="14727" y="10800"/>
                </a:cubicBezTo>
                <a:cubicBezTo>
                  <a:pt x="14727" y="6824"/>
                  <a:pt x="12969" y="3600"/>
                  <a:pt x="10800" y="3600"/>
                </a:cubicBezTo>
                <a:moveTo>
                  <a:pt x="5400" y="3600"/>
                </a:moveTo>
                <a:lnTo>
                  <a:pt x="4418" y="3600"/>
                </a:lnTo>
                <a:cubicBezTo>
                  <a:pt x="4147" y="3600"/>
                  <a:pt x="3927" y="4002"/>
                  <a:pt x="3927" y="4500"/>
                </a:cubicBezTo>
                <a:cubicBezTo>
                  <a:pt x="3927" y="4997"/>
                  <a:pt x="4147" y="5400"/>
                  <a:pt x="4418" y="5400"/>
                </a:cubicBezTo>
                <a:lnTo>
                  <a:pt x="5400" y="5400"/>
                </a:lnTo>
                <a:cubicBezTo>
                  <a:pt x="5671" y="5400"/>
                  <a:pt x="5891" y="4997"/>
                  <a:pt x="5891" y="4500"/>
                </a:cubicBezTo>
                <a:cubicBezTo>
                  <a:pt x="5891" y="4002"/>
                  <a:pt x="5671" y="3600"/>
                  <a:pt x="5400" y="36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69" name="形状"/>
          <p:cNvSpPr/>
          <p:nvPr/>
        </p:nvSpPr>
        <p:spPr>
          <a:xfrm>
            <a:off x="5681795" y="1464632"/>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9"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70" name="形状"/>
          <p:cNvSpPr/>
          <p:nvPr/>
        </p:nvSpPr>
        <p:spPr>
          <a:xfrm>
            <a:off x="882446" y="2010590"/>
            <a:ext cx="279328" cy="177755"/>
          </a:xfrm>
          <a:custGeom>
            <a:avLst/>
            <a:gdLst/>
            <a:ahLst/>
            <a:cxnLst>
              <a:cxn ang="0">
                <a:pos x="wd2" y="hd2"/>
              </a:cxn>
              <a:cxn ang="5400000">
                <a:pos x="wd2" y="hd2"/>
              </a:cxn>
              <a:cxn ang="10800000">
                <a:pos x="wd2" y="hd2"/>
              </a:cxn>
              <a:cxn ang="16200000">
                <a:pos x="wd2" y="hd2"/>
              </a:cxn>
            </a:cxnLst>
            <a:rect l="0" t="0" r="r" b="b"/>
            <a:pathLst>
              <a:path w="21600" h="21600" extrusionOk="0">
                <a:moveTo>
                  <a:pt x="10208" y="15258"/>
                </a:moveTo>
                <a:cubicBezTo>
                  <a:pt x="10138" y="15500"/>
                  <a:pt x="10044" y="15701"/>
                  <a:pt x="9923" y="15861"/>
                </a:cubicBezTo>
                <a:cubicBezTo>
                  <a:pt x="9802" y="16022"/>
                  <a:pt x="9660" y="16144"/>
                  <a:pt x="9499" y="16228"/>
                </a:cubicBezTo>
                <a:cubicBezTo>
                  <a:pt x="9362" y="16300"/>
                  <a:pt x="9243" y="16340"/>
                  <a:pt x="9097" y="16360"/>
                </a:cubicBezTo>
                <a:lnTo>
                  <a:pt x="9097" y="16971"/>
                </a:lnTo>
                <a:lnTo>
                  <a:pt x="8606" y="16971"/>
                </a:lnTo>
                <a:lnTo>
                  <a:pt x="8606" y="16361"/>
                </a:lnTo>
                <a:cubicBezTo>
                  <a:pt x="8446" y="16345"/>
                  <a:pt x="8316" y="16304"/>
                  <a:pt x="8171" y="16224"/>
                </a:cubicBezTo>
                <a:cubicBezTo>
                  <a:pt x="8001" y="16130"/>
                  <a:pt x="7856" y="15998"/>
                  <a:pt x="7736" y="15826"/>
                </a:cubicBezTo>
                <a:cubicBezTo>
                  <a:pt x="7615" y="15655"/>
                  <a:pt x="7522" y="15443"/>
                  <a:pt x="7456" y="15193"/>
                </a:cubicBezTo>
                <a:cubicBezTo>
                  <a:pt x="7390" y="14942"/>
                  <a:pt x="7359" y="14654"/>
                  <a:pt x="7363" y="14327"/>
                </a:cubicBezTo>
                <a:lnTo>
                  <a:pt x="8007" y="14327"/>
                </a:lnTo>
                <a:cubicBezTo>
                  <a:pt x="8003" y="14712"/>
                  <a:pt x="8058" y="15015"/>
                  <a:pt x="8171" y="15236"/>
                </a:cubicBezTo>
                <a:cubicBezTo>
                  <a:pt x="8270" y="15431"/>
                  <a:pt x="8403" y="15530"/>
                  <a:pt x="8606" y="15563"/>
                </a:cubicBezTo>
                <a:lnTo>
                  <a:pt x="8606" y="13432"/>
                </a:lnTo>
                <a:cubicBezTo>
                  <a:pt x="8492" y="13376"/>
                  <a:pt x="8395" y="13313"/>
                  <a:pt x="8270" y="13239"/>
                </a:cubicBezTo>
                <a:cubicBezTo>
                  <a:pt x="8118" y="13149"/>
                  <a:pt x="7980" y="13033"/>
                  <a:pt x="7857" y="12890"/>
                </a:cubicBezTo>
                <a:cubicBezTo>
                  <a:pt x="7735" y="12746"/>
                  <a:pt x="7636" y="12568"/>
                  <a:pt x="7561" y="12352"/>
                </a:cubicBezTo>
                <a:cubicBezTo>
                  <a:pt x="7485" y="12136"/>
                  <a:pt x="7448" y="11868"/>
                  <a:pt x="7448" y="11548"/>
                </a:cubicBezTo>
                <a:cubicBezTo>
                  <a:pt x="7448" y="11268"/>
                  <a:pt x="7483" y="11023"/>
                  <a:pt x="7553" y="10809"/>
                </a:cubicBezTo>
                <a:cubicBezTo>
                  <a:pt x="7622" y="10596"/>
                  <a:pt x="7716" y="10419"/>
                  <a:pt x="7835" y="10276"/>
                </a:cubicBezTo>
                <a:cubicBezTo>
                  <a:pt x="7954" y="10134"/>
                  <a:pt x="8090" y="10024"/>
                  <a:pt x="8244" y="9948"/>
                </a:cubicBezTo>
                <a:cubicBezTo>
                  <a:pt x="8373" y="9885"/>
                  <a:pt x="8479" y="9855"/>
                  <a:pt x="8606" y="9844"/>
                </a:cubicBezTo>
                <a:lnTo>
                  <a:pt x="8606" y="9257"/>
                </a:lnTo>
                <a:lnTo>
                  <a:pt x="9097" y="9257"/>
                </a:lnTo>
                <a:lnTo>
                  <a:pt x="9097" y="9844"/>
                </a:lnTo>
                <a:cubicBezTo>
                  <a:pt x="9224" y="9853"/>
                  <a:pt x="9328" y="9881"/>
                  <a:pt x="9453" y="9939"/>
                </a:cubicBezTo>
                <a:cubicBezTo>
                  <a:pt x="9605" y="10009"/>
                  <a:pt x="9735" y="10114"/>
                  <a:pt x="9847" y="10255"/>
                </a:cubicBezTo>
                <a:cubicBezTo>
                  <a:pt x="9957" y="10394"/>
                  <a:pt x="10046" y="10572"/>
                  <a:pt x="10112" y="10788"/>
                </a:cubicBezTo>
                <a:cubicBezTo>
                  <a:pt x="10178" y="11003"/>
                  <a:pt x="10211" y="11254"/>
                  <a:pt x="10211" y="11540"/>
                </a:cubicBezTo>
                <a:lnTo>
                  <a:pt x="9567" y="11540"/>
                </a:lnTo>
                <a:cubicBezTo>
                  <a:pt x="9559" y="11242"/>
                  <a:pt x="9509" y="11015"/>
                  <a:pt x="9417" y="10857"/>
                </a:cubicBezTo>
                <a:cubicBezTo>
                  <a:pt x="9339" y="10725"/>
                  <a:pt x="9243" y="10661"/>
                  <a:pt x="9097" y="10640"/>
                </a:cubicBezTo>
                <a:lnTo>
                  <a:pt x="9097" y="12504"/>
                </a:lnTo>
                <a:cubicBezTo>
                  <a:pt x="9226" y="12565"/>
                  <a:pt x="9336" y="12633"/>
                  <a:pt x="9471" y="12710"/>
                </a:cubicBezTo>
                <a:cubicBezTo>
                  <a:pt x="9633" y="12804"/>
                  <a:pt x="9776" y="12923"/>
                  <a:pt x="9900" y="13069"/>
                </a:cubicBezTo>
                <a:cubicBezTo>
                  <a:pt x="10024" y="13215"/>
                  <a:pt x="10124" y="13395"/>
                  <a:pt x="10200" y="13610"/>
                </a:cubicBezTo>
                <a:cubicBezTo>
                  <a:pt x="10275" y="13827"/>
                  <a:pt x="10312" y="14091"/>
                  <a:pt x="10312" y="14407"/>
                </a:cubicBezTo>
                <a:cubicBezTo>
                  <a:pt x="10312" y="14732"/>
                  <a:pt x="10278" y="15016"/>
                  <a:pt x="10208" y="15258"/>
                </a:cubicBezTo>
                <a:moveTo>
                  <a:pt x="8836" y="7714"/>
                </a:moveTo>
                <a:cubicBezTo>
                  <a:pt x="6938" y="7714"/>
                  <a:pt x="5400" y="10132"/>
                  <a:pt x="5400" y="13114"/>
                </a:cubicBezTo>
                <a:cubicBezTo>
                  <a:pt x="5400" y="16096"/>
                  <a:pt x="6938" y="18514"/>
                  <a:pt x="8836" y="18514"/>
                </a:cubicBezTo>
                <a:cubicBezTo>
                  <a:pt x="10734" y="18514"/>
                  <a:pt x="12273" y="16096"/>
                  <a:pt x="12273" y="13114"/>
                </a:cubicBezTo>
                <a:cubicBezTo>
                  <a:pt x="12273" y="10132"/>
                  <a:pt x="10734" y="7714"/>
                  <a:pt x="8836" y="7714"/>
                </a:cubicBezTo>
                <a:moveTo>
                  <a:pt x="20618" y="0"/>
                </a:moveTo>
                <a:lnTo>
                  <a:pt x="4909" y="0"/>
                </a:lnTo>
                <a:cubicBezTo>
                  <a:pt x="4367" y="0"/>
                  <a:pt x="3927" y="690"/>
                  <a:pt x="3927" y="1543"/>
                </a:cubicBezTo>
                <a:lnTo>
                  <a:pt x="3927" y="2314"/>
                </a:lnTo>
                <a:cubicBezTo>
                  <a:pt x="3927" y="2740"/>
                  <a:pt x="4147" y="3086"/>
                  <a:pt x="4418" y="3086"/>
                </a:cubicBezTo>
                <a:cubicBezTo>
                  <a:pt x="4689" y="3086"/>
                  <a:pt x="4909" y="2740"/>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0"/>
                  <a:pt x="21600" y="15429"/>
                </a:cubicBezTo>
                <a:lnTo>
                  <a:pt x="21600" y="1543"/>
                </a:lnTo>
                <a:cubicBezTo>
                  <a:pt x="21600" y="690"/>
                  <a:pt x="21160" y="0"/>
                  <a:pt x="20618" y="0"/>
                </a:cubicBezTo>
                <a:moveTo>
                  <a:pt x="9451" y="13856"/>
                </a:moveTo>
                <a:cubicBezTo>
                  <a:pt x="9385" y="13780"/>
                  <a:pt x="9310" y="13718"/>
                  <a:pt x="9228" y="13671"/>
                </a:cubicBezTo>
                <a:cubicBezTo>
                  <a:pt x="9175" y="13642"/>
                  <a:pt x="9137" y="13616"/>
                  <a:pt x="9097" y="13590"/>
                </a:cubicBezTo>
                <a:lnTo>
                  <a:pt x="9097" y="15560"/>
                </a:lnTo>
                <a:cubicBezTo>
                  <a:pt x="9250" y="15523"/>
                  <a:pt x="9363" y="15447"/>
                  <a:pt x="9473" y="15311"/>
                </a:cubicBezTo>
                <a:cubicBezTo>
                  <a:pt x="9604" y="15151"/>
                  <a:pt x="9668" y="14896"/>
                  <a:pt x="9668" y="14545"/>
                </a:cubicBezTo>
                <a:cubicBezTo>
                  <a:pt x="9668" y="14383"/>
                  <a:pt x="9649" y="14246"/>
                  <a:pt x="9609" y="14135"/>
                </a:cubicBezTo>
                <a:cubicBezTo>
                  <a:pt x="9570" y="14024"/>
                  <a:pt x="9517" y="13931"/>
                  <a:pt x="9451" y="13856"/>
                </a:cubicBezTo>
                <a:moveTo>
                  <a:pt x="13255" y="16971"/>
                </a:moveTo>
                <a:cubicBezTo>
                  <a:pt x="12983" y="16971"/>
                  <a:pt x="12764" y="17316"/>
                  <a:pt x="12764" y="17743"/>
                </a:cubicBezTo>
                <a:cubicBezTo>
                  <a:pt x="12764" y="18169"/>
                  <a:pt x="12983" y="18514"/>
                  <a:pt x="13255" y="18514"/>
                </a:cubicBezTo>
                <a:cubicBezTo>
                  <a:pt x="13525" y="18514"/>
                  <a:pt x="13745" y="18169"/>
                  <a:pt x="13745" y="17743"/>
                </a:cubicBezTo>
                <a:cubicBezTo>
                  <a:pt x="13745" y="17316"/>
                  <a:pt x="13525" y="16971"/>
                  <a:pt x="13255" y="16971"/>
                </a:cubicBezTo>
                <a:moveTo>
                  <a:pt x="16200" y="7714"/>
                </a:moveTo>
                <a:cubicBezTo>
                  <a:pt x="15928" y="7714"/>
                  <a:pt x="15709" y="7369"/>
                  <a:pt x="15709" y="6943"/>
                </a:cubicBezTo>
                <a:cubicBezTo>
                  <a:pt x="15709" y="6516"/>
                  <a:pt x="15928" y="6171"/>
                  <a:pt x="16200" y="6171"/>
                </a:cubicBezTo>
                <a:cubicBezTo>
                  <a:pt x="16471" y="6171"/>
                  <a:pt x="16691" y="6516"/>
                  <a:pt x="16691" y="6943"/>
                </a:cubicBezTo>
                <a:cubicBezTo>
                  <a:pt x="16691" y="7369"/>
                  <a:pt x="16471" y="7714"/>
                  <a:pt x="16200" y="7714"/>
                </a:cubicBezTo>
                <a:moveTo>
                  <a:pt x="16691" y="17113"/>
                </a:moveTo>
                <a:cubicBezTo>
                  <a:pt x="16537" y="17027"/>
                  <a:pt x="16373" y="16971"/>
                  <a:pt x="16200" y="16971"/>
                </a:cubicBezTo>
                <a:cubicBezTo>
                  <a:pt x="15386" y="16971"/>
                  <a:pt x="14727" y="18008"/>
                  <a:pt x="14727" y="19286"/>
                </a:cubicBezTo>
                <a:cubicBezTo>
                  <a:pt x="14727" y="19557"/>
                  <a:pt x="14762" y="19814"/>
                  <a:pt x="14817" y="20057"/>
                </a:cubicBezTo>
                <a:lnTo>
                  <a:pt x="2855" y="20057"/>
                </a:lnTo>
                <a:cubicBezTo>
                  <a:pt x="2910" y="19814"/>
                  <a:pt x="2945" y="19557"/>
                  <a:pt x="2945" y="19286"/>
                </a:cubicBezTo>
                <a:cubicBezTo>
                  <a:pt x="2945" y="18008"/>
                  <a:pt x="2286" y="16971"/>
                  <a:pt x="1473" y="16971"/>
                </a:cubicBezTo>
                <a:cubicBezTo>
                  <a:pt x="1299" y="16971"/>
                  <a:pt x="1136" y="17027"/>
                  <a:pt x="982" y="17113"/>
                </a:cubicBezTo>
                <a:lnTo>
                  <a:pt x="982" y="9115"/>
                </a:lnTo>
                <a:cubicBezTo>
                  <a:pt x="1136" y="9202"/>
                  <a:pt x="1299" y="9257"/>
                  <a:pt x="1473" y="9257"/>
                </a:cubicBezTo>
                <a:cubicBezTo>
                  <a:pt x="2286" y="9257"/>
                  <a:pt x="2945" y="8221"/>
                  <a:pt x="2945" y="6943"/>
                </a:cubicBezTo>
                <a:cubicBezTo>
                  <a:pt x="2945" y="6671"/>
                  <a:pt x="2910" y="6414"/>
                  <a:pt x="2855" y="6171"/>
                </a:cubicBezTo>
                <a:lnTo>
                  <a:pt x="14817" y="6171"/>
                </a:lnTo>
                <a:cubicBezTo>
                  <a:pt x="14762" y="6414"/>
                  <a:pt x="14727" y="6671"/>
                  <a:pt x="14727" y="6943"/>
                </a:cubicBezTo>
                <a:cubicBezTo>
                  <a:pt x="14727" y="8221"/>
                  <a:pt x="15386" y="9257"/>
                  <a:pt x="16200" y="9257"/>
                </a:cubicBezTo>
                <a:cubicBezTo>
                  <a:pt x="16373" y="9257"/>
                  <a:pt x="16537" y="9202"/>
                  <a:pt x="16691" y="9115"/>
                </a:cubicBezTo>
                <a:cubicBezTo>
                  <a:pt x="16691" y="9115"/>
                  <a:pt x="16691" y="17113"/>
                  <a:pt x="16691" y="17113"/>
                </a:cubicBezTo>
                <a:close/>
                <a:moveTo>
                  <a:pt x="16200" y="20057"/>
                </a:moveTo>
                <a:cubicBezTo>
                  <a:pt x="15928" y="20057"/>
                  <a:pt x="15709" y="19712"/>
                  <a:pt x="15709" y="19286"/>
                </a:cubicBezTo>
                <a:cubicBezTo>
                  <a:pt x="15709" y="18859"/>
                  <a:pt x="15928" y="18514"/>
                  <a:pt x="16200" y="18514"/>
                </a:cubicBezTo>
                <a:cubicBezTo>
                  <a:pt x="16471" y="18514"/>
                  <a:pt x="16691" y="18859"/>
                  <a:pt x="16691" y="19286"/>
                </a:cubicBezTo>
                <a:cubicBezTo>
                  <a:pt x="16691" y="19712"/>
                  <a:pt x="16471" y="20057"/>
                  <a:pt x="16200" y="20057"/>
                </a:cubicBezTo>
                <a:moveTo>
                  <a:pt x="1473" y="20057"/>
                </a:moveTo>
                <a:cubicBezTo>
                  <a:pt x="1201" y="20057"/>
                  <a:pt x="982" y="19712"/>
                  <a:pt x="982" y="19286"/>
                </a:cubicBezTo>
                <a:cubicBezTo>
                  <a:pt x="982" y="18859"/>
                  <a:pt x="1201" y="18514"/>
                  <a:pt x="1473" y="18514"/>
                </a:cubicBezTo>
                <a:cubicBezTo>
                  <a:pt x="1744" y="18514"/>
                  <a:pt x="1964" y="18859"/>
                  <a:pt x="1964" y="19286"/>
                </a:cubicBezTo>
                <a:cubicBezTo>
                  <a:pt x="1964" y="19712"/>
                  <a:pt x="1744" y="20057"/>
                  <a:pt x="1473" y="20057"/>
                </a:cubicBezTo>
                <a:moveTo>
                  <a:pt x="1473" y="6171"/>
                </a:moveTo>
                <a:cubicBezTo>
                  <a:pt x="1744" y="6171"/>
                  <a:pt x="1964" y="6516"/>
                  <a:pt x="1964" y="6943"/>
                </a:cubicBezTo>
                <a:cubicBezTo>
                  <a:pt x="1964" y="7369"/>
                  <a:pt x="1744" y="7714"/>
                  <a:pt x="1473" y="7714"/>
                </a:cubicBezTo>
                <a:cubicBezTo>
                  <a:pt x="1201" y="7714"/>
                  <a:pt x="982" y="7369"/>
                  <a:pt x="982" y="6943"/>
                </a:cubicBezTo>
                <a:cubicBezTo>
                  <a:pt x="982" y="6516"/>
                  <a:pt x="1201" y="6171"/>
                  <a:pt x="1473" y="6171"/>
                </a:cubicBezTo>
                <a:moveTo>
                  <a:pt x="16691" y="4629"/>
                </a:moveTo>
                <a:lnTo>
                  <a:pt x="982" y="4629"/>
                </a:lnTo>
                <a:cubicBezTo>
                  <a:pt x="439" y="4629"/>
                  <a:pt x="0" y="5319"/>
                  <a:pt x="0" y="6171"/>
                </a:cubicBezTo>
                <a:lnTo>
                  <a:pt x="0" y="20057"/>
                </a:lnTo>
                <a:cubicBezTo>
                  <a:pt x="0" y="20909"/>
                  <a:pt x="439" y="21600"/>
                  <a:pt x="982" y="21600"/>
                </a:cubicBezTo>
                <a:lnTo>
                  <a:pt x="16691" y="21600"/>
                </a:lnTo>
                <a:cubicBezTo>
                  <a:pt x="17233" y="21600"/>
                  <a:pt x="17673" y="20909"/>
                  <a:pt x="17673" y="20057"/>
                </a:cubicBezTo>
                <a:lnTo>
                  <a:pt x="17673" y="6171"/>
                </a:lnTo>
                <a:cubicBezTo>
                  <a:pt x="17673" y="5319"/>
                  <a:pt x="17233" y="4629"/>
                  <a:pt x="16691" y="4629"/>
                </a:cubicBezTo>
                <a:moveTo>
                  <a:pt x="8092" y="11478"/>
                </a:moveTo>
                <a:cubicBezTo>
                  <a:pt x="8092" y="11618"/>
                  <a:pt x="8111" y="11738"/>
                  <a:pt x="8149" y="11836"/>
                </a:cubicBezTo>
                <a:cubicBezTo>
                  <a:pt x="8186" y="11936"/>
                  <a:pt x="8234" y="12020"/>
                  <a:pt x="8293" y="12090"/>
                </a:cubicBezTo>
                <a:cubicBezTo>
                  <a:pt x="8351" y="12160"/>
                  <a:pt x="8419" y="12217"/>
                  <a:pt x="8496" y="12260"/>
                </a:cubicBezTo>
                <a:cubicBezTo>
                  <a:pt x="8542" y="12286"/>
                  <a:pt x="8573" y="12310"/>
                  <a:pt x="8606" y="12330"/>
                </a:cubicBezTo>
                <a:lnTo>
                  <a:pt x="8606" y="10637"/>
                </a:lnTo>
                <a:cubicBezTo>
                  <a:pt x="8457" y="10653"/>
                  <a:pt x="8353" y="10708"/>
                  <a:pt x="8258" y="10818"/>
                </a:cubicBezTo>
                <a:cubicBezTo>
                  <a:pt x="8147" y="10949"/>
                  <a:pt x="8092" y="11170"/>
                  <a:pt x="8092" y="11478"/>
                </a:cubicBezTo>
                <a:moveTo>
                  <a:pt x="4418" y="7714"/>
                </a:moveTo>
                <a:cubicBezTo>
                  <a:pt x="4147" y="7714"/>
                  <a:pt x="3927" y="8060"/>
                  <a:pt x="3927" y="8486"/>
                </a:cubicBezTo>
                <a:cubicBezTo>
                  <a:pt x="3927" y="8912"/>
                  <a:pt x="4147" y="9257"/>
                  <a:pt x="4418" y="9257"/>
                </a:cubicBezTo>
                <a:cubicBezTo>
                  <a:pt x="4689" y="9257"/>
                  <a:pt x="4909" y="8912"/>
                  <a:pt x="4909" y="8486"/>
                </a:cubicBezTo>
                <a:cubicBezTo>
                  <a:pt x="4909" y="8060"/>
                  <a:pt x="4689" y="7714"/>
                  <a:pt x="4418" y="771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71" name="形状"/>
          <p:cNvSpPr/>
          <p:nvPr/>
        </p:nvSpPr>
        <p:spPr>
          <a:xfrm>
            <a:off x="1415707" y="2023286"/>
            <a:ext cx="279328" cy="152371"/>
          </a:xfrm>
          <a:custGeom>
            <a:avLst/>
            <a:gdLst/>
            <a:ahLst/>
            <a:cxnLst>
              <a:cxn ang="0">
                <a:pos x="wd2" y="hd2"/>
              </a:cxn>
              <a:cxn ang="5400000">
                <a:pos x="wd2" y="hd2"/>
              </a:cxn>
              <a:cxn ang="10800000">
                <a:pos x="wd2" y="hd2"/>
              </a:cxn>
              <a:cxn ang="16200000">
                <a:pos x="wd2" y="hd2"/>
              </a:cxn>
            </a:cxnLst>
            <a:rect l="0" t="0" r="r" b="b"/>
            <a:pathLst>
              <a:path w="21600" h="21600" extrusionOk="0">
                <a:moveTo>
                  <a:pt x="11858" y="9506"/>
                </a:moveTo>
                <a:lnTo>
                  <a:pt x="11671" y="10299"/>
                </a:lnTo>
                <a:lnTo>
                  <a:pt x="9907" y="10299"/>
                </a:lnTo>
                <a:cubicBezTo>
                  <a:pt x="9902" y="10340"/>
                  <a:pt x="9900" y="10398"/>
                  <a:pt x="9900" y="10472"/>
                </a:cubicBezTo>
                <a:lnTo>
                  <a:pt x="9900" y="10757"/>
                </a:lnTo>
                <a:cubicBezTo>
                  <a:pt x="9900" y="10972"/>
                  <a:pt x="9902" y="11100"/>
                  <a:pt x="9907" y="11141"/>
                </a:cubicBezTo>
                <a:lnTo>
                  <a:pt x="11570" y="11141"/>
                </a:lnTo>
                <a:lnTo>
                  <a:pt x="11390" y="11921"/>
                </a:lnTo>
                <a:lnTo>
                  <a:pt x="9943" y="11921"/>
                </a:lnTo>
                <a:cubicBezTo>
                  <a:pt x="10001" y="12589"/>
                  <a:pt x="10123" y="13114"/>
                  <a:pt x="10311" y="13494"/>
                </a:cubicBezTo>
                <a:cubicBezTo>
                  <a:pt x="10527" y="13964"/>
                  <a:pt x="10819" y="14199"/>
                  <a:pt x="11189" y="14199"/>
                </a:cubicBezTo>
                <a:cubicBezTo>
                  <a:pt x="11429" y="14199"/>
                  <a:pt x="11628" y="14134"/>
                  <a:pt x="11786" y="14001"/>
                </a:cubicBezTo>
                <a:cubicBezTo>
                  <a:pt x="11930" y="13878"/>
                  <a:pt x="12093" y="13671"/>
                  <a:pt x="12276" y="13382"/>
                </a:cubicBezTo>
                <a:lnTo>
                  <a:pt x="12276" y="14756"/>
                </a:lnTo>
                <a:cubicBezTo>
                  <a:pt x="11949" y="15119"/>
                  <a:pt x="11587" y="15301"/>
                  <a:pt x="11189" y="15301"/>
                </a:cubicBezTo>
                <a:cubicBezTo>
                  <a:pt x="10546" y="15301"/>
                  <a:pt x="10044" y="14963"/>
                  <a:pt x="9683" y="14287"/>
                </a:cubicBezTo>
                <a:cubicBezTo>
                  <a:pt x="9372" y="13700"/>
                  <a:pt x="9177" y="12912"/>
                  <a:pt x="9100" y="11921"/>
                </a:cubicBezTo>
                <a:lnTo>
                  <a:pt x="8546" y="11921"/>
                </a:lnTo>
                <a:lnTo>
                  <a:pt x="8740" y="11141"/>
                </a:lnTo>
                <a:lnTo>
                  <a:pt x="9065" y="11141"/>
                </a:lnTo>
                <a:cubicBezTo>
                  <a:pt x="9060" y="11083"/>
                  <a:pt x="9056" y="11022"/>
                  <a:pt x="9054" y="10955"/>
                </a:cubicBezTo>
                <a:cubicBezTo>
                  <a:pt x="9051" y="10889"/>
                  <a:pt x="9050" y="10819"/>
                  <a:pt x="9050" y="10744"/>
                </a:cubicBezTo>
                <a:cubicBezTo>
                  <a:pt x="9050" y="10687"/>
                  <a:pt x="9051" y="10620"/>
                  <a:pt x="9054" y="10547"/>
                </a:cubicBezTo>
                <a:cubicBezTo>
                  <a:pt x="9056" y="10472"/>
                  <a:pt x="9060" y="10389"/>
                  <a:pt x="9065" y="10299"/>
                </a:cubicBezTo>
                <a:lnTo>
                  <a:pt x="8546" y="10299"/>
                </a:lnTo>
                <a:lnTo>
                  <a:pt x="8734" y="9506"/>
                </a:lnTo>
                <a:lnTo>
                  <a:pt x="9115" y="9506"/>
                </a:lnTo>
                <a:cubicBezTo>
                  <a:pt x="9235" y="8557"/>
                  <a:pt x="9453" y="7806"/>
                  <a:pt x="9770" y="7253"/>
                </a:cubicBezTo>
                <a:cubicBezTo>
                  <a:pt x="10140" y="6617"/>
                  <a:pt x="10612" y="6299"/>
                  <a:pt x="11189" y="6299"/>
                </a:cubicBezTo>
                <a:cubicBezTo>
                  <a:pt x="11606" y="6299"/>
                  <a:pt x="12034" y="6555"/>
                  <a:pt x="12470" y="7066"/>
                </a:cubicBezTo>
                <a:lnTo>
                  <a:pt x="12139" y="8193"/>
                </a:lnTo>
                <a:cubicBezTo>
                  <a:pt x="11832" y="7666"/>
                  <a:pt x="11496" y="7401"/>
                  <a:pt x="11131" y="7401"/>
                </a:cubicBezTo>
                <a:cubicBezTo>
                  <a:pt x="10809" y="7401"/>
                  <a:pt x="10541" y="7620"/>
                  <a:pt x="10325" y="8058"/>
                </a:cubicBezTo>
                <a:cubicBezTo>
                  <a:pt x="10142" y="8445"/>
                  <a:pt x="10020" y="8929"/>
                  <a:pt x="9957" y="9506"/>
                </a:cubicBezTo>
                <a:cubicBezTo>
                  <a:pt x="9957" y="9506"/>
                  <a:pt x="11858" y="9506"/>
                  <a:pt x="11858" y="9506"/>
                </a:cubicBezTo>
                <a:close/>
                <a:moveTo>
                  <a:pt x="10800" y="3601"/>
                </a:moveTo>
                <a:cubicBezTo>
                  <a:pt x="8631" y="3601"/>
                  <a:pt x="6873" y="6824"/>
                  <a:pt x="6873" y="10799"/>
                </a:cubicBezTo>
                <a:cubicBezTo>
                  <a:pt x="6873" y="14777"/>
                  <a:pt x="8631" y="18000"/>
                  <a:pt x="10800" y="18000"/>
                </a:cubicBezTo>
                <a:cubicBezTo>
                  <a:pt x="12969" y="18000"/>
                  <a:pt x="14727" y="14777"/>
                  <a:pt x="14727" y="10799"/>
                </a:cubicBezTo>
                <a:cubicBezTo>
                  <a:pt x="14727" y="6824"/>
                  <a:pt x="12969" y="3601"/>
                  <a:pt x="10800" y="3601"/>
                </a:cubicBezTo>
                <a:moveTo>
                  <a:pt x="5400" y="3601"/>
                </a:moveTo>
                <a:lnTo>
                  <a:pt x="4418" y="3601"/>
                </a:lnTo>
                <a:cubicBezTo>
                  <a:pt x="4147" y="3601"/>
                  <a:pt x="3927" y="4003"/>
                  <a:pt x="3927" y="4501"/>
                </a:cubicBezTo>
                <a:cubicBezTo>
                  <a:pt x="3927" y="4998"/>
                  <a:pt x="4147" y="5401"/>
                  <a:pt x="4418" y="5401"/>
                </a:cubicBezTo>
                <a:lnTo>
                  <a:pt x="5400" y="5401"/>
                </a:lnTo>
                <a:cubicBezTo>
                  <a:pt x="5671" y="5401"/>
                  <a:pt x="5891" y="4998"/>
                  <a:pt x="5891" y="4501"/>
                </a:cubicBezTo>
                <a:cubicBezTo>
                  <a:pt x="5891" y="4003"/>
                  <a:pt x="5671" y="3601"/>
                  <a:pt x="5400" y="3601"/>
                </a:cubicBezTo>
                <a:moveTo>
                  <a:pt x="17182" y="16199"/>
                </a:moveTo>
                <a:lnTo>
                  <a:pt x="16200" y="16199"/>
                </a:lnTo>
                <a:cubicBezTo>
                  <a:pt x="15929" y="16199"/>
                  <a:pt x="15709" y="16603"/>
                  <a:pt x="15709" y="17100"/>
                </a:cubicBezTo>
                <a:cubicBezTo>
                  <a:pt x="15709" y="17597"/>
                  <a:pt x="15929" y="18000"/>
                  <a:pt x="16200" y="18000"/>
                </a:cubicBezTo>
                <a:lnTo>
                  <a:pt x="17182" y="18000"/>
                </a:lnTo>
                <a:cubicBezTo>
                  <a:pt x="17453" y="18000"/>
                  <a:pt x="17673" y="17597"/>
                  <a:pt x="17673" y="17100"/>
                </a:cubicBezTo>
                <a:cubicBezTo>
                  <a:pt x="17673" y="16603"/>
                  <a:pt x="17453" y="16199"/>
                  <a:pt x="17182" y="16199"/>
                </a:cubicBezTo>
                <a:moveTo>
                  <a:pt x="20127" y="3601"/>
                </a:moveTo>
                <a:cubicBezTo>
                  <a:pt x="19856" y="3601"/>
                  <a:pt x="19636" y="3198"/>
                  <a:pt x="19636" y="2701"/>
                </a:cubicBezTo>
                <a:cubicBezTo>
                  <a:pt x="19636" y="2203"/>
                  <a:pt x="19856" y="1800"/>
                  <a:pt x="20127" y="1800"/>
                </a:cubicBezTo>
                <a:cubicBezTo>
                  <a:pt x="20398" y="1800"/>
                  <a:pt x="20618" y="2203"/>
                  <a:pt x="20618" y="2701"/>
                </a:cubicBezTo>
                <a:cubicBezTo>
                  <a:pt x="20618" y="3198"/>
                  <a:pt x="20398" y="3601"/>
                  <a:pt x="20127" y="3601"/>
                </a:cubicBezTo>
                <a:moveTo>
                  <a:pt x="20618" y="16365"/>
                </a:moveTo>
                <a:cubicBezTo>
                  <a:pt x="20464" y="16264"/>
                  <a:pt x="20300" y="16199"/>
                  <a:pt x="20127" y="16199"/>
                </a:cubicBezTo>
                <a:cubicBezTo>
                  <a:pt x="19314" y="16199"/>
                  <a:pt x="18655" y="17409"/>
                  <a:pt x="18655" y="18900"/>
                </a:cubicBezTo>
                <a:cubicBezTo>
                  <a:pt x="18655" y="19217"/>
                  <a:pt x="18689" y="19517"/>
                  <a:pt x="18744" y="19800"/>
                </a:cubicBezTo>
                <a:lnTo>
                  <a:pt x="2855" y="19800"/>
                </a:lnTo>
                <a:cubicBezTo>
                  <a:pt x="2910" y="19517"/>
                  <a:pt x="2945" y="19217"/>
                  <a:pt x="2945" y="18900"/>
                </a:cubicBezTo>
                <a:cubicBezTo>
                  <a:pt x="2945" y="17409"/>
                  <a:pt x="2286" y="16199"/>
                  <a:pt x="1473" y="16199"/>
                </a:cubicBezTo>
                <a:cubicBezTo>
                  <a:pt x="1299" y="16199"/>
                  <a:pt x="1136" y="16264"/>
                  <a:pt x="982" y="16365"/>
                </a:cubicBezTo>
                <a:lnTo>
                  <a:pt x="982" y="5235"/>
                </a:lnTo>
                <a:cubicBezTo>
                  <a:pt x="1136" y="5336"/>
                  <a:pt x="1299" y="5401"/>
                  <a:pt x="1473" y="5401"/>
                </a:cubicBezTo>
                <a:cubicBezTo>
                  <a:pt x="2286" y="5401"/>
                  <a:pt x="2945" y="4192"/>
                  <a:pt x="2945" y="2701"/>
                </a:cubicBezTo>
                <a:cubicBezTo>
                  <a:pt x="2945" y="2383"/>
                  <a:pt x="2910" y="2083"/>
                  <a:pt x="2855" y="1800"/>
                </a:cubicBezTo>
                <a:lnTo>
                  <a:pt x="18744" y="1800"/>
                </a:lnTo>
                <a:cubicBezTo>
                  <a:pt x="18689" y="2083"/>
                  <a:pt x="18655" y="2383"/>
                  <a:pt x="18655" y="2701"/>
                </a:cubicBezTo>
                <a:cubicBezTo>
                  <a:pt x="18655" y="4192"/>
                  <a:pt x="19314" y="5401"/>
                  <a:pt x="20127" y="5401"/>
                </a:cubicBezTo>
                <a:cubicBezTo>
                  <a:pt x="20300" y="5401"/>
                  <a:pt x="20464" y="5336"/>
                  <a:pt x="20618" y="5235"/>
                </a:cubicBezTo>
                <a:cubicBezTo>
                  <a:pt x="20618" y="5235"/>
                  <a:pt x="20618" y="16365"/>
                  <a:pt x="20618" y="16365"/>
                </a:cubicBezTo>
                <a:close/>
                <a:moveTo>
                  <a:pt x="20127" y="19800"/>
                </a:moveTo>
                <a:cubicBezTo>
                  <a:pt x="19856" y="19800"/>
                  <a:pt x="19636" y="19397"/>
                  <a:pt x="19636" y="18900"/>
                </a:cubicBezTo>
                <a:cubicBezTo>
                  <a:pt x="19636" y="18402"/>
                  <a:pt x="19856" y="18000"/>
                  <a:pt x="20127" y="18000"/>
                </a:cubicBezTo>
                <a:cubicBezTo>
                  <a:pt x="20398" y="18000"/>
                  <a:pt x="20618" y="18402"/>
                  <a:pt x="20618" y="18900"/>
                </a:cubicBezTo>
                <a:cubicBezTo>
                  <a:pt x="20618" y="19397"/>
                  <a:pt x="20398" y="19800"/>
                  <a:pt x="20127" y="19800"/>
                </a:cubicBezTo>
                <a:moveTo>
                  <a:pt x="1473" y="19800"/>
                </a:moveTo>
                <a:cubicBezTo>
                  <a:pt x="1202" y="19800"/>
                  <a:pt x="982" y="19397"/>
                  <a:pt x="982" y="18900"/>
                </a:cubicBezTo>
                <a:cubicBezTo>
                  <a:pt x="982" y="18402"/>
                  <a:pt x="1202" y="18000"/>
                  <a:pt x="1473" y="18000"/>
                </a:cubicBezTo>
                <a:cubicBezTo>
                  <a:pt x="1744" y="18000"/>
                  <a:pt x="1964" y="18402"/>
                  <a:pt x="1964" y="18900"/>
                </a:cubicBezTo>
                <a:cubicBezTo>
                  <a:pt x="1964" y="19397"/>
                  <a:pt x="1744" y="19800"/>
                  <a:pt x="1473" y="19800"/>
                </a:cubicBezTo>
                <a:moveTo>
                  <a:pt x="1473" y="1800"/>
                </a:moveTo>
                <a:cubicBezTo>
                  <a:pt x="1744" y="1800"/>
                  <a:pt x="1964" y="2203"/>
                  <a:pt x="1964" y="2701"/>
                </a:cubicBezTo>
                <a:cubicBezTo>
                  <a:pt x="1964" y="3198"/>
                  <a:pt x="1744" y="3601"/>
                  <a:pt x="1473" y="3601"/>
                </a:cubicBezTo>
                <a:cubicBezTo>
                  <a:pt x="1202" y="3601"/>
                  <a:pt x="982" y="3198"/>
                  <a:pt x="982" y="2701"/>
                </a:cubicBezTo>
                <a:cubicBezTo>
                  <a:pt x="982" y="2203"/>
                  <a:pt x="1202" y="1800"/>
                  <a:pt x="1473" y="1800"/>
                </a:cubicBezTo>
                <a:moveTo>
                  <a:pt x="20618" y="0"/>
                </a:moveTo>
                <a:lnTo>
                  <a:pt x="982" y="0"/>
                </a:lnTo>
                <a:cubicBezTo>
                  <a:pt x="439" y="0"/>
                  <a:pt x="0" y="806"/>
                  <a:pt x="0" y="1800"/>
                </a:cubicBezTo>
                <a:lnTo>
                  <a:pt x="0" y="19800"/>
                </a:lnTo>
                <a:cubicBezTo>
                  <a:pt x="0" y="20793"/>
                  <a:pt x="439" y="21600"/>
                  <a:pt x="982" y="21600"/>
                </a:cubicBezTo>
                <a:lnTo>
                  <a:pt x="20618" y="21600"/>
                </a:lnTo>
                <a:cubicBezTo>
                  <a:pt x="21160" y="21600"/>
                  <a:pt x="21600" y="20793"/>
                  <a:pt x="21600" y="19800"/>
                </a:cubicBezTo>
                <a:lnTo>
                  <a:pt x="21600" y="1800"/>
                </a:lnTo>
                <a:cubicBezTo>
                  <a:pt x="21600" y="806"/>
                  <a:pt x="21160" y="0"/>
                  <a:pt x="20618"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72" name="形状"/>
          <p:cNvSpPr/>
          <p:nvPr/>
        </p:nvSpPr>
        <p:spPr>
          <a:xfrm>
            <a:off x="1948968" y="199789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moveTo>
                  <a:pt x="11858" y="12529"/>
                </a:moveTo>
                <a:lnTo>
                  <a:pt x="11671" y="13124"/>
                </a:lnTo>
                <a:lnTo>
                  <a:pt x="9908" y="13124"/>
                </a:lnTo>
                <a:cubicBezTo>
                  <a:pt x="9902" y="13155"/>
                  <a:pt x="9900" y="13198"/>
                  <a:pt x="9900" y="13254"/>
                </a:cubicBezTo>
                <a:lnTo>
                  <a:pt x="9900" y="13468"/>
                </a:lnTo>
                <a:cubicBezTo>
                  <a:pt x="9900" y="13629"/>
                  <a:pt x="9902" y="13725"/>
                  <a:pt x="9908" y="13756"/>
                </a:cubicBezTo>
                <a:lnTo>
                  <a:pt x="11570" y="13756"/>
                </a:lnTo>
                <a:lnTo>
                  <a:pt x="11391" y="14340"/>
                </a:lnTo>
                <a:lnTo>
                  <a:pt x="9943" y="14340"/>
                </a:lnTo>
                <a:cubicBezTo>
                  <a:pt x="10001" y="14842"/>
                  <a:pt x="10124" y="15236"/>
                  <a:pt x="10311" y="15520"/>
                </a:cubicBezTo>
                <a:cubicBezTo>
                  <a:pt x="10527" y="15873"/>
                  <a:pt x="10819" y="16050"/>
                  <a:pt x="11189" y="16050"/>
                </a:cubicBezTo>
                <a:cubicBezTo>
                  <a:pt x="11429" y="16050"/>
                  <a:pt x="11628" y="16000"/>
                  <a:pt x="11787" y="15901"/>
                </a:cubicBezTo>
                <a:cubicBezTo>
                  <a:pt x="11930" y="15808"/>
                  <a:pt x="12093" y="15654"/>
                  <a:pt x="12276" y="15437"/>
                </a:cubicBezTo>
                <a:lnTo>
                  <a:pt x="12276" y="16468"/>
                </a:lnTo>
                <a:cubicBezTo>
                  <a:pt x="11950" y="16741"/>
                  <a:pt x="11587" y="16876"/>
                  <a:pt x="11189" y="16876"/>
                </a:cubicBezTo>
                <a:cubicBezTo>
                  <a:pt x="10546" y="16876"/>
                  <a:pt x="10044" y="16623"/>
                  <a:pt x="9684" y="16114"/>
                </a:cubicBezTo>
                <a:cubicBezTo>
                  <a:pt x="9372" y="15676"/>
                  <a:pt x="9177" y="15084"/>
                  <a:pt x="9101" y="14340"/>
                </a:cubicBezTo>
                <a:lnTo>
                  <a:pt x="8547" y="14340"/>
                </a:lnTo>
                <a:lnTo>
                  <a:pt x="8741" y="13756"/>
                </a:lnTo>
                <a:lnTo>
                  <a:pt x="9065" y="13756"/>
                </a:lnTo>
                <a:cubicBezTo>
                  <a:pt x="9060" y="13712"/>
                  <a:pt x="9056" y="13666"/>
                  <a:pt x="9054" y="13617"/>
                </a:cubicBezTo>
                <a:cubicBezTo>
                  <a:pt x="9051" y="13567"/>
                  <a:pt x="9050" y="13515"/>
                  <a:pt x="9050" y="13458"/>
                </a:cubicBezTo>
                <a:cubicBezTo>
                  <a:pt x="9050" y="13416"/>
                  <a:pt x="9051" y="13366"/>
                  <a:pt x="9054" y="13310"/>
                </a:cubicBezTo>
                <a:cubicBezTo>
                  <a:pt x="9056" y="13254"/>
                  <a:pt x="9060" y="13192"/>
                  <a:pt x="9065" y="13124"/>
                </a:cubicBezTo>
                <a:lnTo>
                  <a:pt x="8547" y="13124"/>
                </a:lnTo>
                <a:lnTo>
                  <a:pt x="8734" y="12529"/>
                </a:lnTo>
                <a:lnTo>
                  <a:pt x="9115" y="12529"/>
                </a:lnTo>
                <a:cubicBezTo>
                  <a:pt x="9235" y="11818"/>
                  <a:pt x="9453" y="11254"/>
                  <a:pt x="9770" y="10840"/>
                </a:cubicBezTo>
                <a:cubicBezTo>
                  <a:pt x="10140" y="10363"/>
                  <a:pt x="10613" y="10124"/>
                  <a:pt x="11189" y="10124"/>
                </a:cubicBezTo>
                <a:cubicBezTo>
                  <a:pt x="11607" y="10124"/>
                  <a:pt x="12034" y="10316"/>
                  <a:pt x="12470" y="10700"/>
                </a:cubicBezTo>
                <a:lnTo>
                  <a:pt x="12139" y="11545"/>
                </a:lnTo>
                <a:cubicBezTo>
                  <a:pt x="11832" y="11150"/>
                  <a:pt x="11496" y="10951"/>
                  <a:pt x="11131" y="10951"/>
                </a:cubicBezTo>
                <a:cubicBezTo>
                  <a:pt x="10809" y="10951"/>
                  <a:pt x="10541" y="11115"/>
                  <a:pt x="10325" y="11443"/>
                </a:cubicBezTo>
                <a:cubicBezTo>
                  <a:pt x="10143" y="11734"/>
                  <a:pt x="10020" y="12097"/>
                  <a:pt x="9958" y="12529"/>
                </a:cubicBezTo>
                <a:cubicBezTo>
                  <a:pt x="9958" y="12529"/>
                  <a:pt x="11858" y="12529"/>
                  <a:pt x="11858" y="12529"/>
                </a:cubicBezTo>
                <a:close/>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20127" y="8100"/>
                </a:moveTo>
                <a:cubicBezTo>
                  <a:pt x="19856" y="8100"/>
                  <a:pt x="19636" y="7798"/>
                  <a:pt x="19636" y="7425"/>
                </a:cubicBezTo>
                <a:cubicBezTo>
                  <a:pt x="19636" y="7052"/>
                  <a:pt x="19856" y="6750"/>
                  <a:pt x="20127" y="6750"/>
                </a:cubicBezTo>
                <a:cubicBezTo>
                  <a:pt x="20398" y="6750"/>
                  <a:pt x="20618" y="7052"/>
                  <a:pt x="20618" y="7425"/>
                </a:cubicBezTo>
                <a:cubicBezTo>
                  <a:pt x="20618" y="7798"/>
                  <a:pt x="20398" y="8100"/>
                  <a:pt x="20127" y="8100"/>
                </a:cubicBezTo>
                <a:moveTo>
                  <a:pt x="20618" y="17674"/>
                </a:moveTo>
                <a:cubicBezTo>
                  <a:pt x="20464" y="17599"/>
                  <a:pt x="20300" y="17550"/>
                  <a:pt x="20127" y="17550"/>
                </a:cubicBezTo>
                <a:cubicBezTo>
                  <a:pt x="19314" y="17550"/>
                  <a:pt x="18655" y="18457"/>
                  <a:pt x="18655" y="19575"/>
                </a:cubicBezTo>
                <a:cubicBezTo>
                  <a:pt x="18655" y="19813"/>
                  <a:pt x="18690" y="20039"/>
                  <a:pt x="18745" y="20250"/>
                </a:cubicBezTo>
                <a:lnTo>
                  <a:pt x="2855" y="20250"/>
                </a:lnTo>
                <a:cubicBezTo>
                  <a:pt x="2910" y="20039"/>
                  <a:pt x="2945" y="19813"/>
                  <a:pt x="2945" y="19575"/>
                </a:cubicBezTo>
                <a:cubicBezTo>
                  <a:pt x="2945" y="18457"/>
                  <a:pt x="2286" y="17550"/>
                  <a:pt x="1473" y="17550"/>
                </a:cubicBezTo>
                <a:cubicBezTo>
                  <a:pt x="1299" y="17550"/>
                  <a:pt x="1136" y="17599"/>
                  <a:pt x="982" y="17674"/>
                </a:cubicBezTo>
                <a:lnTo>
                  <a:pt x="982" y="9326"/>
                </a:lnTo>
                <a:cubicBezTo>
                  <a:pt x="1136" y="9402"/>
                  <a:pt x="1299"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8" y="18900"/>
                  <a:pt x="20618" y="19203"/>
                  <a:pt x="20618" y="19575"/>
                </a:cubicBezTo>
                <a:cubicBezTo>
                  <a:pt x="20618" y="19948"/>
                  <a:pt x="20398" y="20250"/>
                  <a:pt x="20127" y="20250"/>
                </a:cubicBezTo>
                <a:moveTo>
                  <a:pt x="1473" y="20250"/>
                </a:moveTo>
                <a:cubicBezTo>
                  <a:pt x="1202" y="20250"/>
                  <a:pt x="982" y="19948"/>
                  <a:pt x="982" y="19575"/>
                </a:cubicBezTo>
                <a:cubicBezTo>
                  <a:pt x="982" y="19203"/>
                  <a:pt x="1202"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2" y="8100"/>
                  <a:pt x="982" y="7798"/>
                  <a:pt x="982" y="7425"/>
                </a:cubicBezTo>
                <a:cubicBezTo>
                  <a:pt x="982" y="7052"/>
                  <a:pt x="1202"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2455" y="4050"/>
                </a:moveTo>
                <a:lnTo>
                  <a:pt x="19145" y="4050"/>
                </a:lnTo>
                <a:cubicBezTo>
                  <a:pt x="19416" y="4050"/>
                  <a:pt x="19636" y="3748"/>
                  <a:pt x="19636" y="3375"/>
                </a:cubicBezTo>
                <a:cubicBezTo>
                  <a:pt x="19636" y="3002"/>
                  <a:pt x="19416" y="2700"/>
                  <a:pt x="19145" y="2700"/>
                </a:cubicBezTo>
                <a:lnTo>
                  <a:pt x="2455" y="2700"/>
                </a:lnTo>
                <a:cubicBezTo>
                  <a:pt x="2184" y="2700"/>
                  <a:pt x="1964" y="3002"/>
                  <a:pt x="1964" y="3375"/>
                </a:cubicBezTo>
                <a:cubicBezTo>
                  <a:pt x="1964" y="3748"/>
                  <a:pt x="2184" y="4050"/>
                  <a:pt x="2455" y="405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73" name="形状"/>
          <p:cNvSpPr/>
          <p:nvPr/>
        </p:nvSpPr>
        <p:spPr>
          <a:xfrm>
            <a:off x="2482229" y="2010590"/>
            <a:ext cx="279328" cy="177755"/>
          </a:xfrm>
          <a:custGeom>
            <a:avLst/>
            <a:gdLst/>
            <a:ahLst/>
            <a:cxnLst>
              <a:cxn ang="0">
                <a:pos x="wd2" y="hd2"/>
              </a:cxn>
              <a:cxn ang="5400000">
                <a:pos x="wd2" y="hd2"/>
              </a:cxn>
              <a:cxn ang="10800000">
                <a:pos x="wd2" y="hd2"/>
              </a:cxn>
              <a:cxn ang="16200000">
                <a:pos x="wd2" y="hd2"/>
              </a:cxn>
            </a:cxnLst>
            <a:rect l="0" t="0" r="r" b="b"/>
            <a:pathLst>
              <a:path w="21600" h="21600" extrusionOk="0">
                <a:moveTo>
                  <a:pt x="9634" y="12227"/>
                </a:moveTo>
                <a:lnTo>
                  <a:pt x="9494" y="12771"/>
                </a:lnTo>
                <a:lnTo>
                  <a:pt x="8171" y="12771"/>
                </a:lnTo>
                <a:cubicBezTo>
                  <a:pt x="8167" y="12799"/>
                  <a:pt x="8165" y="12839"/>
                  <a:pt x="8165" y="12890"/>
                </a:cubicBezTo>
                <a:lnTo>
                  <a:pt x="8165" y="13085"/>
                </a:lnTo>
                <a:cubicBezTo>
                  <a:pt x="8165" y="13232"/>
                  <a:pt x="8167" y="13320"/>
                  <a:pt x="8171" y="13348"/>
                </a:cubicBezTo>
                <a:lnTo>
                  <a:pt x="9418" y="13348"/>
                </a:lnTo>
                <a:lnTo>
                  <a:pt x="9283" y="13883"/>
                </a:lnTo>
                <a:lnTo>
                  <a:pt x="8198" y="13883"/>
                </a:lnTo>
                <a:cubicBezTo>
                  <a:pt x="8241" y="14342"/>
                  <a:pt x="8333" y="14701"/>
                  <a:pt x="8473" y="14961"/>
                </a:cubicBezTo>
                <a:cubicBezTo>
                  <a:pt x="8635" y="15284"/>
                  <a:pt x="8855" y="15445"/>
                  <a:pt x="9132" y="15445"/>
                </a:cubicBezTo>
                <a:cubicBezTo>
                  <a:pt x="9312" y="15445"/>
                  <a:pt x="9461" y="15401"/>
                  <a:pt x="9580" y="15310"/>
                </a:cubicBezTo>
                <a:cubicBezTo>
                  <a:pt x="9688" y="15225"/>
                  <a:pt x="9810" y="15084"/>
                  <a:pt x="9947" y="14885"/>
                </a:cubicBezTo>
                <a:lnTo>
                  <a:pt x="9947" y="15828"/>
                </a:lnTo>
                <a:cubicBezTo>
                  <a:pt x="9702" y="16076"/>
                  <a:pt x="9430" y="16202"/>
                  <a:pt x="9132" y="16202"/>
                </a:cubicBezTo>
                <a:cubicBezTo>
                  <a:pt x="8649" y="16202"/>
                  <a:pt x="8273" y="15970"/>
                  <a:pt x="8003" y="15505"/>
                </a:cubicBezTo>
                <a:cubicBezTo>
                  <a:pt x="7769" y="15104"/>
                  <a:pt x="7623" y="14562"/>
                  <a:pt x="7566" y="13883"/>
                </a:cubicBezTo>
                <a:lnTo>
                  <a:pt x="7150" y="13883"/>
                </a:lnTo>
                <a:lnTo>
                  <a:pt x="7296" y="13348"/>
                </a:lnTo>
                <a:lnTo>
                  <a:pt x="7539" y="13348"/>
                </a:lnTo>
                <a:cubicBezTo>
                  <a:pt x="7536" y="13309"/>
                  <a:pt x="7532" y="13267"/>
                  <a:pt x="7530" y="13221"/>
                </a:cubicBezTo>
                <a:cubicBezTo>
                  <a:pt x="7529" y="13175"/>
                  <a:pt x="7528" y="13127"/>
                  <a:pt x="7528" y="13077"/>
                </a:cubicBezTo>
                <a:cubicBezTo>
                  <a:pt x="7528" y="13037"/>
                  <a:pt x="7529" y="12991"/>
                  <a:pt x="7530" y="12941"/>
                </a:cubicBezTo>
                <a:cubicBezTo>
                  <a:pt x="7532" y="12890"/>
                  <a:pt x="7536" y="12833"/>
                  <a:pt x="7539" y="12771"/>
                </a:cubicBezTo>
                <a:lnTo>
                  <a:pt x="7150" y="12771"/>
                </a:lnTo>
                <a:lnTo>
                  <a:pt x="7291" y="12227"/>
                </a:lnTo>
                <a:lnTo>
                  <a:pt x="7577" y="12227"/>
                </a:lnTo>
                <a:cubicBezTo>
                  <a:pt x="7667" y="11576"/>
                  <a:pt x="7831" y="11061"/>
                  <a:pt x="8068" y="10682"/>
                </a:cubicBezTo>
                <a:cubicBezTo>
                  <a:pt x="8345" y="10247"/>
                  <a:pt x="8700" y="10028"/>
                  <a:pt x="9132" y="10028"/>
                </a:cubicBezTo>
                <a:cubicBezTo>
                  <a:pt x="9445" y="10028"/>
                  <a:pt x="9766" y="10203"/>
                  <a:pt x="10093" y="10554"/>
                </a:cubicBezTo>
                <a:lnTo>
                  <a:pt x="9845" y="11327"/>
                </a:lnTo>
                <a:cubicBezTo>
                  <a:pt x="9614" y="10965"/>
                  <a:pt x="9362" y="10783"/>
                  <a:pt x="9089" y="10783"/>
                </a:cubicBezTo>
                <a:cubicBezTo>
                  <a:pt x="8847" y="10783"/>
                  <a:pt x="8646" y="10934"/>
                  <a:pt x="8484" y="11234"/>
                </a:cubicBezTo>
                <a:cubicBezTo>
                  <a:pt x="8347" y="11500"/>
                  <a:pt x="8255" y="11831"/>
                  <a:pt x="8209" y="12227"/>
                </a:cubicBezTo>
                <a:cubicBezTo>
                  <a:pt x="8209" y="12227"/>
                  <a:pt x="9634" y="12227"/>
                  <a:pt x="9634" y="12227"/>
                </a:cubicBezTo>
                <a:close/>
                <a:moveTo>
                  <a:pt x="8836" y="7714"/>
                </a:moveTo>
                <a:cubicBezTo>
                  <a:pt x="6938" y="7714"/>
                  <a:pt x="5400" y="10133"/>
                  <a:pt x="5400" y="13114"/>
                </a:cubicBezTo>
                <a:cubicBezTo>
                  <a:pt x="5400" y="16097"/>
                  <a:pt x="6938" y="18514"/>
                  <a:pt x="8836" y="18514"/>
                </a:cubicBezTo>
                <a:cubicBezTo>
                  <a:pt x="10734" y="18514"/>
                  <a:pt x="12273" y="16097"/>
                  <a:pt x="12273" y="13114"/>
                </a:cubicBezTo>
                <a:cubicBezTo>
                  <a:pt x="12273" y="10133"/>
                  <a:pt x="10734" y="7714"/>
                  <a:pt x="8836" y="7714"/>
                </a:cubicBezTo>
                <a:moveTo>
                  <a:pt x="4418" y="7714"/>
                </a:moveTo>
                <a:cubicBezTo>
                  <a:pt x="4147" y="7714"/>
                  <a:pt x="3927" y="8060"/>
                  <a:pt x="3927" y="8486"/>
                </a:cubicBezTo>
                <a:cubicBezTo>
                  <a:pt x="3927" y="8912"/>
                  <a:pt x="4147" y="9257"/>
                  <a:pt x="4418" y="9257"/>
                </a:cubicBezTo>
                <a:cubicBezTo>
                  <a:pt x="4689" y="9257"/>
                  <a:pt x="4909" y="8912"/>
                  <a:pt x="4909" y="8486"/>
                </a:cubicBezTo>
                <a:cubicBezTo>
                  <a:pt x="4909" y="8060"/>
                  <a:pt x="4689" y="7714"/>
                  <a:pt x="4418" y="7714"/>
                </a:cubicBezTo>
                <a:moveTo>
                  <a:pt x="16200" y="7714"/>
                </a:moveTo>
                <a:cubicBezTo>
                  <a:pt x="15929" y="7714"/>
                  <a:pt x="15709" y="7369"/>
                  <a:pt x="15709" y="6943"/>
                </a:cubicBezTo>
                <a:cubicBezTo>
                  <a:pt x="15709" y="6517"/>
                  <a:pt x="15929" y="6171"/>
                  <a:pt x="16200" y="6171"/>
                </a:cubicBezTo>
                <a:cubicBezTo>
                  <a:pt x="16471" y="6171"/>
                  <a:pt x="16691" y="6517"/>
                  <a:pt x="16691" y="6943"/>
                </a:cubicBezTo>
                <a:cubicBezTo>
                  <a:pt x="16691" y="7369"/>
                  <a:pt x="16471" y="7714"/>
                  <a:pt x="16200" y="7714"/>
                </a:cubicBezTo>
                <a:moveTo>
                  <a:pt x="16691" y="17113"/>
                </a:moveTo>
                <a:cubicBezTo>
                  <a:pt x="16537" y="17028"/>
                  <a:pt x="16373" y="16971"/>
                  <a:pt x="16200" y="16971"/>
                </a:cubicBezTo>
                <a:cubicBezTo>
                  <a:pt x="15386" y="16971"/>
                  <a:pt x="14727" y="18008"/>
                  <a:pt x="14727" y="19286"/>
                </a:cubicBezTo>
                <a:cubicBezTo>
                  <a:pt x="14727" y="19558"/>
                  <a:pt x="14763" y="19815"/>
                  <a:pt x="14818" y="20057"/>
                </a:cubicBezTo>
                <a:lnTo>
                  <a:pt x="2855" y="20057"/>
                </a:lnTo>
                <a:cubicBezTo>
                  <a:pt x="2910" y="19815"/>
                  <a:pt x="2945" y="19558"/>
                  <a:pt x="2945" y="19286"/>
                </a:cubicBezTo>
                <a:cubicBezTo>
                  <a:pt x="2945" y="18008"/>
                  <a:pt x="2286" y="16971"/>
                  <a:pt x="1473" y="16971"/>
                </a:cubicBezTo>
                <a:cubicBezTo>
                  <a:pt x="1299" y="16971"/>
                  <a:pt x="1136" y="17028"/>
                  <a:pt x="982" y="17113"/>
                </a:cubicBezTo>
                <a:lnTo>
                  <a:pt x="982" y="9116"/>
                </a:lnTo>
                <a:cubicBezTo>
                  <a:pt x="1136" y="9202"/>
                  <a:pt x="1299" y="9257"/>
                  <a:pt x="1473" y="9257"/>
                </a:cubicBezTo>
                <a:cubicBezTo>
                  <a:pt x="2286" y="9257"/>
                  <a:pt x="2945" y="8222"/>
                  <a:pt x="2945" y="6943"/>
                </a:cubicBezTo>
                <a:cubicBezTo>
                  <a:pt x="2945" y="6671"/>
                  <a:pt x="2910" y="6414"/>
                  <a:pt x="2855" y="6171"/>
                </a:cubicBezTo>
                <a:lnTo>
                  <a:pt x="14818" y="6171"/>
                </a:lnTo>
                <a:cubicBezTo>
                  <a:pt x="14763" y="6414"/>
                  <a:pt x="14727" y="6671"/>
                  <a:pt x="14727" y="6943"/>
                </a:cubicBezTo>
                <a:cubicBezTo>
                  <a:pt x="14727" y="8222"/>
                  <a:pt x="15386" y="9257"/>
                  <a:pt x="16200" y="9257"/>
                </a:cubicBezTo>
                <a:cubicBezTo>
                  <a:pt x="16373" y="9257"/>
                  <a:pt x="16537" y="9202"/>
                  <a:pt x="16691" y="9116"/>
                </a:cubicBezTo>
                <a:cubicBezTo>
                  <a:pt x="16691" y="9116"/>
                  <a:pt x="16691" y="17113"/>
                  <a:pt x="16691" y="17113"/>
                </a:cubicBezTo>
                <a:close/>
                <a:moveTo>
                  <a:pt x="16200" y="20057"/>
                </a:moveTo>
                <a:cubicBezTo>
                  <a:pt x="15929" y="20057"/>
                  <a:pt x="15709" y="19712"/>
                  <a:pt x="15709" y="19286"/>
                </a:cubicBezTo>
                <a:cubicBezTo>
                  <a:pt x="15709" y="18860"/>
                  <a:pt x="15929" y="18514"/>
                  <a:pt x="16200" y="18514"/>
                </a:cubicBezTo>
                <a:cubicBezTo>
                  <a:pt x="16471" y="18514"/>
                  <a:pt x="16691" y="18860"/>
                  <a:pt x="16691" y="19286"/>
                </a:cubicBezTo>
                <a:cubicBezTo>
                  <a:pt x="16691" y="19712"/>
                  <a:pt x="16471" y="20057"/>
                  <a:pt x="16200" y="20057"/>
                </a:cubicBezTo>
                <a:moveTo>
                  <a:pt x="1473" y="20057"/>
                </a:moveTo>
                <a:cubicBezTo>
                  <a:pt x="1202" y="20057"/>
                  <a:pt x="982" y="19712"/>
                  <a:pt x="982" y="19286"/>
                </a:cubicBezTo>
                <a:cubicBezTo>
                  <a:pt x="982" y="18860"/>
                  <a:pt x="1202" y="18514"/>
                  <a:pt x="1473" y="18514"/>
                </a:cubicBezTo>
                <a:cubicBezTo>
                  <a:pt x="1744" y="18514"/>
                  <a:pt x="1964" y="18860"/>
                  <a:pt x="1964" y="19286"/>
                </a:cubicBezTo>
                <a:cubicBezTo>
                  <a:pt x="1964" y="19712"/>
                  <a:pt x="1744" y="20057"/>
                  <a:pt x="1473" y="20057"/>
                </a:cubicBezTo>
                <a:moveTo>
                  <a:pt x="1473" y="6171"/>
                </a:moveTo>
                <a:cubicBezTo>
                  <a:pt x="1744" y="6171"/>
                  <a:pt x="1964" y="6517"/>
                  <a:pt x="1964" y="6943"/>
                </a:cubicBezTo>
                <a:cubicBezTo>
                  <a:pt x="1964" y="7369"/>
                  <a:pt x="1744" y="7714"/>
                  <a:pt x="1473" y="7714"/>
                </a:cubicBezTo>
                <a:cubicBezTo>
                  <a:pt x="1202" y="7714"/>
                  <a:pt x="982" y="7369"/>
                  <a:pt x="982" y="6943"/>
                </a:cubicBezTo>
                <a:cubicBezTo>
                  <a:pt x="982" y="6517"/>
                  <a:pt x="1202" y="6171"/>
                  <a:pt x="1473" y="6171"/>
                </a:cubicBezTo>
                <a:moveTo>
                  <a:pt x="16691" y="4629"/>
                </a:moveTo>
                <a:lnTo>
                  <a:pt x="982" y="4629"/>
                </a:lnTo>
                <a:cubicBezTo>
                  <a:pt x="440" y="4629"/>
                  <a:pt x="0" y="5319"/>
                  <a:pt x="0" y="6171"/>
                </a:cubicBezTo>
                <a:lnTo>
                  <a:pt x="0" y="20057"/>
                </a:lnTo>
                <a:cubicBezTo>
                  <a:pt x="0" y="20909"/>
                  <a:pt x="440" y="21600"/>
                  <a:pt x="982" y="21600"/>
                </a:cubicBezTo>
                <a:lnTo>
                  <a:pt x="16691" y="21600"/>
                </a:lnTo>
                <a:cubicBezTo>
                  <a:pt x="17233" y="21600"/>
                  <a:pt x="17673" y="20909"/>
                  <a:pt x="17673" y="20057"/>
                </a:cubicBezTo>
                <a:lnTo>
                  <a:pt x="17673" y="6171"/>
                </a:lnTo>
                <a:cubicBezTo>
                  <a:pt x="17673" y="5319"/>
                  <a:pt x="17233" y="4629"/>
                  <a:pt x="16691" y="4629"/>
                </a:cubicBezTo>
                <a:moveTo>
                  <a:pt x="20618" y="0"/>
                </a:moveTo>
                <a:lnTo>
                  <a:pt x="4909" y="0"/>
                </a:lnTo>
                <a:cubicBezTo>
                  <a:pt x="4367" y="0"/>
                  <a:pt x="3927" y="691"/>
                  <a:pt x="3927" y="1543"/>
                </a:cubicBezTo>
                <a:lnTo>
                  <a:pt x="3927" y="2314"/>
                </a:lnTo>
                <a:cubicBezTo>
                  <a:pt x="3927" y="2741"/>
                  <a:pt x="4147" y="3086"/>
                  <a:pt x="4418" y="3086"/>
                </a:cubicBezTo>
                <a:cubicBezTo>
                  <a:pt x="4689" y="3086"/>
                  <a:pt x="4909" y="2741"/>
                  <a:pt x="4909" y="2314"/>
                </a:cubicBezTo>
                <a:lnTo>
                  <a:pt x="4909" y="1543"/>
                </a:lnTo>
                <a:lnTo>
                  <a:pt x="20618" y="1543"/>
                </a:lnTo>
                <a:lnTo>
                  <a:pt x="20618" y="15429"/>
                </a:lnTo>
                <a:lnTo>
                  <a:pt x="19145" y="15429"/>
                </a:lnTo>
                <a:cubicBezTo>
                  <a:pt x="18875" y="15429"/>
                  <a:pt x="18655" y="15775"/>
                  <a:pt x="18655" y="16200"/>
                </a:cubicBezTo>
                <a:cubicBezTo>
                  <a:pt x="18655" y="16626"/>
                  <a:pt x="18875" y="16971"/>
                  <a:pt x="19145" y="16971"/>
                </a:cubicBezTo>
                <a:lnTo>
                  <a:pt x="20618" y="16971"/>
                </a:lnTo>
                <a:cubicBezTo>
                  <a:pt x="21160" y="16971"/>
                  <a:pt x="21600" y="16281"/>
                  <a:pt x="21600" y="15429"/>
                </a:cubicBezTo>
                <a:lnTo>
                  <a:pt x="21600" y="1543"/>
                </a:lnTo>
                <a:cubicBezTo>
                  <a:pt x="21600" y="691"/>
                  <a:pt x="21160" y="0"/>
                  <a:pt x="20618" y="0"/>
                </a:cubicBezTo>
                <a:moveTo>
                  <a:pt x="13255" y="16971"/>
                </a:moveTo>
                <a:cubicBezTo>
                  <a:pt x="12984" y="16971"/>
                  <a:pt x="12764" y="17317"/>
                  <a:pt x="12764" y="17743"/>
                </a:cubicBezTo>
                <a:cubicBezTo>
                  <a:pt x="12764" y="18169"/>
                  <a:pt x="12984" y="18514"/>
                  <a:pt x="13255" y="18514"/>
                </a:cubicBezTo>
                <a:cubicBezTo>
                  <a:pt x="13525" y="18514"/>
                  <a:pt x="13745" y="18169"/>
                  <a:pt x="13745" y="17743"/>
                </a:cubicBezTo>
                <a:cubicBezTo>
                  <a:pt x="13745" y="17317"/>
                  <a:pt x="13525" y="16971"/>
                  <a:pt x="13255" y="1697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74" name="形状"/>
          <p:cNvSpPr/>
          <p:nvPr/>
        </p:nvSpPr>
        <p:spPr>
          <a:xfrm>
            <a:off x="3015490" y="2023287"/>
            <a:ext cx="279328" cy="152362"/>
          </a:xfrm>
          <a:custGeom>
            <a:avLst/>
            <a:gdLst/>
            <a:ahLst/>
            <a:cxnLst>
              <a:cxn ang="0">
                <a:pos x="wd2" y="hd2"/>
              </a:cxn>
              <a:cxn ang="5400000">
                <a:pos x="wd2" y="hd2"/>
              </a:cxn>
              <a:cxn ang="10800000">
                <a:pos x="wd2" y="hd2"/>
              </a:cxn>
              <a:cxn ang="16200000">
                <a:pos x="wd2" y="hd2"/>
              </a:cxn>
            </a:cxnLst>
            <a:rect l="0" t="0" r="r" b="b"/>
            <a:pathLst>
              <a:path w="21600" h="21600" extrusionOk="0">
                <a:moveTo>
                  <a:pt x="10393" y="11057"/>
                </a:moveTo>
                <a:lnTo>
                  <a:pt x="10114" y="13116"/>
                </a:lnTo>
                <a:cubicBezTo>
                  <a:pt x="10458" y="13273"/>
                  <a:pt x="11518" y="13902"/>
                  <a:pt x="11675" y="12740"/>
                </a:cubicBezTo>
                <a:cubicBezTo>
                  <a:pt x="11839" y="11528"/>
                  <a:pt x="10736" y="11215"/>
                  <a:pt x="10393" y="11057"/>
                </a:cubicBezTo>
                <a:moveTo>
                  <a:pt x="10772" y="8246"/>
                </a:moveTo>
                <a:lnTo>
                  <a:pt x="10520" y="10114"/>
                </a:lnTo>
                <a:cubicBezTo>
                  <a:pt x="10806" y="10246"/>
                  <a:pt x="11689" y="10782"/>
                  <a:pt x="11832" y="9726"/>
                </a:cubicBezTo>
                <a:cubicBezTo>
                  <a:pt x="11981" y="8623"/>
                  <a:pt x="11059" y="8378"/>
                  <a:pt x="10772" y="8246"/>
                </a:cubicBezTo>
                <a:moveTo>
                  <a:pt x="12833" y="9742"/>
                </a:moveTo>
                <a:cubicBezTo>
                  <a:pt x="12767" y="10572"/>
                  <a:pt x="12517" y="10974"/>
                  <a:pt x="12186" y="11116"/>
                </a:cubicBezTo>
                <a:cubicBezTo>
                  <a:pt x="12641" y="11552"/>
                  <a:pt x="12872" y="12224"/>
                  <a:pt x="12652" y="13386"/>
                </a:cubicBezTo>
                <a:cubicBezTo>
                  <a:pt x="12378" y="14828"/>
                  <a:pt x="11728" y="14950"/>
                  <a:pt x="10863" y="14648"/>
                </a:cubicBezTo>
                <a:lnTo>
                  <a:pt x="10653" y="16200"/>
                </a:lnTo>
                <a:lnTo>
                  <a:pt x="10146" y="15966"/>
                </a:lnTo>
                <a:lnTo>
                  <a:pt x="10353" y="14435"/>
                </a:lnTo>
                <a:cubicBezTo>
                  <a:pt x="10222" y="14376"/>
                  <a:pt x="10088" y="14311"/>
                  <a:pt x="9949" y="14242"/>
                </a:cubicBezTo>
                <a:lnTo>
                  <a:pt x="9741" y="15780"/>
                </a:lnTo>
                <a:lnTo>
                  <a:pt x="9235" y="15548"/>
                </a:lnTo>
                <a:lnTo>
                  <a:pt x="9444" y="13993"/>
                </a:lnTo>
                <a:cubicBezTo>
                  <a:pt x="9326" y="13936"/>
                  <a:pt x="9206" y="13877"/>
                  <a:pt x="9083" y="13820"/>
                </a:cubicBezTo>
                <a:lnTo>
                  <a:pt x="8423" y="13517"/>
                </a:lnTo>
                <a:lnTo>
                  <a:pt x="8675" y="12446"/>
                </a:lnTo>
                <a:cubicBezTo>
                  <a:pt x="8675" y="12446"/>
                  <a:pt x="9049" y="12629"/>
                  <a:pt x="9043" y="12615"/>
                </a:cubicBezTo>
                <a:cubicBezTo>
                  <a:pt x="9187" y="12681"/>
                  <a:pt x="9251" y="12509"/>
                  <a:pt x="9276" y="12393"/>
                </a:cubicBezTo>
                <a:lnTo>
                  <a:pt x="9607" y="9940"/>
                </a:lnTo>
                <a:cubicBezTo>
                  <a:pt x="9626" y="9949"/>
                  <a:pt x="9644" y="9957"/>
                  <a:pt x="9661" y="9965"/>
                </a:cubicBezTo>
                <a:cubicBezTo>
                  <a:pt x="9641" y="9950"/>
                  <a:pt x="9623" y="9940"/>
                  <a:pt x="9608" y="9933"/>
                </a:cubicBezTo>
                <a:lnTo>
                  <a:pt x="9845" y="8183"/>
                </a:lnTo>
                <a:cubicBezTo>
                  <a:pt x="9851" y="7984"/>
                  <a:pt x="9814" y="7733"/>
                  <a:pt x="9608" y="7639"/>
                </a:cubicBezTo>
                <a:cubicBezTo>
                  <a:pt x="9616" y="7629"/>
                  <a:pt x="9240" y="7469"/>
                  <a:pt x="9240" y="7469"/>
                </a:cubicBezTo>
                <a:lnTo>
                  <a:pt x="9375" y="6471"/>
                </a:lnTo>
                <a:lnTo>
                  <a:pt x="10074" y="6793"/>
                </a:lnTo>
                <a:lnTo>
                  <a:pt x="10074" y="6798"/>
                </a:lnTo>
                <a:cubicBezTo>
                  <a:pt x="10179" y="6845"/>
                  <a:pt x="10288" y="6892"/>
                  <a:pt x="10398" y="6937"/>
                </a:cubicBezTo>
                <a:lnTo>
                  <a:pt x="10606" y="5401"/>
                </a:lnTo>
                <a:lnTo>
                  <a:pt x="11113" y="5634"/>
                </a:lnTo>
                <a:lnTo>
                  <a:pt x="10909" y="7140"/>
                </a:lnTo>
                <a:cubicBezTo>
                  <a:pt x="11045" y="7197"/>
                  <a:pt x="11182" y="7255"/>
                  <a:pt x="11315" y="7317"/>
                </a:cubicBezTo>
                <a:lnTo>
                  <a:pt x="11517" y="5821"/>
                </a:lnTo>
                <a:lnTo>
                  <a:pt x="12025" y="6054"/>
                </a:lnTo>
                <a:lnTo>
                  <a:pt x="11817" y="7590"/>
                </a:lnTo>
                <a:cubicBezTo>
                  <a:pt x="12457" y="7998"/>
                  <a:pt x="12926" y="8607"/>
                  <a:pt x="12833" y="9742"/>
                </a:cubicBezTo>
                <a:moveTo>
                  <a:pt x="10800" y="3600"/>
                </a:moveTo>
                <a:cubicBezTo>
                  <a:pt x="8631" y="3600"/>
                  <a:pt x="6873" y="6824"/>
                  <a:pt x="6873" y="10800"/>
                </a:cubicBezTo>
                <a:cubicBezTo>
                  <a:pt x="6873" y="14777"/>
                  <a:pt x="8631" y="18000"/>
                  <a:pt x="10800" y="18000"/>
                </a:cubicBezTo>
                <a:cubicBezTo>
                  <a:pt x="12969" y="18000"/>
                  <a:pt x="14727" y="14777"/>
                  <a:pt x="14727" y="10800"/>
                </a:cubicBezTo>
                <a:cubicBezTo>
                  <a:pt x="14727" y="6824"/>
                  <a:pt x="12969" y="3600"/>
                  <a:pt x="10800" y="3600"/>
                </a:cubicBezTo>
                <a:moveTo>
                  <a:pt x="17182" y="16200"/>
                </a:moveTo>
                <a:lnTo>
                  <a:pt x="16200" y="16200"/>
                </a:lnTo>
                <a:cubicBezTo>
                  <a:pt x="15928" y="16200"/>
                  <a:pt x="15709" y="16603"/>
                  <a:pt x="15709" y="17100"/>
                </a:cubicBezTo>
                <a:cubicBezTo>
                  <a:pt x="15709" y="17598"/>
                  <a:pt x="15928" y="18000"/>
                  <a:pt x="16200" y="18000"/>
                </a:cubicBezTo>
                <a:lnTo>
                  <a:pt x="17182" y="18000"/>
                </a:lnTo>
                <a:cubicBezTo>
                  <a:pt x="17453" y="18000"/>
                  <a:pt x="17673" y="17598"/>
                  <a:pt x="17673" y="17100"/>
                </a:cubicBezTo>
                <a:cubicBezTo>
                  <a:pt x="17673" y="16603"/>
                  <a:pt x="17453" y="16200"/>
                  <a:pt x="17182" y="16200"/>
                </a:cubicBezTo>
                <a:moveTo>
                  <a:pt x="5400" y="3600"/>
                </a:moveTo>
                <a:lnTo>
                  <a:pt x="4418" y="3600"/>
                </a:lnTo>
                <a:cubicBezTo>
                  <a:pt x="4147" y="3600"/>
                  <a:pt x="3927" y="4003"/>
                  <a:pt x="3927" y="4500"/>
                </a:cubicBezTo>
                <a:cubicBezTo>
                  <a:pt x="3927" y="4998"/>
                  <a:pt x="4147" y="5400"/>
                  <a:pt x="4418" y="5400"/>
                </a:cubicBezTo>
                <a:lnTo>
                  <a:pt x="5400" y="5400"/>
                </a:lnTo>
                <a:cubicBezTo>
                  <a:pt x="5671" y="5400"/>
                  <a:pt x="5891" y="4998"/>
                  <a:pt x="5891" y="4500"/>
                </a:cubicBezTo>
                <a:cubicBezTo>
                  <a:pt x="5891" y="4003"/>
                  <a:pt x="5671" y="3600"/>
                  <a:pt x="5400" y="3600"/>
                </a:cubicBezTo>
                <a:moveTo>
                  <a:pt x="20127" y="3600"/>
                </a:moveTo>
                <a:cubicBezTo>
                  <a:pt x="19856" y="3600"/>
                  <a:pt x="19636" y="3198"/>
                  <a:pt x="19636" y="2700"/>
                </a:cubicBezTo>
                <a:cubicBezTo>
                  <a:pt x="19636" y="2203"/>
                  <a:pt x="19856" y="1800"/>
                  <a:pt x="20127" y="1800"/>
                </a:cubicBezTo>
                <a:cubicBezTo>
                  <a:pt x="20398" y="1800"/>
                  <a:pt x="20618" y="2203"/>
                  <a:pt x="20618" y="2700"/>
                </a:cubicBezTo>
                <a:cubicBezTo>
                  <a:pt x="20618" y="3198"/>
                  <a:pt x="20398" y="3600"/>
                  <a:pt x="20127" y="3600"/>
                </a:cubicBezTo>
                <a:moveTo>
                  <a:pt x="20618" y="16365"/>
                </a:moveTo>
                <a:cubicBezTo>
                  <a:pt x="20464" y="16265"/>
                  <a:pt x="20300" y="16200"/>
                  <a:pt x="20127" y="16200"/>
                </a:cubicBezTo>
                <a:cubicBezTo>
                  <a:pt x="19314" y="16200"/>
                  <a:pt x="18655" y="17410"/>
                  <a:pt x="18655" y="18900"/>
                </a:cubicBezTo>
                <a:cubicBezTo>
                  <a:pt x="18655" y="19217"/>
                  <a:pt x="18690" y="19518"/>
                  <a:pt x="18744" y="19800"/>
                </a:cubicBezTo>
                <a:lnTo>
                  <a:pt x="2855" y="19800"/>
                </a:lnTo>
                <a:cubicBezTo>
                  <a:pt x="2910" y="19518"/>
                  <a:pt x="2945" y="19217"/>
                  <a:pt x="2945" y="18900"/>
                </a:cubicBezTo>
                <a:cubicBezTo>
                  <a:pt x="2945" y="17410"/>
                  <a:pt x="2286" y="16200"/>
                  <a:pt x="1473" y="16200"/>
                </a:cubicBezTo>
                <a:cubicBezTo>
                  <a:pt x="1299" y="16200"/>
                  <a:pt x="1136" y="16265"/>
                  <a:pt x="982" y="16365"/>
                </a:cubicBezTo>
                <a:lnTo>
                  <a:pt x="982" y="5235"/>
                </a:lnTo>
                <a:cubicBezTo>
                  <a:pt x="1136" y="5336"/>
                  <a:pt x="1299" y="5400"/>
                  <a:pt x="1473" y="5400"/>
                </a:cubicBezTo>
                <a:cubicBezTo>
                  <a:pt x="2286" y="5400"/>
                  <a:pt x="2945" y="4192"/>
                  <a:pt x="2945" y="2700"/>
                </a:cubicBezTo>
                <a:cubicBezTo>
                  <a:pt x="2945" y="2383"/>
                  <a:pt x="2910" y="2083"/>
                  <a:pt x="2855" y="1800"/>
                </a:cubicBezTo>
                <a:lnTo>
                  <a:pt x="18744" y="1800"/>
                </a:lnTo>
                <a:cubicBezTo>
                  <a:pt x="18690" y="2083"/>
                  <a:pt x="18655" y="2383"/>
                  <a:pt x="18655" y="2700"/>
                </a:cubicBezTo>
                <a:cubicBezTo>
                  <a:pt x="18655" y="4192"/>
                  <a:pt x="19314" y="5400"/>
                  <a:pt x="20127" y="5400"/>
                </a:cubicBezTo>
                <a:cubicBezTo>
                  <a:pt x="20300" y="5400"/>
                  <a:pt x="20464" y="5336"/>
                  <a:pt x="20618" y="5235"/>
                </a:cubicBezTo>
                <a:cubicBezTo>
                  <a:pt x="20618" y="5235"/>
                  <a:pt x="20618" y="16365"/>
                  <a:pt x="20618" y="16365"/>
                </a:cubicBezTo>
                <a:close/>
                <a:moveTo>
                  <a:pt x="20127" y="19800"/>
                </a:moveTo>
                <a:cubicBezTo>
                  <a:pt x="19856" y="19800"/>
                  <a:pt x="19636" y="19398"/>
                  <a:pt x="19636" y="18900"/>
                </a:cubicBezTo>
                <a:cubicBezTo>
                  <a:pt x="19636" y="18403"/>
                  <a:pt x="19856" y="18000"/>
                  <a:pt x="20127" y="18000"/>
                </a:cubicBezTo>
                <a:cubicBezTo>
                  <a:pt x="20398" y="18000"/>
                  <a:pt x="20618" y="18403"/>
                  <a:pt x="20618" y="18900"/>
                </a:cubicBezTo>
                <a:cubicBezTo>
                  <a:pt x="20618" y="19398"/>
                  <a:pt x="20398" y="19800"/>
                  <a:pt x="20127" y="19800"/>
                </a:cubicBezTo>
                <a:moveTo>
                  <a:pt x="1473" y="19800"/>
                </a:moveTo>
                <a:cubicBezTo>
                  <a:pt x="1201" y="19800"/>
                  <a:pt x="982" y="19398"/>
                  <a:pt x="982" y="18900"/>
                </a:cubicBezTo>
                <a:cubicBezTo>
                  <a:pt x="982" y="18403"/>
                  <a:pt x="1201" y="18000"/>
                  <a:pt x="1473" y="18000"/>
                </a:cubicBezTo>
                <a:cubicBezTo>
                  <a:pt x="1744" y="18000"/>
                  <a:pt x="1964" y="18403"/>
                  <a:pt x="1964" y="18900"/>
                </a:cubicBezTo>
                <a:cubicBezTo>
                  <a:pt x="1964" y="19398"/>
                  <a:pt x="1744" y="19800"/>
                  <a:pt x="1473" y="19800"/>
                </a:cubicBezTo>
                <a:moveTo>
                  <a:pt x="1473" y="1800"/>
                </a:moveTo>
                <a:cubicBezTo>
                  <a:pt x="1744" y="1800"/>
                  <a:pt x="1964" y="2203"/>
                  <a:pt x="1964" y="2700"/>
                </a:cubicBezTo>
                <a:cubicBezTo>
                  <a:pt x="1964" y="3198"/>
                  <a:pt x="1744" y="3600"/>
                  <a:pt x="1473" y="3600"/>
                </a:cubicBezTo>
                <a:cubicBezTo>
                  <a:pt x="1201" y="3600"/>
                  <a:pt x="982" y="3198"/>
                  <a:pt x="982" y="2700"/>
                </a:cubicBezTo>
                <a:cubicBezTo>
                  <a:pt x="982" y="2203"/>
                  <a:pt x="1201" y="1800"/>
                  <a:pt x="1473" y="1800"/>
                </a:cubicBezTo>
                <a:moveTo>
                  <a:pt x="20618" y="0"/>
                </a:moveTo>
                <a:lnTo>
                  <a:pt x="982" y="0"/>
                </a:lnTo>
                <a:cubicBezTo>
                  <a:pt x="439" y="0"/>
                  <a:pt x="0" y="806"/>
                  <a:pt x="0" y="1800"/>
                </a:cubicBezTo>
                <a:lnTo>
                  <a:pt x="0" y="19800"/>
                </a:lnTo>
                <a:cubicBezTo>
                  <a:pt x="0" y="20794"/>
                  <a:pt x="439" y="21600"/>
                  <a:pt x="982" y="21600"/>
                </a:cubicBezTo>
                <a:lnTo>
                  <a:pt x="20618" y="21600"/>
                </a:lnTo>
                <a:cubicBezTo>
                  <a:pt x="21160" y="21600"/>
                  <a:pt x="21600" y="20794"/>
                  <a:pt x="21600" y="19800"/>
                </a:cubicBezTo>
                <a:lnTo>
                  <a:pt x="21600" y="1800"/>
                </a:lnTo>
                <a:cubicBezTo>
                  <a:pt x="21600" y="806"/>
                  <a:pt x="21160" y="0"/>
                  <a:pt x="20618"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75" name="形状"/>
          <p:cNvSpPr/>
          <p:nvPr/>
        </p:nvSpPr>
        <p:spPr>
          <a:xfrm>
            <a:off x="3548752" y="199789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393" y="13692"/>
                </a:moveTo>
                <a:lnTo>
                  <a:pt x="10114" y="15237"/>
                </a:lnTo>
                <a:cubicBezTo>
                  <a:pt x="10458" y="15355"/>
                  <a:pt x="11518" y="15826"/>
                  <a:pt x="11675" y="14955"/>
                </a:cubicBezTo>
                <a:cubicBezTo>
                  <a:pt x="11839" y="14046"/>
                  <a:pt x="10737" y="13811"/>
                  <a:pt x="10393" y="13692"/>
                </a:cubicBezTo>
                <a:moveTo>
                  <a:pt x="12834" y="12706"/>
                </a:moveTo>
                <a:cubicBezTo>
                  <a:pt x="12767" y="13329"/>
                  <a:pt x="12517" y="13631"/>
                  <a:pt x="12186" y="13737"/>
                </a:cubicBezTo>
                <a:cubicBezTo>
                  <a:pt x="12641" y="14064"/>
                  <a:pt x="12873" y="14567"/>
                  <a:pt x="12652" y="15439"/>
                </a:cubicBezTo>
                <a:cubicBezTo>
                  <a:pt x="12378" y="16521"/>
                  <a:pt x="11728" y="16613"/>
                  <a:pt x="10863" y="16386"/>
                </a:cubicBezTo>
                <a:lnTo>
                  <a:pt x="10653" y="17550"/>
                </a:lnTo>
                <a:lnTo>
                  <a:pt x="10147" y="17375"/>
                </a:lnTo>
                <a:lnTo>
                  <a:pt x="10354" y="16227"/>
                </a:lnTo>
                <a:cubicBezTo>
                  <a:pt x="10222" y="16182"/>
                  <a:pt x="10088" y="16133"/>
                  <a:pt x="9950" y="16081"/>
                </a:cubicBezTo>
                <a:lnTo>
                  <a:pt x="9741" y="17235"/>
                </a:lnTo>
                <a:lnTo>
                  <a:pt x="9235" y="17061"/>
                </a:lnTo>
                <a:lnTo>
                  <a:pt x="9445" y="15894"/>
                </a:lnTo>
                <a:cubicBezTo>
                  <a:pt x="9326" y="15852"/>
                  <a:pt x="9206" y="15808"/>
                  <a:pt x="9083" y="15765"/>
                </a:cubicBezTo>
                <a:lnTo>
                  <a:pt x="8424" y="15538"/>
                </a:lnTo>
                <a:lnTo>
                  <a:pt x="8675" y="14735"/>
                </a:lnTo>
                <a:cubicBezTo>
                  <a:pt x="8675" y="14735"/>
                  <a:pt x="9049" y="14872"/>
                  <a:pt x="9044" y="14862"/>
                </a:cubicBezTo>
                <a:cubicBezTo>
                  <a:pt x="9187" y="14911"/>
                  <a:pt x="9251" y="14781"/>
                  <a:pt x="9276" y="14695"/>
                </a:cubicBezTo>
                <a:lnTo>
                  <a:pt x="9608" y="12855"/>
                </a:lnTo>
                <a:cubicBezTo>
                  <a:pt x="9626" y="12862"/>
                  <a:pt x="9645" y="12868"/>
                  <a:pt x="9661" y="12874"/>
                </a:cubicBezTo>
                <a:cubicBezTo>
                  <a:pt x="9641" y="12862"/>
                  <a:pt x="9623" y="12855"/>
                  <a:pt x="9609" y="12850"/>
                </a:cubicBezTo>
                <a:lnTo>
                  <a:pt x="9845" y="11537"/>
                </a:lnTo>
                <a:cubicBezTo>
                  <a:pt x="9852" y="11388"/>
                  <a:pt x="9814" y="11200"/>
                  <a:pt x="9609" y="11129"/>
                </a:cubicBezTo>
                <a:cubicBezTo>
                  <a:pt x="9617" y="11121"/>
                  <a:pt x="9241" y="11002"/>
                  <a:pt x="9241" y="11002"/>
                </a:cubicBezTo>
                <a:lnTo>
                  <a:pt x="9376" y="10253"/>
                </a:lnTo>
                <a:lnTo>
                  <a:pt x="10075" y="10494"/>
                </a:lnTo>
                <a:lnTo>
                  <a:pt x="10074" y="10498"/>
                </a:lnTo>
                <a:cubicBezTo>
                  <a:pt x="10180" y="10534"/>
                  <a:pt x="10288" y="10569"/>
                  <a:pt x="10398" y="10603"/>
                </a:cubicBezTo>
                <a:lnTo>
                  <a:pt x="10606" y="9451"/>
                </a:lnTo>
                <a:lnTo>
                  <a:pt x="11113" y="9626"/>
                </a:lnTo>
                <a:lnTo>
                  <a:pt x="10909" y="10755"/>
                </a:lnTo>
                <a:cubicBezTo>
                  <a:pt x="11045" y="10798"/>
                  <a:pt x="11182" y="10842"/>
                  <a:pt x="11316" y="10887"/>
                </a:cubicBezTo>
                <a:lnTo>
                  <a:pt x="11518" y="9765"/>
                </a:lnTo>
                <a:lnTo>
                  <a:pt x="12025" y="9940"/>
                </a:lnTo>
                <a:lnTo>
                  <a:pt x="11817" y="11093"/>
                </a:lnTo>
                <a:cubicBezTo>
                  <a:pt x="12457" y="11398"/>
                  <a:pt x="12926" y="11855"/>
                  <a:pt x="12834" y="12706"/>
                </a:cubicBezTo>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5400" y="8100"/>
                </a:moveTo>
                <a:lnTo>
                  <a:pt x="4418" y="8100"/>
                </a:lnTo>
                <a:cubicBezTo>
                  <a:pt x="4147" y="8100"/>
                  <a:pt x="3927" y="8402"/>
                  <a:pt x="3927" y="8775"/>
                </a:cubicBezTo>
                <a:cubicBezTo>
                  <a:pt x="3927" y="9148"/>
                  <a:pt x="4147" y="9450"/>
                  <a:pt x="4418" y="9450"/>
                </a:cubicBezTo>
                <a:lnTo>
                  <a:pt x="5400" y="9450"/>
                </a:lnTo>
                <a:cubicBezTo>
                  <a:pt x="5671" y="9450"/>
                  <a:pt x="5891" y="9148"/>
                  <a:pt x="5891" y="8775"/>
                </a:cubicBezTo>
                <a:cubicBezTo>
                  <a:pt x="5891" y="8402"/>
                  <a:pt x="5671" y="8100"/>
                  <a:pt x="5400" y="8100"/>
                </a:cubicBezTo>
                <a:moveTo>
                  <a:pt x="17182" y="17550"/>
                </a:moveTo>
                <a:lnTo>
                  <a:pt x="16200" y="17550"/>
                </a:lnTo>
                <a:cubicBezTo>
                  <a:pt x="15929" y="17550"/>
                  <a:pt x="15709" y="17853"/>
                  <a:pt x="15709" y="18225"/>
                </a:cubicBezTo>
                <a:cubicBezTo>
                  <a:pt x="15709" y="18598"/>
                  <a:pt x="15929" y="18900"/>
                  <a:pt x="16200" y="18900"/>
                </a:cubicBezTo>
                <a:lnTo>
                  <a:pt x="17182" y="18900"/>
                </a:lnTo>
                <a:cubicBezTo>
                  <a:pt x="17453" y="18900"/>
                  <a:pt x="17673" y="18598"/>
                  <a:pt x="17673" y="18225"/>
                </a:cubicBezTo>
                <a:cubicBezTo>
                  <a:pt x="17673" y="17853"/>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10773" y="11584"/>
                </a:moveTo>
                <a:lnTo>
                  <a:pt x="10520" y="12985"/>
                </a:lnTo>
                <a:cubicBezTo>
                  <a:pt x="10807" y="13084"/>
                  <a:pt x="11689" y="13487"/>
                  <a:pt x="11832" y="12694"/>
                </a:cubicBezTo>
                <a:cubicBezTo>
                  <a:pt x="11981" y="11867"/>
                  <a:pt x="11059" y="11683"/>
                  <a:pt x="10773" y="11584"/>
                </a:cubicBezTo>
                <a:moveTo>
                  <a:pt x="2455" y="4050"/>
                </a:moveTo>
                <a:lnTo>
                  <a:pt x="19145" y="4050"/>
                </a:lnTo>
                <a:cubicBezTo>
                  <a:pt x="19417" y="4050"/>
                  <a:pt x="19636" y="3748"/>
                  <a:pt x="19636" y="3375"/>
                </a:cubicBezTo>
                <a:cubicBezTo>
                  <a:pt x="19636" y="3002"/>
                  <a:pt x="19417" y="2700"/>
                  <a:pt x="19145" y="2700"/>
                </a:cubicBezTo>
                <a:lnTo>
                  <a:pt x="2455" y="2700"/>
                </a:lnTo>
                <a:cubicBezTo>
                  <a:pt x="2183" y="2700"/>
                  <a:pt x="1964" y="3002"/>
                  <a:pt x="1964" y="3375"/>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76" name="形状"/>
          <p:cNvSpPr/>
          <p:nvPr/>
        </p:nvSpPr>
        <p:spPr>
          <a:xfrm>
            <a:off x="4082012" y="2010590"/>
            <a:ext cx="279328" cy="177755"/>
          </a:xfrm>
          <a:custGeom>
            <a:avLst/>
            <a:gdLst/>
            <a:ahLst/>
            <a:cxnLst>
              <a:cxn ang="0">
                <a:pos x="wd2" y="hd2"/>
              </a:cxn>
              <a:cxn ang="5400000">
                <a:pos x="wd2" y="hd2"/>
              </a:cxn>
              <a:cxn ang="10800000">
                <a:pos x="wd2" y="hd2"/>
              </a:cxn>
              <a:cxn ang="16200000">
                <a:pos x="wd2" y="hd2"/>
              </a:cxn>
            </a:cxnLst>
            <a:rect l="0" t="0" r="r" b="b"/>
            <a:pathLst>
              <a:path w="21600" h="21600" extrusionOk="0">
                <a:moveTo>
                  <a:pt x="10442" y="12358"/>
                </a:moveTo>
                <a:cubicBezTo>
                  <a:pt x="10390" y="12952"/>
                  <a:pt x="10196" y="13240"/>
                  <a:pt x="9938" y="13340"/>
                </a:cubicBezTo>
                <a:cubicBezTo>
                  <a:pt x="10292" y="13653"/>
                  <a:pt x="10472" y="14131"/>
                  <a:pt x="10300" y="14961"/>
                </a:cubicBezTo>
                <a:cubicBezTo>
                  <a:pt x="10088" y="15991"/>
                  <a:pt x="9582" y="16078"/>
                  <a:pt x="8910" y="15863"/>
                </a:cubicBezTo>
                <a:lnTo>
                  <a:pt x="8746" y="16971"/>
                </a:lnTo>
                <a:lnTo>
                  <a:pt x="8352" y="16805"/>
                </a:lnTo>
                <a:lnTo>
                  <a:pt x="8513" y="15711"/>
                </a:lnTo>
                <a:cubicBezTo>
                  <a:pt x="8411" y="15668"/>
                  <a:pt x="8306" y="15622"/>
                  <a:pt x="8199" y="15573"/>
                </a:cubicBezTo>
                <a:lnTo>
                  <a:pt x="8037" y="16672"/>
                </a:lnTo>
                <a:lnTo>
                  <a:pt x="7643" y="16505"/>
                </a:lnTo>
                <a:lnTo>
                  <a:pt x="7806" y="15395"/>
                </a:lnTo>
                <a:cubicBezTo>
                  <a:pt x="7714" y="15355"/>
                  <a:pt x="7621" y="15312"/>
                  <a:pt x="7525" y="15272"/>
                </a:cubicBezTo>
                <a:lnTo>
                  <a:pt x="7012" y="15055"/>
                </a:lnTo>
                <a:lnTo>
                  <a:pt x="7207" y="14290"/>
                </a:lnTo>
                <a:cubicBezTo>
                  <a:pt x="7207" y="14290"/>
                  <a:pt x="7498" y="14421"/>
                  <a:pt x="7495" y="14412"/>
                </a:cubicBezTo>
                <a:cubicBezTo>
                  <a:pt x="7606" y="14459"/>
                  <a:pt x="7656" y="14335"/>
                  <a:pt x="7675" y="14252"/>
                </a:cubicBezTo>
                <a:lnTo>
                  <a:pt x="7933" y="12501"/>
                </a:lnTo>
                <a:cubicBezTo>
                  <a:pt x="7948" y="12506"/>
                  <a:pt x="7961" y="12512"/>
                  <a:pt x="7974" y="12518"/>
                </a:cubicBezTo>
                <a:cubicBezTo>
                  <a:pt x="7959" y="12507"/>
                  <a:pt x="7945" y="12501"/>
                  <a:pt x="7934" y="12495"/>
                </a:cubicBezTo>
                <a:lnTo>
                  <a:pt x="8118" y="11245"/>
                </a:lnTo>
                <a:cubicBezTo>
                  <a:pt x="8122" y="11103"/>
                  <a:pt x="8093" y="10924"/>
                  <a:pt x="7934" y="10856"/>
                </a:cubicBezTo>
                <a:cubicBezTo>
                  <a:pt x="7940" y="10849"/>
                  <a:pt x="7647" y="10735"/>
                  <a:pt x="7647" y="10735"/>
                </a:cubicBezTo>
                <a:lnTo>
                  <a:pt x="7752" y="10022"/>
                </a:lnTo>
                <a:lnTo>
                  <a:pt x="8297" y="10252"/>
                </a:lnTo>
                <a:lnTo>
                  <a:pt x="8296" y="10255"/>
                </a:lnTo>
                <a:cubicBezTo>
                  <a:pt x="8378" y="10289"/>
                  <a:pt x="8462" y="10322"/>
                  <a:pt x="8548" y="10356"/>
                </a:cubicBezTo>
                <a:lnTo>
                  <a:pt x="8709" y="9258"/>
                </a:lnTo>
                <a:lnTo>
                  <a:pt x="9103" y="9424"/>
                </a:lnTo>
                <a:lnTo>
                  <a:pt x="8945" y="10500"/>
                </a:lnTo>
                <a:cubicBezTo>
                  <a:pt x="9051" y="10541"/>
                  <a:pt x="9158" y="10582"/>
                  <a:pt x="9261" y="10627"/>
                </a:cubicBezTo>
                <a:lnTo>
                  <a:pt x="9418" y="9557"/>
                </a:lnTo>
                <a:lnTo>
                  <a:pt x="9813" y="9724"/>
                </a:lnTo>
                <a:lnTo>
                  <a:pt x="9651" y="10822"/>
                </a:lnTo>
                <a:cubicBezTo>
                  <a:pt x="10149" y="11112"/>
                  <a:pt x="10513" y="11548"/>
                  <a:pt x="10442" y="12358"/>
                </a:cubicBezTo>
                <a:moveTo>
                  <a:pt x="8836" y="7714"/>
                </a:moveTo>
                <a:cubicBezTo>
                  <a:pt x="6938" y="7714"/>
                  <a:pt x="5400" y="10132"/>
                  <a:pt x="5400" y="13114"/>
                </a:cubicBezTo>
                <a:cubicBezTo>
                  <a:pt x="5400" y="16097"/>
                  <a:pt x="6938" y="18514"/>
                  <a:pt x="8836" y="18514"/>
                </a:cubicBezTo>
                <a:cubicBezTo>
                  <a:pt x="10734" y="18514"/>
                  <a:pt x="12273" y="16097"/>
                  <a:pt x="12273" y="13114"/>
                </a:cubicBezTo>
                <a:cubicBezTo>
                  <a:pt x="12273" y="10132"/>
                  <a:pt x="10734" y="7714"/>
                  <a:pt x="8836" y="7714"/>
                </a:cubicBezTo>
                <a:moveTo>
                  <a:pt x="13255" y="16971"/>
                </a:moveTo>
                <a:cubicBezTo>
                  <a:pt x="12983" y="16971"/>
                  <a:pt x="12764" y="17318"/>
                  <a:pt x="12764" y="17743"/>
                </a:cubicBezTo>
                <a:cubicBezTo>
                  <a:pt x="12764" y="18169"/>
                  <a:pt x="12983" y="18514"/>
                  <a:pt x="13255" y="18514"/>
                </a:cubicBezTo>
                <a:cubicBezTo>
                  <a:pt x="13526" y="18514"/>
                  <a:pt x="13745" y="18169"/>
                  <a:pt x="13745" y="17743"/>
                </a:cubicBezTo>
                <a:cubicBezTo>
                  <a:pt x="13745" y="17318"/>
                  <a:pt x="13526" y="16971"/>
                  <a:pt x="13255" y="16971"/>
                </a:cubicBezTo>
                <a:moveTo>
                  <a:pt x="8839" y="11290"/>
                </a:moveTo>
                <a:lnTo>
                  <a:pt x="8643" y="12624"/>
                </a:lnTo>
                <a:cubicBezTo>
                  <a:pt x="8865" y="12718"/>
                  <a:pt x="9552" y="13102"/>
                  <a:pt x="9663" y="12347"/>
                </a:cubicBezTo>
                <a:cubicBezTo>
                  <a:pt x="9778" y="11559"/>
                  <a:pt x="9062" y="11384"/>
                  <a:pt x="8839" y="11290"/>
                </a:cubicBezTo>
                <a:moveTo>
                  <a:pt x="20618" y="0"/>
                </a:moveTo>
                <a:lnTo>
                  <a:pt x="4909" y="0"/>
                </a:lnTo>
                <a:cubicBezTo>
                  <a:pt x="4367" y="0"/>
                  <a:pt x="3927" y="691"/>
                  <a:pt x="3927" y="1543"/>
                </a:cubicBezTo>
                <a:lnTo>
                  <a:pt x="3927" y="2314"/>
                </a:lnTo>
                <a:cubicBezTo>
                  <a:pt x="3927" y="2741"/>
                  <a:pt x="4147" y="3086"/>
                  <a:pt x="4418" y="3086"/>
                </a:cubicBezTo>
                <a:cubicBezTo>
                  <a:pt x="4690" y="3086"/>
                  <a:pt x="4909" y="2741"/>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1"/>
                  <a:pt x="21600" y="15429"/>
                </a:cubicBezTo>
                <a:lnTo>
                  <a:pt x="21600" y="1543"/>
                </a:lnTo>
                <a:cubicBezTo>
                  <a:pt x="21600" y="691"/>
                  <a:pt x="21160" y="0"/>
                  <a:pt x="20618" y="0"/>
                </a:cubicBezTo>
                <a:moveTo>
                  <a:pt x="16200" y="7714"/>
                </a:moveTo>
                <a:cubicBezTo>
                  <a:pt x="15929" y="7714"/>
                  <a:pt x="15709" y="7369"/>
                  <a:pt x="15709" y="6943"/>
                </a:cubicBezTo>
                <a:cubicBezTo>
                  <a:pt x="15709" y="6517"/>
                  <a:pt x="15929" y="6171"/>
                  <a:pt x="16200" y="6171"/>
                </a:cubicBezTo>
                <a:cubicBezTo>
                  <a:pt x="16471" y="6171"/>
                  <a:pt x="16691" y="6517"/>
                  <a:pt x="16691" y="6943"/>
                </a:cubicBezTo>
                <a:cubicBezTo>
                  <a:pt x="16691" y="7369"/>
                  <a:pt x="16471" y="7714"/>
                  <a:pt x="16200" y="7714"/>
                </a:cubicBezTo>
                <a:moveTo>
                  <a:pt x="16691" y="17113"/>
                </a:moveTo>
                <a:cubicBezTo>
                  <a:pt x="16537" y="17028"/>
                  <a:pt x="16373" y="16971"/>
                  <a:pt x="16200" y="16971"/>
                </a:cubicBezTo>
                <a:cubicBezTo>
                  <a:pt x="15387" y="16971"/>
                  <a:pt x="14727" y="18008"/>
                  <a:pt x="14727" y="19286"/>
                </a:cubicBezTo>
                <a:cubicBezTo>
                  <a:pt x="14727" y="19558"/>
                  <a:pt x="14763" y="19815"/>
                  <a:pt x="14817" y="20057"/>
                </a:cubicBezTo>
                <a:lnTo>
                  <a:pt x="2855" y="20057"/>
                </a:lnTo>
                <a:cubicBezTo>
                  <a:pt x="2910" y="19815"/>
                  <a:pt x="2945" y="19558"/>
                  <a:pt x="2945" y="19286"/>
                </a:cubicBezTo>
                <a:cubicBezTo>
                  <a:pt x="2945" y="18008"/>
                  <a:pt x="2286" y="16971"/>
                  <a:pt x="1473" y="16971"/>
                </a:cubicBezTo>
                <a:cubicBezTo>
                  <a:pt x="1300" y="16971"/>
                  <a:pt x="1136" y="17028"/>
                  <a:pt x="982" y="17113"/>
                </a:cubicBezTo>
                <a:lnTo>
                  <a:pt x="982" y="9116"/>
                </a:lnTo>
                <a:cubicBezTo>
                  <a:pt x="1136" y="9202"/>
                  <a:pt x="1300" y="9257"/>
                  <a:pt x="1473" y="9257"/>
                </a:cubicBezTo>
                <a:cubicBezTo>
                  <a:pt x="2286" y="9257"/>
                  <a:pt x="2945" y="8222"/>
                  <a:pt x="2945" y="6943"/>
                </a:cubicBezTo>
                <a:cubicBezTo>
                  <a:pt x="2945" y="6671"/>
                  <a:pt x="2910" y="6414"/>
                  <a:pt x="2855" y="6171"/>
                </a:cubicBezTo>
                <a:lnTo>
                  <a:pt x="14817" y="6171"/>
                </a:lnTo>
                <a:cubicBezTo>
                  <a:pt x="14763" y="6414"/>
                  <a:pt x="14727" y="6671"/>
                  <a:pt x="14727" y="6943"/>
                </a:cubicBezTo>
                <a:cubicBezTo>
                  <a:pt x="14727" y="8222"/>
                  <a:pt x="15387" y="9257"/>
                  <a:pt x="16200" y="9257"/>
                </a:cubicBezTo>
                <a:cubicBezTo>
                  <a:pt x="16373" y="9257"/>
                  <a:pt x="16537" y="9202"/>
                  <a:pt x="16691" y="9116"/>
                </a:cubicBezTo>
                <a:cubicBezTo>
                  <a:pt x="16691" y="9116"/>
                  <a:pt x="16691" y="17113"/>
                  <a:pt x="16691" y="17113"/>
                </a:cubicBezTo>
                <a:close/>
                <a:moveTo>
                  <a:pt x="16200" y="20057"/>
                </a:moveTo>
                <a:cubicBezTo>
                  <a:pt x="15929" y="20057"/>
                  <a:pt x="15709" y="19712"/>
                  <a:pt x="15709" y="19286"/>
                </a:cubicBezTo>
                <a:cubicBezTo>
                  <a:pt x="15709" y="18860"/>
                  <a:pt x="15929" y="18514"/>
                  <a:pt x="16200" y="18514"/>
                </a:cubicBezTo>
                <a:cubicBezTo>
                  <a:pt x="16471" y="18514"/>
                  <a:pt x="16691" y="18860"/>
                  <a:pt x="16691" y="19286"/>
                </a:cubicBezTo>
                <a:cubicBezTo>
                  <a:pt x="16691" y="19712"/>
                  <a:pt x="16471" y="20057"/>
                  <a:pt x="16200" y="20057"/>
                </a:cubicBezTo>
                <a:moveTo>
                  <a:pt x="1473" y="20057"/>
                </a:moveTo>
                <a:cubicBezTo>
                  <a:pt x="1201" y="20057"/>
                  <a:pt x="982" y="19712"/>
                  <a:pt x="982" y="19286"/>
                </a:cubicBezTo>
                <a:cubicBezTo>
                  <a:pt x="982" y="18860"/>
                  <a:pt x="1201" y="18514"/>
                  <a:pt x="1473" y="18514"/>
                </a:cubicBezTo>
                <a:cubicBezTo>
                  <a:pt x="1744" y="18514"/>
                  <a:pt x="1964" y="18860"/>
                  <a:pt x="1964" y="19286"/>
                </a:cubicBezTo>
                <a:cubicBezTo>
                  <a:pt x="1964" y="19712"/>
                  <a:pt x="1744" y="20057"/>
                  <a:pt x="1473" y="20057"/>
                </a:cubicBezTo>
                <a:moveTo>
                  <a:pt x="1473" y="6171"/>
                </a:moveTo>
                <a:cubicBezTo>
                  <a:pt x="1744" y="6171"/>
                  <a:pt x="1964" y="6517"/>
                  <a:pt x="1964" y="6943"/>
                </a:cubicBezTo>
                <a:cubicBezTo>
                  <a:pt x="1964" y="7369"/>
                  <a:pt x="1744" y="7714"/>
                  <a:pt x="1473" y="7714"/>
                </a:cubicBezTo>
                <a:cubicBezTo>
                  <a:pt x="1201" y="7714"/>
                  <a:pt x="982" y="7369"/>
                  <a:pt x="982" y="6943"/>
                </a:cubicBezTo>
                <a:cubicBezTo>
                  <a:pt x="982" y="6517"/>
                  <a:pt x="1201" y="6171"/>
                  <a:pt x="1473" y="6171"/>
                </a:cubicBezTo>
                <a:moveTo>
                  <a:pt x="16691" y="4629"/>
                </a:moveTo>
                <a:lnTo>
                  <a:pt x="982" y="4629"/>
                </a:lnTo>
                <a:cubicBezTo>
                  <a:pt x="440" y="4629"/>
                  <a:pt x="0" y="5319"/>
                  <a:pt x="0" y="6171"/>
                </a:cubicBezTo>
                <a:lnTo>
                  <a:pt x="0" y="20057"/>
                </a:lnTo>
                <a:cubicBezTo>
                  <a:pt x="0" y="20909"/>
                  <a:pt x="440" y="21600"/>
                  <a:pt x="982" y="21600"/>
                </a:cubicBezTo>
                <a:lnTo>
                  <a:pt x="16691" y="21600"/>
                </a:lnTo>
                <a:cubicBezTo>
                  <a:pt x="17233" y="21600"/>
                  <a:pt x="17673" y="20909"/>
                  <a:pt x="17673" y="20057"/>
                </a:cubicBezTo>
                <a:lnTo>
                  <a:pt x="17673" y="6171"/>
                </a:lnTo>
                <a:cubicBezTo>
                  <a:pt x="17673" y="5319"/>
                  <a:pt x="17233" y="4629"/>
                  <a:pt x="16691" y="4629"/>
                </a:cubicBezTo>
                <a:moveTo>
                  <a:pt x="8543" y="13297"/>
                </a:moveTo>
                <a:lnTo>
                  <a:pt x="8327" y="14769"/>
                </a:lnTo>
                <a:cubicBezTo>
                  <a:pt x="8595" y="14882"/>
                  <a:pt x="9419" y="15330"/>
                  <a:pt x="9541" y="14500"/>
                </a:cubicBezTo>
                <a:cubicBezTo>
                  <a:pt x="9669" y="13634"/>
                  <a:pt x="8811" y="13410"/>
                  <a:pt x="8543" y="13297"/>
                </a:cubicBezTo>
                <a:moveTo>
                  <a:pt x="4418" y="7714"/>
                </a:moveTo>
                <a:cubicBezTo>
                  <a:pt x="4147" y="7714"/>
                  <a:pt x="3927" y="8060"/>
                  <a:pt x="3927" y="8486"/>
                </a:cubicBezTo>
                <a:cubicBezTo>
                  <a:pt x="3927" y="8912"/>
                  <a:pt x="4147" y="9257"/>
                  <a:pt x="4418" y="9257"/>
                </a:cubicBezTo>
                <a:cubicBezTo>
                  <a:pt x="4690" y="9257"/>
                  <a:pt x="4909" y="8912"/>
                  <a:pt x="4909" y="8486"/>
                </a:cubicBezTo>
                <a:cubicBezTo>
                  <a:pt x="4909" y="8060"/>
                  <a:pt x="4690" y="7714"/>
                  <a:pt x="4418" y="771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77" name="形状"/>
          <p:cNvSpPr/>
          <p:nvPr/>
        </p:nvSpPr>
        <p:spPr>
          <a:xfrm>
            <a:off x="4615273" y="199789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2"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2"/>
                  <a:pt x="19619" y="1703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78" name="形状"/>
          <p:cNvSpPr/>
          <p:nvPr/>
        </p:nvSpPr>
        <p:spPr>
          <a:xfrm>
            <a:off x="5148535"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79" name="形状"/>
          <p:cNvSpPr/>
          <p:nvPr/>
        </p:nvSpPr>
        <p:spPr>
          <a:xfrm>
            <a:off x="5681795"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076" y="14727"/>
                </a:moveTo>
                <a:lnTo>
                  <a:pt x="17294" y="12764"/>
                </a:lnTo>
                <a:lnTo>
                  <a:pt x="19843" y="12764"/>
                </a:lnTo>
                <a:lnTo>
                  <a:pt x="19406" y="14727"/>
                </a:lnTo>
                <a:cubicBezTo>
                  <a:pt x="19406" y="14727"/>
                  <a:pt x="17076" y="14727"/>
                  <a:pt x="17076"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5" y="9447"/>
                </a:lnTo>
                <a:lnTo>
                  <a:pt x="21577" y="9444"/>
                </a:lnTo>
                <a:cubicBezTo>
                  <a:pt x="21587" y="9406"/>
                  <a:pt x="21600" y="9369"/>
                  <a:pt x="21600" y="9327"/>
                </a:cubicBezTo>
                <a:cubicBezTo>
                  <a:pt x="21600" y="9056"/>
                  <a:pt x="21380" y="8836"/>
                  <a:pt x="21109" y="8836"/>
                </a:cubicBezTo>
                <a:lnTo>
                  <a:pt x="5370" y="8836"/>
                </a:lnTo>
                <a:lnTo>
                  <a:pt x="4674" y="6241"/>
                </a:lnTo>
                <a:lnTo>
                  <a:pt x="4667" y="6243"/>
                </a:lnTo>
                <a:cubicBezTo>
                  <a:pt x="4605"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2" y="18613"/>
                </a:cubicBezTo>
                <a:cubicBezTo>
                  <a:pt x="19479" y="18552"/>
                  <a:pt x="19581" y="18430"/>
                  <a:pt x="19619" y="18282"/>
                </a:cubicBezTo>
                <a:moveTo>
                  <a:pt x="11291" y="2945"/>
                </a:moveTo>
                <a:cubicBezTo>
                  <a:pt x="11427" y="2945"/>
                  <a:pt x="11549" y="2891"/>
                  <a:pt x="11638" y="2802"/>
                </a:cubicBezTo>
                <a:lnTo>
                  <a:pt x="12764" y="1676"/>
                </a:lnTo>
                <a:lnTo>
                  <a:pt x="12764" y="7364"/>
                </a:lnTo>
                <a:cubicBezTo>
                  <a:pt x="12764" y="7634"/>
                  <a:pt x="12983" y="7855"/>
                  <a:pt x="13255" y="7855"/>
                </a:cubicBezTo>
                <a:cubicBezTo>
                  <a:pt x="13526" y="7855"/>
                  <a:pt x="13745" y="7634"/>
                  <a:pt x="13745" y="7364"/>
                </a:cubicBezTo>
                <a:lnTo>
                  <a:pt x="13745" y="1676"/>
                </a:lnTo>
                <a:lnTo>
                  <a:pt x="14871" y="2802"/>
                </a:lnTo>
                <a:cubicBezTo>
                  <a:pt x="14959" y="2891"/>
                  <a:pt x="15082" y="2945"/>
                  <a:pt x="15218" y="2945"/>
                </a:cubicBezTo>
                <a:cubicBezTo>
                  <a:pt x="15490" y="2945"/>
                  <a:pt x="15709" y="2726"/>
                  <a:pt x="15709" y="2455"/>
                </a:cubicBezTo>
                <a:cubicBezTo>
                  <a:pt x="15709" y="2319"/>
                  <a:pt x="15654" y="2196"/>
                  <a:pt x="15565" y="2107"/>
                </a:cubicBezTo>
                <a:lnTo>
                  <a:pt x="13602" y="144"/>
                </a:lnTo>
                <a:cubicBezTo>
                  <a:pt x="13513" y="55"/>
                  <a:pt x="13390" y="0"/>
                  <a:pt x="13255" y="0"/>
                </a:cubicBezTo>
                <a:cubicBezTo>
                  <a:pt x="13118" y="0"/>
                  <a:pt x="12996" y="55"/>
                  <a:pt x="12907" y="144"/>
                </a:cubicBezTo>
                <a:lnTo>
                  <a:pt x="10944" y="2107"/>
                </a:lnTo>
                <a:cubicBezTo>
                  <a:pt x="10855" y="2196"/>
                  <a:pt x="10800" y="2319"/>
                  <a:pt x="10800" y="2455"/>
                </a:cubicBezTo>
                <a:cubicBezTo>
                  <a:pt x="10800" y="2726"/>
                  <a:pt x="11020" y="2945"/>
                  <a:pt x="11291" y="29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80" name="形状"/>
          <p:cNvSpPr/>
          <p:nvPr/>
        </p:nvSpPr>
        <p:spPr>
          <a:xfrm>
            <a:off x="6230705" y="1439239"/>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5"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9327" y="3240"/>
                </a:moveTo>
                <a:lnTo>
                  <a:pt x="15015" y="3240"/>
                </a:lnTo>
                <a:lnTo>
                  <a:pt x="13889" y="4478"/>
                </a:lnTo>
                <a:cubicBezTo>
                  <a:pt x="13801" y="4577"/>
                  <a:pt x="13745" y="4711"/>
                  <a:pt x="13745" y="4860"/>
                </a:cubicBezTo>
                <a:cubicBezTo>
                  <a:pt x="13745" y="5159"/>
                  <a:pt x="13966" y="5400"/>
                  <a:pt x="14236" y="5400"/>
                </a:cubicBezTo>
                <a:cubicBezTo>
                  <a:pt x="14373" y="5400"/>
                  <a:pt x="14495" y="5340"/>
                  <a:pt x="14583" y="5242"/>
                </a:cubicBezTo>
                <a:lnTo>
                  <a:pt x="16547" y="3082"/>
                </a:lnTo>
                <a:cubicBezTo>
                  <a:pt x="16636" y="2984"/>
                  <a:pt x="16691" y="2849"/>
                  <a:pt x="16691" y="2700"/>
                </a:cubicBezTo>
                <a:cubicBezTo>
                  <a:pt x="16691" y="2552"/>
                  <a:pt x="16636" y="2417"/>
                  <a:pt x="16547" y="2318"/>
                </a:cubicBezTo>
                <a:lnTo>
                  <a:pt x="14583" y="158"/>
                </a:lnTo>
                <a:cubicBezTo>
                  <a:pt x="14495" y="61"/>
                  <a:pt x="14373" y="0"/>
                  <a:pt x="14236" y="0"/>
                </a:cubicBezTo>
                <a:cubicBezTo>
                  <a:pt x="13966" y="0"/>
                  <a:pt x="13745" y="242"/>
                  <a:pt x="13745" y="540"/>
                </a:cubicBezTo>
                <a:cubicBezTo>
                  <a:pt x="13745" y="689"/>
                  <a:pt x="13801" y="824"/>
                  <a:pt x="13889" y="922"/>
                </a:cubicBezTo>
                <a:lnTo>
                  <a:pt x="15015" y="2160"/>
                </a:lnTo>
                <a:lnTo>
                  <a:pt x="9327" y="2160"/>
                </a:lnTo>
                <a:cubicBezTo>
                  <a:pt x="9056" y="2160"/>
                  <a:pt x="8836" y="2402"/>
                  <a:pt x="8836" y="2700"/>
                </a:cubicBezTo>
                <a:cubicBezTo>
                  <a:pt x="8836" y="2999"/>
                  <a:pt x="9056" y="3240"/>
                  <a:pt x="9327" y="324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81" name="形状"/>
          <p:cNvSpPr/>
          <p:nvPr/>
        </p:nvSpPr>
        <p:spPr>
          <a:xfrm>
            <a:off x="6763966" y="1439239"/>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4"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10944" y="5242"/>
                </a:moveTo>
                <a:cubicBezTo>
                  <a:pt x="11033" y="5340"/>
                  <a:pt x="11155" y="5400"/>
                  <a:pt x="11291" y="5400"/>
                </a:cubicBezTo>
                <a:cubicBezTo>
                  <a:pt x="11562" y="5400"/>
                  <a:pt x="11782" y="5159"/>
                  <a:pt x="11782" y="4860"/>
                </a:cubicBezTo>
                <a:cubicBezTo>
                  <a:pt x="11782" y="4711"/>
                  <a:pt x="11727" y="4577"/>
                  <a:pt x="11638" y="4478"/>
                </a:cubicBezTo>
                <a:lnTo>
                  <a:pt x="10512" y="3240"/>
                </a:lnTo>
                <a:lnTo>
                  <a:pt x="16200" y="3240"/>
                </a:lnTo>
                <a:cubicBezTo>
                  <a:pt x="16471" y="3240"/>
                  <a:pt x="16691" y="2999"/>
                  <a:pt x="16691" y="2700"/>
                </a:cubicBezTo>
                <a:cubicBezTo>
                  <a:pt x="16691" y="2402"/>
                  <a:pt x="16471" y="2160"/>
                  <a:pt x="16200" y="2160"/>
                </a:cubicBezTo>
                <a:lnTo>
                  <a:pt x="10512" y="2160"/>
                </a:lnTo>
                <a:lnTo>
                  <a:pt x="11638" y="922"/>
                </a:lnTo>
                <a:cubicBezTo>
                  <a:pt x="11727" y="824"/>
                  <a:pt x="11782" y="689"/>
                  <a:pt x="11782" y="540"/>
                </a:cubicBezTo>
                <a:cubicBezTo>
                  <a:pt x="11782" y="242"/>
                  <a:pt x="11562" y="0"/>
                  <a:pt x="11291" y="0"/>
                </a:cubicBezTo>
                <a:cubicBezTo>
                  <a:pt x="11155" y="0"/>
                  <a:pt x="11033" y="61"/>
                  <a:pt x="10944" y="158"/>
                </a:cubicBezTo>
                <a:lnTo>
                  <a:pt x="8980" y="2318"/>
                </a:lnTo>
                <a:cubicBezTo>
                  <a:pt x="8891" y="2417"/>
                  <a:pt x="8836" y="2552"/>
                  <a:pt x="8836" y="2700"/>
                </a:cubicBezTo>
                <a:cubicBezTo>
                  <a:pt x="8836" y="2849"/>
                  <a:pt x="8891" y="2984"/>
                  <a:pt x="8980" y="3082"/>
                </a:cubicBezTo>
                <a:cubicBezTo>
                  <a:pt x="8980" y="3082"/>
                  <a:pt x="10944" y="5242"/>
                  <a:pt x="10944" y="5242"/>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82" name="形状"/>
          <p:cNvSpPr/>
          <p:nvPr/>
        </p:nvSpPr>
        <p:spPr>
          <a:xfrm>
            <a:off x="7297227" y="1439239"/>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4"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5" y="18643"/>
                  <a:pt x="19341" y="18314"/>
                </a:cubicBezTo>
                <a:cubicBezTo>
                  <a:pt x="19479" y="18248"/>
                  <a:pt x="19581" y="18113"/>
                  <a:pt x="19619" y="17950"/>
                </a:cubicBezTo>
                <a:moveTo>
                  <a:pt x="10800" y="3780"/>
                </a:moveTo>
                <a:lnTo>
                  <a:pt x="12764" y="3780"/>
                </a:lnTo>
                <a:lnTo>
                  <a:pt x="12764" y="5940"/>
                </a:lnTo>
                <a:cubicBezTo>
                  <a:pt x="12764" y="6239"/>
                  <a:pt x="12984" y="6480"/>
                  <a:pt x="13255" y="6480"/>
                </a:cubicBezTo>
                <a:cubicBezTo>
                  <a:pt x="13526" y="6480"/>
                  <a:pt x="13745" y="6239"/>
                  <a:pt x="13745" y="5940"/>
                </a:cubicBezTo>
                <a:lnTo>
                  <a:pt x="13745" y="3780"/>
                </a:lnTo>
                <a:lnTo>
                  <a:pt x="15709" y="3780"/>
                </a:lnTo>
                <a:cubicBezTo>
                  <a:pt x="15980" y="3780"/>
                  <a:pt x="16200" y="3539"/>
                  <a:pt x="16200" y="3240"/>
                </a:cubicBezTo>
                <a:cubicBezTo>
                  <a:pt x="16200" y="2942"/>
                  <a:pt x="15980" y="2700"/>
                  <a:pt x="15709" y="2700"/>
                </a:cubicBezTo>
                <a:lnTo>
                  <a:pt x="13745" y="2700"/>
                </a:lnTo>
                <a:lnTo>
                  <a:pt x="13745" y="540"/>
                </a:lnTo>
                <a:cubicBezTo>
                  <a:pt x="13745" y="242"/>
                  <a:pt x="13526" y="0"/>
                  <a:pt x="13255" y="0"/>
                </a:cubicBezTo>
                <a:cubicBezTo>
                  <a:pt x="12984" y="0"/>
                  <a:pt x="12764" y="242"/>
                  <a:pt x="12764" y="540"/>
                </a:cubicBezTo>
                <a:lnTo>
                  <a:pt x="12764" y="2700"/>
                </a:lnTo>
                <a:lnTo>
                  <a:pt x="10800" y="2700"/>
                </a:lnTo>
                <a:cubicBezTo>
                  <a:pt x="10529" y="2700"/>
                  <a:pt x="10309" y="2942"/>
                  <a:pt x="10309" y="3240"/>
                </a:cubicBezTo>
                <a:cubicBezTo>
                  <a:pt x="10309" y="3539"/>
                  <a:pt x="10529" y="3780"/>
                  <a:pt x="10800" y="378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83" name="形状"/>
          <p:cNvSpPr/>
          <p:nvPr/>
        </p:nvSpPr>
        <p:spPr>
          <a:xfrm>
            <a:off x="7830488" y="1458283"/>
            <a:ext cx="279328" cy="222193"/>
          </a:xfrm>
          <a:custGeom>
            <a:avLst/>
            <a:gdLst/>
            <a:ahLst/>
            <a:cxnLst>
              <a:cxn ang="0">
                <a:pos x="wd2" y="hd2"/>
              </a:cxn>
              <a:cxn ang="5400000">
                <a:pos x="wd2" y="hd2"/>
              </a:cxn>
              <a:cxn ang="10800000">
                <a:pos x="wd2" y="hd2"/>
              </a:cxn>
              <a:cxn ang="16200000">
                <a:pos x="wd2" y="hd2"/>
              </a:cxn>
            </a:cxnLst>
            <a:rect l="0" t="0" r="r" b="b"/>
            <a:pathLst>
              <a:path w="21600" h="21600" extrusionOk="0">
                <a:moveTo>
                  <a:pt x="17076" y="12960"/>
                </a:moveTo>
                <a:lnTo>
                  <a:pt x="17294" y="10491"/>
                </a:lnTo>
                <a:lnTo>
                  <a:pt x="19843" y="10491"/>
                </a:lnTo>
                <a:lnTo>
                  <a:pt x="19407" y="12960"/>
                </a:lnTo>
                <a:cubicBezTo>
                  <a:pt x="19407" y="12960"/>
                  <a:pt x="17076" y="12960"/>
                  <a:pt x="17076" y="12960"/>
                </a:cubicBezTo>
                <a:close/>
                <a:moveTo>
                  <a:pt x="18752" y="16663"/>
                </a:moveTo>
                <a:lnTo>
                  <a:pt x="16748" y="16663"/>
                </a:lnTo>
                <a:lnTo>
                  <a:pt x="16967" y="14194"/>
                </a:lnTo>
                <a:lnTo>
                  <a:pt x="19188" y="14194"/>
                </a:lnTo>
                <a:cubicBezTo>
                  <a:pt x="19188" y="14194"/>
                  <a:pt x="18752" y="16663"/>
                  <a:pt x="18752" y="16663"/>
                </a:cubicBezTo>
                <a:close/>
                <a:moveTo>
                  <a:pt x="17673" y="20366"/>
                </a:moveTo>
                <a:cubicBezTo>
                  <a:pt x="17131" y="20366"/>
                  <a:pt x="16691" y="19813"/>
                  <a:pt x="16691" y="19131"/>
                </a:cubicBezTo>
                <a:cubicBezTo>
                  <a:pt x="16691" y="18450"/>
                  <a:pt x="17131" y="17897"/>
                  <a:pt x="17673" y="17897"/>
                </a:cubicBezTo>
                <a:cubicBezTo>
                  <a:pt x="18215" y="17897"/>
                  <a:pt x="18655" y="18450"/>
                  <a:pt x="18655" y="19131"/>
                </a:cubicBezTo>
                <a:cubicBezTo>
                  <a:pt x="18655" y="19813"/>
                  <a:pt x="18215" y="20366"/>
                  <a:pt x="17673" y="20366"/>
                </a:cubicBezTo>
                <a:moveTo>
                  <a:pt x="16415" y="9257"/>
                </a:moveTo>
                <a:lnTo>
                  <a:pt x="13745" y="9257"/>
                </a:lnTo>
                <a:lnTo>
                  <a:pt x="13745" y="6789"/>
                </a:lnTo>
                <a:lnTo>
                  <a:pt x="16634" y="6789"/>
                </a:lnTo>
                <a:cubicBezTo>
                  <a:pt x="16634" y="6789"/>
                  <a:pt x="16415" y="9257"/>
                  <a:pt x="16415" y="9257"/>
                </a:cubicBezTo>
                <a:close/>
                <a:moveTo>
                  <a:pt x="16088" y="12960"/>
                </a:moveTo>
                <a:lnTo>
                  <a:pt x="13745" y="12960"/>
                </a:lnTo>
                <a:lnTo>
                  <a:pt x="13745" y="10491"/>
                </a:lnTo>
                <a:lnTo>
                  <a:pt x="16307" y="10491"/>
                </a:lnTo>
                <a:cubicBezTo>
                  <a:pt x="16307" y="10491"/>
                  <a:pt x="16088" y="12960"/>
                  <a:pt x="16088" y="12960"/>
                </a:cubicBezTo>
                <a:close/>
                <a:moveTo>
                  <a:pt x="15761" y="16663"/>
                </a:moveTo>
                <a:lnTo>
                  <a:pt x="13745" y="16663"/>
                </a:lnTo>
                <a:lnTo>
                  <a:pt x="13745" y="14194"/>
                </a:lnTo>
                <a:lnTo>
                  <a:pt x="15979" y="14194"/>
                </a:lnTo>
                <a:cubicBezTo>
                  <a:pt x="15979" y="14194"/>
                  <a:pt x="15761" y="16663"/>
                  <a:pt x="15761" y="16663"/>
                </a:cubicBezTo>
                <a:close/>
                <a:moveTo>
                  <a:pt x="12764" y="9257"/>
                </a:moveTo>
                <a:lnTo>
                  <a:pt x="10094" y="9257"/>
                </a:lnTo>
                <a:lnTo>
                  <a:pt x="9876" y="6789"/>
                </a:lnTo>
                <a:lnTo>
                  <a:pt x="12764" y="6789"/>
                </a:lnTo>
                <a:cubicBezTo>
                  <a:pt x="12764" y="6789"/>
                  <a:pt x="12764" y="9257"/>
                  <a:pt x="12764" y="9257"/>
                </a:cubicBezTo>
                <a:close/>
                <a:moveTo>
                  <a:pt x="12764" y="12960"/>
                </a:moveTo>
                <a:lnTo>
                  <a:pt x="10422" y="12960"/>
                </a:lnTo>
                <a:lnTo>
                  <a:pt x="10203" y="10491"/>
                </a:lnTo>
                <a:lnTo>
                  <a:pt x="12764" y="10491"/>
                </a:lnTo>
                <a:cubicBezTo>
                  <a:pt x="12764" y="10491"/>
                  <a:pt x="12764" y="12960"/>
                  <a:pt x="12764" y="12960"/>
                </a:cubicBezTo>
                <a:close/>
                <a:moveTo>
                  <a:pt x="12764" y="16663"/>
                </a:moveTo>
                <a:lnTo>
                  <a:pt x="10748" y="16663"/>
                </a:lnTo>
                <a:lnTo>
                  <a:pt x="10531" y="14194"/>
                </a:lnTo>
                <a:lnTo>
                  <a:pt x="12764" y="14194"/>
                </a:lnTo>
                <a:cubicBezTo>
                  <a:pt x="12764" y="14194"/>
                  <a:pt x="12764" y="16663"/>
                  <a:pt x="12764" y="16663"/>
                </a:cubicBezTo>
                <a:close/>
                <a:moveTo>
                  <a:pt x="8836" y="20366"/>
                </a:moveTo>
                <a:cubicBezTo>
                  <a:pt x="8294" y="20366"/>
                  <a:pt x="7855" y="19813"/>
                  <a:pt x="7855" y="19131"/>
                </a:cubicBezTo>
                <a:cubicBezTo>
                  <a:pt x="7855" y="18450"/>
                  <a:pt x="8294" y="17897"/>
                  <a:pt x="8836" y="17897"/>
                </a:cubicBezTo>
                <a:cubicBezTo>
                  <a:pt x="9379" y="17897"/>
                  <a:pt x="9818" y="18450"/>
                  <a:pt x="9818" y="19131"/>
                </a:cubicBezTo>
                <a:cubicBezTo>
                  <a:pt x="9818" y="19813"/>
                  <a:pt x="9379" y="20366"/>
                  <a:pt x="8836" y="20366"/>
                </a:cubicBezTo>
                <a:moveTo>
                  <a:pt x="7214" y="14194"/>
                </a:moveTo>
                <a:lnTo>
                  <a:pt x="9543" y="14194"/>
                </a:lnTo>
                <a:lnTo>
                  <a:pt x="9761" y="16663"/>
                </a:lnTo>
                <a:lnTo>
                  <a:pt x="7740" y="16663"/>
                </a:lnTo>
                <a:cubicBezTo>
                  <a:pt x="7740" y="16663"/>
                  <a:pt x="7214" y="14194"/>
                  <a:pt x="7214" y="14194"/>
                </a:cubicBezTo>
                <a:close/>
                <a:moveTo>
                  <a:pt x="6950" y="12960"/>
                </a:moveTo>
                <a:lnTo>
                  <a:pt x="6424" y="10491"/>
                </a:lnTo>
                <a:lnTo>
                  <a:pt x="9215" y="10491"/>
                </a:lnTo>
                <a:lnTo>
                  <a:pt x="9434" y="12960"/>
                </a:lnTo>
                <a:cubicBezTo>
                  <a:pt x="9434" y="12960"/>
                  <a:pt x="6950" y="12960"/>
                  <a:pt x="6950" y="12960"/>
                </a:cubicBezTo>
                <a:close/>
                <a:moveTo>
                  <a:pt x="5633" y="6789"/>
                </a:moveTo>
                <a:lnTo>
                  <a:pt x="8888" y="6789"/>
                </a:lnTo>
                <a:lnTo>
                  <a:pt x="9107" y="9257"/>
                </a:lnTo>
                <a:lnTo>
                  <a:pt x="6160" y="9257"/>
                </a:lnTo>
                <a:cubicBezTo>
                  <a:pt x="6160" y="9257"/>
                  <a:pt x="5633" y="6789"/>
                  <a:pt x="5633" y="6789"/>
                </a:cubicBezTo>
                <a:close/>
                <a:moveTo>
                  <a:pt x="17621" y="6789"/>
                </a:moveTo>
                <a:lnTo>
                  <a:pt x="20498" y="6789"/>
                </a:lnTo>
                <a:lnTo>
                  <a:pt x="20061" y="9257"/>
                </a:lnTo>
                <a:lnTo>
                  <a:pt x="17403" y="9257"/>
                </a:lnTo>
                <a:cubicBezTo>
                  <a:pt x="17403" y="9257"/>
                  <a:pt x="17621" y="6789"/>
                  <a:pt x="17621" y="6789"/>
                </a:cubicBezTo>
                <a:close/>
                <a:moveTo>
                  <a:pt x="19619" y="17429"/>
                </a:moveTo>
                <a:lnTo>
                  <a:pt x="19622" y="17429"/>
                </a:lnTo>
                <a:lnTo>
                  <a:pt x="21585" y="6321"/>
                </a:lnTo>
                <a:lnTo>
                  <a:pt x="21577" y="6318"/>
                </a:lnTo>
                <a:cubicBezTo>
                  <a:pt x="21586" y="6270"/>
                  <a:pt x="21600" y="6224"/>
                  <a:pt x="21600" y="6171"/>
                </a:cubicBezTo>
                <a:cubicBezTo>
                  <a:pt x="21600" y="5830"/>
                  <a:pt x="21380" y="5554"/>
                  <a:pt x="21109" y="5554"/>
                </a:cubicBezTo>
                <a:lnTo>
                  <a:pt x="5370" y="5554"/>
                </a:lnTo>
                <a:lnTo>
                  <a:pt x="4674" y="2291"/>
                </a:lnTo>
                <a:lnTo>
                  <a:pt x="4667" y="2294"/>
                </a:lnTo>
                <a:cubicBezTo>
                  <a:pt x="4606" y="2040"/>
                  <a:pt x="4426" y="1851"/>
                  <a:pt x="4204" y="1851"/>
                </a:cubicBezTo>
                <a:lnTo>
                  <a:pt x="491" y="1851"/>
                </a:lnTo>
                <a:cubicBezTo>
                  <a:pt x="220" y="1851"/>
                  <a:pt x="0" y="2127"/>
                  <a:pt x="0" y="2469"/>
                </a:cubicBezTo>
                <a:cubicBezTo>
                  <a:pt x="0" y="2810"/>
                  <a:pt x="220" y="3086"/>
                  <a:pt x="491" y="3086"/>
                </a:cubicBezTo>
                <a:lnTo>
                  <a:pt x="3827" y="3086"/>
                </a:lnTo>
                <a:lnTo>
                  <a:pt x="6893" y="17457"/>
                </a:lnTo>
                <a:lnTo>
                  <a:pt x="6894" y="17457"/>
                </a:lnTo>
                <a:cubicBezTo>
                  <a:pt x="6936" y="17631"/>
                  <a:pt x="7037" y="17772"/>
                  <a:pt x="7168" y="17845"/>
                </a:cubicBezTo>
                <a:cubicBezTo>
                  <a:pt x="6984" y="18220"/>
                  <a:pt x="6873" y="18658"/>
                  <a:pt x="6873" y="19131"/>
                </a:cubicBezTo>
                <a:cubicBezTo>
                  <a:pt x="6873" y="20495"/>
                  <a:pt x="7752" y="21600"/>
                  <a:pt x="8836" y="21600"/>
                </a:cubicBezTo>
                <a:cubicBezTo>
                  <a:pt x="9921" y="21600"/>
                  <a:pt x="10800" y="20495"/>
                  <a:pt x="10800" y="19131"/>
                </a:cubicBezTo>
                <a:cubicBezTo>
                  <a:pt x="10800" y="18680"/>
                  <a:pt x="10696" y="18262"/>
                  <a:pt x="10528" y="17897"/>
                </a:cubicBezTo>
                <a:lnTo>
                  <a:pt x="15982" y="17897"/>
                </a:lnTo>
                <a:cubicBezTo>
                  <a:pt x="15813" y="18262"/>
                  <a:pt x="15709" y="18680"/>
                  <a:pt x="15709" y="19131"/>
                </a:cubicBezTo>
                <a:cubicBezTo>
                  <a:pt x="15709" y="20495"/>
                  <a:pt x="16588" y="21600"/>
                  <a:pt x="17673" y="21600"/>
                </a:cubicBezTo>
                <a:cubicBezTo>
                  <a:pt x="18757" y="21600"/>
                  <a:pt x="19636" y="20495"/>
                  <a:pt x="19636" y="19131"/>
                </a:cubicBezTo>
                <a:cubicBezTo>
                  <a:pt x="19636" y="18658"/>
                  <a:pt x="19525" y="18220"/>
                  <a:pt x="19341" y="17845"/>
                </a:cubicBezTo>
                <a:cubicBezTo>
                  <a:pt x="19479" y="17769"/>
                  <a:pt x="19581" y="17615"/>
                  <a:pt x="19619" y="17429"/>
                </a:cubicBezTo>
                <a:moveTo>
                  <a:pt x="10800" y="1234"/>
                </a:moveTo>
                <a:lnTo>
                  <a:pt x="15709" y="1234"/>
                </a:lnTo>
                <a:cubicBezTo>
                  <a:pt x="15980" y="1234"/>
                  <a:pt x="16200" y="959"/>
                  <a:pt x="16200" y="617"/>
                </a:cubicBezTo>
                <a:cubicBezTo>
                  <a:pt x="16200" y="276"/>
                  <a:pt x="15980" y="0"/>
                  <a:pt x="15709" y="0"/>
                </a:cubicBezTo>
                <a:lnTo>
                  <a:pt x="10800" y="0"/>
                </a:lnTo>
                <a:cubicBezTo>
                  <a:pt x="10529" y="0"/>
                  <a:pt x="10309" y="276"/>
                  <a:pt x="10309" y="617"/>
                </a:cubicBezTo>
                <a:cubicBezTo>
                  <a:pt x="10309" y="959"/>
                  <a:pt x="10529" y="1234"/>
                  <a:pt x="10800" y="123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84" name="形状"/>
          <p:cNvSpPr/>
          <p:nvPr/>
        </p:nvSpPr>
        <p:spPr>
          <a:xfrm>
            <a:off x="8389142" y="1426542"/>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0800"/>
                </a:moveTo>
                <a:lnTo>
                  <a:pt x="13200" y="10800"/>
                </a:lnTo>
                <a:lnTo>
                  <a:pt x="13200" y="11782"/>
                </a:lnTo>
                <a:lnTo>
                  <a:pt x="14400" y="11782"/>
                </a:lnTo>
                <a:cubicBezTo>
                  <a:pt x="14400" y="11782"/>
                  <a:pt x="14400" y="10800"/>
                  <a:pt x="14400" y="10800"/>
                </a:cubicBezTo>
                <a:close/>
                <a:moveTo>
                  <a:pt x="15600" y="11782"/>
                </a:moveTo>
                <a:lnTo>
                  <a:pt x="16800" y="11782"/>
                </a:lnTo>
                <a:lnTo>
                  <a:pt x="16800" y="10800"/>
                </a:lnTo>
                <a:lnTo>
                  <a:pt x="15600" y="10800"/>
                </a:lnTo>
                <a:cubicBezTo>
                  <a:pt x="15600" y="10800"/>
                  <a:pt x="15600" y="11782"/>
                  <a:pt x="15600" y="11782"/>
                </a:cubicBezTo>
                <a:close/>
                <a:moveTo>
                  <a:pt x="15600" y="15709"/>
                </a:moveTo>
                <a:lnTo>
                  <a:pt x="19200" y="15709"/>
                </a:lnTo>
                <a:lnTo>
                  <a:pt x="19200" y="14727"/>
                </a:lnTo>
                <a:lnTo>
                  <a:pt x="15600" y="14727"/>
                </a:lnTo>
                <a:cubicBezTo>
                  <a:pt x="15600" y="14727"/>
                  <a:pt x="15600" y="15709"/>
                  <a:pt x="15600" y="15709"/>
                </a:cubicBezTo>
                <a:close/>
                <a:moveTo>
                  <a:pt x="14400" y="8836"/>
                </a:moveTo>
                <a:lnTo>
                  <a:pt x="13200" y="8836"/>
                </a:lnTo>
                <a:lnTo>
                  <a:pt x="13200" y="9818"/>
                </a:lnTo>
                <a:lnTo>
                  <a:pt x="14400" y="9818"/>
                </a:lnTo>
                <a:cubicBezTo>
                  <a:pt x="14400" y="9818"/>
                  <a:pt x="14400" y="8836"/>
                  <a:pt x="14400" y="8836"/>
                </a:cubicBezTo>
                <a:close/>
                <a:moveTo>
                  <a:pt x="16800" y="8836"/>
                </a:moveTo>
                <a:lnTo>
                  <a:pt x="15600" y="8836"/>
                </a:lnTo>
                <a:lnTo>
                  <a:pt x="15600" y="9818"/>
                </a:lnTo>
                <a:lnTo>
                  <a:pt x="16800" y="9818"/>
                </a:lnTo>
                <a:cubicBezTo>
                  <a:pt x="16800" y="9818"/>
                  <a:pt x="16800" y="8836"/>
                  <a:pt x="16800" y="8836"/>
                </a:cubicBezTo>
                <a:close/>
                <a:moveTo>
                  <a:pt x="19200" y="6873"/>
                </a:moveTo>
                <a:lnTo>
                  <a:pt x="13200" y="6873"/>
                </a:lnTo>
                <a:lnTo>
                  <a:pt x="13200" y="7855"/>
                </a:lnTo>
                <a:lnTo>
                  <a:pt x="19200" y="7855"/>
                </a:lnTo>
                <a:cubicBezTo>
                  <a:pt x="19200" y="7855"/>
                  <a:pt x="19200" y="6873"/>
                  <a:pt x="19200" y="6873"/>
                </a:cubicBezTo>
                <a:close/>
                <a:moveTo>
                  <a:pt x="18000" y="9818"/>
                </a:moveTo>
                <a:lnTo>
                  <a:pt x="19200" y="9818"/>
                </a:lnTo>
                <a:lnTo>
                  <a:pt x="19200" y="8836"/>
                </a:lnTo>
                <a:lnTo>
                  <a:pt x="18000" y="8836"/>
                </a:lnTo>
                <a:cubicBezTo>
                  <a:pt x="18000" y="8836"/>
                  <a:pt x="18000" y="9818"/>
                  <a:pt x="18000" y="9818"/>
                </a:cubicBezTo>
                <a:close/>
                <a:moveTo>
                  <a:pt x="18000" y="11782"/>
                </a:moveTo>
                <a:lnTo>
                  <a:pt x="19200" y="11782"/>
                </a:lnTo>
                <a:lnTo>
                  <a:pt x="19200" y="10800"/>
                </a:lnTo>
                <a:lnTo>
                  <a:pt x="18000" y="10800"/>
                </a:lnTo>
                <a:cubicBezTo>
                  <a:pt x="18000" y="10800"/>
                  <a:pt x="18000" y="11782"/>
                  <a:pt x="18000" y="11782"/>
                </a:cubicBezTo>
                <a:close/>
                <a:moveTo>
                  <a:pt x="15600" y="13745"/>
                </a:moveTo>
                <a:lnTo>
                  <a:pt x="16800" y="13745"/>
                </a:lnTo>
                <a:lnTo>
                  <a:pt x="16800" y="12764"/>
                </a:lnTo>
                <a:lnTo>
                  <a:pt x="15600" y="12764"/>
                </a:lnTo>
                <a:cubicBezTo>
                  <a:pt x="15600" y="12764"/>
                  <a:pt x="15600" y="13745"/>
                  <a:pt x="15600" y="13745"/>
                </a:cubicBezTo>
                <a:close/>
                <a:moveTo>
                  <a:pt x="18000" y="13745"/>
                </a:moveTo>
                <a:lnTo>
                  <a:pt x="19200" y="13745"/>
                </a:lnTo>
                <a:lnTo>
                  <a:pt x="19200" y="12764"/>
                </a:lnTo>
                <a:lnTo>
                  <a:pt x="18000" y="12764"/>
                </a:lnTo>
                <a:cubicBezTo>
                  <a:pt x="18000" y="12764"/>
                  <a:pt x="18000" y="13745"/>
                  <a:pt x="18000" y="13745"/>
                </a:cubicBezTo>
                <a:close/>
                <a:moveTo>
                  <a:pt x="20400" y="16691"/>
                </a:moveTo>
                <a:lnTo>
                  <a:pt x="1200" y="16691"/>
                </a:lnTo>
                <a:lnTo>
                  <a:pt x="1200" y="5891"/>
                </a:lnTo>
                <a:lnTo>
                  <a:pt x="20400" y="5891"/>
                </a:lnTo>
                <a:cubicBezTo>
                  <a:pt x="20400" y="5891"/>
                  <a:pt x="20400" y="16691"/>
                  <a:pt x="20400" y="16691"/>
                </a:cubicBezTo>
                <a:close/>
                <a:moveTo>
                  <a:pt x="20400" y="20618"/>
                </a:moveTo>
                <a:lnTo>
                  <a:pt x="1200" y="20618"/>
                </a:lnTo>
                <a:lnTo>
                  <a:pt x="1200" y="17673"/>
                </a:lnTo>
                <a:lnTo>
                  <a:pt x="20400" y="17673"/>
                </a:lnTo>
                <a:cubicBezTo>
                  <a:pt x="20400" y="17673"/>
                  <a:pt x="20400" y="20618"/>
                  <a:pt x="20400" y="20618"/>
                </a:cubicBezTo>
                <a:close/>
                <a:moveTo>
                  <a:pt x="15000" y="4909"/>
                </a:moveTo>
                <a:lnTo>
                  <a:pt x="13800" y="4909"/>
                </a:lnTo>
                <a:lnTo>
                  <a:pt x="13800" y="2945"/>
                </a:lnTo>
                <a:lnTo>
                  <a:pt x="15000" y="2945"/>
                </a:lnTo>
                <a:cubicBezTo>
                  <a:pt x="15000" y="2945"/>
                  <a:pt x="15000" y="4909"/>
                  <a:pt x="15000" y="4909"/>
                </a:cubicBezTo>
                <a:close/>
                <a:moveTo>
                  <a:pt x="13200" y="982"/>
                </a:moveTo>
                <a:lnTo>
                  <a:pt x="18000" y="982"/>
                </a:lnTo>
                <a:lnTo>
                  <a:pt x="18000" y="1964"/>
                </a:lnTo>
                <a:lnTo>
                  <a:pt x="13200" y="1964"/>
                </a:lnTo>
                <a:cubicBezTo>
                  <a:pt x="13200" y="1964"/>
                  <a:pt x="13200" y="982"/>
                  <a:pt x="13200" y="982"/>
                </a:cubicBezTo>
                <a:close/>
                <a:moveTo>
                  <a:pt x="12000" y="1964"/>
                </a:moveTo>
                <a:lnTo>
                  <a:pt x="10800" y="1964"/>
                </a:lnTo>
                <a:lnTo>
                  <a:pt x="10800" y="982"/>
                </a:lnTo>
                <a:lnTo>
                  <a:pt x="12000" y="982"/>
                </a:lnTo>
                <a:cubicBezTo>
                  <a:pt x="12000" y="982"/>
                  <a:pt x="12000" y="1964"/>
                  <a:pt x="12000" y="1964"/>
                </a:cubicBezTo>
                <a:close/>
                <a:moveTo>
                  <a:pt x="20400" y="4909"/>
                </a:moveTo>
                <a:lnTo>
                  <a:pt x="16200" y="4909"/>
                </a:lnTo>
                <a:lnTo>
                  <a:pt x="16200" y="2945"/>
                </a:lnTo>
                <a:lnTo>
                  <a:pt x="18000" y="2945"/>
                </a:lnTo>
                <a:cubicBezTo>
                  <a:pt x="18662" y="2945"/>
                  <a:pt x="19200" y="2506"/>
                  <a:pt x="19200" y="1964"/>
                </a:cubicBezTo>
                <a:lnTo>
                  <a:pt x="19200" y="982"/>
                </a:lnTo>
                <a:cubicBezTo>
                  <a:pt x="19200" y="440"/>
                  <a:pt x="18662" y="0"/>
                  <a:pt x="18000" y="0"/>
                </a:cubicBezTo>
                <a:lnTo>
                  <a:pt x="10800" y="0"/>
                </a:lnTo>
                <a:cubicBezTo>
                  <a:pt x="10138" y="0"/>
                  <a:pt x="9600" y="440"/>
                  <a:pt x="9600" y="982"/>
                </a:cubicBezTo>
                <a:lnTo>
                  <a:pt x="9600" y="1964"/>
                </a:lnTo>
                <a:cubicBezTo>
                  <a:pt x="9600" y="2506"/>
                  <a:pt x="10138" y="2945"/>
                  <a:pt x="10800" y="2945"/>
                </a:cubicBezTo>
                <a:lnTo>
                  <a:pt x="12600" y="2945"/>
                </a:lnTo>
                <a:lnTo>
                  <a:pt x="12600" y="4909"/>
                </a:lnTo>
                <a:lnTo>
                  <a:pt x="1200" y="4909"/>
                </a:lnTo>
                <a:cubicBezTo>
                  <a:pt x="538" y="4909"/>
                  <a:pt x="0" y="5349"/>
                  <a:pt x="0" y="5891"/>
                </a:cubicBezTo>
                <a:lnTo>
                  <a:pt x="0" y="20618"/>
                </a:lnTo>
                <a:cubicBezTo>
                  <a:pt x="0" y="21160"/>
                  <a:pt x="538" y="21600"/>
                  <a:pt x="1200" y="21600"/>
                </a:cubicBezTo>
                <a:lnTo>
                  <a:pt x="20400" y="21600"/>
                </a:lnTo>
                <a:cubicBezTo>
                  <a:pt x="21062" y="21600"/>
                  <a:pt x="21600" y="21160"/>
                  <a:pt x="21600" y="20618"/>
                </a:cubicBezTo>
                <a:lnTo>
                  <a:pt x="21600" y="5891"/>
                </a:lnTo>
                <a:cubicBezTo>
                  <a:pt x="21600" y="5349"/>
                  <a:pt x="21062" y="4909"/>
                  <a:pt x="20400" y="4909"/>
                </a:cubicBezTo>
                <a:moveTo>
                  <a:pt x="3600" y="14727"/>
                </a:moveTo>
                <a:lnTo>
                  <a:pt x="2400" y="14727"/>
                </a:lnTo>
                <a:lnTo>
                  <a:pt x="2400" y="15709"/>
                </a:lnTo>
                <a:lnTo>
                  <a:pt x="3600" y="15709"/>
                </a:lnTo>
                <a:cubicBezTo>
                  <a:pt x="3600" y="15709"/>
                  <a:pt x="3600" y="14727"/>
                  <a:pt x="3600" y="14727"/>
                </a:cubicBezTo>
                <a:close/>
                <a:moveTo>
                  <a:pt x="4800" y="15709"/>
                </a:moveTo>
                <a:lnTo>
                  <a:pt x="6000" y="15709"/>
                </a:lnTo>
                <a:lnTo>
                  <a:pt x="6000" y="14727"/>
                </a:lnTo>
                <a:lnTo>
                  <a:pt x="4800" y="14727"/>
                </a:lnTo>
                <a:cubicBezTo>
                  <a:pt x="4800" y="14727"/>
                  <a:pt x="4800" y="15709"/>
                  <a:pt x="4800" y="15709"/>
                </a:cubicBezTo>
                <a:close/>
                <a:moveTo>
                  <a:pt x="9000" y="19636"/>
                </a:moveTo>
                <a:lnTo>
                  <a:pt x="12600" y="19636"/>
                </a:lnTo>
                <a:cubicBezTo>
                  <a:pt x="12931" y="19636"/>
                  <a:pt x="13200" y="19417"/>
                  <a:pt x="13200" y="19145"/>
                </a:cubicBezTo>
                <a:cubicBezTo>
                  <a:pt x="13200" y="18875"/>
                  <a:pt x="12931" y="18655"/>
                  <a:pt x="12600" y="18655"/>
                </a:cubicBezTo>
                <a:lnTo>
                  <a:pt x="9000" y="18655"/>
                </a:lnTo>
                <a:cubicBezTo>
                  <a:pt x="8669" y="18655"/>
                  <a:pt x="8400" y="18875"/>
                  <a:pt x="8400" y="19145"/>
                </a:cubicBezTo>
                <a:cubicBezTo>
                  <a:pt x="8400" y="19417"/>
                  <a:pt x="8669" y="19636"/>
                  <a:pt x="9000" y="19636"/>
                </a:cubicBezTo>
                <a:moveTo>
                  <a:pt x="7200" y="15709"/>
                </a:moveTo>
                <a:lnTo>
                  <a:pt x="8400" y="15709"/>
                </a:lnTo>
                <a:lnTo>
                  <a:pt x="8400" y="14727"/>
                </a:lnTo>
                <a:lnTo>
                  <a:pt x="7200" y="14727"/>
                </a:lnTo>
                <a:cubicBezTo>
                  <a:pt x="7200" y="14727"/>
                  <a:pt x="7200" y="15709"/>
                  <a:pt x="7200" y="15709"/>
                </a:cubicBezTo>
                <a:close/>
                <a:moveTo>
                  <a:pt x="14400" y="12764"/>
                </a:moveTo>
                <a:lnTo>
                  <a:pt x="13200" y="12764"/>
                </a:lnTo>
                <a:lnTo>
                  <a:pt x="13200" y="13745"/>
                </a:lnTo>
                <a:lnTo>
                  <a:pt x="14400" y="13745"/>
                </a:lnTo>
                <a:cubicBezTo>
                  <a:pt x="14400" y="13745"/>
                  <a:pt x="14400" y="12764"/>
                  <a:pt x="14400" y="12764"/>
                </a:cubicBezTo>
                <a:close/>
                <a:moveTo>
                  <a:pt x="10800" y="12764"/>
                </a:moveTo>
                <a:lnTo>
                  <a:pt x="3600" y="12764"/>
                </a:lnTo>
                <a:lnTo>
                  <a:pt x="3600" y="7855"/>
                </a:lnTo>
                <a:lnTo>
                  <a:pt x="10800" y="7855"/>
                </a:lnTo>
                <a:cubicBezTo>
                  <a:pt x="10800" y="7855"/>
                  <a:pt x="10800" y="12764"/>
                  <a:pt x="10800" y="12764"/>
                </a:cubicBezTo>
                <a:close/>
                <a:moveTo>
                  <a:pt x="12000" y="6873"/>
                </a:moveTo>
                <a:lnTo>
                  <a:pt x="2400" y="6873"/>
                </a:lnTo>
                <a:lnTo>
                  <a:pt x="2400" y="13745"/>
                </a:lnTo>
                <a:lnTo>
                  <a:pt x="12000" y="13745"/>
                </a:lnTo>
                <a:cubicBezTo>
                  <a:pt x="12000" y="13745"/>
                  <a:pt x="12000" y="6873"/>
                  <a:pt x="12000" y="6873"/>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85" name="形状"/>
          <p:cNvSpPr/>
          <p:nvPr/>
        </p:nvSpPr>
        <p:spPr>
          <a:xfrm>
            <a:off x="8909707" y="1426542"/>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157" y="20618"/>
                </a:moveTo>
                <a:lnTo>
                  <a:pt x="1300" y="19636"/>
                </a:lnTo>
                <a:lnTo>
                  <a:pt x="20300" y="19636"/>
                </a:lnTo>
                <a:lnTo>
                  <a:pt x="20443" y="20618"/>
                </a:lnTo>
                <a:cubicBezTo>
                  <a:pt x="20443" y="20618"/>
                  <a:pt x="1157" y="20618"/>
                  <a:pt x="1157" y="20618"/>
                </a:cubicBezTo>
                <a:close/>
                <a:moveTo>
                  <a:pt x="3172" y="6873"/>
                </a:moveTo>
                <a:lnTo>
                  <a:pt x="6480" y="6873"/>
                </a:lnTo>
                <a:lnTo>
                  <a:pt x="6480" y="8973"/>
                </a:lnTo>
                <a:cubicBezTo>
                  <a:pt x="6158" y="9143"/>
                  <a:pt x="5940" y="9456"/>
                  <a:pt x="5940" y="9818"/>
                </a:cubicBezTo>
                <a:cubicBezTo>
                  <a:pt x="5940" y="10360"/>
                  <a:pt x="6424" y="10800"/>
                  <a:pt x="7020" y="10800"/>
                </a:cubicBezTo>
                <a:cubicBezTo>
                  <a:pt x="7616" y="10800"/>
                  <a:pt x="8100" y="10360"/>
                  <a:pt x="8100" y="9818"/>
                </a:cubicBezTo>
                <a:cubicBezTo>
                  <a:pt x="8100" y="9456"/>
                  <a:pt x="7882" y="9143"/>
                  <a:pt x="7560" y="8973"/>
                </a:cubicBezTo>
                <a:lnTo>
                  <a:pt x="7560" y="6873"/>
                </a:lnTo>
                <a:lnTo>
                  <a:pt x="14040" y="6873"/>
                </a:lnTo>
                <a:lnTo>
                  <a:pt x="14040" y="8973"/>
                </a:lnTo>
                <a:cubicBezTo>
                  <a:pt x="13718" y="9143"/>
                  <a:pt x="13500" y="9456"/>
                  <a:pt x="13500" y="9818"/>
                </a:cubicBezTo>
                <a:cubicBezTo>
                  <a:pt x="13500" y="10360"/>
                  <a:pt x="13984" y="10800"/>
                  <a:pt x="14580" y="10800"/>
                </a:cubicBezTo>
                <a:cubicBezTo>
                  <a:pt x="15176" y="10800"/>
                  <a:pt x="15660" y="10360"/>
                  <a:pt x="15660" y="9818"/>
                </a:cubicBezTo>
                <a:cubicBezTo>
                  <a:pt x="15660" y="9456"/>
                  <a:pt x="15442" y="9143"/>
                  <a:pt x="15120" y="8973"/>
                </a:cubicBezTo>
                <a:lnTo>
                  <a:pt x="15120" y="6873"/>
                </a:lnTo>
                <a:lnTo>
                  <a:pt x="18428" y="6873"/>
                </a:lnTo>
                <a:lnTo>
                  <a:pt x="20155" y="18655"/>
                </a:lnTo>
                <a:lnTo>
                  <a:pt x="1445" y="18655"/>
                </a:lnTo>
                <a:cubicBezTo>
                  <a:pt x="1445" y="18655"/>
                  <a:pt x="3172" y="6873"/>
                  <a:pt x="3172" y="6873"/>
                </a:cubicBezTo>
                <a:close/>
                <a:moveTo>
                  <a:pt x="7560" y="3927"/>
                </a:moveTo>
                <a:cubicBezTo>
                  <a:pt x="7560" y="2301"/>
                  <a:pt x="9011" y="982"/>
                  <a:pt x="10800" y="982"/>
                </a:cubicBezTo>
                <a:cubicBezTo>
                  <a:pt x="12590" y="982"/>
                  <a:pt x="14040" y="2301"/>
                  <a:pt x="14040" y="3927"/>
                </a:cubicBezTo>
                <a:lnTo>
                  <a:pt x="14040" y="5891"/>
                </a:lnTo>
                <a:lnTo>
                  <a:pt x="7560" y="5891"/>
                </a:lnTo>
                <a:cubicBezTo>
                  <a:pt x="7560" y="5891"/>
                  <a:pt x="7560" y="3927"/>
                  <a:pt x="7560" y="3927"/>
                </a:cubicBezTo>
                <a:close/>
                <a:moveTo>
                  <a:pt x="21586" y="21045"/>
                </a:moveTo>
                <a:lnTo>
                  <a:pt x="21595" y="21044"/>
                </a:lnTo>
                <a:lnTo>
                  <a:pt x="19435" y="6317"/>
                </a:lnTo>
                <a:lnTo>
                  <a:pt x="19426" y="6318"/>
                </a:lnTo>
                <a:cubicBezTo>
                  <a:pt x="19390" y="6079"/>
                  <a:pt x="19173" y="5891"/>
                  <a:pt x="18900" y="5891"/>
                </a:cubicBezTo>
                <a:lnTo>
                  <a:pt x="15120" y="5891"/>
                </a:lnTo>
                <a:lnTo>
                  <a:pt x="15120" y="3927"/>
                </a:lnTo>
                <a:cubicBezTo>
                  <a:pt x="15120" y="1758"/>
                  <a:pt x="13186" y="0"/>
                  <a:pt x="10800" y="0"/>
                </a:cubicBezTo>
                <a:cubicBezTo>
                  <a:pt x="8414" y="0"/>
                  <a:pt x="6480" y="1758"/>
                  <a:pt x="6480" y="3927"/>
                </a:cubicBezTo>
                <a:lnTo>
                  <a:pt x="6480" y="5891"/>
                </a:lnTo>
                <a:lnTo>
                  <a:pt x="2700" y="5891"/>
                </a:lnTo>
                <a:cubicBezTo>
                  <a:pt x="2427" y="5891"/>
                  <a:pt x="2210" y="6079"/>
                  <a:pt x="2174" y="6318"/>
                </a:cubicBezTo>
                <a:lnTo>
                  <a:pt x="2165" y="6317"/>
                </a:lnTo>
                <a:lnTo>
                  <a:pt x="5" y="21044"/>
                </a:lnTo>
                <a:lnTo>
                  <a:pt x="14" y="21045"/>
                </a:lnTo>
                <a:cubicBezTo>
                  <a:pt x="11" y="21067"/>
                  <a:pt x="0" y="21087"/>
                  <a:pt x="0" y="21109"/>
                </a:cubicBezTo>
                <a:cubicBezTo>
                  <a:pt x="0" y="21381"/>
                  <a:pt x="242" y="21600"/>
                  <a:pt x="540" y="21600"/>
                </a:cubicBezTo>
                <a:lnTo>
                  <a:pt x="21060" y="21600"/>
                </a:lnTo>
                <a:cubicBezTo>
                  <a:pt x="21358" y="21600"/>
                  <a:pt x="21600" y="21381"/>
                  <a:pt x="21600" y="21109"/>
                </a:cubicBezTo>
                <a:cubicBezTo>
                  <a:pt x="21600" y="21087"/>
                  <a:pt x="21589" y="21067"/>
                  <a:pt x="21586" y="210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86" name="形状"/>
          <p:cNvSpPr/>
          <p:nvPr/>
        </p:nvSpPr>
        <p:spPr>
          <a:xfrm>
            <a:off x="9423923"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87" name="形状"/>
          <p:cNvSpPr/>
          <p:nvPr/>
        </p:nvSpPr>
        <p:spPr>
          <a:xfrm>
            <a:off x="9963532" y="145193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982" y="9600"/>
                </a:lnTo>
                <a:lnTo>
                  <a:pt x="982" y="8400"/>
                </a:lnTo>
                <a:lnTo>
                  <a:pt x="20618" y="8400"/>
                </a:lnTo>
                <a:cubicBezTo>
                  <a:pt x="20618" y="8400"/>
                  <a:pt x="20618" y="9600"/>
                  <a:pt x="20618" y="9600"/>
                </a:cubicBezTo>
                <a:close/>
                <a:moveTo>
                  <a:pt x="19006" y="13200"/>
                </a:moveTo>
                <a:lnTo>
                  <a:pt x="15735" y="13200"/>
                </a:lnTo>
                <a:lnTo>
                  <a:pt x="16045" y="10800"/>
                </a:lnTo>
                <a:lnTo>
                  <a:pt x="19419" y="10800"/>
                </a:lnTo>
                <a:cubicBezTo>
                  <a:pt x="19419" y="10800"/>
                  <a:pt x="19006" y="13200"/>
                  <a:pt x="19006" y="13200"/>
                </a:cubicBezTo>
                <a:close/>
                <a:moveTo>
                  <a:pt x="18386" y="16800"/>
                </a:moveTo>
                <a:lnTo>
                  <a:pt x="15270" y="16800"/>
                </a:lnTo>
                <a:lnTo>
                  <a:pt x="15580" y="14400"/>
                </a:lnTo>
                <a:lnTo>
                  <a:pt x="18799" y="14400"/>
                </a:lnTo>
                <a:cubicBezTo>
                  <a:pt x="18799" y="14400"/>
                  <a:pt x="18386" y="16800"/>
                  <a:pt x="18386" y="16800"/>
                </a:cubicBezTo>
                <a:close/>
                <a:moveTo>
                  <a:pt x="17766" y="20400"/>
                </a:moveTo>
                <a:lnTo>
                  <a:pt x="14805" y="20400"/>
                </a:lnTo>
                <a:lnTo>
                  <a:pt x="15115" y="18000"/>
                </a:lnTo>
                <a:lnTo>
                  <a:pt x="18179" y="18000"/>
                </a:lnTo>
                <a:cubicBezTo>
                  <a:pt x="18179" y="18000"/>
                  <a:pt x="17766" y="20400"/>
                  <a:pt x="17766" y="20400"/>
                </a:cubicBezTo>
                <a:close/>
                <a:moveTo>
                  <a:pt x="11291" y="13200"/>
                </a:moveTo>
                <a:lnTo>
                  <a:pt x="11291" y="10800"/>
                </a:lnTo>
                <a:lnTo>
                  <a:pt x="15063" y="10800"/>
                </a:lnTo>
                <a:lnTo>
                  <a:pt x="14753" y="13200"/>
                </a:lnTo>
                <a:cubicBezTo>
                  <a:pt x="14753" y="13200"/>
                  <a:pt x="11291" y="13200"/>
                  <a:pt x="11291" y="13200"/>
                </a:cubicBezTo>
                <a:close/>
                <a:moveTo>
                  <a:pt x="14289" y="16800"/>
                </a:moveTo>
                <a:lnTo>
                  <a:pt x="11291" y="16800"/>
                </a:lnTo>
                <a:lnTo>
                  <a:pt x="11291" y="14400"/>
                </a:lnTo>
                <a:lnTo>
                  <a:pt x="14598" y="14400"/>
                </a:lnTo>
                <a:cubicBezTo>
                  <a:pt x="14598" y="14400"/>
                  <a:pt x="14289" y="16800"/>
                  <a:pt x="14289" y="16800"/>
                </a:cubicBezTo>
                <a:close/>
                <a:moveTo>
                  <a:pt x="13823" y="20400"/>
                </a:moveTo>
                <a:lnTo>
                  <a:pt x="11291" y="20400"/>
                </a:lnTo>
                <a:lnTo>
                  <a:pt x="11291" y="18000"/>
                </a:lnTo>
                <a:lnTo>
                  <a:pt x="14133" y="18000"/>
                </a:lnTo>
                <a:cubicBezTo>
                  <a:pt x="14133" y="18000"/>
                  <a:pt x="13823" y="20400"/>
                  <a:pt x="13823" y="20400"/>
                </a:cubicBezTo>
                <a:close/>
                <a:moveTo>
                  <a:pt x="10309" y="13200"/>
                </a:moveTo>
                <a:lnTo>
                  <a:pt x="6847" y="13200"/>
                </a:lnTo>
                <a:lnTo>
                  <a:pt x="6537" y="10800"/>
                </a:lnTo>
                <a:lnTo>
                  <a:pt x="10309" y="10800"/>
                </a:lnTo>
                <a:cubicBezTo>
                  <a:pt x="10309" y="10800"/>
                  <a:pt x="10309" y="13200"/>
                  <a:pt x="10309" y="13200"/>
                </a:cubicBezTo>
                <a:close/>
                <a:moveTo>
                  <a:pt x="10309" y="16800"/>
                </a:moveTo>
                <a:lnTo>
                  <a:pt x="7311" y="16800"/>
                </a:lnTo>
                <a:lnTo>
                  <a:pt x="7002" y="14400"/>
                </a:lnTo>
                <a:lnTo>
                  <a:pt x="10309" y="14400"/>
                </a:lnTo>
                <a:cubicBezTo>
                  <a:pt x="10309" y="14400"/>
                  <a:pt x="10309" y="16800"/>
                  <a:pt x="10309" y="16800"/>
                </a:cubicBezTo>
                <a:close/>
                <a:moveTo>
                  <a:pt x="10309" y="20400"/>
                </a:moveTo>
                <a:lnTo>
                  <a:pt x="7777" y="20400"/>
                </a:lnTo>
                <a:lnTo>
                  <a:pt x="7467" y="18000"/>
                </a:lnTo>
                <a:lnTo>
                  <a:pt x="10309" y="18000"/>
                </a:lnTo>
                <a:cubicBezTo>
                  <a:pt x="10309" y="18000"/>
                  <a:pt x="10309" y="20400"/>
                  <a:pt x="10309" y="20400"/>
                </a:cubicBezTo>
                <a:close/>
                <a:moveTo>
                  <a:pt x="3834" y="20400"/>
                </a:moveTo>
                <a:lnTo>
                  <a:pt x="3421" y="18000"/>
                </a:lnTo>
                <a:lnTo>
                  <a:pt x="6485" y="18000"/>
                </a:lnTo>
                <a:lnTo>
                  <a:pt x="6795" y="20400"/>
                </a:lnTo>
                <a:cubicBezTo>
                  <a:pt x="6795" y="20400"/>
                  <a:pt x="3834" y="20400"/>
                  <a:pt x="3834" y="20400"/>
                </a:cubicBezTo>
                <a:close/>
                <a:moveTo>
                  <a:pt x="2801" y="14400"/>
                </a:moveTo>
                <a:lnTo>
                  <a:pt x="6020" y="14400"/>
                </a:lnTo>
                <a:lnTo>
                  <a:pt x="6330" y="16800"/>
                </a:lnTo>
                <a:lnTo>
                  <a:pt x="3214" y="16800"/>
                </a:lnTo>
                <a:cubicBezTo>
                  <a:pt x="3214" y="16800"/>
                  <a:pt x="2801" y="14400"/>
                  <a:pt x="2801" y="14400"/>
                </a:cubicBezTo>
                <a:close/>
                <a:moveTo>
                  <a:pt x="2181" y="10800"/>
                </a:moveTo>
                <a:lnTo>
                  <a:pt x="5555" y="10800"/>
                </a:lnTo>
                <a:lnTo>
                  <a:pt x="5865" y="13200"/>
                </a:lnTo>
                <a:lnTo>
                  <a:pt x="2594" y="13200"/>
                </a:lnTo>
                <a:cubicBezTo>
                  <a:pt x="2594" y="13200"/>
                  <a:pt x="2181" y="10800"/>
                  <a:pt x="2181" y="10800"/>
                </a:cubicBezTo>
                <a:close/>
                <a:moveTo>
                  <a:pt x="10800" y="1320"/>
                </a:moveTo>
                <a:lnTo>
                  <a:pt x="17616" y="7200"/>
                </a:lnTo>
                <a:lnTo>
                  <a:pt x="3984" y="7200"/>
                </a:lnTo>
                <a:cubicBezTo>
                  <a:pt x="3984" y="7200"/>
                  <a:pt x="10800" y="1320"/>
                  <a:pt x="10800" y="1320"/>
                </a:cubicBezTo>
                <a:close/>
                <a:moveTo>
                  <a:pt x="20618" y="7200"/>
                </a:moveTo>
                <a:lnTo>
                  <a:pt x="19284" y="7200"/>
                </a:lnTo>
                <a:lnTo>
                  <a:pt x="11157" y="188"/>
                </a:lnTo>
                <a:lnTo>
                  <a:pt x="11155" y="190"/>
                </a:lnTo>
                <a:cubicBezTo>
                  <a:pt x="11066" y="74"/>
                  <a:pt x="10941" y="0"/>
                  <a:pt x="10800" y="0"/>
                </a:cubicBezTo>
                <a:cubicBezTo>
                  <a:pt x="10659" y="0"/>
                  <a:pt x="10534" y="74"/>
                  <a:pt x="10445" y="190"/>
                </a:cubicBezTo>
                <a:lnTo>
                  <a:pt x="10443" y="188"/>
                </a:lnTo>
                <a:lnTo>
                  <a:pt x="2316" y="7200"/>
                </a:lnTo>
                <a:lnTo>
                  <a:pt x="982" y="7200"/>
                </a:lnTo>
                <a:cubicBezTo>
                  <a:pt x="439" y="7200"/>
                  <a:pt x="0" y="7738"/>
                  <a:pt x="0" y="8400"/>
                </a:cubicBezTo>
                <a:lnTo>
                  <a:pt x="0" y="9600"/>
                </a:lnTo>
                <a:cubicBezTo>
                  <a:pt x="0" y="10262"/>
                  <a:pt x="439" y="10800"/>
                  <a:pt x="982" y="10800"/>
                </a:cubicBezTo>
                <a:lnTo>
                  <a:pt x="1178" y="10800"/>
                </a:lnTo>
                <a:lnTo>
                  <a:pt x="2960" y="21145"/>
                </a:lnTo>
                <a:lnTo>
                  <a:pt x="2969" y="21143"/>
                </a:lnTo>
                <a:cubicBezTo>
                  <a:pt x="3023" y="21403"/>
                  <a:pt x="3207" y="21600"/>
                  <a:pt x="3436" y="21600"/>
                </a:cubicBezTo>
                <a:lnTo>
                  <a:pt x="18164" y="21600"/>
                </a:lnTo>
                <a:cubicBezTo>
                  <a:pt x="18393" y="21600"/>
                  <a:pt x="18577" y="21403"/>
                  <a:pt x="18631" y="21143"/>
                </a:cubicBezTo>
                <a:lnTo>
                  <a:pt x="18640" y="21145"/>
                </a:lnTo>
                <a:lnTo>
                  <a:pt x="20422" y="10800"/>
                </a:lnTo>
                <a:lnTo>
                  <a:pt x="20618" y="10800"/>
                </a:lnTo>
                <a:cubicBezTo>
                  <a:pt x="21160" y="10800"/>
                  <a:pt x="21600" y="10262"/>
                  <a:pt x="21600" y="9600"/>
                </a:cubicBezTo>
                <a:lnTo>
                  <a:pt x="21600" y="8400"/>
                </a:lnTo>
                <a:cubicBezTo>
                  <a:pt x="21600" y="7738"/>
                  <a:pt x="21160" y="7200"/>
                  <a:pt x="20618" y="72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88" name="形状"/>
          <p:cNvSpPr/>
          <p:nvPr/>
        </p:nvSpPr>
        <p:spPr>
          <a:xfrm>
            <a:off x="10496793" y="1439239"/>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7"/>
                  <a:pt x="21600" y="10800"/>
                </a:cubicBezTo>
                <a:lnTo>
                  <a:pt x="21600" y="9720"/>
                </a:lnTo>
                <a:cubicBezTo>
                  <a:pt x="21600" y="9124"/>
                  <a:pt x="21160" y="8640"/>
                  <a:pt x="20618" y="8640"/>
                </a:cubicBezTo>
                <a:moveTo>
                  <a:pt x="10453" y="7402"/>
                </a:moveTo>
                <a:cubicBezTo>
                  <a:pt x="10542" y="7500"/>
                  <a:pt x="10665" y="7560"/>
                  <a:pt x="10800" y="7560"/>
                </a:cubicBezTo>
                <a:cubicBezTo>
                  <a:pt x="10936" y="7560"/>
                  <a:pt x="11058" y="7500"/>
                  <a:pt x="11147" y="7402"/>
                </a:cubicBezTo>
                <a:lnTo>
                  <a:pt x="13111" y="5242"/>
                </a:lnTo>
                <a:cubicBezTo>
                  <a:pt x="13200" y="5144"/>
                  <a:pt x="13255" y="5009"/>
                  <a:pt x="13255" y="4860"/>
                </a:cubicBezTo>
                <a:cubicBezTo>
                  <a:pt x="13255" y="4562"/>
                  <a:pt x="13035" y="4320"/>
                  <a:pt x="12764" y="4320"/>
                </a:cubicBezTo>
                <a:cubicBezTo>
                  <a:pt x="12628" y="4320"/>
                  <a:pt x="12506" y="4381"/>
                  <a:pt x="12417" y="4478"/>
                </a:cubicBezTo>
                <a:lnTo>
                  <a:pt x="11291" y="5716"/>
                </a:lnTo>
                <a:lnTo>
                  <a:pt x="11291" y="540"/>
                </a:lnTo>
                <a:cubicBezTo>
                  <a:pt x="11291" y="242"/>
                  <a:pt x="11071" y="0"/>
                  <a:pt x="10800" y="0"/>
                </a:cubicBezTo>
                <a:cubicBezTo>
                  <a:pt x="10529" y="0"/>
                  <a:pt x="10309" y="242"/>
                  <a:pt x="10309" y="540"/>
                </a:cubicBezTo>
                <a:lnTo>
                  <a:pt x="10309" y="5716"/>
                </a:lnTo>
                <a:lnTo>
                  <a:pt x="9183" y="4478"/>
                </a:lnTo>
                <a:cubicBezTo>
                  <a:pt x="9095" y="4381"/>
                  <a:pt x="8972" y="4320"/>
                  <a:pt x="8836" y="4320"/>
                </a:cubicBezTo>
                <a:cubicBezTo>
                  <a:pt x="8565" y="4320"/>
                  <a:pt x="8345" y="4562"/>
                  <a:pt x="8345" y="4860"/>
                </a:cubicBezTo>
                <a:cubicBezTo>
                  <a:pt x="8345" y="5009"/>
                  <a:pt x="8400" y="5144"/>
                  <a:pt x="8489" y="5242"/>
                </a:cubicBezTo>
                <a:cubicBezTo>
                  <a:pt x="8489" y="5242"/>
                  <a:pt x="10453" y="7402"/>
                  <a:pt x="10453" y="7402"/>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89" name="形状"/>
          <p:cNvSpPr/>
          <p:nvPr/>
        </p:nvSpPr>
        <p:spPr>
          <a:xfrm>
            <a:off x="11030055" y="1439239"/>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7"/>
                  <a:pt x="21600" y="10800"/>
                </a:cubicBezTo>
                <a:lnTo>
                  <a:pt x="21600" y="9720"/>
                </a:lnTo>
                <a:cubicBezTo>
                  <a:pt x="21600" y="9124"/>
                  <a:pt x="21160" y="8640"/>
                  <a:pt x="20618" y="8640"/>
                </a:cubicBezTo>
                <a:moveTo>
                  <a:pt x="8836" y="3240"/>
                </a:moveTo>
                <a:cubicBezTo>
                  <a:pt x="8972" y="3240"/>
                  <a:pt x="9095" y="3179"/>
                  <a:pt x="9183" y="3082"/>
                </a:cubicBezTo>
                <a:lnTo>
                  <a:pt x="10309" y="1844"/>
                </a:lnTo>
                <a:lnTo>
                  <a:pt x="10309" y="7020"/>
                </a:lnTo>
                <a:cubicBezTo>
                  <a:pt x="10309" y="7318"/>
                  <a:pt x="10529" y="7560"/>
                  <a:pt x="10800" y="7560"/>
                </a:cubicBezTo>
                <a:cubicBezTo>
                  <a:pt x="11071" y="7560"/>
                  <a:pt x="11291" y="7318"/>
                  <a:pt x="11291" y="7020"/>
                </a:cubicBezTo>
                <a:lnTo>
                  <a:pt x="11291" y="1844"/>
                </a:lnTo>
                <a:lnTo>
                  <a:pt x="12417" y="3082"/>
                </a:lnTo>
                <a:cubicBezTo>
                  <a:pt x="12505" y="3179"/>
                  <a:pt x="12628" y="3240"/>
                  <a:pt x="12764" y="3240"/>
                </a:cubicBezTo>
                <a:cubicBezTo>
                  <a:pt x="13035" y="3240"/>
                  <a:pt x="13255" y="2998"/>
                  <a:pt x="13255" y="2700"/>
                </a:cubicBezTo>
                <a:cubicBezTo>
                  <a:pt x="13255" y="2551"/>
                  <a:pt x="13199" y="2416"/>
                  <a:pt x="13111" y="2318"/>
                </a:cubicBezTo>
                <a:lnTo>
                  <a:pt x="11147" y="158"/>
                </a:lnTo>
                <a:cubicBezTo>
                  <a:pt x="11058" y="61"/>
                  <a:pt x="10936" y="0"/>
                  <a:pt x="10800" y="0"/>
                </a:cubicBezTo>
                <a:cubicBezTo>
                  <a:pt x="10664" y="0"/>
                  <a:pt x="10542" y="60"/>
                  <a:pt x="10453" y="158"/>
                </a:cubicBezTo>
                <a:lnTo>
                  <a:pt x="8489" y="2318"/>
                </a:lnTo>
                <a:cubicBezTo>
                  <a:pt x="8400" y="2416"/>
                  <a:pt x="8345" y="2551"/>
                  <a:pt x="8345" y="2700"/>
                </a:cubicBezTo>
                <a:cubicBezTo>
                  <a:pt x="8345" y="2998"/>
                  <a:pt x="8565" y="3240"/>
                  <a:pt x="8836" y="324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90" name="形状"/>
          <p:cNvSpPr/>
          <p:nvPr/>
        </p:nvSpPr>
        <p:spPr>
          <a:xfrm>
            <a:off x="6230705" y="197250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507" y="3082"/>
                </a:moveTo>
                <a:lnTo>
                  <a:pt x="9471" y="5242"/>
                </a:lnTo>
                <a:cubicBezTo>
                  <a:pt x="9560" y="5340"/>
                  <a:pt x="9683" y="5400"/>
                  <a:pt x="9818" y="5400"/>
                </a:cubicBezTo>
                <a:cubicBezTo>
                  <a:pt x="10089" y="5400"/>
                  <a:pt x="10309" y="5158"/>
                  <a:pt x="10309" y="4860"/>
                </a:cubicBezTo>
                <a:cubicBezTo>
                  <a:pt x="10309" y="4712"/>
                  <a:pt x="10254" y="4577"/>
                  <a:pt x="10165" y="4478"/>
                </a:cubicBezTo>
                <a:lnTo>
                  <a:pt x="9040" y="3240"/>
                </a:lnTo>
                <a:lnTo>
                  <a:pt x="13745" y="3240"/>
                </a:lnTo>
                <a:cubicBezTo>
                  <a:pt x="14016" y="3240"/>
                  <a:pt x="14236" y="2998"/>
                  <a:pt x="14236" y="2700"/>
                </a:cubicBezTo>
                <a:cubicBezTo>
                  <a:pt x="14236" y="2402"/>
                  <a:pt x="14016" y="2160"/>
                  <a:pt x="13745" y="2160"/>
                </a:cubicBezTo>
                <a:lnTo>
                  <a:pt x="9040" y="2160"/>
                </a:lnTo>
                <a:lnTo>
                  <a:pt x="10165" y="922"/>
                </a:lnTo>
                <a:cubicBezTo>
                  <a:pt x="10254" y="824"/>
                  <a:pt x="10309" y="689"/>
                  <a:pt x="10309" y="540"/>
                </a:cubicBezTo>
                <a:cubicBezTo>
                  <a:pt x="10309" y="242"/>
                  <a:pt x="10089" y="0"/>
                  <a:pt x="9818" y="0"/>
                </a:cubicBezTo>
                <a:cubicBezTo>
                  <a:pt x="9683" y="0"/>
                  <a:pt x="9560" y="61"/>
                  <a:pt x="9471" y="158"/>
                </a:cubicBezTo>
                <a:lnTo>
                  <a:pt x="7507" y="2318"/>
                </a:lnTo>
                <a:cubicBezTo>
                  <a:pt x="7419" y="2417"/>
                  <a:pt x="7364" y="2552"/>
                  <a:pt x="7364" y="2700"/>
                </a:cubicBezTo>
                <a:cubicBezTo>
                  <a:pt x="7364" y="2849"/>
                  <a:pt x="7419" y="2984"/>
                  <a:pt x="7507" y="30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91" name="形状"/>
          <p:cNvSpPr/>
          <p:nvPr/>
        </p:nvSpPr>
        <p:spPr>
          <a:xfrm>
            <a:off x="6763966" y="197250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855" y="3240"/>
                </a:moveTo>
                <a:lnTo>
                  <a:pt x="12560" y="3240"/>
                </a:lnTo>
                <a:lnTo>
                  <a:pt x="11435" y="4478"/>
                </a:lnTo>
                <a:cubicBezTo>
                  <a:pt x="11346" y="4577"/>
                  <a:pt x="11291" y="4712"/>
                  <a:pt x="11291" y="4860"/>
                </a:cubicBezTo>
                <a:cubicBezTo>
                  <a:pt x="11291" y="5158"/>
                  <a:pt x="11511" y="5400"/>
                  <a:pt x="11782" y="5400"/>
                </a:cubicBezTo>
                <a:cubicBezTo>
                  <a:pt x="11917" y="5400"/>
                  <a:pt x="12040" y="5340"/>
                  <a:pt x="12129" y="5242"/>
                </a:cubicBezTo>
                <a:lnTo>
                  <a:pt x="14093" y="3082"/>
                </a:lnTo>
                <a:cubicBezTo>
                  <a:pt x="14181" y="2984"/>
                  <a:pt x="14236" y="2849"/>
                  <a:pt x="14236" y="2700"/>
                </a:cubicBezTo>
                <a:cubicBezTo>
                  <a:pt x="14236" y="2552"/>
                  <a:pt x="14181" y="2417"/>
                  <a:pt x="14093" y="2318"/>
                </a:cubicBezTo>
                <a:lnTo>
                  <a:pt x="12129" y="158"/>
                </a:lnTo>
                <a:cubicBezTo>
                  <a:pt x="12040" y="61"/>
                  <a:pt x="11917" y="0"/>
                  <a:pt x="11782" y="0"/>
                </a:cubicBezTo>
                <a:cubicBezTo>
                  <a:pt x="11511" y="0"/>
                  <a:pt x="11291" y="242"/>
                  <a:pt x="11291" y="540"/>
                </a:cubicBezTo>
                <a:cubicBezTo>
                  <a:pt x="11291" y="689"/>
                  <a:pt x="11346" y="824"/>
                  <a:pt x="11435" y="922"/>
                </a:cubicBezTo>
                <a:lnTo>
                  <a:pt x="12560" y="2160"/>
                </a:lnTo>
                <a:lnTo>
                  <a:pt x="7855" y="2160"/>
                </a:lnTo>
                <a:cubicBezTo>
                  <a:pt x="7584" y="2160"/>
                  <a:pt x="7364" y="2402"/>
                  <a:pt x="7364" y="2700"/>
                </a:cubicBezTo>
                <a:cubicBezTo>
                  <a:pt x="7364" y="2998"/>
                  <a:pt x="7584" y="3240"/>
                  <a:pt x="7855" y="324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92" name="形状"/>
          <p:cNvSpPr/>
          <p:nvPr/>
        </p:nvSpPr>
        <p:spPr>
          <a:xfrm>
            <a:off x="7297227" y="197250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8345" y="3780"/>
                </a:moveTo>
                <a:lnTo>
                  <a:pt x="10309" y="3780"/>
                </a:lnTo>
                <a:lnTo>
                  <a:pt x="10309" y="5940"/>
                </a:lnTo>
                <a:cubicBezTo>
                  <a:pt x="10309" y="6238"/>
                  <a:pt x="10529" y="6480"/>
                  <a:pt x="10800" y="6480"/>
                </a:cubicBezTo>
                <a:cubicBezTo>
                  <a:pt x="11071" y="6480"/>
                  <a:pt x="11291" y="6238"/>
                  <a:pt x="11291" y="5940"/>
                </a:cubicBezTo>
                <a:lnTo>
                  <a:pt x="11291" y="3780"/>
                </a:lnTo>
                <a:lnTo>
                  <a:pt x="13255" y="3780"/>
                </a:lnTo>
                <a:cubicBezTo>
                  <a:pt x="13525" y="3780"/>
                  <a:pt x="13745" y="3538"/>
                  <a:pt x="13745" y="3240"/>
                </a:cubicBezTo>
                <a:cubicBezTo>
                  <a:pt x="13745" y="2942"/>
                  <a:pt x="13525" y="2700"/>
                  <a:pt x="13255" y="2700"/>
                </a:cubicBezTo>
                <a:lnTo>
                  <a:pt x="11291" y="2700"/>
                </a:lnTo>
                <a:lnTo>
                  <a:pt x="11291" y="540"/>
                </a:lnTo>
                <a:cubicBezTo>
                  <a:pt x="11291" y="242"/>
                  <a:pt x="11071" y="0"/>
                  <a:pt x="10800" y="0"/>
                </a:cubicBezTo>
                <a:cubicBezTo>
                  <a:pt x="10529" y="0"/>
                  <a:pt x="10309" y="242"/>
                  <a:pt x="10309" y="540"/>
                </a:cubicBezTo>
                <a:lnTo>
                  <a:pt x="10309" y="2700"/>
                </a:lnTo>
                <a:lnTo>
                  <a:pt x="8345" y="2700"/>
                </a:lnTo>
                <a:cubicBezTo>
                  <a:pt x="8075" y="2700"/>
                  <a:pt x="7855" y="2942"/>
                  <a:pt x="7855" y="3240"/>
                </a:cubicBezTo>
                <a:cubicBezTo>
                  <a:pt x="7855" y="3538"/>
                  <a:pt x="8075" y="3780"/>
                  <a:pt x="8345" y="378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93" name="形状"/>
          <p:cNvSpPr/>
          <p:nvPr/>
        </p:nvSpPr>
        <p:spPr>
          <a:xfrm>
            <a:off x="7830488" y="1991545"/>
            <a:ext cx="279328" cy="222193"/>
          </a:xfrm>
          <a:custGeom>
            <a:avLst/>
            <a:gdLst/>
            <a:ahLst/>
            <a:cxnLst>
              <a:cxn ang="0">
                <a:pos x="wd2" y="hd2"/>
              </a:cxn>
              <a:cxn ang="5400000">
                <a:pos x="wd2" y="hd2"/>
              </a:cxn>
              <a:cxn ang="10800000">
                <a:pos x="wd2" y="hd2"/>
              </a:cxn>
              <a:cxn ang="16200000">
                <a:pos x="wd2" y="hd2"/>
              </a:cxn>
            </a:cxnLst>
            <a:rect l="0" t="0" r="r" b="b"/>
            <a:pathLst>
              <a:path w="21600" h="21600" extrusionOk="0">
                <a:moveTo>
                  <a:pt x="20618" y="9257"/>
                </a:moveTo>
                <a:lnTo>
                  <a:pt x="982" y="9257"/>
                </a:lnTo>
                <a:lnTo>
                  <a:pt x="982" y="8023"/>
                </a:lnTo>
                <a:lnTo>
                  <a:pt x="20618" y="8023"/>
                </a:lnTo>
                <a:cubicBezTo>
                  <a:pt x="20618" y="8023"/>
                  <a:pt x="20618" y="9257"/>
                  <a:pt x="20618" y="9257"/>
                </a:cubicBezTo>
                <a:close/>
                <a:moveTo>
                  <a:pt x="19006" y="12960"/>
                </a:moveTo>
                <a:lnTo>
                  <a:pt x="15735" y="12960"/>
                </a:lnTo>
                <a:lnTo>
                  <a:pt x="16045" y="10491"/>
                </a:lnTo>
                <a:lnTo>
                  <a:pt x="19419" y="10491"/>
                </a:lnTo>
                <a:cubicBezTo>
                  <a:pt x="19419" y="10491"/>
                  <a:pt x="19006" y="12960"/>
                  <a:pt x="19006" y="12960"/>
                </a:cubicBezTo>
                <a:close/>
                <a:moveTo>
                  <a:pt x="18386" y="16663"/>
                </a:moveTo>
                <a:lnTo>
                  <a:pt x="15270" y="16663"/>
                </a:lnTo>
                <a:lnTo>
                  <a:pt x="15580" y="14194"/>
                </a:lnTo>
                <a:lnTo>
                  <a:pt x="18799" y="14194"/>
                </a:lnTo>
                <a:cubicBezTo>
                  <a:pt x="18799" y="14194"/>
                  <a:pt x="18386" y="16663"/>
                  <a:pt x="18386" y="16663"/>
                </a:cubicBezTo>
                <a:close/>
                <a:moveTo>
                  <a:pt x="17765" y="20366"/>
                </a:moveTo>
                <a:lnTo>
                  <a:pt x="14805" y="20366"/>
                </a:lnTo>
                <a:lnTo>
                  <a:pt x="15115" y="17897"/>
                </a:lnTo>
                <a:lnTo>
                  <a:pt x="18179" y="17897"/>
                </a:lnTo>
                <a:cubicBezTo>
                  <a:pt x="18179" y="17897"/>
                  <a:pt x="17765" y="20366"/>
                  <a:pt x="17765" y="20366"/>
                </a:cubicBezTo>
                <a:close/>
                <a:moveTo>
                  <a:pt x="11291" y="12960"/>
                </a:moveTo>
                <a:lnTo>
                  <a:pt x="11291" y="10491"/>
                </a:lnTo>
                <a:lnTo>
                  <a:pt x="15063" y="10491"/>
                </a:lnTo>
                <a:lnTo>
                  <a:pt x="14753" y="12960"/>
                </a:lnTo>
                <a:cubicBezTo>
                  <a:pt x="14753" y="12960"/>
                  <a:pt x="11291" y="12960"/>
                  <a:pt x="11291" y="12960"/>
                </a:cubicBezTo>
                <a:close/>
                <a:moveTo>
                  <a:pt x="14288" y="16663"/>
                </a:moveTo>
                <a:lnTo>
                  <a:pt x="11291" y="16663"/>
                </a:lnTo>
                <a:lnTo>
                  <a:pt x="11291" y="14194"/>
                </a:lnTo>
                <a:lnTo>
                  <a:pt x="14598" y="14194"/>
                </a:lnTo>
                <a:cubicBezTo>
                  <a:pt x="14598" y="14194"/>
                  <a:pt x="14288" y="16663"/>
                  <a:pt x="14288" y="16663"/>
                </a:cubicBezTo>
                <a:close/>
                <a:moveTo>
                  <a:pt x="13823" y="20366"/>
                </a:moveTo>
                <a:lnTo>
                  <a:pt x="11291" y="20366"/>
                </a:lnTo>
                <a:lnTo>
                  <a:pt x="11291" y="17897"/>
                </a:lnTo>
                <a:lnTo>
                  <a:pt x="14133" y="17897"/>
                </a:lnTo>
                <a:cubicBezTo>
                  <a:pt x="14133" y="17897"/>
                  <a:pt x="13823" y="20366"/>
                  <a:pt x="13823" y="20366"/>
                </a:cubicBezTo>
                <a:close/>
                <a:moveTo>
                  <a:pt x="10309" y="12960"/>
                </a:moveTo>
                <a:lnTo>
                  <a:pt x="6847" y="12960"/>
                </a:lnTo>
                <a:lnTo>
                  <a:pt x="6537" y="10491"/>
                </a:lnTo>
                <a:lnTo>
                  <a:pt x="10309" y="10491"/>
                </a:lnTo>
                <a:cubicBezTo>
                  <a:pt x="10309" y="10491"/>
                  <a:pt x="10309" y="12960"/>
                  <a:pt x="10309" y="12960"/>
                </a:cubicBezTo>
                <a:close/>
                <a:moveTo>
                  <a:pt x="10309" y="16663"/>
                </a:moveTo>
                <a:lnTo>
                  <a:pt x="7312" y="16663"/>
                </a:lnTo>
                <a:lnTo>
                  <a:pt x="7002" y="14194"/>
                </a:lnTo>
                <a:lnTo>
                  <a:pt x="10309" y="14194"/>
                </a:lnTo>
                <a:cubicBezTo>
                  <a:pt x="10309" y="14194"/>
                  <a:pt x="10309" y="16663"/>
                  <a:pt x="10309" y="16663"/>
                </a:cubicBezTo>
                <a:close/>
                <a:moveTo>
                  <a:pt x="10309" y="20366"/>
                </a:moveTo>
                <a:lnTo>
                  <a:pt x="7777" y="20366"/>
                </a:lnTo>
                <a:lnTo>
                  <a:pt x="7467" y="17897"/>
                </a:lnTo>
                <a:lnTo>
                  <a:pt x="10309" y="17897"/>
                </a:lnTo>
                <a:cubicBezTo>
                  <a:pt x="10309" y="17897"/>
                  <a:pt x="10309" y="20366"/>
                  <a:pt x="10309" y="20366"/>
                </a:cubicBezTo>
                <a:close/>
                <a:moveTo>
                  <a:pt x="3834" y="20366"/>
                </a:moveTo>
                <a:lnTo>
                  <a:pt x="3421" y="17897"/>
                </a:lnTo>
                <a:lnTo>
                  <a:pt x="6485" y="17897"/>
                </a:lnTo>
                <a:lnTo>
                  <a:pt x="6795" y="20366"/>
                </a:lnTo>
                <a:cubicBezTo>
                  <a:pt x="6795" y="20366"/>
                  <a:pt x="3834" y="20366"/>
                  <a:pt x="3834" y="20366"/>
                </a:cubicBezTo>
                <a:close/>
                <a:moveTo>
                  <a:pt x="2801" y="14194"/>
                </a:moveTo>
                <a:lnTo>
                  <a:pt x="6020" y="14194"/>
                </a:lnTo>
                <a:lnTo>
                  <a:pt x="6330" y="16663"/>
                </a:lnTo>
                <a:lnTo>
                  <a:pt x="3214" y="16663"/>
                </a:lnTo>
                <a:cubicBezTo>
                  <a:pt x="3214" y="16663"/>
                  <a:pt x="2801" y="14194"/>
                  <a:pt x="2801" y="14194"/>
                </a:cubicBezTo>
                <a:close/>
                <a:moveTo>
                  <a:pt x="2181" y="10491"/>
                </a:moveTo>
                <a:lnTo>
                  <a:pt x="5555" y="10491"/>
                </a:lnTo>
                <a:lnTo>
                  <a:pt x="5865" y="12960"/>
                </a:lnTo>
                <a:lnTo>
                  <a:pt x="2594" y="12960"/>
                </a:lnTo>
                <a:cubicBezTo>
                  <a:pt x="2594" y="12960"/>
                  <a:pt x="2181" y="10491"/>
                  <a:pt x="2181" y="10491"/>
                </a:cubicBezTo>
                <a:close/>
                <a:moveTo>
                  <a:pt x="20618" y="6789"/>
                </a:moveTo>
                <a:lnTo>
                  <a:pt x="982" y="6789"/>
                </a:lnTo>
                <a:cubicBezTo>
                  <a:pt x="440" y="6789"/>
                  <a:pt x="0" y="7342"/>
                  <a:pt x="0" y="8023"/>
                </a:cubicBezTo>
                <a:lnTo>
                  <a:pt x="0" y="9257"/>
                </a:lnTo>
                <a:cubicBezTo>
                  <a:pt x="0" y="9939"/>
                  <a:pt x="440" y="10491"/>
                  <a:pt x="982" y="10491"/>
                </a:cubicBezTo>
                <a:lnTo>
                  <a:pt x="1178" y="10491"/>
                </a:lnTo>
                <a:lnTo>
                  <a:pt x="2960" y="21133"/>
                </a:lnTo>
                <a:lnTo>
                  <a:pt x="2969" y="21130"/>
                </a:lnTo>
                <a:cubicBezTo>
                  <a:pt x="3023" y="21398"/>
                  <a:pt x="3207" y="21600"/>
                  <a:pt x="3436" y="21600"/>
                </a:cubicBezTo>
                <a:lnTo>
                  <a:pt x="18164" y="21600"/>
                </a:lnTo>
                <a:cubicBezTo>
                  <a:pt x="18393" y="21600"/>
                  <a:pt x="18577" y="21398"/>
                  <a:pt x="18631" y="21130"/>
                </a:cubicBezTo>
                <a:lnTo>
                  <a:pt x="18640" y="21133"/>
                </a:lnTo>
                <a:lnTo>
                  <a:pt x="20422" y="10491"/>
                </a:lnTo>
                <a:lnTo>
                  <a:pt x="20618" y="10491"/>
                </a:lnTo>
                <a:cubicBezTo>
                  <a:pt x="21160" y="10491"/>
                  <a:pt x="21600" y="9939"/>
                  <a:pt x="21600" y="9257"/>
                </a:cubicBezTo>
                <a:lnTo>
                  <a:pt x="21600" y="8023"/>
                </a:lnTo>
                <a:cubicBezTo>
                  <a:pt x="21600" y="7342"/>
                  <a:pt x="21160" y="6789"/>
                  <a:pt x="20618" y="6789"/>
                </a:cubicBezTo>
                <a:moveTo>
                  <a:pt x="8345" y="1234"/>
                </a:moveTo>
                <a:lnTo>
                  <a:pt x="13255" y="1234"/>
                </a:lnTo>
                <a:cubicBezTo>
                  <a:pt x="13525" y="1234"/>
                  <a:pt x="13745" y="958"/>
                  <a:pt x="13745" y="617"/>
                </a:cubicBezTo>
                <a:cubicBezTo>
                  <a:pt x="13745" y="276"/>
                  <a:pt x="13525" y="0"/>
                  <a:pt x="13255" y="0"/>
                </a:cubicBezTo>
                <a:lnTo>
                  <a:pt x="8345" y="0"/>
                </a:lnTo>
                <a:cubicBezTo>
                  <a:pt x="8075" y="0"/>
                  <a:pt x="7855" y="276"/>
                  <a:pt x="7855" y="617"/>
                </a:cubicBezTo>
                <a:cubicBezTo>
                  <a:pt x="7855" y="958"/>
                  <a:pt x="8075" y="1234"/>
                  <a:pt x="8345" y="123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94" name="形状"/>
          <p:cNvSpPr/>
          <p:nvPr/>
        </p:nvSpPr>
        <p:spPr>
          <a:xfrm>
            <a:off x="8363749" y="1959793"/>
            <a:ext cx="279328" cy="279292"/>
          </a:xfrm>
          <a:custGeom>
            <a:avLst/>
            <a:gdLst/>
            <a:ahLst/>
            <a:cxnLst>
              <a:cxn ang="0">
                <a:pos x="wd2" y="hd2"/>
              </a:cxn>
              <a:cxn ang="5400000">
                <a:pos x="wd2" y="hd2"/>
              </a:cxn>
              <a:cxn ang="10800000">
                <a:pos x="wd2" y="hd2"/>
              </a:cxn>
              <a:cxn ang="16200000">
                <a:pos x="wd2" y="hd2"/>
              </a:cxn>
            </a:cxnLst>
            <a:rect l="0" t="0" r="r" b="b"/>
            <a:pathLst>
              <a:path w="21600" h="21389" extrusionOk="0">
                <a:moveTo>
                  <a:pt x="10309" y="9721"/>
                </a:moveTo>
                <a:lnTo>
                  <a:pt x="9327" y="9721"/>
                </a:lnTo>
                <a:cubicBezTo>
                  <a:pt x="9056" y="9721"/>
                  <a:pt x="8836" y="9938"/>
                  <a:pt x="8836" y="10207"/>
                </a:cubicBezTo>
                <a:cubicBezTo>
                  <a:pt x="8836" y="10476"/>
                  <a:pt x="9056" y="10693"/>
                  <a:pt x="9327" y="10693"/>
                </a:cubicBezTo>
                <a:lnTo>
                  <a:pt x="10309" y="10693"/>
                </a:lnTo>
                <a:cubicBezTo>
                  <a:pt x="10580" y="10693"/>
                  <a:pt x="10800" y="10476"/>
                  <a:pt x="10800" y="10207"/>
                </a:cubicBezTo>
                <a:cubicBezTo>
                  <a:pt x="10800" y="9938"/>
                  <a:pt x="10580" y="9721"/>
                  <a:pt x="10309" y="9721"/>
                </a:cubicBezTo>
                <a:moveTo>
                  <a:pt x="13255" y="18472"/>
                </a:moveTo>
                <a:lnTo>
                  <a:pt x="12273" y="18472"/>
                </a:lnTo>
                <a:cubicBezTo>
                  <a:pt x="12002" y="18472"/>
                  <a:pt x="11782" y="18690"/>
                  <a:pt x="11782" y="18958"/>
                </a:cubicBezTo>
                <a:cubicBezTo>
                  <a:pt x="11782" y="19227"/>
                  <a:pt x="12002" y="19444"/>
                  <a:pt x="12273" y="19444"/>
                </a:cubicBezTo>
                <a:lnTo>
                  <a:pt x="13255" y="19444"/>
                </a:lnTo>
                <a:cubicBezTo>
                  <a:pt x="13525" y="19444"/>
                  <a:pt x="13745" y="19227"/>
                  <a:pt x="13745" y="18958"/>
                </a:cubicBezTo>
                <a:cubicBezTo>
                  <a:pt x="13745" y="18690"/>
                  <a:pt x="13525" y="18472"/>
                  <a:pt x="13255" y="18472"/>
                </a:cubicBezTo>
                <a:moveTo>
                  <a:pt x="10309" y="18472"/>
                </a:moveTo>
                <a:lnTo>
                  <a:pt x="9327" y="18472"/>
                </a:lnTo>
                <a:cubicBezTo>
                  <a:pt x="9056" y="18472"/>
                  <a:pt x="8836" y="18690"/>
                  <a:pt x="8836" y="18958"/>
                </a:cubicBezTo>
                <a:cubicBezTo>
                  <a:pt x="8836" y="19227"/>
                  <a:pt x="9056" y="19444"/>
                  <a:pt x="9327" y="19444"/>
                </a:cubicBezTo>
                <a:lnTo>
                  <a:pt x="10309" y="19444"/>
                </a:lnTo>
                <a:cubicBezTo>
                  <a:pt x="10580" y="19444"/>
                  <a:pt x="10800" y="19227"/>
                  <a:pt x="10800" y="18958"/>
                </a:cubicBezTo>
                <a:cubicBezTo>
                  <a:pt x="10800" y="18690"/>
                  <a:pt x="10580" y="18472"/>
                  <a:pt x="10309" y="18472"/>
                </a:cubicBezTo>
                <a:moveTo>
                  <a:pt x="20618" y="15555"/>
                </a:moveTo>
                <a:cubicBezTo>
                  <a:pt x="20618" y="16092"/>
                  <a:pt x="20178" y="16527"/>
                  <a:pt x="19636" y="16527"/>
                </a:cubicBezTo>
                <a:lnTo>
                  <a:pt x="16691" y="16527"/>
                </a:lnTo>
                <a:cubicBezTo>
                  <a:pt x="16149" y="16527"/>
                  <a:pt x="15709" y="16092"/>
                  <a:pt x="15709" y="15555"/>
                </a:cubicBezTo>
                <a:lnTo>
                  <a:pt x="15709" y="13610"/>
                </a:lnTo>
                <a:cubicBezTo>
                  <a:pt x="15709" y="13074"/>
                  <a:pt x="16149" y="12638"/>
                  <a:pt x="16691" y="12638"/>
                </a:cubicBezTo>
                <a:lnTo>
                  <a:pt x="19636" y="12638"/>
                </a:lnTo>
                <a:cubicBezTo>
                  <a:pt x="20178" y="12638"/>
                  <a:pt x="20618" y="13074"/>
                  <a:pt x="20618" y="13610"/>
                </a:cubicBezTo>
                <a:cubicBezTo>
                  <a:pt x="20618" y="13610"/>
                  <a:pt x="20618" y="15555"/>
                  <a:pt x="20618" y="15555"/>
                </a:cubicBezTo>
                <a:close/>
                <a:moveTo>
                  <a:pt x="18655" y="19444"/>
                </a:moveTo>
                <a:cubicBezTo>
                  <a:pt x="18655" y="19981"/>
                  <a:pt x="18215" y="20417"/>
                  <a:pt x="17673" y="20417"/>
                </a:cubicBezTo>
                <a:lnTo>
                  <a:pt x="1964" y="20417"/>
                </a:lnTo>
                <a:cubicBezTo>
                  <a:pt x="1422" y="20417"/>
                  <a:pt x="982" y="19981"/>
                  <a:pt x="982" y="19444"/>
                </a:cubicBezTo>
                <a:lnTo>
                  <a:pt x="982" y="9721"/>
                </a:lnTo>
                <a:cubicBezTo>
                  <a:pt x="982" y="9184"/>
                  <a:pt x="1422" y="8748"/>
                  <a:pt x="1964" y="8748"/>
                </a:cubicBezTo>
                <a:lnTo>
                  <a:pt x="17673" y="8748"/>
                </a:lnTo>
                <a:cubicBezTo>
                  <a:pt x="18215" y="8748"/>
                  <a:pt x="18655" y="9184"/>
                  <a:pt x="18655" y="9721"/>
                </a:cubicBezTo>
                <a:lnTo>
                  <a:pt x="18655" y="11665"/>
                </a:lnTo>
                <a:lnTo>
                  <a:pt x="16691" y="11665"/>
                </a:lnTo>
                <a:cubicBezTo>
                  <a:pt x="15606" y="11665"/>
                  <a:pt x="14727" y="12536"/>
                  <a:pt x="14727" y="13610"/>
                </a:cubicBezTo>
                <a:lnTo>
                  <a:pt x="14727" y="15555"/>
                </a:lnTo>
                <a:cubicBezTo>
                  <a:pt x="14727" y="16629"/>
                  <a:pt x="15606" y="17500"/>
                  <a:pt x="16691" y="17500"/>
                </a:cubicBezTo>
                <a:lnTo>
                  <a:pt x="18655" y="17500"/>
                </a:lnTo>
                <a:cubicBezTo>
                  <a:pt x="18655" y="17500"/>
                  <a:pt x="18655" y="19444"/>
                  <a:pt x="18655" y="19444"/>
                </a:cubicBezTo>
                <a:close/>
                <a:moveTo>
                  <a:pt x="982" y="7776"/>
                </a:moveTo>
                <a:cubicBezTo>
                  <a:pt x="982" y="7239"/>
                  <a:pt x="1422" y="6804"/>
                  <a:pt x="1964" y="6804"/>
                </a:cubicBezTo>
                <a:lnTo>
                  <a:pt x="2555" y="6804"/>
                </a:lnTo>
                <a:lnTo>
                  <a:pt x="2817" y="7776"/>
                </a:lnTo>
                <a:lnTo>
                  <a:pt x="1964" y="7776"/>
                </a:lnTo>
                <a:cubicBezTo>
                  <a:pt x="1604" y="7776"/>
                  <a:pt x="1271" y="7879"/>
                  <a:pt x="982" y="8046"/>
                </a:cubicBezTo>
                <a:cubicBezTo>
                  <a:pt x="982" y="8046"/>
                  <a:pt x="982" y="7776"/>
                  <a:pt x="982" y="7776"/>
                </a:cubicBezTo>
                <a:close/>
                <a:moveTo>
                  <a:pt x="3721" y="3601"/>
                </a:moveTo>
                <a:lnTo>
                  <a:pt x="13629" y="1006"/>
                </a:lnTo>
                <a:cubicBezTo>
                  <a:pt x="14152" y="867"/>
                  <a:pt x="14690" y="1175"/>
                  <a:pt x="14831" y="1694"/>
                </a:cubicBezTo>
                <a:lnTo>
                  <a:pt x="15085" y="2632"/>
                </a:lnTo>
                <a:lnTo>
                  <a:pt x="3281" y="5732"/>
                </a:lnTo>
                <a:lnTo>
                  <a:pt x="3026" y="4792"/>
                </a:lnTo>
                <a:cubicBezTo>
                  <a:pt x="2886" y="4273"/>
                  <a:pt x="3197" y="3740"/>
                  <a:pt x="3721" y="3601"/>
                </a:cubicBezTo>
                <a:moveTo>
                  <a:pt x="15847" y="5449"/>
                </a:moveTo>
                <a:lnTo>
                  <a:pt x="16476" y="7776"/>
                </a:lnTo>
                <a:lnTo>
                  <a:pt x="6989" y="7776"/>
                </a:lnTo>
                <a:cubicBezTo>
                  <a:pt x="6989" y="7776"/>
                  <a:pt x="15847" y="5449"/>
                  <a:pt x="15847" y="5449"/>
                </a:cubicBezTo>
                <a:close/>
                <a:moveTo>
                  <a:pt x="17673" y="6804"/>
                </a:moveTo>
                <a:cubicBezTo>
                  <a:pt x="18215" y="6804"/>
                  <a:pt x="18655" y="7239"/>
                  <a:pt x="18655" y="7776"/>
                </a:cubicBezTo>
                <a:lnTo>
                  <a:pt x="18655" y="8046"/>
                </a:lnTo>
                <a:cubicBezTo>
                  <a:pt x="18365" y="7879"/>
                  <a:pt x="18032" y="7776"/>
                  <a:pt x="17673" y="7776"/>
                </a:cubicBezTo>
                <a:lnTo>
                  <a:pt x="17493" y="7776"/>
                </a:lnTo>
                <a:lnTo>
                  <a:pt x="17230" y="6804"/>
                </a:lnTo>
                <a:cubicBezTo>
                  <a:pt x="17230" y="6804"/>
                  <a:pt x="17673" y="6804"/>
                  <a:pt x="17673" y="6804"/>
                </a:cubicBezTo>
                <a:close/>
                <a:moveTo>
                  <a:pt x="19636" y="11665"/>
                </a:moveTo>
                <a:lnTo>
                  <a:pt x="19636" y="7776"/>
                </a:lnTo>
                <a:cubicBezTo>
                  <a:pt x="19636" y="6702"/>
                  <a:pt x="18757" y="5831"/>
                  <a:pt x="17673" y="5831"/>
                </a:cubicBezTo>
                <a:lnTo>
                  <a:pt x="16967" y="5831"/>
                </a:lnTo>
                <a:lnTo>
                  <a:pt x="15779" y="1442"/>
                </a:lnTo>
                <a:cubicBezTo>
                  <a:pt x="15498" y="405"/>
                  <a:pt x="14422" y="-211"/>
                  <a:pt x="13374" y="67"/>
                </a:cubicBezTo>
                <a:lnTo>
                  <a:pt x="3467" y="2661"/>
                </a:lnTo>
                <a:cubicBezTo>
                  <a:pt x="2419" y="2940"/>
                  <a:pt x="1798" y="4006"/>
                  <a:pt x="2078" y="5043"/>
                </a:cubicBezTo>
                <a:lnTo>
                  <a:pt x="2291" y="5831"/>
                </a:lnTo>
                <a:lnTo>
                  <a:pt x="1964" y="5831"/>
                </a:lnTo>
                <a:cubicBezTo>
                  <a:pt x="879" y="5831"/>
                  <a:pt x="0" y="6702"/>
                  <a:pt x="0" y="7776"/>
                </a:cubicBezTo>
                <a:lnTo>
                  <a:pt x="0" y="19444"/>
                </a:lnTo>
                <a:cubicBezTo>
                  <a:pt x="0" y="20518"/>
                  <a:pt x="879" y="21389"/>
                  <a:pt x="1964" y="21389"/>
                </a:cubicBezTo>
                <a:lnTo>
                  <a:pt x="17673" y="21389"/>
                </a:lnTo>
                <a:cubicBezTo>
                  <a:pt x="18757" y="21389"/>
                  <a:pt x="19636" y="20518"/>
                  <a:pt x="19636" y="19444"/>
                </a:cubicBezTo>
                <a:lnTo>
                  <a:pt x="19636" y="17500"/>
                </a:lnTo>
                <a:cubicBezTo>
                  <a:pt x="20721" y="17500"/>
                  <a:pt x="21600" y="16629"/>
                  <a:pt x="21600" y="15555"/>
                </a:cubicBezTo>
                <a:lnTo>
                  <a:pt x="21600" y="13610"/>
                </a:lnTo>
                <a:cubicBezTo>
                  <a:pt x="21600" y="12536"/>
                  <a:pt x="20721" y="11665"/>
                  <a:pt x="19636" y="11665"/>
                </a:cubicBezTo>
                <a:moveTo>
                  <a:pt x="13255" y="9721"/>
                </a:moveTo>
                <a:lnTo>
                  <a:pt x="12273" y="9721"/>
                </a:lnTo>
                <a:cubicBezTo>
                  <a:pt x="12002" y="9721"/>
                  <a:pt x="11782" y="9938"/>
                  <a:pt x="11782" y="10207"/>
                </a:cubicBezTo>
                <a:cubicBezTo>
                  <a:pt x="11782" y="10476"/>
                  <a:pt x="12002" y="10693"/>
                  <a:pt x="12273" y="10693"/>
                </a:cubicBezTo>
                <a:lnTo>
                  <a:pt x="13255" y="10693"/>
                </a:lnTo>
                <a:cubicBezTo>
                  <a:pt x="13525" y="10693"/>
                  <a:pt x="13745" y="10476"/>
                  <a:pt x="13745" y="10207"/>
                </a:cubicBezTo>
                <a:cubicBezTo>
                  <a:pt x="13745" y="9938"/>
                  <a:pt x="13525" y="9721"/>
                  <a:pt x="13255" y="9721"/>
                </a:cubicBezTo>
                <a:moveTo>
                  <a:pt x="7364" y="9721"/>
                </a:moveTo>
                <a:lnTo>
                  <a:pt x="6382" y="9721"/>
                </a:lnTo>
                <a:cubicBezTo>
                  <a:pt x="6111" y="9721"/>
                  <a:pt x="5891" y="9938"/>
                  <a:pt x="5891" y="10207"/>
                </a:cubicBezTo>
                <a:cubicBezTo>
                  <a:pt x="5891" y="10476"/>
                  <a:pt x="6111" y="10693"/>
                  <a:pt x="6382" y="10693"/>
                </a:cubicBezTo>
                <a:lnTo>
                  <a:pt x="7364" y="10693"/>
                </a:lnTo>
                <a:cubicBezTo>
                  <a:pt x="7634" y="10693"/>
                  <a:pt x="7855" y="10476"/>
                  <a:pt x="7855" y="10207"/>
                </a:cubicBezTo>
                <a:cubicBezTo>
                  <a:pt x="7855" y="9938"/>
                  <a:pt x="7634" y="9721"/>
                  <a:pt x="7364" y="9721"/>
                </a:cubicBezTo>
                <a:moveTo>
                  <a:pt x="17182" y="14096"/>
                </a:moveTo>
                <a:cubicBezTo>
                  <a:pt x="16911" y="14096"/>
                  <a:pt x="16691" y="14314"/>
                  <a:pt x="16691" y="14582"/>
                </a:cubicBezTo>
                <a:cubicBezTo>
                  <a:pt x="16691" y="14851"/>
                  <a:pt x="16911" y="15069"/>
                  <a:pt x="17182" y="15069"/>
                </a:cubicBezTo>
                <a:cubicBezTo>
                  <a:pt x="17453" y="15069"/>
                  <a:pt x="17673" y="14851"/>
                  <a:pt x="17673" y="14582"/>
                </a:cubicBezTo>
                <a:cubicBezTo>
                  <a:pt x="17673" y="14314"/>
                  <a:pt x="17453" y="14096"/>
                  <a:pt x="17182" y="14096"/>
                </a:cubicBezTo>
                <a:moveTo>
                  <a:pt x="16200" y="18472"/>
                </a:moveTo>
                <a:lnTo>
                  <a:pt x="15218" y="18472"/>
                </a:lnTo>
                <a:cubicBezTo>
                  <a:pt x="14947" y="18472"/>
                  <a:pt x="14727" y="18690"/>
                  <a:pt x="14727" y="18958"/>
                </a:cubicBezTo>
                <a:cubicBezTo>
                  <a:pt x="14727" y="19227"/>
                  <a:pt x="14947" y="19444"/>
                  <a:pt x="15218" y="19444"/>
                </a:cubicBezTo>
                <a:lnTo>
                  <a:pt x="16200" y="19444"/>
                </a:lnTo>
                <a:cubicBezTo>
                  <a:pt x="16471" y="19444"/>
                  <a:pt x="16691" y="19227"/>
                  <a:pt x="16691" y="18958"/>
                </a:cubicBezTo>
                <a:cubicBezTo>
                  <a:pt x="16691" y="18690"/>
                  <a:pt x="16471" y="18472"/>
                  <a:pt x="16200" y="18472"/>
                </a:cubicBezTo>
                <a:moveTo>
                  <a:pt x="15218" y="10693"/>
                </a:moveTo>
                <a:lnTo>
                  <a:pt x="16200" y="10693"/>
                </a:lnTo>
                <a:cubicBezTo>
                  <a:pt x="16471" y="10693"/>
                  <a:pt x="16691" y="10476"/>
                  <a:pt x="16691" y="10207"/>
                </a:cubicBezTo>
                <a:cubicBezTo>
                  <a:pt x="16691" y="9938"/>
                  <a:pt x="16471" y="9721"/>
                  <a:pt x="16200" y="9721"/>
                </a:cubicBezTo>
                <a:lnTo>
                  <a:pt x="15218" y="9721"/>
                </a:lnTo>
                <a:cubicBezTo>
                  <a:pt x="14947" y="9721"/>
                  <a:pt x="14727" y="9938"/>
                  <a:pt x="14727" y="10207"/>
                </a:cubicBezTo>
                <a:cubicBezTo>
                  <a:pt x="14727" y="10476"/>
                  <a:pt x="14947" y="10693"/>
                  <a:pt x="15218" y="10693"/>
                </a:cubicBezTo>
                <a:moveTo>
                  <a:pt x="4418" y="18472"/>
                </a:moveTo>
                <a:lnTo>
                  <a:pt x="3436" y="18472"/>
                </a:lnTo>
                <a:cubicBezTo>
                  <a:pt x="3166" y="18472"/>
                  <a:pt x="2945" y="18690"/>
                  <a:pt x="2945" y="18958"/>
                </a:cubicBezTo>
                <a:cubicBezTo>
                  <a:pt x="2945" y="19227"/>
                  <a:pt x="3166" y="19444"/>
                  <a:pt x="3436" y="19444"/>
                </a:cubicBezTo>
                <a:lnTo>
                  <a:pt x="4418" y="19444"/>
                </a:lnTo>
                <a:cubicBezTo>
                  <a:pt x="4689" y="19444"/>
                  <a:pt x="4909" y="19227"/>
                  <a:pt x="4909" y="18958"/>
                </a:cubicBezTo>
                <a:cubicBezTo>
                  <a:pt x="4909" y="18690"/>
                  <a:pt x="4689" y="18472"/>
                  <a:pt x="4418" y="18472"/>
                </a:cubicBezTo>
                <a:moveTo>
                  <a:pt x="7364" y="18472"/>
                </a:moveTo>
                <a:lnTo>
                  <a:pt x="6382" y="18472"/>
                </a:lnTo>
                <a:cubicBezTo>
                  <a:pt x="6111" y="18472"/>
                  <a:pt x="5891" y="18690"/>
                  <a:pt x="5891" y="18958"/>
                </a:cubicBezTo>
                <a:cubicBezTo>
                  <a:pt x="5891" y="19227"/>
                  <a:pt x="6111" y="19444"/>
                  <a:pt x="6382" y="19444"/>
                </a:cubicBezTo>
                <a:lnTo>
                  <a:pt x="7364" y="19444"/>
                </a:lnTo>
                <a:cubicBezTo>
                  <a:pt x="7634" y="19444"/>
                  <a:pt x="7855" y="19227"/>
                  <a:pt x="7855" y="18958"/>
                </a:cubicBezTo>
                <a:cubicBezTo>
                  <a:pt x="7855" y="18690"/>
                  <a:pt x="7634" y="18472"/>
                  <a:pt x="7364" y="18472"/>
                </a:cubicBezTo>
                <a:moveTo>
                  <a:pt x="4418" y="9721"/>
                </a:moveTo>
                <a:lnTo>
                  <a:pt x="3436" y="9721"/>
                </a:lnTo>
                <a:cubicBezTo>
                  <a:pt x="3166" y="9721"/>
                  <a:pt x="2945" y="9938"/>
                  <a:pt x="2945" y="10207"/>
                </a:cubicBezTo>
                <a:cubicBezTo>
                  <a:pt x="2945" y="10476"/>
                  <a:pt x="3166" y="10693"/>
                  <a:pt x="3436" y="10693"/>
                </a:cubicBezTo>
                <a:lnTo>
                  <a:pt x="4418" y="10693"/>
                </a:lnTo>
                <a:cubicBezTo>
                  <a:pt x="4689" y="10693"/>
                  <a:pt x="4909" y="10476"/>
                  <a:pt x="4909" y="10207"/>
                </a:cubicBezTo>
                <a:cubicBezTo>
                  <a:pt x="4909" y="9938"/>
                  <a:pt x="4689" y="9721"/>
                  <a:pt x="4418" y="972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95" name="形状"/>
          <p:cNvSpPr/>
          <p:nvPr/>
        </p:nvSpPr>
        <p:spPr>
          <a:xfrm>
            <a:off x="8897010" y="199789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3255" y="17550"/>
                </a:moveTo>
                <a:lnTo>
                  <a:pt x="12273" y="17550"/>
                </a:lnTo>
                <a:cubicBezTo>
                  <a:pt x="12001" y="17550"/>
                  <a:pt x="11782" y="17853"/>
                  <a:pt x="11782" y="18225"/>
                </a:cubicBezTo>
                <a:cubicBezTo>
                  <a:pt x="11782" y="18598"/>
                  <a:pt x="12001" y="18900"/>
                  <a:pt x="12273" y="18900"/>
                </a:cubicBezTo>
                <a:lnTo>
                  <a:pt x="13255" y="18900"/>
                </a:lnTo>
                <a:cubicBezTo>
                  <a:pt x="13526" y="18900"/>
                  <a:pt x="13745" y="18598"/>
                  <a:pt x="13745" y="18225"/>
                </a:cubicBezTo>
                <a:cubicBezTo>
                  <a:pt x="13745" y="17853"/>
                  <a:pt x="13526" y="17550"/>
                  <a:pt x="13255" y="17550"/>
                </a:cubicBezTo>
                <a:moveTo>
                  <a:pt x="10309" y="5400"/>
                </a:moveTo>
                <a:lnTo>
                  <a:pt x="9327" y="5400"/>
                </a:lnTo>
                <a:cubicBezTo>
                  <a:pt x="9056" y="5400"/>
                  <a:pt x="8836" y="5702"/>
                  <a:pt x="8836" y="6075"/>
                </a:cubicBezTo>
                <a:cubicBezTo>
                  <a:pt x="8836" y="6448"/>
                  <a:pt x="9056" y="6750"/>
                  <a:pt x="9327" y="6750"/>
                </a:cubicBezTo>
                <a:lnTo>
                  <a:pt x="10309" y="6750"/>
                </a:lnTo>
                <a:cubicBezTo>
                  <a:pt x="10580" y="6750"/>
                  <a:pt x="10800" y="6448"/>
                  <a:pt x="10800" y="6075"/>
                </a:cubicBezTo>
                <a:cubicBezTo>
                  <a:pt x="10800" y="5702"/>
                  <a:pt x="10580" y="5400"/>
                  <a:pt x="10309" y="5400"/>
                </a:cubicBezTo>
                <a:moveTo>
                  <a:pt x="16200" y="17550"/>
                </a:moveTo>
                <a:lnTo>
                  <a:pt x="15218" y="17550"/>
                </a:lnTo>
                <a:cubicBezTo>
                  <a:pt x="14947" y="17550"/>
                  <a:pt x="14727" y="17853"/>
                  <a:pt x="14727" y="18225"/>
                </a:cubicBezTo>
                <a:cubicBezTo>
                  <a:pt x="14727" y="18598"/>
                  <a:pt x="14947" y="18900"/>
                  <a:pt x="15218" y="18900"/>
                </a:cubicBezTo>
                <a:lnTo>
                  <a:pt x="16200" y="18900"/>
                </a:lnTo>
                <a:cubicBezTo>
                  <a:pt x="16471" y="18900"/>
                  <a:pt x="16691" y="18598"/>
                  <a:pt x="16691" y="18225"/>
                </a:cubicBezTo>
                <a:cubicBezTo>
                  <a:pt x="16691" y="17853"/>
                  <a:pt x="16471" y="17550"/>
                  <a:pt x="16200" y="17550"/>
                </a:cubicBezTo>
                <a:moveTo>
                  <a:pt x="13255" y="5400"/>
                </a:moveTo>
                <a:lnTo>
                  <a:pt x="12273" y="5400"/>
                </a:lnTo>
                <a:cubicBezTo>
                  <a:pt x="12001" y="5400"/>
                  <a:pt x="11782" y="5702"/>
                  <a:pt x="11782" y="6075"/>
                </a:cubicBezTo>
                <a:cubicBezTo>
                  <a:pt x="11782" y="6448"/>
                  <a:pt x="12001" y="6750"/>
                  <a:pt x="12273" y="6750"/>
                </a:cubicBezTo>
                <a:lnTo>
                  <a:pt x="13255" y="6750"/>
                </a:lnTo>
                <a:cubicBezTo>
                  <a:pt x="13526" y="6750"/>
                  <a:pt x="13745" y="6448"/>
                  <a:pt x="13745" y="6075"/>
                </a:cubicBezTo>
                <a:cubicBezTo>
                  <a:pt x="13745" y="5702"/>
                  <a:pt x="13526" y="5400"/>
                  <a:pt x="13255" y="5400"/>
                </a:cubicBezTo>
                <a:moveTo>
                  <a:pt x="10309" y="17550"/>
                </a:moveTo>
                <a:lnTo>
                  <a:pt x="9327" y="17550"/>
                </a:lnTo>
                <a:cubicBezTo>
                  <a:pt x="9056" y="17550"/>
                  <a:pt x="8836" y="17853"/>
                  <a:pt x="8836" y="18225"/>
                </a:cubicBezTo>
                <a:cubicBezTo>
                  <a:pt x="8836" y="18598"/>
                  <a:pt x="9056" y="18900"/>
                  <a:pt x="9327" y="18900"/>
                </a:cubicBezTo>
                <a:lnTo>
                  <a:pt x="10309" y="18900"/>
                </a:lnTo>
                <a:cubicBezTo>
                  <a:pt x="10580" y="18900"/>
                  <a:pt x="10800" y="18598"/>
                  <a:pt x="10800" y="18225"/>
                </a:cubicBezTo>
                <a:cubicBezTo>
                  <a:pt x="10800" y="17853"/>
                  <a:pt x="10580" y="17550"/>
                  <a:pt x="10309" y="17550"/>
                </a:cubicBezTo>
                <a:moveTo>
                  <a:pt x="4418" y="17550"/>
                </a:moveTo>
                <a:lnTo>
                  <a:pt x="3436" y="17550"/>
                </a:lnTo>
                <a:cubicBezTo>
                  <a:pt x="3165" y="17550"/>
                  <a:pt x="2945" y="17853"/>
                  <a:pt x="2945" y="18225"/>
                </a:cubicBezTo>
                <a:cubicBezTo>
                  <a:pt x="2945" y="18598"/>
                  <a:pt x="3165" y="18900"/>
                  <a:pt x="3436" y="18900"/>
                </a:cubicBezTo>
                <a:lnTo>
                  <a:pt x="4418" y="18900"/>
                </a:lnTo>
                <a:cubicBezTo>
                  <a:pt x="4690" y="18900"/>
                  <a:pt x="4909" y="18598"/>
                  <a:pt x="4909" y="18225"/>
                </a:cubicBezTo>
                <a:cubicBezTo>
                  <a:pt x="4909" y="17853"/>
                  <a:pt x="4690" y="17550"/>
                  <a:pt x="4418" y="17550"/>
                </a:cubicBezTo>
                <a:moveTo>
                  <a:pt x="15218" y="6750"/>
                </a:moveTo>
                <a:lnTo>
                  <a:pt x="16200" y="6750"/>
                </a:lnTo>
                <a:cubicBezTo>
                  <a:pt x="16471" y="6750"/>
                  <a:pt x="16691" y="6448"/>
                  <a:pt x="16691" y="6075"/>
                </a:cubicBezTo>
                <a:cubicBezTo>
                  <a:pt x="16691" y="5702"/>
                  <a:pt x="16471" y="5400"/>
                  <a:pt x="16200" y="5400"/>
                </a:cubicBezTo>
                <a:lnTo>
                  <a:pt x="15218" y="5400"/>
                </a:lnTo>
                <a:cubicBezTo>
                  <a:pt x="14947" y="5400"/>
                  <a:pt x="14727" y="5702"/>
                  <a:pt x="14727" y="6075"/>
                </a:cubicBezTo>
                <a:cubicBezTo>
                  <a:pt x="14727" y="6448"/>
                  <a:pt x="14947" y="6750"/>
                  <a:pt x="15218" y="6750"/>
                </a:cubicBezTo>
                <a:moveTo>
                  <a:pt x="20618" y="13500"/>
                </a:moveTo>
                <a:cubicBezTo>
                  <a:pt x="20618" y="14245"/>
                  <a:pt x="20178" y="14850"/>
                  <a:pt x="19636" y="14850"/>
                </a:cubicBezTo>
                <a:lnTo>
                  <a:pt x="16691" y="14850"/>
                </a:lnTo>
                <a:cubicBezTo>
                  <a:pt x="16149" y="14850"/>
                  <a:pt x="15709" y="14245"/>
                  <a:pt x="15709" y="13500"/>
                </a:cubicBezTo>
                <a:lnTo>
                  <a:pt x="15709" y="10800"/>
                </a:lnTo>
                <a:cubicBezTo>
                  <a:pt x="15709" y="10055"/>
                  <a:pt x="16149" y="9450"/>
                  <a:pt x="16691" y="9450"/>
                </a:cubicBezTo>
                <a:lnTo>
                  <a:pt x="19636" y="9450"/>
                </a:lnTo>
                <a:cubicBezTo>
                  <a:pt x="20178" y="9450"/>
                  <a:pt x="20618" y="10055"/>
                  <a:pt x="20618" y="10800"/>
                </a:cubicBezTo>
                <a:cubicBezTo>
                  <a:pt x="20618" y="10800"/>
                  <a:pt x="20618" y="13500"/>
                  <a:pt x="20618" y="13500"/>
                </a:cubicBezTo>
                <a:close/>
                <a:moveTo>
                  <a:pt x="18655" y="18900"/>
                </a:moveTo>
                <a:cubicBezTo>
                  <a:pt x="18655" y="19645"/>
                  <a:pt x="18214" y="20250"/>
                  <a:pt x="17673" y="20250"/>
                </a:cubicBezTo>
                <a:lnTo>
                  <a:pt x="1964" y="20250"/>
                </a:lnTo>
                <a:cubicBezTo>
                  <a:pt x="1422" y="20250"/>
                  <a:pt x="982" y="19645"/>
                  <a:pt x="982" y="18900"/>
                </a:cubicBezTo>
                <a:lnTo>
                  <a:pt x="982" y="5400"/>
                </a:lnTo>
                <a:cubicBezTo>
                  <a:pt x="982" y="4655"/>
                  <a:pt x="1422" y="4050"/>
                  <a:pt x="1964" y="4050"/>
                </a:cubicBezTo>
                <a:lnTo>
                  <a:pt x="17673" y="4050"/>
                </a:lnTo>
                <a:cubicBezTo>
                  <a:pt x="18214" y="4050"/>
                  <a:pt x="18655" y="4655"/>
                  <a:pt x="18655" y="5400"/>
                </a:cubicBezTo>
                <a:lnTo>
                  <a:pt x="18655" y="8100"/>
                </a:lnTo>
                <a:lnTo>
                  <a:pt x="16691" y="8100"/>
                </a:lnTo>
                <a:cubicBezTo>
                  <a:pt x="15606" y="8100"/>
                  <a:pt x="14727" y="9309"/>
                  <a:pt x="14727" y="10800"/>
                </a:cubicBezTo>
                <a:lnTo>
                  <a:pt x="14727" y="13500"/>
                </a:lnTo>
                <a:cubicBezTo>
                  <a:pt x="14727" y="14991"/>
                  <a:pt x="15606" y="16200"/>
                  <a:pt x="16691" y="16200"/>
                </a:cubicBezTo>
                <a:lnTo>
                  <a:pt x="18655" y="16200"/>
                </a:lnTo>
                <a:cubicBezTo>
                  <a:pt x="18655" y="16200"/>
                  <a:pt x="18655" y="18900"/>
                  <a:pt x="18655" y="18900"/>
                </a:cubicBezTo>
                <a:close/>
                <a:moveTo>
                  <a:pt x="982" y="2700"/>
                </a:moveTo>
                <a:cubicBezTo>
                  <a:pt x="982" y="1955"/>
                  <a:pt x="1422" y="1350"/>
                  <a:pt x="1964" y="1350"/>
                </a:cubicBezTo>
                <a:lnTo>
                  <a:pt x="17673" y="1350"/>
                </a:lnTo>
                <a:cubicBezTo>
                  <a:pt x="18214" y="1350"/>
                  <a:pt x="18655" y="1955"/>
                  <a:pt x="18655" y="2700"/>
                </a:cubicBezTo>
                <a:lnTo>
                  <a:pt x="18655" y="3075"/>
                </a:lnTo>
                <a:cubicBezTo>
                  <a:pt x="18365" y="2842"/>
                  <a:pt x="18032" y="2700"/>
                  <a:pt x="17673" y="2700"/>
                </a:cubicBezTo>
                <a:lnTo>
                  <a:pt x="1964" y="2700"/>
                </a:lnTo>
                <a:cubicBezTo>
                  <a:pt x="1604" y="2700"/>
                  <a:pt x="1271" y="2842"/>
                  <a:pt x="982" y="3075"/>
                </a:cubicBezTo>
                <a:cubicBezTo>
                  <a:pt x="982" y="3075"/>
                  <a:pt x="982" y="2700"/>
                  <a:pt x="982" y="2700"/>
                </a:cubicBezTo>
                <a:close/>
                <a:moveTo>
                  <a:pt x="19636" y="8100"/>
                </a:moveTo>
                <a:lnTo>
                  <a:pt x="19636" y="2700"/>
                </a:lnTo>
                <a:cubicBezTo>
                  <a:pt x="19636" y="1209"/>
                  <a:pt x="18757" y="0"/>
                  <a:pt x="17673" y="0"/>
                </a:cubicBezTo>
                <a:lnTo>
                  <a:pt x="1964" y="0"/>
                </a:lnTo>
                <a:cubicBezTo>
                  <a:pt x="879" y="0"/>
                  <a:pt x="0" y="1209"/>
                  <a:pt x="0" y="2700"/>
                </a:cubicBezTo>
                <a:lnTo>
                  <a:pt x="0" y="18900"/>
                </a:lnTo>
                <a:cubicBezTo>
                  <a:pt x="0" y="20391"/>
                  <a:pt x="879" y="21600"/>
                  <a:pt x="1964" y="21600"/>
                </a:cubicBezTo>
                <a:lnTo>
                  <a:pt x="17673" y="21600"/>
                </a:lnTo>
                <a:cubicBezTo>
                  <a:pt x="18757" y="21600"/>
                  <a:pt x="19636" y="20391"/>
                  <a:pt x="19636" y="18900"/>
                </a:cubicBezTo>
                <a:lnTo>
                  <a:pt x="19636" y="16200"/>
                </a:lnTo>
                <a:cubicBezTo>
                  <a:pt x="20721" y="16200"/>
                  <a:pt x="21600" y="14991"/>
                  <a:pt x="21600" y="13500"/>
                </a:cubicBezTo>
                <a:lnTo>
                  <a:pt x="21600" y="10800"/>
                </a:lnTo>
                <a:cubicBezTo>
                  <a:pt x="21600" y="9309"/>
                  <a:pt x="20721" y="8100"/>
                  <a:pt x="19636" y="8100"/>
                </a:cubicBezTo>
                <a:moveTo>
                  <a:pt x="17182" y="11475"/>
                </a:moveTo>
                <a:cubicBezTo>
                  <a:pt x="16910" y="11475"/>
                  <a:pt x="16691" y="11777"/>
                  <a:pt x="16691" y="12150"/>
                </a:cubicBezTo>
                <a:cubicBezTo>
                  <a:pt x="16691" y="12523"/>
                  <a:pt x="16910" y="12825"/>
                  <a:pt x="17182" y="12825"/>
                </a:cubicBezTo>
                <a:cubicBezTo>
                  <a:pt x="17453" y="12825"/>
                  <a:pt x="17673" y="12523"/>
                  <a:pt x="17673" y="12150"/>
                </a:cubicBezTo>
                <a:cubicBezTo>
                  <a:pt x="17673" y="11777"/>
                  <a:pt x="17453" y="11475"/>
                  <a:pt x="17182" y="11475"/>
                </a:cubicBezTo>
                <a:moveTo>
                  <a:pt x="7364" y="17550"/>
                </a:moveTo>
                <a:lnTo>
                  <a:pt x="6382" y="17550"/>
                </a:lnTo>
                <a:cubicBezTo>
                  <a:pt x="6110" y="17550"/>
                  <a:pt x="5891" y="17853"/>
                  <a:pt x="5891" y="18225"/>
                </a:cubicBezTo>
                <a:cubicBezTo>
                  <a:pt x="5891" y="18598"/>
                  <a:pt x="6110" y="18900"/>
                  <a:pt x="6382" y="18900"/>
                </a:cubicBezTo>
                <a:lnTo>
                  <a:pt x="7364" y="18900"/>
                </a:lnTo>
                <a:cubicBezTo>
                  <a:pt x="7635" y="18900"/>
                  <a:pt x="7855" y="18598"/>
                  <a:pt x="7855" y="18225"/>
                </a:cubicBezTo>
                <a:cubicBezTo>
                  <a:pt x="7855" y="17853"/>
                  <a:pt x="7635" y="17550"/>
                  <a:pt x="7364" y="17550"/>
                </a:cubicBezTo>
                <a:moveTo>
                  <a:pt x="7364" y="5400"/>
                </a:moveTo>
                <a:lnTo>
                  <a:pt x="6382" y="5400"/>
                </a:lnTo>
                <a:cubicBezTo>
                  <a:pt x="6110" y="5400"/>
                  <a:pt x="5891" y="5702"/>
                  <a:pt x="5891" y="6075"/>
                </a:cubicBezTo>
                <a:cubicBezTo>
                  <a:pt x="5891" y="6448"/>
                  <a:pt x="6110" y="6750"/>
                  <a:pt x="6382" y="6750"/>
                </a:cubicBezTo>
                <a:lnTo>
                  <a:pt x="7364" y="6750"/>
                </a:lnTo>
                <a:cubicBezTo>
                  <a:pt x="7635" y="6750"/>
                  <a:pt x="7855" y="6448"/>
                  <a:pt x="7855" y="6075"/>
                </a:cubicBezTo>
                <a:cubicBezTo>
                  <a:pt x="7855" y="5702"/>
                  <a:pt x="7635" y="5400"/>
                  <a:pt x="7364" y="5400"/>
                </a:cubicBezTo>
                <a:moveTo>
                  <a:pt x="4418" y="5400"/>
                </a:moveTo>
                <a:lnTo>
                  <a:pt x="3436" y="5400"/>
                </a:lnTo>
                <a:cubicBezTo>
                  <a:pt x="3165" y="5400"/>
                  <a:pt x="2945" y="5702"/>
                  <a:pt x="2945" y="6075"/>
                </a:cubicBezTo>
                <a:cubicBezTo>
                  <a:pt x="2945" y="6448"/>
                  <a:pt x="3165" y="6750"/>
                  <a:pt x="3436" y="6750"/>
                </a:cubicBezTo>
                <a:lnTo>
                  <a:pt x="4418" y="6750"/>
                </a:lnTo>
                <a:cubicBezTo>
                  <a:pt x="4690" y="6750"/>
                  <a:pt x="4909" y="6448"/>
                  <a:pt x="4909" y="6075"/>
                </a:cubicBezTo>
                <a:cubicBezTo>
                  <a:pt x="4909" y="5702"/>
                  <a:pt x="4690" y="5400"/>
                  <a:pt x="4418" y="54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96" name="形状"/>
          <p:cNvSpPr/>
          <p:nvPr/>
        </p:nvSpPr>
        <p:spPr>
          <a:xfrm>
            <a:off x="9430272" y="1985196"/>
            <a:ext cx="279328" cy="228765"/>
          </a:xfrm>
          <a:custGeom>
            <a:avLst/>
            <a:gdLst/>
            <a:ahLst/>
            <a:cxnLst>
              <a:cxn ang="0">
                <a:pos x="wd2" y="hd2"/>
              </a:cxn>
              <a:cxn ang="5400000">
                <a:pos x="wd2" y="hd2"/>
              </a:cxn>
              <a:cxn ang="10800000">
                <a:pos x="wd2" y="hd2"/>
              </a:cxn>
              <a:cxn ang="16200000">
                <a:pos x="wd2" y="hd2"/>
              </a:cxn>
            </a:cxnLst>
            <a:rect l="0" t="0" r="r" b="b"/>
            <a:pathLst>
              <a:path w="21600" h="21600" extrusionOk="0">
                <a:moveTo>
                  <a:pt x="10309" y="7214"/>
                </a:moveTo>
                <a:lnTo>
                  <a:pt x="9327" y="7214"/>
                </a:lnTo>
                <a:cubicBezTo>
                  <a:pt x="9056" y="7214"/>
                  <a:pt x="8836" y="7482"/>
                  <a:pt x="8836" y="7813"/>
                </a:cubicBezTo>
                <a:cubicBezTo>
                  <a:pt x="8836" y="8145"/>
                  <a:pt x="9056" y="8413"/>
                  <a:pt x="9327" y="8413"/>
                </a:cubicBezTo>
                <a:lnTo>
                  <a:pt x="10309" y="8413"/>
                </a:lnTo>
                <a:cubicBezTo>
                  <a:pt x="10580" y="8413"/>
                  <a:pt x="10800" y="8145"/>
                  <a:pt x="10800" y="7813"/>
                </a:cubicBezTo>
                <a:cubicBezTo>
                  <a:pt x="10800" y="7482"/>
                  <a:pt x="10580" y="7214"/>
                  <a:pt x="10309" y="7214"/>
                </a:cubicBezTo>
                <a:moveTo>
                  <a:pt x="7364" y="7214"/>
                </a:moveTo>
                <a:lnTo>
                  <a:pt x="6382" y="7214"/>
                </a:lnTo>
                <a:cubicBezTo>
                  <a:pt x="6110" y="7214"/>
                  <a:pt x="5891" y="7482"/>
                  <a:pt x="5891" y="7813"/>
                </a:cubicBezTo>
                <a:cubicBezTo>
                  <a:pt x="5891" y="8145"/>
                  <a:pt x="6110" y="8413"/>
                  <a:pt x="6382" y="8413"/>
                </a:cubicBezTo>
                <a:lnTo>
                  <a:pt x="7364" y="8413"/>
                </a:lnTo>
                <a:cubicBezTo>
                  <a:pt x="7635" y="8413"/>
                  <a:pt x="7855" y="8145"/>
                  <a:pt x="7855" y="7813"/>
                </a:cubicBezTo>
                <a:cubicBezTo>
                  <a:pt x="7855" y="7482"/>
                  <a:pt x="7635" y="7214"/>
                  <a:pt x="7364" y="7214"/>
                </a:cubicBezTo>
                <a:moveTo>
                  <a:pt x="10309" y="18004"/>
                </a:moveTo>
                <a:lnTo>
                  <a:pt x="9327" y="18004"/>
                </a:lnTo>
                <a:cubicBezTo>
                  <a:pt x="9056" y="18004"/>
                  <a:pt x="8836" y="18272"/>
                  <a:pt x="8836" y="18603"/>
                </a:cubicBezTo>
                <a:cubicBezTo>
                  <a:pt x="8836" y="18935"/>
                  <a:pt x="9056" y="19202"/>
                  <a:pt x="9327" y="19202"/>
                </a:cubicBezTo>
                <a:lnTo>
                  <a:pt x="10309" y="19202"/>
                </a:lnTo>
                <a:cubicBezTo>
                  <a:pt x="10580" y="19202"/>
                  <a:pt x="10800" y="18935"/>
                  <a:pt x="10800" y="18603"/>
                </a:cubicBezTo>
                <a:cubicBezTo>
                  <a:pt x="10800" y="18272"/>
                  <a:pt x="10580" y="18004"/>
                  <a:pt x="10309" y="18004"/>
                </a:cubicBezTo>
                <a:moveTo>
                  <a:pt x="13255" y="18004"/>
                </a:moveTo>
                <a:lnTo>
                  <a:pt x="12273" y="18004"/>
                </a:lnTo>
                <a:cubicBezTo>
                  <a:pt x="12001" y="18004"/>
                  <a:pt x="11782" y="18272"/>
                  <a:pt x="11782" y="18603"/>
                </a:cubicBezTo>
                <a:cubicBezTo>
                  <a:pt x="11782" y="18935"/>
                  <a:pt x="12001" y="19202"/>
                  <a:pt x="12273" y="19202"/>
                </a:cubicBezTo>
                <a:lnTo>
                  <a:pt x="13255" y="19202"/>
                </a:lnTo>
                <a:cubicBezTo>
                  <a:pt x="13526" y="19202"/>
                  <a:pt x="13745" y="18935"/>
                  <a:pt x="13745" y="18603"/>
                </a:cubicBezTo>
                <a:cubicBezTo>
                  <a:pt x="13745" y="18272"/>
                  <a:pt x="13526" y="18004"/>
                  <a:pt x="13255" y="18004"/>
                </a:cubicBezTo>
                <a:moveTo>
                  <a:pt x="20618" y="14407"/>
                </a:moveTo>
                <a:cubicBezTo>
                  <a:pt x="20618" y="15069"/>
                  <a:pt x="20178" y="15606"/>
                  <a:pt x="19636" y="15606"/>
                </a:cubicBezTo>
                <a:lnTo>
                  <a:pt x="16691" y="15606"/>
                </a:lnTo>
                <a:cubicBezTo>
                  <a:pt x="16148" y="15606"/>
                  <a:pt x="15709" y="15069"/>
                  <a:pt x="15709" y="14407"/>
                </a:cubicBezTo>
                <a:lnTo>
                  <a:pt x="15709" y="12009"/>
                </a:lnTo>
                <a:cubicBezTo>
                  <a:pt x="15709" y="11348"/>
                  <a:pt x="16148" y="10811"/>
                  <a:pt x="16691" y="10811"/>
                </a:cubicBezTo>
                <a:lnTo>
                  <a:pt x="19636" y="10811"/>
                </a:lnTo>
                <a:cubicBezTo>
                  <a:pt x="20178" y="10811"/>
                  <a:pt x="20618" y="11348"/>
                  <a:pt x="20618" y="12009"/>
                </a:cubicBezTo>
                <a:cubicBezTo>
                  <a:pt x="20618" y="12009"/>
                  <a:pt x="20618" y="14407"/>
                  <a:pt x="20618" y="14407"/>
                </a:cubicBezTo>
                <a:close/>
                <a:moveTo>
                  <a:pt x="18655" y="19202"/>
                </a:moveTo>
                <a:cubicBezTo>
                  <a:pt x="18655" y="19864"/>
                  <a:pt x="18214" y="20401"/>
                  <a:pt x="17673" y="20401"/>
                </a:cubicBezTo>
                <a:lnTo>
                  <a:pt x="1964" y="20401"/>
                </a:lnTo>
                <a:cubicBezTo>
                  <a:pt x="1421" y="20401"/>
                  <a:pt x="982" y="19864"/>
                  <a:pt x="982" y="19202"/>
                </a:cubicBezTo>
                <a:lnTo>
                  <a:pt x="982" y="7214"/>
                </a:lnTo>
                <a:cubicBezTo>
                  <a:pt x="982" y="6553"/>
                  <a:pt x="1421" y="6015"/>
                  <a:pt x="1964" y="6015"/>
                </a:cubicBezTo>
                <a:lnTo>
                  <a:pt x="17673" y="6015"/>
                </a:lnTo>
                <a:cubicBezTo>
                  <a:pt x="18214" y="6015"/>
                  <a:pt x="18655" y="6553"/>
                  <a:pt x="18655" y="7214"/>
                </a:cubicBezTo>
                <a:lnTo>
                  <a:pt x="18655" y="9612"/>
                </a:lnTo>
                <a:lnTo>
                  <a:pt x="16691" y="9612"/>
                </a:lnTo>
                <a:cubicBezTo>
                  <a:pt x="15606" y="9612"/>
                  <a:pt x="14727" y="10685"/>
                  <a:pt x="14727" y="12009"/>
                </a:cubicBezTo>
                <a:lnTo>
                  <a:pt x="14727" y="14407"/>
                </a:lnTo>
                <a:cubicBezTo>
                  <a:pt x="14727" y="15731"/>
                  <a:pt x="15606" y="16805"/>
                  <a:pt x="16691" y="16805"/>
                </a:cubicBezTo>
                <a:lnTo>
                  <a:pt x="18655" y="16805"/>
                </a:lnTo>
                <a:cubicBezTo>
                  <a:pt x="18655" y="16805"/>
                  <a:pt x="18655" y="19202"/>
                  <a:pt x="18655" y="19202"/>
                </a:cubicBezTo>
                <a:close/>
                <a:moveTo>
                  <a:pt x="982" y="4816"/>
                </a:moveTo>
                <a:cubicBezTo>
                  <a:pt x="982" y="4155"/>
                  <a:pt x="1420" y="3618"/>
                  <a:pt x="1963" y="3618"/>
                </a:cubicBezTo>
                <a:lnTo>
                  <a:pt x="1692" y="4850"/>
                </a:lnTo>
                <a:cubicBezTo>
                  <a:pt x="1436" y="4894"/>
                  <a:pt x="1197" y="4996"/>
                  <a:pt x="982" y="5149"/>
                </a:cubicBezTo>
                <a:cubicBezTo>
                  <a:pt x="982" y="5149"/>
                  <a:pt x="982" y="4816"/>
                  <a:pt x="982" y="4816"/>
                </a:cubicBezTo>
                <a:close/>
                <a:moveTo>
                  <a:pt x="3451" y="1468"/>
                </a:moveTo>
                <a:lnTo>
                  <a:pt x="13684" y="4816"/>
                </a:lnTo>
                <a:lnTo>
                  <a:pt x="2716" y="4816"/>
                </a:lnTo>
                <a:cubicBezTo>
                  <a:pt x="2716" y="4816"/>
                  <a:pt x="3451" y="1468"/>
                  <a:pt x="3451" y="1468"/>
                </a:cubicBezTo>
                <a:close/>
                <a:moveTo>
                  <a:pt x="16776" y="2582"/>
                </a:moveTo>
                <a:lnTo>
                  <a:pt x="16982" y="4654"/>
                </a:lnTo>
                <a:lnTo>
                  <a:pt x="12560" y="3208"/>
                </a:lnTo>
                <a:cubicBezTo>
                  <a:pt x="12560" y="3208"/>
                  <a:pt x="16776" y="2582"/>
                  <a:pt x="16776" y="2582"/>
                </a:cubicBezTo>
                <a:close/>
                <a:moveTo>
                  <a:pt x="18655" y="4816"/>
                </a:moveTo>
                <a:lnTo>
                  <a:pt x="18655" y="5149"/>
                </a:lnTo>
                <a:cubicBezTo>
                  <a:pt x="18453" y="5005"/>
                  <a:pt x="18231" y="4904"/>
                  <a:pt x="17992" y="4856"/>
                </a:cubicBezTo>
                <a:lnTo>
                  <a:pt x="17871" y="3642"/>
                </a:lnTo>
                <a:cubicBezTo>
                  <a:pt x="18318" y="3754"/>
                  <a:pt x="18655" y="4237"/>
                  <a:pt x="18655" y="4816"/>
                </a:cubicBezTo>
                <a:moveTo>
                  <a:pt x="19636" y="9612"/>
                </a:moveTo>
                <a:lnTo>
                  <a:pt x="19636" y="4816"/>
                </a:lnTo>
                <a:cubicBezTo>
                  <a:pt x="19636" y="3525"/>
                  <a:pt x="18798" y="2479"/>
                  <a:pt x="17750" y="2428"/>
                </a:cubicBezTo>
                <a:lnTo>
                  <a:pt x="17633" y="1247"/>
                </a:lnTo>
                <a:lnTo>
                  <a:pt x="10020" y="2377"/>
                </a:lnTo>
                <a:lnTo>
                  <a:pt x="2757" y="0"/>
                </a:lnTo>
                <a:lnTo>
                  <a:pt x="2226" y="2419"/>
                </a:lnTo>
                <a:lnTo>
                  <a:pt x="1964" y="2419"/>
                </a:lnTo>
                <a:cubicBezTo>
                  <a:pt x="879" y="2419"/>
                  <a:pt x="0" y="3492"/>
                  <a:pt x="0" y="4816"/>
                </a:cubicBezTo>
                <a:lnTo>
                  <a:pt x="0" y="19202"/>
                </a:lnTo>
                <a:cubicBezTo>
                  <a:pt x="0" y="20526"/>
                  <a:pt x="879" y="21600"/>
                  <a:pt x="1964" y="21600"/>
                </a:cubicBezTo>
                <a:lnTo>
                  <a:pt x="17673" y="21600"/>
                </a:lnTo>
                <a:cubicBezTo>
                  <a:pt x="18757" y="21600"/>
                  <a:pt x="19636" y="20526"/>
                  <a:pt x="19636" y="19202"/>
                </a:cubicBezTo>
                <a:lnTo>
                  <a:pt x="19636" y="16805"/>
                </a:lnTo>
                <a:cubicBezTo>
                  <a:pt x="20721" y="16805"/>
                  <a:pt x="21600" y="15731"/>
                  <a:pt x="21600" y="14407"/>
                </a:cubicBezTo>
                <a:lnTo>
                  <a:pt x="21600" y="12009"/>
                </a:lnTo>
                <a:cubicBezTo>
                  <a:pt x="21600" y="10685"/>
                  <a:pt x="20721" y="9612"/>
                  <a:pt x="19636" y="9612"/>
                </a:cubicBezTo>
                <a:moveTo>
                  <a:pt x="13255" y="7214"/>
                </a:moveTo>
                <a:lnTo>
                  <a:pt x="12273" y="7214"/>
                </a:lnTo>
                <a:cubicBezTo>
                  <a:pt x="12001" y="7214"/>
                  <a:pt x="11782" y="7482"/>
                  <a:pt x="11782" y="7813"/>
                </a:cubicBezTo>
                <a:cubicBezTo>
                  <a:pt x="11782" y="8145"/>
                  <a:pt x="12001" y="8413"/>
                  <a:pt x="12273" y="8413"/>
                </a:cubicBezTo>
                <a:lnTo>
                  <a:pt x="13255" y="8413"/>
                </a:lnTo>
                <a:cubicBezTo>
                  <a:pt x="13526" y="8413"/>
                  <a:pt x="13745" y="8145"/>
                  <a:pt x="13745" y="7813"/>
                </a:cubicBezTo>
                <a:cubicBezTo>
                  <a:pt x="13745" y="7482"/>
                  <a:pt x="13526" y="7214"/>
                  <a:pt x="13255" y="7214"/>
                </a:cubicBezTo>
                <a:moveTo>
                  <a:pt x="16200" y="18004"/>
                </a:moveTo>
                <a:lnTo>
                  <a:pt x="15218" y="18004"/>
                </a:lnTo>
                <a:cubicBezTo>
                  <a:pt x="14947" y="18004"/>
                  <a:pt x="14727" y="18272"/>
                  <a:pt x="14727" y="18603"/>
                </a:cubicBezTo>
                <a:cubicBezTo>
                  <a:pt x="14727" y="18935"/>
                  <a:pt x="14947" y="19202"/>
                  <a:pt x="15218" y="19202"/>
                </a:cubicBezTo>
                <a:lnTo>
                  <a:pt x="16200" y="19202"/>
                </a:lnTo>
                <a:cubicBezTo>
                  <a:pt x="16471" y="19202"/>
                  <a:pt x="16691" y="18935"/>
                  <a:pt x="16691" y="18603"/>
                </a:cubicBezTo>
                <a:cubicBezTo>
                  <a:pt x="16691" y="18272"/>
                  <a:pt x="16471" y="18004"/>
                  <a:pt x="16200" y="18004"/>
                </a:cubicBezTo>
                <a:moveTo>
                  <a:pt x="17182" y="12609"/>
                </a:moveTo>
                <a:cubicBezTo>
                  <a:pt x="16910" y="12609"/>
                  <a:pt x="16691" y="12877"/>
                  <a:pt x="16691" y="13208"/>
                </a:cubicBezTo>
                <a:cubicBezTo>
                  <a:pt x="16691" y="13540"/>
                  <a:pt x="16910" y="13808"/>
                  <a:pt x="17182" y="13808"/>
                </a:cubicBezTo>
                <a:cubicBezTo>
                  <a:pt x="17453" y="13808"/>
                  <a:pt x="17673" y="13540"/>
                  <a:pt x="17673" y="13208"/>
                </a:cubicBezTo>
                <a:cubicBezTo>
                  <a:pt x="17673" y="12877"/>
                  <a:pt x="17453" y="12609"/>
                  <a:pt x="17182" y="12609"/>
                </a:cubicBezTo>
                <a:moveTo>
                  <a:pt x="4418" y="7214"/>
                </a:moveTo>
                <a:lnTo>
                  <a:pt x="3436" y="7214"/>
                </a:lnTo>
                <a:cubicBezTo>
                  <a:pt x="3165" y="7214"/>
                  <a:pt x="2945" y="7482"/>
                  <a:pt x="2945" y="7813"/>
                </a:cubicBezTo>
                <a:cubicBezTo>
                  <a:pt x="2945" y="8145"/>
                  <a:pt x="3165" y="8413"/>
                  <a:pt x="3436" y="8413"/>
                </a:cubicBezTo>
                <a:lnTo>
                  <a:pt x="4418" y="8413"/>
                </a:lnTo>
                <a:cubicBezTo>
                  <a:pt x="4690" y="8413"/>
                  <a:pt x="4909" y="8145"/>
                  <a:pt x="4909" y="7813"/>
                </a:cubicBezTo>
                <a:cubicBezTo>
                  <a:pt x="4909" y="7482"/>
                  <a:pt x="4690" y="7214"/>
                  <a:pt x="4418" y="7214"/>
                </a:cubicBezTo>
                <a:moveTo>
                  <a:pt x="15218" y="8413"/>
                </a:moveTo>
                <a:lnTo>
                  <a:pt x="16200" y="8413"/>
                </a:lnTo>
                <a:cubicBezTo>
                  <a:pt x="16471" y="8413"/>
                  <a:pt x="16691" y="8145"/>
                  <a:pt x="16691" y="7813"/>
                </a:cubicBezTo>
                <a:cubicBezTo>
                  <a:pt x="16691" y="7482"/>
                  <a:pt x="16471" y="7214"/>
                  <a:pt x="16200" y="7214"/>
                </a:cubicBezTo>
                <a:lnTo>
                  <a:pt x="15218" y="7214"/>
                </a:lnTo>
                <a:cubicBezTo>
                  <a:pt x="14947" y="7214"/>
                  <a:pt x="14727" y="7482"/>
                  <a:pt x="14727" y="7813"/>
                </a:cubicBezTo>
                <a:cubicBezTo>
                  <a:pt x="14727" y="8145"/>
                  <a:pt x="14947" y="8413"/>
                  <a:pt x="15218" y="8413"/>
                </a:cubicBezTo>
                <a:moveTo>
                  <a:pt x="7364" y="18004"/>
                </a:moveTo>
                <a:lnTo>
                  <a:pt x="6382" y="18004"/>
                </a:lnTo>
                <a:cubicBezTo>
                  <a:pt x="6110" y="18004"/>
                  <a:pt x="5891" y="18272"/>
                  <a:pt x="5891" y="18603"/>
                </a:cubicBezTo>
                <a:cubicBezTo>
                  <a:pt x="5891" y="18935"/>
                  <a:pt x="6110" y="19202"/>
                  <a:pt x="6382" y="19202"/>
                </a:cubicBezTo>
                <a:lnTo>
                  <a:pt x="7364" y="19202"/>
                </a:lnTo>
                <a:cubicBezTo>
                  <a:pt x="7635" y="19202"/>
                  <a:pt x="7855" y="18935"/>
                  <a:pt x="7855" y="18603"/>
                </a:cubicBezTo>
                <a:cubicBezTo>
                  <a:pt x="7855" y="18272"/>
                  <a:pt x="7635" y="18004"/>
                  <a:pt x="7364" y="18004"/>
                </a:cubicBezTo>
                <a:moveTo>
                  <a:pt x="4418" y="18004"/>
                </a:moveTo>
                <a:lnTo>
                  <a:pt x="3436" y="18004"/>
                </a:lnTo>
                <a:cubicBezTo>
                  <a:pt x="3165" y="18004"/>
                  <a:pt x="2945" y="18272"/>
                  <a:pt x="2945" y="18603"/>
                </a:cubicBezTo>
                <a:cubicBezTo>
                  <a:pt x="2945" y="18935"/>
                  <a:pt x="3165" y="19202"/>
                  <a:pt x="3436" y="19202"/>
                </a:cubicBezTo>
                <a:lnTo>
                  <a:pt x="4418" y="19202"/>
                </a:lnTo>
                <a:cubicBezTo>
                  <a:pt x="4690" y="19202"/>
                  <a:pt x="4909" y="18935"/>
                  <a:pt x="4909" y="18603"/>
                </a:cubicBezTo>
                <a:cubicBezTo>
                  <a:pt x="4909" y="18272"/>
                  <a:pt x="4690" y="18004"/>
                  <a:pt x="4418" y="1800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97" name="形状"/>
          <p:cNvSpPr/>
          <p:nvPr/>
        </p:nvSpPr>
        <p:spPr>
          <a:xfrm>
            <a:off x="10001623" y="1959803"/>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00" y="9818"/>
                </a:moveTo>
                <a:lnTo>
                  <a:pt x="2700" y="9818"/>
                </a:lnTo>
                <a:lnTo>
                  <a:pt x="2700" y="10800"/>
                </a:lnTo>
                <a:lnTo>
                  <a:pt x="13500" y="10800"/>
                </a:lnTo>
                <a:cubicBezTo>
                  <a:pt x="13500" y="10800"/>
                  <a:pt x="13500" y="9818"/>
                  <a:pt x="13500" y="9818"/>
                </a:cubicBezTo>
                <a:close/>
                <a:moveTo>
                  <a:pt x="18900" y="11782"/>
                </a:moveTo>
                <a:lnTo>
                  <a:pt x="2700" y="11782"/>
                </a:lnTo>
                <a:lnTo>
                  <a:pt x="2700" y="12764"/>
                </a:lnTo>
                <a:lnTo>
                  <a:pt x="18900" y="12764"/>
                </a:lnTo>
                <a:cubicBezTo>
                  <a:pt x="18900" y="12764"/>
                  <a:pt x="18900" y="11782"/>
                  <a:pt x="18900" y="11782"/>
                </a:cubicBezTo>
                <a:close/>
                <a:moveTo>
                  <a:pt x="4050" y="1964"/>
                </a:moveTo>
                <a:lnTo>
                  <a:pt x="2700" y="1964"/>
                </a:lnTo>
                <a:lnTo>
                  <a:pt x="2700" y="7855"/>
                </a:lnTo>
                <a:lnTo>
                  <a:pt x="4050" y="7855"/>
                </a:lnTo>
                <a:cubicBezTo>
                  <a:pt x="4050" y="7855"/>
                  <a:pt x="4050" y="1964"/>
                  <a:pt x="4050" y="1964"/>
                </a:cubicBezTo>
                <a:close/>
                <a:moveTo>
                  <a:pt x="18900" y="13745"/>
                </a:moveTo>
                <a:lnTo>
                  <a:pt x="2700" y="13745"/>
                </a:lnTo>
                <a:lnTo>
                  <a:pt x="2700" y="14727"/>
                </a:lnTo>
                <a:lnTo>
                  <a:pt x="18900" y="14727"/>
                </a:lnTo>
                <a:cubicBezTo>
                  <a:pt x="18900" y="14727"/>
                  <a:pt x="18900" y="13745"/>
                  <a:pt x="18900" y="13745"/>
                </a:cubicBezTo>
                <a:close/>
                <a:moveTo>
                  <a:pt x="16200" y="15709"/>
                </a:moveTo>
                <a:lnTo>
                  <a:pt x="2700" y="15709"/>
                </a:lnTo>
                <a:lnTo>
                  <a:pt x="2700" y="16691"/>
                </a:lnTo>
                <a:lnTo>
                  <a:pt x="16200" y="16691"/>
                </a:lnTo>
                <a:cubicBezTo>
                  <a:pt x="16200" y="16691"/>
                  <a:pt x="16200" y="15709"/>
                  <a:pt x="16200" y="15709"/>
                </a:cubicBezTo>
                <a:close/>
                <a:moveTo>
                  <a:pt x="20250" y="19924"/>
                </a:moveTo>
                <a:lnTo>
                  <a:pt x="18702" y="18798"/>
                </a:lnTo>
                <a:cubicBezTo>
                  <a:pt x="18580" y="18710"/>
                  <a:pt x="18412" y="18655"/>
                  <a:pt x="18225" y="18655"/>
                </a:cubicBezTo>
                <a:cubicBezTo>
                  <a:pt x="18039" y="18655"/>
                  <a:pt x="17870" y="18710"/>
                  <a:pt x="17748" y="18798"/>
                </a:cubicBezTo>
                <a:lnTo>
                  <a:pt x="15525" y="20415"/>
                </a:lnTo>
                <a:lnTo>
                  <a:pt x="13302" y="18798"/>
                </a:lnTo>
                <a:cubicBezTo>
                  <a:pt x="13180" y="18710"/>
                  <a:pt x="13012" y="18655"/>
                  <a:pt x="12825" y="18655"/>
                </a:cubicBezTo>
                <a:cubicBezTo>
                  <a:pt x="12604" y="18655"/>
                  <a:pt x="12418" y="18737"/>
                  <a:pt x="12294" y="18856"/>
                </a:cubicBezTo>
                <a:lnTo>
                  <a:pt x="12285" y="18851"/>
                </a:lnTo>
                <a:lnTo>
                  <a:pt x="10800" y="20291"/>
                </a:lnTo>
                <a:lnTo>
                  <a:pt x="9315" y="18851"/>
                </a:lnTo>
                <a:lnTo>
                  <a:pt x="9306" y="18856"/>
                </a:lnTo>
                <a:cubicBezTo>
                  <a:pt x="9182" y="18737"/>
                  <a:pt x="8996" y="18655"/>
                  <a:pt x="8775" y="18655"/>
                </a:cubicBezTo>
                <a:cubicBezTo>
                  <a:pt x="8589" y="18655"/>
                  <a:pt x="8420" y="18710"/>
                  <a:pt x="8298" y="18798"/>
                </a:cubicBezTo>
                <a:lnTo>
                  <a:pt x="6075" y="20415"/>
                </a:lnTo>
                <a:lnTo>
                  <a:pt x="3852" y="18798"/>
                </a:lnTo>
                <a:cubicBezTo>
                  <a:pt x="3730" y="18710"/>
                  <a:pt x="3562" y="18655"/>
                  <a:pt x="3375" y="18655"/>
                </a:cubicBezTo>
                <a:cubicBezTo>
                  <a:pt x="3188" y="18655"/>
                  <a:pt x="3020" y="18710"/>
                  <a:pt x="2898" y="18798"/>
                </a:cubicBezTo>
                <a:lnTo>
                  <a:pt x="1350" y="19924"/>
                </a:lnTo>
                <a:lnTo>
                  <a:pt x="1350" y="982"/>
                </a:lnTo>
                <a:lnTo>
                  <a:pt x="20250" y="982"/>
                </a:lnTo>
                <a:cubicBezTo>
                  <a:pt x="20250" y="982"/>
                  <a:pt x="20250" y="19924"/>
                  <a:pt x="20250" y="19924"/>
                </a:cubicBezTo>
                <a:close/>
                <a:moveTo>
                  <a:pt x="20925" y="0"/>
                </a:moveTo>
                <a:lnTo>
                  <a:pt x="675" y="0"/>
                </a:lnTo>
                <a:cubicBezTo>
                  <a:pt x="302" y="0"/>
                  <a:pt x="0" y="220"/>
                  <a:pt x="0" y="491"/>
                </a:cubicBezTo>
                <a:lnTo>
                  <a:pt x="0" y="21109"/>
                </a:lnTo>
                <a:cubicBezTo>
                  <a:pt x="0" y="21380"/>
                  <a:pt x="302" y="21600"/>
                  <a:pt x="675" y="21600"/>
                </a:cubicBezTo>
                <a:cubicBezTo>
                  <a:pt x="862" y="21600"/>
                  <a:pt x="1031" y="21545"/>
                  <a:pt x="1152" y="21456"/>
                </a:cubicBezTo>
                <a:lnTo>
                  <a:pt x="3375" y="19840"/>
                </a:lnTo>
                <a:lnTo>
                  <a:pt x="5598" y="21456"/>
                </a:lnTo>
                <a:cubicBezTo>
                  <a:pt x="5720" y="21545"/>
                  <a:pt x="5888" y="21600"/>
                  <a:pt x="6075" y="21600"/>
                </a:cubicBezTo>
                <a:cubicBezTo>
                  <a:pt x="6262" y="21600"/>
                  <a:pt x="6431" y="21545"/>
                  <a:pt x="6552" y="21456"/>
                </a:cubicBezTo>
                <a:lnTo>
                  <a:pt x="8702" y="19893"/>
                </a:lnTo>
                <a:lnTo>
                  <a:pt x="10260" y="21404"/>
                </a:lnTo>
                <a:lnTo>
                  <a:pt x="10269" y="21399"/>
                </a:lnTo>
                <a:cubicBezTo>
                  <a:pt x="10393" y="21518"/>
                  <a:pt x="10579" y="21600"/>
                  <a:pt x="10800" y="21600"/>
                </a:cubicBezTo>
                <a:cubicBezTo>
                  <a:pt x="11021" y="21600"/>
                  <a:pt x="11207" y="21518"/>
                  <a:pt x="11331" y="21399"/>
                </a:cubicBezTo>
                <a:lnTo>
                  <a:pt x="11340" y="21404"/>
                </a:lnTo>
                <a:lnTo>
                  <a:pt x="12898" y="19893"/>
                </a:lnTo>
                <a:lnTo>
                  <a:pt x="15048" y="21456"/>
                </a:lnTo>
                <a:cubicBezTo>
                  <a:pt x="15170" y="21545"/>
                  <a:pt x="15338" y="21600"/>
                  <a:pt x="15525" y="21600"/>
                </a:cubicBezTo>
                <a:cubicBezTo>
                  <a:pt x="15712" y="21600"/>
                  <a:pt x="15881" y="21545"/>
                  <a:pt x="16002" y="21456"/>
                </a:cubicBezTo>
                <a:lnTo>
                  <a:pt x="18225" y="19840"/>
                </a:lnTo>
                <a:lnTo>
                  <a:pt x="20448" y="21456"/>
                </a:lnTo>
                <a:cubicBezTo>
                  <a:pt x="20570" y="21545"/>
                  <a:pt x="20738" y="21600"/>
                  <a:pt x="20925" y="21600"/>
                </a:cubicBezTo>
                <a:cubicBezTo>
                  <a:pt x="21298" y="21600"/>
                  <a:pt x="21600" y="21380"/>
                  <a:pt x="21600" y="21109"/>
                </a:cubicBezTo>
                <a:lnTo>
                  <a:pt x="21600" y="491"/>
                </a:lnTo>
                <a:cubicBezTo>
                  <a:pt x="21600" y="220"/>
                  <a:pt x="21298" y="0"/>
                  <a:pt x="20925" y="0"/>
                </a:cubicBezTo>
                <a:moveTo>
                  <a:pt x="16200" y="1964"/>
                </a:moveTo>
                <a:lnTo>
                  <a:pt x="14850" y="1964"/>
                </a:lnTo>
                <a:lnTo>
                  <a:pt x="14850" y="7855"/>
                </a:lnTo>
                <a:lnTo>
                  <a:pt x="16200" y="7855"/>
                </a:lnTo>
                <a:cubicBezTo>
                  <a:pt x="16200" y="7855"/>
                  <a:pt x="16200" y="1964"/>
                  <a:pt x="16200" y="1964"/>
                </a:cubicBezTo>
                <a:close/>
                <a:moveTo>
                  <a:pt x="18900" y="1964"/>
                </a:moveTo>
                <a:lnTo>
                  <a:pt x="17550" y="1964"/>
                </a:lnTo>
                <a:lnTo>
                  <a:pt x="17550" y="7855"/>
                </a:lnTo>
                <a:lnTo>
                  <a:pt x="18900" y="7855"/>
                </a:lnTo>
                <a:cubicBezTo>
                  <a:pt x="18900" y="7855"/>
                  <a:pt x="18900" y="1964"/>
                  <a:pt x="18900" y="1964"/>
                </a:cubicBezTo>
                <a:close/>
                <a:moveTo>
                  <a:pt x="10800" y="1964"/>
                </a:moveTo>
                <a:lnTo>
                  <a:pt x="9450" y="1964"/>
                </a:lnTo>
                <a:lnTo>
                  <a:pt x="9450" y="7855"/>
                </a:lnTo>
                <a:lnTo>
                  <a:pt x="10800" y="7855"/>
                </a:lnTo>
                <a:cubicBezTo>
                  <a:pt x="10800" y="7855"/>
                  <a:pt x="10800" y="1964"/>
                  <a:pt x="10800" y="1964"/>
                </a:cubicBezTo>
                <a:close/>
                <a:moveTo>
                  <a:pt x="8100" y="1964"/>
                </a:moveTo>
                <a:lnTo>
                  <a:pt x="5400" y="1964"/>
                </a:lnTo>
                <a:lnTo>
                  <a:pt x="5400" y="7855"/>
                </a:lnTo>
                <a:lnTo>
                  <a:pt x="8100" y="7855"/>
                </a:lnTo>
                <a:cubicBezTo>
                  <a:pt x="8100" y="7855"/>
                  <a:pt x="8100" y="1964"/>
                  <a:pt x="8100" y="1964"/>
                </a:cubicBezTo>
                <a:close/>
                <a:moveTo>
                  <a:pt x="13500" y="1964"/>
                </a:moveTo>
                <a:lnTo>
                  <a:pt x="12150" y="1964"/>
                </a:lnTo>
                <a:lnTo>
                  <a:pt x="12150" y="7855"/>
                </a:lnTo>
                <a:lnTo>
                  <a:pt x="13500" y="7855"/>
                </a:lnTo>
                <a:cubicBezTo>
                  <a:pt x="13500" y="7855"/>
                  <a:pt x="13500" y="1964"/>
                  <a:pt x="13500" y="1964"/>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98" name="形状"/>
          <p:cNvSpPr/>
          <p:nvPr/>
        </p:nvSpPr>
        <p:spPr>
          <a:xfrm>
            <a:off x="10522186" y="1959803"/>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2400" y="13745"/>
                </a:lnTo>
                <a:lnTo>
                  <a:pt x="2400" y="14727"/>
                </a:lnTo>
                <a:lnTo>
                  <a:pt x="14400" y="14727"/>
                </a:lnTo>
                <a:cubicBezTo>
                  <a:pt x="14400" y="14727"/>
                  <a:pt x="14400" y="13745"/>
                  <a:pt x="14400" y="13745"/>
                </a:cubicBezTo>
                <a:close/>
                <a:moveTo>
                  <a:pt x="15600" y="20092"/>
                </a:moveTo>
                <a:lnTo>
                  <a:pt x="13624" y="18798"/>
                </a:lnTo>
                <a:cubicBezTo>
                  <a:pt x="13515" y="18710"/>
                  <a:pt x="13366" y="18655"/>
                  <a:pt x="13200" y="18655"/>
                </a:cubicBezTo>
                <a:cubicBezTo>
                  <a:pt x="13035" y="18655"/>
                  <a:pt x="12885" y="18710"/>
                  <a:pt x="12776" y="18798"/>
                </a:cubicBezTo>
                <a:lnTo>
                  <a:pt x="10800" y="20415"/>
                </a:lnTo>
                <a:lnTo>
                  <a:pt x="8824" y="18798"/>
                </a:lnTo>
                <a:cubicBezTo>
                  <a:pt x="8716" y="18710"/>
                  <a:pt x="8566" y="18655"/>
                  <a:pt x="8400" y="18655"/>
                </a:cubicBezTo>
                <a:cubicBezTo>
                  <a:pt x="8235" y="18655"/>
                  <a:pt x="8085" y="18710"/>
                  <a:pt x="7976" y="18798"/>
                </a:cubicBezTo>
                <a:lnTo>
                  <a:pt x="6000" y="20415"/>
                </a:lnTo>
                <a:lnTo>
                  <a:pt x="4024" y="18798"/>
                </a:lnTo>
                <a:cubicBezTo>
                  <a:pt x="3915" y="18710"/>
                  <a:pt x="3766" y="18655"/>
                  <a:pt x="3600" y="18655"/>
                </a:cubicBezTo>
                <a:cubicBezTo>
                  <a:pt x="3435" y="18655"/>
                  <a:pt x="3285" y="18710"/>
                  <a:pt x="3176" y="18798"/>
                </a:cubicBezTo>
                <a:lnTo>
                  <a:pt x="1200" y="20092"/>
                </a:lnTo>
                <a:lnTo>
                  <a:pt x="1200" y="3927"/>
                </a:lnTo>
                <a:lnTo>
                  <a:pt x="15600" y="3927"/>
                </a:lnTo>
                <a:cubicBezTo>
                  <a:pt x="15600" y="3927"/>
                  <a:pt x="15600" y="20092"/>
                  <a:pt x="15600" y="20092"/>
                </a:cubicBezTo>
                <a:close/>
                <a:moveTo>
                  <a:pt x="16200" y="2945"/>
                </a:moveTo>
                <a:lnTo>
                  <a:pt x="600" y="2945"/>
                </a:lnTo>
                <a:cubicBezTo>
                  <a:pt x="268" y="2945"/>
                  <a:pt x="0" y="3165"/>
                  <a:pt x="0" y="3436"/>
                </a:cubicBezTo>
                <a:lnTo>
                  <a:pt x="0" y="21109"/>
                </a:lnTo>
                <a:cubicBezTo>
                  <a:pt x="0" y="21380"/>
                  <a:pt x="268" y="21600"/>
                  <a:pt x="600" y="21600"/>
                </a:cubicBezTo>
                <a:cubicBezTo>
                  <a:pt x="766" y="21600"/>
                  <a:pt x="916" y="21545"/>
                  <a:pt x="1024" y="21456"/>
                </a:cubicBezTo>
                <a:lnTo>
                  <a:pt x="3553" y="19801"/>
                </a:lnTo>
                <a:lnTo>
                  <a:pt x="5576" y="21456"/>
                </a:lnTo>
                <a:cubicBezTo>
                  <a:pt x="5684" y="21545"/>
                  <a:pt x="5834" y="21600"/>
                  <a:pt x="6000" y="21600"/>
                </a:cubicBezTo>
                <a:cubicBezTo>
                  <a:pt x="6166" y="21600"/>
                  <a:pt x="6316" y="21545"/>
                  <a:pt x="6424" y="21456"/>
                </a:cubicBezTo>
                <a:lnTo>
                  <a:pt x="8400" y="19840"/>
                </a:lnTo>
                <a:lnTo>
                  <a:pt x="10376" y="21456"/>
                </a:lnTo>
                <a:cubicBezTo>
                  <a:pt x="10484" y="21545"/>
                  <a:pt x="10634" y="21600"/>
                  <a:pt x="10800" y="21600"/>
                </a:cubicBezTo>
                <a:cubicBezTo>
                  <a:pt x="10966" y="21600"/>
                  <a:pt x="11116" y="21545"/>
                  <a:pt x="11224" y="21456"/>
                </a:cubicBezTo>
                <a:lnTo>
                  <a:pt x="13247" y="19801"/>
                </a:lnTo>
                <a:lnTo>
                  <a:pt x="15776" y="21456"/>
                </a:lnTo>
                <a:cubicBezTo>
                  <a:pt x="15884" y="21545"/>
                  <a:pt x="16034" y="21600"/>
                  <a:pt x="16200" y="21600"/>
                </a:cubicBezTo>
                <a:cubicBezTo>
                  <a:pt x="16532" y="21600"/>
                  <a:pt x="16800" y="21380"/>
                  <a:pt x="16800" y="21109"/>
                </a:cubicBezTo>
                <a:lnTo>
                  <a:pt x="16800" y="3436"/>
                </a:lnTo>
                <a:cubicBezTo>
                  <a:pt x="16800" y="3165"/>
                  <a:pt x="16532" y="2945"/>
                  <a:pt x="16200" y="2945"/>
                </a:cubicBezTo>
                <a:moveTo>
                  <a:pt x="8400" y="11782"/>
                </a:moveTo>
                <a:lnTo>
                  <a:pt x="2400" y="11782"/>
                </a:lnTo>
                <a:lnTo>
                  <a:pt x="2400" y="12764"/>
                </a:lnTo>
                <a:lnTo>
                  <a:pt x="8400" y="12764"/>
                </a:lnTo>
                <a:cubicBezTo>
                  <a:pt x="8400" y="12764"/>
                  <a:pt x="8400" y="11782"/>
                  <a:pt x="8400" y="11782"/>
                </a:cubicBezTo>
                <a:close/>
                <a:moveTo>
                  <a:pt x="21000" y="0"/>
                </a:moveTo>
                <a:lnTo>
                  <a:pt x="5400" y="0"/>
                </a:lnTo>
                <a:cubicBezTo>
                  <a:pt x="5068" y="0"/>
                  <a:pt x="4800" y="220"/>
                  <a:pt x="4800" y="491"/>
                </a:cubicBezTo>
                <a:lnTo>
                  <a:pt x="4800" y="1964"/>
                </a:lnTo>
                <a:lnTo>
                  <a:pt x="6000" y="1964"/>
                </a:lnTo>
                <a:lnTo>
                  <a:pt x="6000" y="982"/>
                </a:lnTo>
                <a:lnTo>
                  <a:pt x="20400" y="982"/>
                </a:lnTo>
                <a:lnTo>
                  <a:pt x="20400" y="17146"/>
                </a:lnTo>
                <a:lnTo>
                  <a:pt x="18424" y="15853"/>
                </a:lnTo>
                <a:cubicBezTo>
                  <a:pt x="18316" y="15764"/>
                  <a:pt x="18166" y="15709"/>
                  <a:pt x="18000" y="15709"/>
                </a:cubicBezTo>
                <a:lnTo>
                  <a:pt x="18000" y="16894"/>
                </a:lnTo>
                <a:lnTo>
                  <a:pt x="18047" y="16856"/>
                </a:lnTo>
                <a:lnTo>
                  <a:pt x="20576" y="18511"/>
                </a:lnTo>
                <a:cubicBezTo>
                  <a:pt x="20684" y="18599"/>
                  <a:pt x="20834" y="18655"/>
                  <a:pt x="21000" y="18655"/>
                </a:cubicBezTo>
                <a:cubicBezTo>
                  <a:pt x="21332" y="18655"/>
                  <a:pt x="21600" y="18435"/>
                  <a:pt x="21600" y="18164"/>
                </a:cubicBezTo>
                <a:lnTo>
                  <a:pt x="21600" y="491"/>
                </a:lnTo>
                <a:cubicBezTo>
                  <a:pt x="21600" y="220"/>
                  <a:pt x="21332" y="0"/>
                  <a:pt x="21000" y="0"/>
                </a:cubicBezTo>
                <a:moveTo>
                  <a:pt x="10800" y="15709"/>
                </a:moveTo>
                <a:lnTo>
                  <a:pt x="2400" y="15709"/>
                </a:lnTo>
                <a:lnTo>
                  <a:pt x="2400" y="16691"/>
                </a:lnTo>
                <a:lnTo>
                  <a:pt x="10800" y="16691"/>
                </a:lnTo>
                <a:cubicBezTo>
                  <a:pt x="10800" y="16691"/>
                  <a:pt x="10800" y="15709"/>
                  <a:pt x="10800" y="15709"/>
                </a:cubicBezTo>
                <a:close/>
                <a:moveTo>
                  <a:pt x="12000" y="4909"/>
                </a:moveTo>
                <a:lnTo>
                  <a:pt x="10800" y="4909"/>
                </a:lnTo>
                <a:lnTo>
                  <a:pt x="10800" y="9818"/>
                </a:lnTo>
                <a:lnTo>
                  <a:pt x="12000" y="9818"/>
                </a:lnTo>
                <a:cubicBezTo>
                  <a:pt x="12000" y="9818"/>
                  <a:pt x="12000" y="4909"/>
                  <a:pt x="12000" y="4909"/>
                </a:cubicBezTo>
                <a:close/>
                <a:moveTo>
                  <a:pt x="14400" y="4909"/>
                </a:moveTo>
                <a:lnTo>
                  <a:pt x="13200" y="4909"/>
                </a:lnTo>
                <a:lnTo>
                  <a:pt x="13200" y="9818"/>
                </a:lnTo>
                <a:lnTo>
                  <a:pt x="14400" y="9818"/>
                </a:lnTo>
                <a:cubicBezTo>
                  <a:pt x="14400" y="9818"/>
                  <a:pt x="14400" y="4909"/>
                  <a:pt x="14400" y="4909"/>
                </a:cubicBezTo>
                <a:close/>
                <a:moveTo>
                  <a:pt x="7200" y="4909"/>
                </a:moveTo>
                <a:lnTo>
                  <a:pt x="4800" y="4909"/>
                </a:lnTo>
                <a:lnTo>
                  <a:pt x="4800" y="9818"/>
                </a:lnTo>
                <a:lnTo>
                  <a:pt x="7200" y="9818"/>
                </a:lnTo>
                <a:cubicBezTo>
                  <a:pt x="7200" y="9818"/>
                  <a:pt x="7200" y="4909"/>
                  <a:pt x="7200" y="4909"/>
                </a:cubicBezTo>
                <a:close/>
                <a:moveTo>
                  <a:pt x="3600" y="4909"/>
                </a:moveTo>
                <a:lnTo>
                  <a:pt x="2400" y="4909"/>
                </a:lnTo>
                <a:lnTo>
                  <a:pt x="2400" y="9818"/>
                </a:lnTo>
                <a:lnTo>
                  <a:pt x="3600" y="9818"/>
                </a:lnTo>
                <a:cubicBezTo>
                  <a:pt x="3600" y="9818"/>
                  <a:pt x="3600" y="4909"/>
                  <a:pt x="3600" y="4909"/>
                </a:cubicBezTo>
                <a:close/>
                <a:moveTo>
                  <a:pt x="9600" y="4909"/>
                </a:moveTo>
                <a:lnTo>
                  <a:pt x="8400" y="4909"/>
                </a:lnTo>
                <a:lnTo>
                  <a:pt x="8400" y="9818"/>
                </a:lnTo>
                <a:lnTo>
                  <a:pt x="9600" y="9818"/>
                </a:lnTo>
                <a:cubicBezTo>
                  <a:pt x="9600" y="9818"/>
                  <a:pt x="9600" y="4909"/>
                  <a:pt x="9600" y="4909"/>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899" name="形状"/>
          <p:cNvSpPr/>
          <p:nvPr/>
        </p:nvSpPr>
        <p:spPr>
          <a:xfrm>
            <a:off x="11030055"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2764"/>
                </a:moveTo>
                <a:cubicBezTo>
                  <a:pt x="10529" y="12764"/>
                  <a:pt x="10309" y="12544"/>
                  <a:pt x="10309" y="12273"/>
                </a:cubicBezTo>
                <a:cubicBezTo>
                  <a:pt x="10309" y="12001"/>
                  <a:pt x="10529" y="11782"/>
                  <a:pt x="10800" y="11782"/>
                </a:cubicBezTo>
                <a:cubicBezTo>
                  <a:pt x="11071" y="11782"/>
                  <a:pt x="11291" y="12001"/>
                  <a:pt x="11291" y="12273"/>
                </a:cubicBezTo>
                <a:cubicBezTo>
                  <a:pt x="11291" y="12544"/>
                  <a:pt x="11071" y="12764"/>
                  <a:pt x="10800" y="12764"/>
                </a:cubicBezTo>
                <a:moveTo>
                  <a:pt x="10800" y="10800"/>
                </a:moveTo>
                <a:cubicBezTo>
                  <a:pt x="9987" y="10800"/>
                  <a:pt x="9327" y="11460"/>
                  <a:pt x="9327" y="12273"/>
                </a:cubicBezTo>
                <a:cubicBezTo>
                  <a:pt x="9327" y="13086"/>
                  <a:pt x="9987" y="13745"/>
                  <a:pt x="10800" y="13745"/>
                </a:cubicBezTo>
                <a:cubicBezTo>
                  <a:pt x="11613" y="13745"/>
                  <a:pt x="12273" y="13086"/>
                  <a:pt x="12273" y="12273"/>
                </a:cubicBezTo>
                <a:cubicBezTo>
                  <a:pt x="12273" y="11460"/>
                  <a:pt x="11613" y="10800"/>
                  <a:pt x="10800" y="10800"/>
                </a:cubicBezTo>
                <a:moveTo>
                  <a:pt x="20469" y="11563"/>
                </a:moveTo>
                <a:lnTo>
                  <a:pt x="19745" y="13686"/>
                </a:lnTo>
                <a:cubicBezTo>
                  <a:pt x="17492" y="14931"/>
                  <a:pt x="14436" y="15709"/>
                  <a:pt x="11045" y="15709"/>
                </a:cubicBezTo>
                <a:cubicBezTo>
                  <a:pt x="7337" y="15709"/>
                  <a:pt x="4024" y="14783"/>
                  <a:pt x="1732" y="13326"/>
                </a:cubicBezTo>
                <a:lnTo>
                  <a:pt x="1132" y="11568"/>
                </a:lnTo>
                <a:cubicBezTo>
                  <a:pt x="1132" y="11568"/>
                  <a:pt x="982" y="11171"/>
                  <a:pt x="982" y="10800"/>
                </a:cubicBezTo>
                <a:cubicBezTo>
                  <a:pt x="982" y="9718"/>
                  <a:pt x="1863" y="8836"/>
                  <a:pt x="2945" y="8836"/>
                </a:cubicBezTo>
                <a:lnTo>
                  <a:pt x="18655" y="8836"/>
                </a:lnTo>
                <a:cubicBezTo>
                  <a:pt x="19738" y="8836"/>
                  <a:pt x="20618" y="9718"/>
                  <a:pt x="20618" y="10800"/>
                </a:cubicBezTo>
                <a:cubicBezTo>
                  <a:pt x="20618" y="11173"/>
                  <a:pt x="20469" y="11563"/>
                  <a:pt x="20469" y="11563"/>
                </a:cubicBezTo>
                <a:moveTo>
                  <a:pt x="17640" y="19860"/>
                </a:moveTo>
                <a:cubicBezTo>
                  <a:pt x="17636" y="19861"/>
                  <a:pt x="17438" y="20618"/>
                  <a:pt x="16691" y="20618"/>
                </a:cubicBezTo>
                <a:lnTo>
                  <a:pt x="4909" y="20618"/>
                </a:lnTo>
                <a:cubicBezTo>
                  <a:pt x="4169" y="20618"/>
                  <a:pt x="3960" y="19860"/>
                  <a:pt x="3960" y="19860"/>
                </a:cubicBezTo>
                <a:lnTo>
                  <a:pt x="2196" y="14687"/>
                </a:lnTo>
                <a:cubicBezTo>
                  <a:pt x="4567" y="15928"/>
                  <a:pt x="7651" y="16691"/>
                  <a:pt x="11045" y="16691"/>
                </a:cubicBezTo>
                <a:cubicBezTo>
                  <a:pt x="14163" y="16691"/>
                  <a:pt x="17019" y="16046"/>
                  <a:pt x="19304" y="14981"/>
                </a:cubicBezTo>
                <a:cubicBezTo>
                  <a:pt x="19304" y="14981"/>
                  <a:pt x="17640" y="19860"/>
                  <a:pt x="17640" y="19860"/>
                </a:cubicBezTo>
                <a:close/>
                <a:moveTo>
                  <a:pt x="10800" y="982"/>
                </a:moveTo>
                <a:cubicBezTo>
                  <a:pt x="13436" y="982"/>
                  <a:pt x="15657" y="3875"/>
                  <a:pt x="16409" y="7855"/>
                </a:cubicBezTo>
                <a:lnTo>
                  <a:pt x="5191" y="7855"/>
                </a:lnTo>
                <a:cubicBezTo>
                  <a:pt x="5943" y="3875"/>
                  <a:pt x="8164" y="982"/>
                  <a:pt x="10800" y="982"/>
                </a:cubicBezTo>
                <a:moveTo>
                  <a:pt x="18655" y="7855"/>
                </a:moveTo>
                <a:lnTo>
                  <a:pt x="17401" y="7855"/>
                </a:lnTo>
                <a:cubicBezTo>
                  <a:pt x="16584" y="3325"/>
                  <a:pt x="13944" y="0"/>
                  <a:pt x="10800" y="0"/>
                </a:cubicBezTo>
                <a:cubicBezTo>
                  <a:pt x="7656" y="0"/>
                  <a:pt x="5016" y="3325"/>
                  <a:pt x="4200" y="7855"/>
                </a:cubicBezTo>
                <a:lnTo>
                  <a:pt x="2945" y="7855"/>
                </a:lnTo>
                <a:cubicBezTo>
                  <a:pt x="1319" y="7855"/>
                  <a:pt x="0" y="9174"/>
                  <a:pt x="0" y="10800"/>
                </a:cubicBezTo>
                <a:cubicBezTo>
                  <a:pt x="0" y="11348"/>
                  <a:pt x="151" y="11732"/>
                  <a:pt x="151" y="11732"/>
                </a:cubicBezTo>
                <a:lnTo>
                  <a:pt x="3118" y="20435"/>
                </a:lnTo>
                <a:cubicBezTo>
                  <a:pt x="3118" y="20435"/>
                  <a:pt x="3452" y="21600"/>
                  <a:pt x="4909" y="21600"/>
                </a:cubicBezTo>
                <a:lnTo>
                  <a:pt x="16691" y="21600"/>
                </a:lnTo>
                <a:cubicBezTo>
                  <a:pt x="18153" y="21600"/>
                  <a:pt x="18565" y="20194"/>
                  <a:pt x="18570" y="20177"/>
                </a:cubicBezTo>
                <a:lnTo>
                  <a:pt x="21437" y="11727"/>
                </a:lnTo>
                <a:cubicBezTo>
                  <a:pt x="21534" y="11434"/>
                  <a:pt x="21600" y="11126"/>
                  <a:pt x="21600" y="10800"/>
                </a:cubicBezTo>
                <a:cubicBezTo>
                  <a:pt x="21600" y="9174"/>
                  <a:pt x="20281" y="7855"/>
                  <a:pt x="18655" y="78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00" name="形状"/>
          <p:cNvSpPr/>
          <p:nvPr/>
        </p:nvSpPr>
        <p:spPr>
          <a:xfrm>
            <a:off x="920536" y="3331046"/>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1"/>
                  <a:pt x="303" y="21600"/>
                  <a:pt x="675" y="21600"/>
                </a:cubicBezTo>
                <a:lnTo>
                  <a:pt x="20925" y="21600"/>
                </a:lnTo>
                <a:cubicBezTo>
                  <a:pt x="21297" y="21600"/>
                  <a:pt x="21600" y="21381"/>
                  <a:pt x="21600" y="21109"/>
                </a:cubicBezTo>
                <a:lnTo>
                  <a:pt x="21600" y="7364"/>
                </a:lnTo>
                <a:cubicBezTo>
                  <a:pt x="21600" y="7093"/>
                  <a:pt x="21297" y="6873"/>
                  <a:pt x="20925" y="6873"/>
                </a:cubicBezTo>
                <a:moveTo>
                  <a:pt x="5400" y="12764"/>
                </a:moveTo>
                <a:cubicBezTo>
                  <a:pt x="5028" y="12764"/>
                  <a:pt x="4725" y="12983"/>
                  <a:pt x="4725" y="13255"/>
                </a:cubicBezTo>
                <a:cubicBezTo>
                  <a:pt x="4725" y="13390"/>
                  <a:pt x="4800" y="13513"/>
                  <a:pt x="4923" y="13602"/>
                </a:cubicBezTo>
                <a:lnTo>
                  <a:pt x="10323" y="17529"/>
                </a:lnTo>
                <a:cubicBezTo>
                  <a:pt x="10445" y="17618"/>
                  <a:pt x="10614" y="17673"/>
                  <a:pt x="10800" y="17673"/>
                </a:cubicBezTo>
                <a:cubicBezTo>
                  <a:pt x="10986" y="17673"/>
                  <a:pt x="11155" y="17618"/>
                  <a:pt x="11277" y="17529"/>
                </a:cubicBezTo>
                <a:lnTo>
                  <a:pt x="16677" y="13602"/>
                </a:lnTo>
                <a:cubicBezTo>
                  <a:pt x="16800" y="13513"/>
                  <a:pt x="16875" y="13390"/>
                  <a:pt x="16875" y="13255"/>
                </a:cubicBezTo>
                <a:cubicBezTo>
                  <a:pt x="16875" y="12983"/>
                  <a:pt x="16572" y="12764"/>
                  <a:pt x="16200" y="12764"/>
                </a:cubicBezTo>
                <a:cubicBezTo>
                  <a:pt x="16014" y="12764"/>
                  <a:pt x="15845" y="12819"/>
                  <a:pt x="15723" y="12907"/>
                </a:cubicBezTo>
                <a:lnTo>
                  <a:pt x="11475" y="15997"/>
                </a:lnTo>
                <a:lnTo>
                  <a:pt x="11475" y="491"/>
                </a:lnTo>
                <a:cubicBezTo>
                  <a:pt x="11475" y="220"/>
                  <a:pt x="11172" y="0"/>
                  <a:pt x="10800" y="0"/>
                </a:cubicBezTo>
                <a:cubicBezTo>
                  <a:pt x="10428" y="0"/>
                  <a:pt x="10125" y="220"/>
                  <a:pt x="10125" y="491"/>
                </a:cubicBezTo>
                <a:lnTo>
                  <a:pt x="10125" y="15997"/>
                </a:lnTo>
                <a:lnTo>
                  <a:pt x="5877" y="12907"/>
                </a:lnTo>
                <a:cubicBezTo>
                  <a:pt x="5755" y="12819"/>
                  <a:pt x="5586" y="12764"/>
                  <a:pt x="5400" y="1276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01" name="形状"/>
          <p:cNvSpPr/>
          <p:nvPr/>
        </p:nvSpPr>
        <p:spPr>
          <a:xfrm>
            <a:off x="1453797" y="3331046"/>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5400" y="4909"/>
                </a:moveTo>
                <a:cubicBezTo>
                  <a:pt x="5586" y="4909"/>
                  <a:pt x="5755" y="4855"/>
                  <a:pt x="5877" y="4765"/>
                </a:cubicBezTo>
                <a:lnTo>
                  <a:pt x="10125" y="1676"/>
                </a:lnTo>
                <a:lnTo>
                  <a:pt x="10125" y="17182"/>
                </a:lnTo>
                <a:cubicBezTo>
                  <a:pt x="10125" y="17453"/>
                  <a:pt x="10428" y="17673"/>
                  <a:pt x="10800" y="17673"/>
                </a:cubicBezTo>
                <a:cubicBezTo>
                  <a:pt x="11172" y="17673"/>
                  <a:pt x="11475" y="17453"/>
                  <a:pt x="11475" y="17182"/>
                </a:cubicBezTo>
                <a:lnTo>
                  <a:pt x="11475" y="1676"/>
                </a:lnTo>
                <a:lnTo>
                  <a:pt x="15723" y="4765"/>
                </a:lnTo>
                <a:cubicBezTo>
                  <a:pt x="15845" y="4855"/>
                  <a:pt x="16014" y="4909"/>
                  <a:pt x="16200" y="4909"/>
                </a:cubicBezTo>
                <a:cubicBezTo>
                  <a:pt x="16572" y="4909"/>
                  <a:pt x="16875" y="4690"/>
                  <a:pt x="16875" y="4418"/>
                </a:cubicBezTo>
                <a:cubicBezTo>
                  <a:pt x="16875" y="4283"/>
                  <a:pt x="16800" y="4161"/>
                  <a:pt x="16677" y="4071"/>
                </a:cubicBezTo>
                <a:lnTo>
                  <a:pt x="11277" y="144"/>
                </a:lnTo>
                <a:cubicBezTo>
                  <a:pt x="11155" y="55"/>
                  <a:pt x="10986" y="0"/>
                  <a:pt x="10800" y="0"/>
                </a:cubicBezTo>
                <a:cubicBezTo>
                  <a:pt x="10614" y="0"/>
                  <a:pt x="10445" y="55"/>
                  <a:pt x="10323" y="144"/>
                </a:cubicBezTo>
                <a:lnTo>
                  <a:pt x="4923" y="4071"/>
                </a:lnTo>
                <a:cubicBezTo>
                  <a:pt x="4800" y="4161"/>
                  <a:pt x="4725" y="4283"/>
                  <a:pt x="4725" y="4418"/>
                </a:cubicBezTo>
                <a:cubicBezTo>
                  <a:pt x="4725" y="4690"/>
                  <a:pt x="5028" y="4909"/>
                  <a:pt x="5400" y="4909"/>
                </a:cubicBezTo>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1"/>
                  <a:pt x="303" y="21600"/>
                  <a:pt x="675" y="21600"/>
                </a:cubicBezTo>
                <a:lnTo>
                  <a:pt x="20925" y="21600"/>
                </a:lnTo>
                <a:cubicBezTo>
                  <a:pt x="21297" y="21600"/>
                  <a:pt x="21600" y="21381"/>
                  <a:pt x="21600" y="21109"/>
                </a:cubicBezTo>
                <a:lnTo>
                  <a:pt x="21600" y="7364"/>
                </a:lnTo>
                <a:cubicBezTo>
                  <a:pt x="21600" y="7093"/>
                  <a:pt x="21297" y="6873"/>
                  <a:pt x="20925" y="68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02" name="形状"/>
          <p:cNvSpPr/>
          <p:nvPr/>
        </p:nvSpPr>
        <p:spPr>
          <a:xfrm>
            <a:off x="1948968"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moveTo>
                  <a:pt x="7140" y="14181"/>
                </a:moveTo>
                <a:cubicBezTo>
                  <a:pt x="6970" y="13741"/>
                  <a:pt x="6873" y="13264"/>
                  <a:pt x="6873" y="12764"/>
                </a:cubicBezTo>
                <a:cubicBezTo>
                  <a:pt x="6873" y="10595"/>
                  <a:pt x="8631" y="8836"/>
                  <a:pt x="10800" y="8836"/>
                </a:cubicBezTo>
                <a:cubicBezTo>
                  <a:pt x="11300" y="8836"/>
                  <a:pt x="11777" y="8934"/>
                  <a:pt x="12217" y="9104"/>
                </a:cubicBezTo>
                <a:lnTo>
                  <a:pt x="13217" y="8494"/>
                </a:lnTo>
                <a:cubicBezTo>
                  <a:pt x="12503" y="8089"/>
                  <a:pt x="11680" y="7855"/>
                  <a:pt x="10800" y="7855"/>
                </a:cubicBezTo>
                <a:cubicBezTo>
                  <a:pt x="8089" y="7855"/>
                  <a:pt x="5891" y="10053"/>
                  <a:pt x="5891" y="12764"/>
                </a:cubicBezTo>
                <a:cubicBezTo>
                  <a:pt x="5891" y="13643"/>
                  <a:pt x="6125" y="14467"/>
                  <a:pt x="6530" y="15181"/>
                </a:cubicBezTo>
                <a:cubicBezTo>
                  <a:pt x="6530" y="15181"/>
                  <a:pt x="7140" y="14181"/>
                  <a:pt x="7140" y="14181"/>
                </a:cubicBezTo>
                <a:close/>
                <a:moveTo>
                  <a:pt x="14460" y="11347"/>
                </a:moveTo>
                <a:cubicBezTo>
                  <a:pt x="14630" y="11787"/>
                  <a:pt x="14727" y="12263"/>
                  <a:pt x="14727" y="12764"/>
                </a:cubicBezTo>
                <a:cubicBezTo>
                  <a:pt x="14727" y="14932"/>
                  <a:pt x="12969" y="16691"/>
                  <a:pt x="10800" y="16691"/>
                </a:cubicBezTo>
                <a:cubicBezTo>
                  <a:pt x="10300" y="16691"/>
                  <a:pt x="9823" y="16594"/>
                  <a:pt x="9383" y="16423"/>
                </a:cubicBezTo>
                <a:lnTo>
                  <a:pt x="8383" y="17034"/>
                </a:lnTo>
                <a:cubicBezTo>
                  <a:pt x="9097" y="17439"/>
                  <a:pt x="9920" y="17673"/>
                  <a:pt x="10800" y="17673"/>
                </a:cubicBezTo>
                <a:cubicBezTo>
                  <a:pt x="13511" y="17673"/>
                  <a:pt x="15709" y="15475"/>
                  <a:pt x="15709" y="12764"/>
                </a:cubicBezTo>
                <a:cubicBezTo>
                  <a:pt x="15709" y="11884"/>
                  <a:pt x="15475" y="11061"/>
                  <a:pt x="15070" y="10346"/>
                </a:cubicBezTo>
                <a:cubicBezTo>
                  <a:pt x="15070" y="10346"/>
                  <a:pt x="14460" y="11347"/>
                  <a:pt x="14460" y="11347"/>
                </a:cubicBezTo>
                <a:close/>
                <a:moveTo>
                  <a:pt x="10453" y="12417"/>
                </a:moveTo>
                <a:cubicBezTo>
                  <a:pt x="10645" y="12225"/>
                  <a:pt x="10955" y="12225"/>
                  <a:pt x="11147" y="12417"/>
                </a:cubicBezTo>
                <a:cubicBezTo>
                  <a:pt x="11339" y="12609"/>
                  <a:pt x="11339" y="12919"/>
                  <a:pt x="11147" y="13111"/>
                </a:cubicBezTo>
                <a:cubicBezTo>
                  <a:pt x="10955" y="13303"/>
                  <a:pt x="10645" y="13303"/>
                  <a:pt x="10453" y="13111"/>
                </a:cubicBezTo>
                <a:cubicBezTo>
                  <a:pt x="10261" y="12919"/>
                  <a:pt x="10261" y="12609"/>
                  <a:pt x="10453" y="12417"/>
                </a:cubicBezTo>
                <a:moveTo>
                  <a:pt x="6144" y="17420"/>
                </a:moveTo>
                <a:lnTo>
                  <a:pt x="11842" y="13805"/>
                </a:lnTo>
                <a:lnTo>
                  <a:pt x="15456" y="8107"/>
                </a:lnTo>
                <a:lnTo>
                  <a:pt x="9759" y="11722"/>
                </a:lnTo>
                <a:cubicBezTo>
                  <a:pt x="9759" y="11722"/>
                  <a:pt x="6144" y="17420"/>
                  <a:pt x="6144" y="1742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03" name="形状"/>
          <p:cNvSpPr/>
          <p:nvPr/>
        </p:nvSpPr>
        <p:spPr>
          <a:xfrm>
            <a:off x="2482229"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04" name="形状"/>
          <p:cNvSpPr/>
          <p:nvPr/>
        </p:nvSpPr>
        <p:spPr>
          <a:xfrm>
            <a:off x="3015490"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218" y="5891"/>
                </a:moveTo>
                <a:lnTo>
                  <a:pt x="8345" y="5891"/>
                </a:lnTo>
                <a:cubicBezTo>
                  <a:pt x="8075" y="5891"/>
                  <a:pt x="7855" y="6111"/>
                  <a:pt x="7855" y="6382"/>
                </a:cubicBezTo>
                <a:cubicBezTo>
                  <a:pt x="7855" y="6653"/>
                  <a:pt x="8075" y="6873"/>
                  <a:pt x="8345" y="6873"/>
                </a:cubicBezTo>
                <a:lnTo>
                  <a:pt x="15218" y="6873"/>
                </a:lnTo>
                <a:cubicBezTo>
                  <a:pt x="15489" y="6873"/>
                  <a:pt x="15709" y="6653"/>
                  <a:pt x="15709" y="6382"/>
                </a:cubicBezTo>
                <a:cubicBezTo>
                  <a:pt x="15709" y="6111"/>
                  <a:pt x="15489" y="5891"/>
                  <a:pt x="15218" y="5891"/>
                </a:cubicBezTo>
                <a:moveTo>
                  <a:pt x="6382" y="5891"/>
                </a:moveTo>
                <a:cubicBezTo>
                  <a:pt x="6111" y="5891"/>
                  <a:pt x="5891" y="6111"/>
                  <a:pt x="5891" y="6382"/>
                </a:cubicBezTo>
                <a:cubicBezTo>
                  <a:pt x="5891" y="6653"/>
                  <a:pt x="6111" y="6873"/>
                  <a:pt x="6382" y="6873"/>
                </a:cubicBezTo>
                <a:cubicBezTo>
                  <a:pt x="6653" y="6873"/>
                  <a:pt x="6873" y="6653"/>
                  <a:pt x="6873" y="6382"/>
                </a:cubicBezTo>
                <a:cubicBezTo>
                  <a:pt x="6873" y="6111"/>
                  <a:pt x="6653" y="5891"/>
                  <a:pt x="6382" y="5891"/>
                </a:cubicBezTo>
                <a:moveTo>
                  <a:pt x="19636" y="0"/>
                </a:moveTo>
                <a:lnTo>
                  <a:pt x="5891" y="0"/>
                </a:lnTo>
                <a:cubicBezTo>
                  <a:pt x="4806" y="0"/>
                  <a:pt x="3927" y="879"/>
                  <a:pt x="3927" y="1964"/>
                </a:cubicBezTo>
                <a:lnTo>
                  <a:pt x="3927" y="2455"/>
                </a:lnTo>
                <a:cubicBezTo>
                  <a:pt x="3927" y="2726"/>
                  <a:pt x="4147" y="2945"/>
                  <a:pt x="4418" y="2945"/>
                </a:cubicBezTo>
                <a:cubicBezTo>
                  <a:pt x="4689"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5" y="16691"/>
                  <a:pt x="18655" y="16910"/>
                  <a:pt x="18655" y="17182"/>
                </a:cubicBezTo>
                <a:cubicBezTo>
                  <a:pt x="18655" y="17453"/>
                  <a:pt x="18875" y="17673"/>
                  <a:pt x="19145" y="17673"/>
                </a:cubicBezTo>
                <a:lnTo>
                  <a:pt x="19636" y="17673"/>
                </a:lnTo>
                <a:cubicBezTo>
                  <a:pt x="20721" y="17673"/>
                  <a:pt x="21600" y="16794"/>
                  <a:pt x="21600" y="15709"/>
                </a:cubicBezTo>
                <a:lnTo>
                  <a:pt x="21600" y="1964"/>
                </a:lnTo>
                <a:cubicBezTo>
                  <a:pt x="21600" y="879"/>
                  <a:pt x="20721" y="0"/>
                  <a:pt x="19636" y="0"/>
                </a:cubicBezTo>
                <a:moveTo>
                  <a:pt x="2455" y="5891"/>
                </a:moveTo>
                <a:cubicBezTo>
                  <a:pt x="2184" y="5891"/>
                  <a:pt x="1964" y="6111"/>
                  <a:pt x="1964" y="6382"/>
                </a:cubicBezTo>
                <a:cubicBezTo>
                  <a:pt x="1964" y="6653"/>
                  <a:pt x="2184" y="6873"/>
                  <a:pt x="2455" y="6873"/>
                </a:cubicBezTo>
                <a:cubicBezTo>
                  <a:pt x="2725" y="6873"/>
                  <a:pt x="2945" y="6653"/>
                  <a:pt x="2945" y="6382"/>
                </a:cubicBezTo>
                <a:cubicBezTo>
                  <a:pt x="2945" y="6111"/>
                  <a:pt x="2725" y="5891"/>
                  <a:pt x="2455" y="5891"/>
                </a:cubicBezTo>
                <a:moveTo>
                  <a:pt x="4418" y="5891"/>
                </a:moveTo>
                <a:cubicBezTo>
                  <a:pt x="4147" y="5891"/>
                  <a:pt x="3927" y="6111"/>
                  <a:pt x="3927" y="6382"/>
                </a:cubicBezTo>
                <a:cubicBezTo>
                  <a:pt x="3927" y="6653"/>
                  <a:pt x="4147" y="6873"/>
                  <a:pt x="4418" y="6873"/>
                </a:cubicBezTo>
                <a:cubicBezTo>
                  <a:pt x="4689" y="6873"/>
                  <a:pt x="4909" y="6653"/>
                  <a:pt x="4909" y="6382"/>
                </a:cubicBezTo>
                <a:cubicBezTo>
                  <a:pt x="4909" y="6111"/>
                  <a:pt x="4689" y="5891"/>
                  <a:pt x="4418" y="5891"/>
                </a:cubicBezTo>
                <a:moveTo>
                  <a:pt x="16691" y="7855"/>
                </a:moveTo>
                <a:lnTo>
                  <a:pt x="982" y="7855"/>
                </a:lnTo>
                <a:lnTo>
                  <a:pt x="982" y="5891"/>
                </a:lnTo>
                <a:cubicBezTo>
                  <a:pt x="982" y="5349"/>
                  <a:pt x="1422" y="4909"/>
                  <a:pt x="1964" y="4909"/>
                </a:cubicBezTo>
                <a:lnTo>
                  <a:pt x="15709" y="4909"/>
                </a:lnTo>
                <a:cubicBezTo>
                  <a:pt x="16251" y="4909"/>
                  <a:pt x="16691" y="5349"/>
                  <a:pt x="16691" y="5891"/>
                </a:cubicBezTo>
                <a:cubicBezTo>
                  <a:pt x="16691" y="5891"/>
                  <a:pt x="16691" y="7855"/>
                  <a:pt x="16691" y="7855"/>
                </a:cubicBezTo>
                <a:close/>
                <a:moveTo>
                  <a:pt x="16691" y="19636"/>
                </a:moveTo>
                <a:cubicBezTo>
                  <a:pt x="16691" y="20178"/>
                  <a:pt x="16251" y="20618"/>
                  <a:pt x="15709" y="20618"/>
                </a:cubicBezTo>
                <a:lnTo>
                  <a:pt x="1964" y="20618"/>
                </a:lnTo>
                <a:cubicBezTo>
                  <a:pt x="1422" y="20618"/>
                  <a:pt x="982" y="20178"/>
                  <a:pt x="982" y="19636"/>
                </a:cubicBezTo>
                <a:lnTo>
                  <a:pt x="982" y="8836"/>
                </a:lnTo>
                <a:lnTo>
                  <a:pt x="16691" y="8836"/>
                </a:lnTo>
                <a:cubicBezTo>
                  <a:pt x="16691" y="8836"/>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05" name="形状"/>
          <p:cNvSpPr/>
          <p:nvPr/>
        </p:nvSpPr>
        <p:spPr>
          <a:xfrm>
            <a:off x="3548752" y="3369136"/>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06" name="形状"/>
          <p:cNvSpPr/>
          <p:nvPr/>
        </p:nvSpPr>
        <p:spPr>
          <a:xfrm>
            <a:off x="4082012" y="3362787"/>
            <a:ext cx="279328" cy="215845"/>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6"/>
                </a:lnTo>
                <a:cubicBezTo>
                  <a:pt x="16691" y="8016"/>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4"/>
                  <a:pt x="16347" y="6665"/>
                </a:cubicBezTo>
                <a:lnTo>
                  <a:pt x="9502" y="15523"/>
                </a:lnTo>
                <a:cubicBezTo>
                  <a:pt x="9324" y="15752"/>
                  <a:pt x="9088" y="15880"/>
                  <a:pt x="8836" y="15880"/>
                </a:cubicBezTo>
                <a:cubicBezTo>
                  <a:pt x="8585" y="15880"/>
                  <a:pt x="8349" y="15752"/>
                  <a:pt x="8170" y="15523"/>
                </a:cubicBezTo>
                <a:lnTo>
                  <a:pt x="1326" y="6664"/>
                </a:lnTo>
                <a:cubicBezTo>
                  <a:pt x="1498" y="6474"/>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8"/>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07" name="形状"/>
          <p:cNvSpPr/>
          <p:nvPr/>
        </p:nvSpPr>
        <p:spPr>
          <a:xfrm>
            <a:off x="4615273" y="3356439"/>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4" y="13200"/>
                </a:cubicBezTo>
                <a:lnTo>
                  <a:pt x="20618" y="13200"/>
                </a:lnTo>
                <a:cubicBezTo>
                  <a:pt x="20618" y="13200"/>
                  <a:pt x="20618" y="20400"/>
                  <a:pt x="20618" y="20400"/>
                </a:cubicBezTo>
                <a:close/>
                <a:moveTo>
                  <a:pt x="5703" y="1200"/>
                </a:moveTo>
                <a:lnTo>
                  <a:pt x="15897" y="1200"/>
                </a:lnTo>
                <a:lnTo>
                  <a:pt x="20315" y="12000"/>
                </a:lnTo>
                <a:lnTo>
                  <a:pt x="14236" y="12000"/>
                </a:lnTo>
                <a:cubicBezTo>
                  <a:pt x="13965" y="12000"/>
                  <a:pt x="13745" y="12269"/>
                  <a:pt x="13745" y="12600"/>
                </a:cubicBezTo>
                <a:cubicBezTo>
                  <a:pt x="13745" y="14589"/>
                  <a:pt x="12426" y="16200"/>
                  <a:pt x="10800" y="16200"/>
                </a:cubicBezTo>
                <a:cubicBezTo>
                  <a:pt x="9173" y="16200"/>
                  <a:pt x="7855" y="14589"/>
                  <a:pt x="7855" y="12600"/>
                </a:cubicBezTo>
                <a:cubicBezTo>
                  <a:pt x="7855" y="12269"/>
                  <a:pt x="7635" y="12000"/>
                  <a:pt x="7364" y="12000"/>
                </a:cubicBezTo>
                <a:lnTo>
                  <a:pt x="1285" y="12000"/>
                </a:lnTo>
                <a:cubicBezTo>
                  <a:pt x="1285" y="12000"/>
                  <a:pt x="5703" y="1200"/>
                  <a:pt x="5703" y="1200"/>
                </a:cubicBezTo>
                <a:close/>
                <a:moveTo>
                  <a:pt x="21543" y="12335"/>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5"/>
                </a:lnTo>
                <a:cubicBezTo>
                  <a:pt x="23" y="12415"/>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5"/>
                  <a:pt x="21543" y="1233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08" name="形状"/>
          <p:cNvSpPr/>
          <p:nvPr/>
        </p:nvSpPr>
        <p:spPr>
          <a:xfrm>
            <a:off x="5148535" y="3343742"/>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4" y="14040"/>
                </a:cubicBezTo>
                <a:lnTo>
                  <a:pt x="20618" y="14040"/>
                </a:lnTo>
                <a:cubicBezTo>
                  <a:pt x="20618" y="14040"/>
                  <a:pt x="20618" y="20520"/>
                  <a:pt x="20618" y="20520"/>
                </a:cubicBezTo>
                <a:close/>
                <a:moveTo>
                  <a:pt x="21543" y="13261"/>
                </a:moveTo>
                <a:lnTo>
                  <a:pt x="21548" y="13259"/>
                </a:lnTo>
                <a:lnTo>
                  <a:pt x="16639" y="2459"/>
                </a:lnTo>
                <a:lnTo>
                  <a:pt x="16634" y="2461"/>
                </a:lnTo>
                <a:cubicBezTo>
                  <a:pt x="16554" y="2284"/>
                  <a:pt x="16392" y="2160"/>
                  <a:pt x="16200" y="2160"/>
                </a:cubicBezTo>
                <a:lnTo>
                  <a:pt x="12764" y="2160"/>
                </a:lnTo>
                <a:cubicBezTo>
                  <a:pt x="12492" y="2160"/>
                  <a:pt x="12273" y="2402"/>
                  <a:pt x="12273" y="2700"/>
                </a:cubicBezTo>
                <a:cubicBezTo>
                  <a:pt x="12273" y="2999"/>
                  <a:pt x="12492" y="3240"/>
                  <a:pt x="12764"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8836" y="3240"/>
                </a:lnTo>
                <a:cubicBezTo>
                  <a:pt x="9108" y="3240"/>
                  <a:pt x="9327" y="2999"/>
                  <a:pt x="9327" y="2700"/>
                </a:cubicBezTo>
                <a:cubicBezTo>
                  <a:pt x="9327" y="2402"/>
                  <a:pt x="9108" y="2160"/>
                  <a:pt x="8836"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3" y="13261"/>
                </a:cubicBezTo>
                <a:moveTo>
                  <a:pt x="7855" y="8640"/>
                </a:moveTo>
                <a:cubicBezTo>
                  <a:pt x="7583" y="8640"/>
                  <a:pt x="7364" y="8882"/>
                  <a:pt x="7364" y="9180"/>
                </a:cubicBezTo>
                <a:cubicBezTo>
                  <a:pt x="7364" y="9329"/>
                  <a:pt x="7418" y="9464"/>
                  <a:pt x="7507" y="9562"/>
                </a:cubicBezTo>
                <a:lnTo>
                  <a:pt x="10453" y="12802"/>
                </a:lnTo>
                <a:cubicBezTo>
                  <a:pt x="10542" y="12900"/>
                  <a:pt x="10665" y="12960"/>
                  <a:pt x="10800" y="12960"/>
                </a:cubicBezTo>
                <a:cubicBezTo>
                  <a:pt x="10936" y="12960"/>
                  <a:pt x="11058" y="12900"/>
                  <a:pt x="11147" y="12802"/>
                </a:cubicBezTo>
                <a:lnTo>
                  <a:pt x="14093" y="9562"/>
                </a:lnTo>
                <a:cubicBezTo>
                  <a:pt x="14182" y="9464"/>
                  <a:pt x="14236" y="9329"/>
                  <a:pt x="14236" y="9180"/>
                </a:cubicBezTo>
                <a:cubicBezTo>
                  <a:pt x="14236" y="8882"/>
                  <a:pt x="14017" y="8640"/>
                  <a:pt x="13745" y="8640"/>
                </a:cubicBezTo>
                <a:cubicBezTo>
                  <a:pt x="13610" y="8640"/>
                  <a:pt x="13487" y="8701"/>
                  <a:pt x="13398" y="8798"/>
                </a:cubicBezTo>
                <a:lnTo>
                  <a:pt x="11291" y="11116"/>
                </a:lnTo>
                <a:lnTo>
                  <a:pt x="11291" y="540"/>
                </a:lnTo>
                <a:cubicBezTo>
                  <a:pt x="11291" y="242"/>
                  <a:pt x="11071" y="0"/>
                  <a:pt x="10800" y="0"/>
                </a:cubicBezTo>
                <a:cubicBezTo>
                  <a:pt x="10529" y="0"/>
                  <a:pt x="10309" y="242"/>
                  <a:pt x="10309" y="540"/>
                </a:cubicBezTo>
                <a:lnTo>
                  <a:pt x="10309" y="11116"/>
                </a:lnTo>
                <a:lnTo>
                  <a:pt x="8202" y="8798"/>
                </a:lnTo>
                <a:cubicBezTo>
                  <a:pt x="8113" y="8701"/>
                  <a:pt x="7990" y="8640"/>
                  <a:pt x="7855" y="864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09" name="形状"/>
          <p:cNvSpPr/>
          <p:nvPr/>
        </p:nvSpPr>
        <p:spPr>
          <a:xfrm>
            <a:off x="5681795" y="3343742"/>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3" y="14040"/>
                </a:cubicBezTo>
                <a:lnTo>
                  <a:pt x="20618" y="14040"/>
                </a:lnTo>
                <a:cubicBezTo>
                  <a:pt x="20618" y="14040"/>
                  <a:pt x="20618" y="20520"/>
                  <a:pt x="20618" y="20520"/>
                </a:cubicBezTo>
                <a:close/>
                <a:moveTo>
                  <a:pt x="21544" y="13261"/>
                </a:moveTo>
                <a:lnTo>
                  <a:pt x="21548" y="13259"/>
                </a:lnTo>
                <a:lnTo>
                  <a:pt x="16639" y="2459"/>
                </a:lnTo>
                <a:lnTo>
                  <a:pt x="16635" y="2461"/>
                </a:lnTo>
                <a:cubicBezTo>
                  <a:pt x="16554" y="2284"/>
                  <a:pt x="16392" y="2160"/>
                  <a:pt x="16200" y="2160"/>
                </a:cubicBezTo>
                <a:lnTo>
                  <a:pt x="15709" y="2160"/>
                </a:lnTo>
                <a:cubicBezTo>
                  <a:pt x="15438" y="2160"/>
                  <a:pt x="15218" y="2402"/>
                  <a:pt x="15218" y="2700"/>
                </a:cubicBezTo>
                <a:cubicBezTo>
                  <a:pt x="15218" y="2999"/>
                  <a:pt x="15438" y="3240"/>
                  <a:pt x="15709"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5891" y="3240"/>
                </a:lnTo>
                <a:cubicBezTo>
                  <a:pt x="6162" y="3240"/>
                  <a:pt x="6382" y="2999"/>
                  <a:pt x="6382" y="2700"/>
                </a:cubicBezTo>
                <a:cubicBezTo>
                  <a:pt x="6382" y="2402"/>
                  <a:pt x="6162" y="2160"/>
                  <a:pt x="5891"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4" y="13261"/>
                </a:cubicBezTo>
                <a:moveTo>
                  <a:pt x="7855" y="4320"/>
                </a:moveTo>
                <a:cubicBezTo>
                  <a:pt x="7990" y="4320"/>
                  <a:pt x="8113" y="4260"/>
                  <a:pt x="8202" y="4162"/>
                </a:cubicBezTo>
                <a:lnTo>
                  <a:pt x="10309" y="1844"/>
                </a:lnTo>
                <a:lnTo>
                  <a:pt x="10309" y="12420"/>
                </a:lnTo>
                <a:cubicBezTo>
                  <a:pt x="10309" y="12719"/>
                  <a:pt x="10529" y="12960"/>
                  <a:pt x="10800" y="12960"/>
                </a:cubicBezTo>
                <a:cubicBezTo>
                  <a:pt x="11071" y="12960"/>
                  <a:pt x="11291" y="12719"/>
                  <a:pt x="11291" y="12420"/>
                </a:cubicBezTo>
                <a:lnTo>
                  <a:pt x="11291" y="1844"/>
                </a:lnTo>
                <a:lnTo>
                  <a:pt x="13398" y="4162"/>
                </a:lnTo>
                <a:cubicBezTo>
                  <a:pt x="13487" y="4260"/>
                  <a:pt x="13610" y="4320"/>
                  <a:pt x="13745" y="4320"/>
                </a:cubicBezTo>
                <a:cubicBezTo>
                  <a:pt x="14017" y="4320"/>
                  <a:pt x="14236" y="4079"/>
                  <a:pt x="14236" y="3780"/>
                </a:cubicBezTo>
                <a:cubicBezTo>
                  <a:pt x="14236" y="3631"/>
                  <a:pt x="14181" y="3497"/>
                  <a:pt x="14093" y="3398"/>
                </a:cubicBezTo>
                <a:lnTo>
                  <a:pt x="11147" y="158"/>
                </a:lnTo>
                <a:cubicBezTo>
                  <a:pt x="11058" y="61"/>
                  <a:pt x="10936" y="0"/>
                  <a:pt x="10800" y="0"/>
                </a:cubicBezTo>
                <a:cubicBezTo>
                  <a:pt x="10664" y="0"/>
                  <a:pt x="10542" y="61"/>
                  <a:pt x="10453" y="158"/>
                </a:cubicBezTo>
                <a:lnTo>
                  <a:pt x="7507" y="3398"/>
                </a:lnTo>
                <a:cubicBezTo>
                  <a:pt x="7419" y="3497"/>
                  <a:pt x="7364" y="3631"/>
                  <a:pt x="7364" y="3780"/>
                </a:cubicBezTo>
                <a:cubicBezTo>
                  <a:pt x="7364" y="4079"/>
                  <a:pt x="7583" y="4320"/>
                  <a:pt x="7855" y="432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10" name="形状"/>
          <p:cNvSpPr/>
          <p:nvPr/>
        </p:nvSpPr>
        <p:spPr>
          <a:xfrm>
            <a:off x="882446" y="3889700"/>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3" y="13200"/>
                </a:cubicBezTo>
                <a:lnTo>
                  <a:pt x="20618" y="13200"/>
                </a:lnTo>
                <a:cubicBezTo>
                  <a:pt x="20618" y="13200"/>
                  <a:pt x="20618" y="20400"/>
                  <a:pt x="20618" y="20400"/>
                </a:cubicBezTo>
                <a:close/>
                <a:moveTo>
                  <a:pt x="5703" y="1200"/>
                </a:moveTo>
                <a:lnTo>
                  <a:pt x="15897" y="1200"/>
                </a:lnTo>
                <a:lnTo>
                  <a:pt x="20315" y="12000"/>
                </a:lnTo>
                <a:lnTo>
                  <a:pt x="14236" y="12000"/>
                </a:lnTo>
                <a:cubicBezTo>
                  <a:pt x="13966" y="12000"/>
                  <a:pt x="13745" y="12269"/>
                  <a:pt x="13745" y="12600"/>
                </a:cubicBezTo>
                <a:cubicBezTo>
                  <a:pt x="13745" y="14588"/>
                  <a:pt x="12427" y="16200"/>
                  <a:pt x="10800" y="16200"/>
                </a:cubicBezTo>
                <a:cubicBezTo>
                  <a:pt x="9173" y="16200"/>
                  <a:pt x="7855" y="14588"/>
                  <a:pt x="7855" y="12600"/>
                </a:cubicBezTo>
                <a:cubicBezTo>
                  <a:pt x="7855" y="12269"/>
                  <a:pt x="7634" y="12000"/>
                  <a:pt x="7364" y="12000"/>
                </a:cubicBezTo>
                <a:lnTo>
                  <a:pt x="1285" y="12000"/>
                </a:lnTo>
                <a:cubicBezTo>
                  <a:pt x="1285" y="12000"/>
                  <a:pt x="5703" y="1200"/>
                  <a:pt x="5703" y="1200"/>
                </a:cubicBezTo>
                <a:close/>
                <a:moveTo>
                  <a:pt x="21543" y="12334"/>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4"/>
                </a:lnTo>
                <a:cubicBezTo>
                  <a:pt x="23" y="12416"/>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6"/>
                  <a:pt x="21543" y="12334"/>
                </a:cubicBezTo>
                <a:moveTo>
                  <a:pt x="16691" y="9000"/>
                </a:moveTo>
                <a:cubicBezTo>
                  <a:pt x="16691" y="8669"/>
                  <a:pt x="16471" y="8400"/>
                  <a:pt x="16200" y="8400"/>
                </a:cubicBezTo>
                <a:lnTo>
                  <a:pt x="5400" y="8400"/>
                </a:lnTo>
                <a:cubicBezTo>
                  <a:pt x="5129" y="8400"/>
                  <a:pt x="4909" y="8669"/>
                  <a:pt x="4909" y="9000"/>
                </a:cubicBezTo>
                <a:cubicBezTo>
                  <a:pt x="4909" y="9332"/>
                  <a:pt x="5129" y="9600"/>
                  <a:pt x="5400" y="9600"/>
                </a:cubicBezTo>
                <a:lnTo>
                  <a:pt x="16200" y="9600"/>
                </a:lnTo>
                <a:cubicBezTo>
                  <a:pt x="16471" y="9600"/>
                  <a:pt x="16691" y="9332"/>
                  <a:pt x="16691" y="9000"/>
                </a:cubicBezTo>
                <a:moveTo>
                  <a:pt x="6382" y="7200"/>
                </a:moveTo>
                <a:lnTo>
                  <a:pt x="15218" y="7200"/>
                </a:lnTo>
                <a:cubicBezTo>
                  <a:pt x="15489" y="7200"/>
                  <a:pt x="15709" y="6932"/>
                  <a:pt x="15709" y="6600"/>
                </a:cubicBezTo>
                <a:cubicBezTo>
                  <a:pt x="15709" y="6269"/>
                  <a:pt x="15489" y="6000"/>
                  <a:pt x="15218" y="6000"/>
                </a:cubicBezTo>
                <a:lnTo>
                  <a:pt x="6382" y="6000"/>
                </a:lnTo>
                <a:cubicBezTo>
                  <a:pt x="6111" y="6000"/>
                  <a:pt x="5891" y="6269"/>
                  <a:pt x="5891" y="6600"/>
                </a:cubicBezTo>
                <a:cubicBezTo>
                  <a:pt x="5891" y="6932"/>
                  <a:pt x="6111" y="7200"/>
                  <a:pt x="6382" y="7200"/>
                </a:cubicBezTo>
                <a:moveTo>
                  <a:pt x="7364" y="4800"/>
                </a:moveTo>
                <a:lnTo>
                  <a:pt x="14236" y="4800"/>
                </a:lnTo>
                <a:cubicBezTo>
                  <a:pt x="14507" y="4800"/>
                  <a:pt x="14727" y="4532"/>
                  <a:pt x="14727" y="4200"/>
                </a:cubicBezTo>
                <a:cubicBezTo>
                  <a:pt x="14727" y="3869"/>
                  <a:pt x="14507" y="3600"/>
                  <a:pt x="14236" y="3600"/>
                </a:cubicBezTo>
                <a:lnTo>
                  <a:pt x="7364" y="3600"/>
                </a:lnTo>
                <a:cubicBezTo>
                  <a:pt x="7093" y="3600"/>
                  <a:pt x="6873" y="3869"/>
                  <a:pt x="6873" y="4200"/>
                </a:cubicBezTo>
                <a:cubicBezTo>
                  <a:pt x="6873" y="4532"/>
                  <a:pt x="7093" y="4800"/>
                  <a:pt x="7364" y="48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11" name="形状"/>
          <p:cNvSpPr/>
          <p:nvPr/>
        </p:nvSpPr>
        <p:spPr>
          <a:xfrm>
            <a:off x="1415707"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1782"/>
                </a:moveTo>
                <a:lnTo>
                  <a:pt x="982" y="11782"/>
                </a:lnTo>
                <a:lnTo>
                  <a:pt x="982" y="6873"/>
                </a:lnTo>
                <a:lnTo>
                  <a:pt x="6907" y="6873"/>
                </a:lnTo>
                <a:cubicBezTo>
                  <a:pt x="7149" y="8810"/>
                  <a:pt x="8798" y="10309"/>
                  <a:pt x="10800" y="10309"/>
                </a:cubicBezTo>
                <a:cubicBezTo>
                  <a:pt x="12802" y="10309"/>
                  <a:pt x="14451" y="8810"/>
                  <a:pt x="14693" y="6873"/>
                </a:cubicBezTo>
                <a:lnTo>
                  <a:pt x="20618" y="6873"/>
                </a:lnTo>
                <a:cubicBezTo>
                  <a:pt x="20618" y="6873"/>
                  <a:pt x="20618" y="11782"/>
                  <a:pt x="20618" y="11782"/>
                </a:cubicBezTo>
                <a:close/>
                <a:moveTo>
                  <a:pt x="20264" y="14727"/>
                </a:moveTo>
                <a:lnTo>
                  <a:pt x="14236" y="14727"/>
                </a:lnTo>
                <a:cubicBezTo>
                  <a:pt x="13966" y="14727"/>
                  <a:pt x="13745" y="14947"/>
                  <a:pt x="13745" y="15218"/>
                </a:cubicBezTo>
                <a:cubicBezTo>
                  <a:pt x="13745" y="16845"/>
                  <a:pt x="12427" y="18164"/>
                  <a:pt x="10800" y="18164"/>
                </a:cubicBezTo>
                <a:cubicBezTo>
                  <a:pt x="9173" y="18164"/>
                  <a:pt x="7855" y="16845"/>
                  <a:pt x="7855" y="15218"/>
                </a:cubicBezTo>
                <a:cubicBezTo>
                  <a:pt x="7855" y="14947"/>
                  <a:pt x="7634" y="14727"/>
                  <a:pt x="7364" y="14727"/>
                </a:cubicBezTo>
                <a:lnTo>
                  <a:pt x="1336" y="14727"/>
                </a:lnTo>
                <a:lnTo>
                  <a:pt x="2682" y="12764"/>
                </a:lnTo>
                <a:lnTo>
                  <a:pt x="18918" y="12764"/>
                </a:lnTo>
                <a:cubicBezTo>
                  <a:pt x="18918" y="12764"/>
                  <a:pt x="20264" y="14727"/>
                  <a:pt x="20264" y="14727"/>
                </a:cubicBezTo>
                <a:close/>
                <a:moveTo>
                  <a:pt x="20618" y="20618"/>
                </a:moveTo>
                <a:lnTo>
                  <a:pt x="982" y="20618"/>
                </a:lnTo>
                <a:lnTo>
                  <a:pt x="982" y="15709"/>
                </a:lnTo>
                <a:lnTo>
                  <a:pt x="6907" y="15709"/>
                </a:lnTo>
                <a:cubicBezTo>
                  <a:pt x="7149" y="17646"/>
                  <a:pt x="8798" y="19145"/>
                  <a:pt x="10800" y="19145"/>
                </a:cubicBezTo>
                <a:cubicBezTo>
                  <a:pt x="12802" y="19145"/>
                  <a:pt x="14451" y="17646"/>
                  <a:pt x="14693" y="15709"/>
                </a:cubicBezTo>
                <a:lnTo>
                  <a:pt x="20618" y="15709"/>
                </a:lnTo>
                <a:cubicBezTo>
                  <a:pt x="20618" y="15709"/>
                  <a:pt x="20618" y="20618"/>
                  <a:pt x="20618" y="20618"/>
                </a:cubicBezTo>
                <a:close/>
                <a:moveTo>
                  <a:pt x="4702" y="982"/>
                </a:moveTo>
                <a:lnTo>
                  <a:pt x="16898" y="982"/>
                </a:lnTo>
                <a:lnTo>
                  <a:pt x="20264" y="5891"/>
                </a:lnTo>
                <a:lnTo>
                  <a:pt x="14236" y="5891"/>
                </a:lnTo>
                <a:cubicBezTo>
                  <a:pt x="13966" y="5891"/>
                  <a:pt x="13745" y="6111"/>
                  <a:pt x="13745" y="6382"/>
                </a:cubicBezTo>
                <a:cubicBezTo>
                  <a:pt x="13745" y="8009"/>
                  <a:pt x="12427" y="9327"/>
                  <a:pt x="10800" y="9327"/>
                </a:cubicBezTo>
                <a:cubicBezTo>
                  <a:pt x="9173" y="9327"/>
                  <a:pt x="7855" y="8009"/>
                  <a:pt x="7855" y="6382"/>
                </a:cubicBezTo>
                <a:cubicBezTo>
                  <a:pt x="7855" y="6111"/>
                  <a:pt x="7634" y="5891"/>
                  <a:pt x="7364" y="5891"/>
                </a:cubicBezTo>
                <a:lnTo>
                  <a:pt x="1336" y="5891"/>
                </a:lnTo>
                <a:cubicBezTo>
                  <a:pt x="1336" y="5891"/>
                  <a:pt x="4702" y="982"/>
                  <a:pt x="4702" y="982"/>
                </a:cubicBezTo>
                <a:close/>
                <a:moveTo>
                  <a:pt x="21600" y="12273"/>
                </a:moveTo>
                <a:lnTo>
                  <a:pt x="21600" y="6382"/>
                </a:lnTo>
                <a:cubicBezTo>
                  <a:pt x="21600" y="6303"/>
                  <a:pt x="21577" y="6231"/>
                  <a:pt x="21543" y="6165"/>
                </a:cubicBezTo>
                <a:lnTo>
                  <a:pt x="21548" y="6162"/>
                </a:lnTo>
                <a:lnTo>
                  <a:pt x="17621" y="272"/>
                </a:lnTo>
                <a:lnTo>
                  <a:pt x="17616" y="274"/>
                </a:lnTo>
                <a:cubicBezTo>
                  <a:pt x="17536" y="113"/>
                  <a:pt x="17374" y="0"/>
                  <a:pt x="17182" y="0"/>
                </a:cubicBezTo>
                <a:lnTo>
                  <a:pt x="4418" y="0"/>
                </a:lnTo>
                <a:cubicBezTo>
                  <a:pt x="4226" y="0"/>
                  <a:pt x="4064" y="113"/>
                  <a:pt x="3984" y="274"/>
                </a:cubicBezTo>
                <a:lnTo>
                  <a:pt x="3979" y="272"/>
                </a:lnTo>
                <a:lnTo>
                  <a:pt x="52" y="6162"/>
                </a:lnTo>
                <a:lnTo>
                  <a:pt x="57" y="6165"/>
                </a:lnTo>
                <a:cubicBezTo>
                  <a:pt x="23" y="6231"/>
                  <a:pt x="0" y="6303"/>
                  <a:pt x="0" y="6382"/>
                </a:cubicBezTo>
                <a:lnTo>
                  <a:pt x="0" y="12273"/>
                </a:lnTo>
                <a:cubicBezTo>
                  <a:pt x="0" y="12544"/>
                  <a:pt x="220" y="12764"/>
                  <a:pt x="491" y="12764"/>
                </a:cubicBezTo>
                <a:lnTo>
                  <a:pt x="1542" y="12764"/>
                </a:lnTo>
                <a:lnTo>
                  <a:pt x="52" y="14999"/>
                </a:lnTo>
                <a:lnTo>
                  <a:pt x="57" y="15001"/>
                </a:lnTo>
                <a:cubicBezTo>
                  <a:pt x="23" y="15067"/>
                  <a:pt x="0" y="15139"/>
                  <a:pt x="0" y="15218"/>
                </a:cubicBezTo>
                <a:lnTo>
                  <a:pt x="0" y="21109"/>
                </a:lnTo>
                <a:cubicBezTo>
                  <a:pt x="0" y="21380"/>
                  <a:pt x="220" y="21600"/>
                  <a:pt x="491" y="21600"/>
                </a:cubicBezTo>
                <a:lnTo>
                  <a:pt x="21109" y="21600"/>
                </a:lnTo>
                <a:cubicBezTo>
                  <a:pt x="21380" y="21600"/>
                  <a:pt x="21600" y="21380"/>
                  <a:pt x="21600" y="21109"/>
                </a:cubicBezTo>
                <a:lnTo>
                  <a:pt x="21600" y="15218"/>
                </a:lnTo>
                <a:cubicBezTo>
                  <a:pt x="21600" y="15139"/>
                  <a:pt x="21577" y="15067"/>
                  <a:pt x="21543" y="15001"/>
                </a:cubicBezTo>
                <a:lnTo>
                  <a:pt x="21548" y="14999"/>
                </a:lnTo>
                <a:lnTo>
                  <a:pt x="20058" y="12764"/>
                </a:lnTo>
                <a:lnTo>
                  <a:pt x="21109" y="12764"/>
                </a:lnTo>
                <a:cubicBezTo>
                  <a:pt x="21380" y="12764"/>
                  <a:pt x="21600" y="12544"/>
                  <a:pt x="21600" y="122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12" name="形状"/>
          <p:cNvSpPr/>
          <p:nvPr/>
        </p:nvSpPr>
        <p:spPr>
          <a:xfrm>
            <a:off x="1948968"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cubicBezTo>
                  <a:pt x="20838" y="10309"/>
                  <a:pt x="20618" y="10529"/>
                  <a:pt x="20618" y="10800"/>
                </a:cubicBezTo>
                <a:cubicBezTo>
                  <a:pt x="20618" y="16223"/>
                  <a:pt x="16223" y="20618"/>
                  <a:pt x="10800" y="20618"/>
                </a:cubicBezTo>
                <a:cubicBezTo>
                  <a:pt x="5377" y="20618"/>
                  <a:pt x="982" y="16223"/>
                  <a:pt x="982" y="10800"/>
                </a:cubicBezTo>
                <a:cubicBezTo>
                  <a:pt x="982" y="5378"/>
                  <a:pt x="5377" y="982"/>
                  <a:pt x="10800" y="982"/>
                </a:cubicBez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6765"/>
                  <a:pt x="4836" y="21600"/>
                  <a:pt x="10800" y="21600"/>
                </a:cubicBezTo>
                <a:cubicBezTo>
                  <a:pt x="16764" y="21600"/>
                  <a:pt x="21600" y="16765"/>
                  <a:pt x="21600" y="10800"/>
                </a:cubicBezTo>
                <a:cubicBezTo>
                  <a:pt x="21600" y="10529"/>
                  <a:pt x="21380" y="10309"/>
                  <a:pt x="21109" y="103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13" name="形状"/>
          <p:cNvSpPr/>
          <p:nvPr/>
        </p:nvSpPr>
        <p:spPr>
          <a:xfrm>
            <a:off x="2482229"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982"/>
                </a:move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1071"/>
                  <a:pt x="220" y="11291"/>
                  <a:pt x="491" y="11291"/>
                </a:cubicBezTo>
                <a:cubicBezTo>
                  <a:pt x="762" y="11291"/>
                  <a:pt x="982" y="11071"/>
                  <a:pt x="982" y="10800"/>
                </a:cubicBezTo>
                <a:cubicBezTo>
                  <a:pt x="982" y="5378"/>
                  <a:pt x="5377" y="982"/>
                  <a:pt x="10800" y="982"/>
                </a:cubicBezTo>
                <a:moveTo>
                  <a:pt x="21109" y="10309"/>
                </a:moveTo>
                <a:cubicBezTo>
                  <a:pt x="20838" y="10309"/>
                  <a:pt x="20618" y="10529"/>
                  <a:pt x="20618" y="10800"/>
                </a:cubicBezTo>
                <a:cubicBezTo>
                  <a:pt x="20618" y="16223"/>
                  <a:pt x="16223" y="20618"/>
                  <a:pt x="10800" y="20618"/>
                </a:cubicBezTo>
                <a:cubicBezTo>
                  <a:pt x="7588" y="20618"/>
                  <a:pt x="4740" y="19075"/>
                  <a:pt x="2948" y="16691"/>
                </a:cubicBezTo>
                <a:lnTo>
                  <a:pt x="6873" y="16691"/>
                </a:lnTo>
                <a:cubicBezTo>
                  <a:pt x="7144" y="16691"/>
                  <a:pt x="7364" y="16471"/>
                  <a:pt x="7364" y="16200"/>
                </a:cubicBezTo>
                <a:cubicBezTo>
                  <a:pt x="7364" y="15929"/>
                  <a:pt x="7144" y="15709"/>
                  <a:pt x="6873" y="15709"/>
                </a:cubicBezTo>
                <a:lnTo>
                  <a:pt x="1964" y="15709"/>
                </a:lnTo>
                <a:cubicBezTo>
                  <a:pt x="1693" y="15709"/>
                  <a:pt x="1473" y="15929"/>
                  <a:pt x="1473" y="16200"/>
                </a:cubicBezTo>
                <a:lnTo>
                  <a:pt x="1473" y="21109"/>
                </a:lnTo>
                <a:cubicBezTo>
                  <a:pt x="1473" y="21380"/>
                  <a:pt x="1693" y="21600"/>
                  <a:pt x="1964" y="21600"/>
                </a:cubicBezTo>
                <a:cubicBezTo>
                  <a:pt x="2234" y="21600"/>
                  <a:pt x="2455" y="21380"/>
                  <a:pt x="2455" y="21109"/>
                </a:cubicBezTo>
                <a:lnTo>
                  <a:pt x="2455" y="17639"/>
                </a:lnTo>
                <a:cubicBezTo>
                  <a:pt x="4434" y="20054"/>
                  <a:pt x="7433" y="21600"/>
                  <a:pt x="10800" y="21600"/>
                </a:cubicBezTo>
                <a:cubicBezTo>
                  <a:pt x="16764" y="21600"/>
                  <a:pt x="21600" y="16765"/>
                  <a:pt x="21600" y="10800"/>
                </a:cubicBezTo>
                <a:cubicBezTo>
                  <a:pt x="21600" y="10529"/>
                  <a:pt x="21380" y="10309"/>
                  <a:pt x="21109" y="103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14" name="形状"/>
          <p:cNvSpPr/>
          <p:nvPr/>
        </p:nvSpPr>
        <p:spPr>
          <a:xfrm>
            <a:off x="3040884" y="3864307"/>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2000" y="1408"/>
                </a:moveTo>
                <a:lnTo>
                  <a:pt x="17518" y="4418"/>
                </a:lnTo>
                <a:lnTo>
                  <a:pt x="12000" y="7429"/>
                </a:lnTo>
                <a:cubicBezTo>
                  <a:pt x="12000" y="7429"/>
                  <a:pt x="12000" y="1408"/>
                  <a:pt x="12000" y="1408"/>
                </a:cubicBezTo>
                <a:close/>
                <a:moveTo>
                  <a:pt x="21000" y="12273"/>
                </a:moveTo>
                <a:cubicBezTo>
                  <a:pt x="20669"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0800" y="8345"/>
                </a:lnTo>
                <a:cubicBezTo>
                  <a:pt x="10800" y="8617"/>
                  <a:pt x="11069" y="8836"/>
                  <a:pt x="11400" y="8836"/>
                </a:cubicBezTo>
                <a:cubicBezTo>
                  <a:pt x="11524" y="8836"/>
                  <a:pt x="11631" y="8799"/>
                  <a:pt x="11726" y="8747"/>
                </a:cubicBezTo>
                <a:lnTo>
                  <a:pt x="11733" y="8754"/>
                </a:lnTo>
                <a:lnTo>
                  <a:pt x="18933" y="4827"/>
                </a:lnTo>
                <a:lnTo>
                  <a:pt x="18926" y="4819"/>
                </a:lnTo>
                <a:cubicBezTo>
                  <a:pt x="19087" y="4731"/>
                  <a:pt x="19200" y="4589"/>
                  <a:pt x="19200" y="4418"/>
                </a:cubicBezTo>
                <a:cubicBezTo>
                  <a:pt x="19200" y="4248"/>
                  <a:pt x="19087" y="4106"/>
                  <a:pt x="18926" y="4017"/>
                </a:cubicBezTo>
                <a:lnTo>
                  <a:pt x="18933" y="4010"/>
                </a:lnTo>
                <a:lnTo>
                  <a:pt x="11733" y="82"/>
                </a:lnTo>
                <a:lnTo>
                  <a:pt x="11726" y="90"/>
                </a:lnTo>
                <a:cubicBezTo>
                  <a:pt x="11631" y="38"/>
                  <a:pt x="11524" y="0"/>
                  <a:pt x="11400" y="0"/>
                </a:cubicBezTo>
                <a:cubicBezTo>
                  <a:pt x="11069" y="0"/>
                  <a:pt x="10800" y="220"/>
                  <a:pt x="10800" y="491"/>
                </a:cubicBezTo>
                <a:lnTo>
                  <a:pt x="10800" y="3927"/>
                </a:lnTo>
                <a:cubicBezTo>
                  <a:pt x="4835" y="3927"/>
                  <a:pt x="0" y="7883"/>
                  <a:pt x="0" y="12764"/>
                </a:cubicBezTo>
                <a:cubicBezTo>
                  <a:pt x="0" y="17644"/>
                  <a:pt x="4835" y="21600"/>
                  <a:pt x="10800" y="21600"/>
                </a:cubicBezTo>
                <a:cubicBezTo>
                  <a:pt x="16765" y="21600"/>
                  <a:pt x="21600" y="17644"/>
                  <a:pt x="21600" y="12764"/>
                </a:cubicBezTo>
                <a:cubicBezTo>
                  <a:pt x="21600" y="12492"/>
                  <a:pt x="21331" y="12273"/>
                  <a:pt x="21000" y="122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15" name="形状"/>
          <p:cNvSpPr/>
          <p:nvPr/>
        </p:nvSpPr>
        <p:spPr>
          <a:xfrm>
            <a:off x="3574145" y="3864307"/>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21000" y="12273"/>
                </a:moveTo>
                <a:cubicBezTo>
                  <a:pt x="20668"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4768" y="4909"/>
                </a:lnTo>
                <a:lnTo>
                  <a:pt x="11067" y="7937"/>
                </a:lnTo>
                <a:lnTo>
                  <a:pt x="11073" y="7945"/>
                </a:lnTo>
                <a:cubicBezTo>
                  <a:pt x="10912" y="8033"/>
                  <a:pt x="10800" y="8175"/>
                  <a:pt x="10800" y="8345"/>
                </a:cubicBezTo>
                <a:cubicBezTo>
                  <a:pt x="10800" y="8617"/>
                  <a:pt x="11068" y="8836"/>
                  <a:pt x="11400" y="8836"/>
                </a:cubicBezTo>
                <a:cubicBezTo>
                  <a:pt x="11523" y="8836"/>
                  <a:pt x="11631" y="8798"/>
                  <a:pt x="11727" y="8747"/>
                </a:cubicBezTo>
                <a:lnTo>
                  <a:pt x="11733" y="8754"/>
                </a:lnTo>
                <a:lnTo>
                  <a:pt x="11774" y="8721"/>
                </a:lnTo>
                <a:cubicBezTo>
                  <a:pt x="11805" y="8700"/>
                  <a:pt x="11832" y="8677"/>
                  <a:pt x="11858" y="8651"/>
                </a:cubicBezTo>
                <a:lnTo>
                  <a:pt x="16533" y="4827"/>
                </a:lnTo>
                <a:lnTo>
                  <a:pt x="16527" y="4819"/>
                </a:lnTo>
                <a:cubicBezTo>
                  <a:pt x="16688" y="4731"/>
                  <a:pt x="16800" y="4589"/>
                  <a:pt x="16800" y="4418"/>
                </a:cubicBezTo>
                <a:cubicBezTo>
                  <a:pt x="16800" y="4248"/>
                  <a:pt x="16688" y="4106"/>
                  <a:pt x="16527" y="4018"/>
                </a:cubicBezTo>
                <a:lnTo>
                  <a:pt x="16533" y="4010"/>
                </a:lnTo>
                <a:lnTo>
                  <a:pt x="11858" y="185"/>
                </a:lnTo>
                <a:cubicBezTo>
                  <a:pt x="11832" y="159"/>
                  <a:pt x="11805" y="137"/>
                  <a:pt x="11774" y="116"/>
                </a:cubicBezTo>
                <a:lnTo>
                  <a:pt x="11733" y="82"/>
                </a:lnTo>
                <a:lnTo>
                  <a:pt x="11727" y="90"/>
                </a:lnTo>
                <a:cubicBezTo>
                  <a:pt x="11631" y="38"/>
                  <a:pt x="11523" y="0"/>
                  <a:pt x="11400" y="0"/>
                </a:cubicBezTo>
                <a:cubicBezTo>
                  <a:pt x="11068" y="0"/>
                  <a:pt x="10800" y="220"/>
                  <a:pt x="10800" y="491"/>
                </a:cubicBezTo>
                <a:cubicBezTo>
                  <a:pt x="10800" y="662"/>
                  <a:pt x="10912" y="804"/>
                  <a:pt x="11073" y="892"/>
                </a:cubicBezTo>
                <a:lnTo>
                  <a:pt x="11067" y="899"/>
                </a:lnTo>
                <a:lnTo>
                  <a:pt x="14768" y="3927"/>
                </a:lnTo>
                <a:lnTo>
                  <a:pt x="10800" y="3927"/>
                </a:lnTo>
                <a:cubicBezTo>
                  <a:pt x="4835" y="3927"/>
                  <a:pt x="0" y="7884"/>
                  <a:pt x="0" y="12764"/>
                </a:cubicBezTo>
                <a:cubicBezTo>
                  <a:pt x="0" y="17644"/>
                  <a:pt x="4835" y="21600"/>
                  <a:pt x="10800" y="21600"/>
                </a:cubicBezTo>
                <a:cubicBezTo>
                  <a:pt x="16765" y="21600"/>
                  <a:pt x="21600" y="17644"/>
                  <a:pt x="21600" y="12764"/>
                </a:cubicBezTo>
                <a:cubicBezTo>
                  <a:pt x="21600" y="12492"/>
                  <a:pt x="21332" y="12273"/>
                  <a:pt x="21000" y="122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16" name="形状"/>
          <p:cNvSpPr/>
          <p:nvPr/>
        </p:nvSpPr>
        <p:spPr>
          <a:xfrm>
            <a:off x="4082012" y="3864307"/>
            <a:ext cx="279328" cy="279325"/>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17" name="形状"/>
          <p:cNvSpPr/>
          <p:nvPr/>
        </p:nvSpPr>
        <p:spPr>
          <a:xfrm>
            <a:off x="4615273" y="3864307"/>
            <a:ext cx="279328" cy="279325"/>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7"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1782"/>
                </a:moveTo>
                <a:cubicBezTo>
                  <a:pt x="14017" y="11782"/>
                  <a:pt x="14236" y="11562"/>
                  <a:pt x="14236" y="11291"/>
                </a:cubicBezTo>
                <a:cubicBezTo>
                  <a:pt x="14236" y="11156"/>
                  <a:pt x="14182" y="11033"/>
                  <a:pt x="14093" y="10944"/>
                </a:cubicBezTo>
                <a:lnTo>
                  <a:pt x="11147" y="7998"/>
                </a:lnTo>
                <a:cubicBezTo>
                  <a:pt x="11058" y="7910"/>
                  <a:pt x="10936" y="7855"/>
                  <a:pt x="10800" y="7855"/>
                </a:cubicBezTo>
                <a:cubicBezTo>
                  <a:pt x="10665" y="7855"/>
                  <a:pt x="10542" y="7910"/>
                  <a:pt x="10453" y="7998"/>
                </a:cubicBezTo>
                <a:lnTo>
                  <a:pt x="7507" y="10944"/>
                </a:lnTo>
                <a:cubicBezTo>
                  <a:pt x="7419" y="11033"/>
                  <a:pt x="7364" y="11156"/>
                  <a:pt x="7364" y="11291"/>
                </a:cubicBezTo>
                <a:cubicBezTo>
                  <a:pt x="7364" y="11562"/>
                  <a:pt x="7583" y="11782"/>
                  <a:pt x="7855" y="11782"/>
                </a:cubicBezTo>
                <a:cubicBezTo>
                  <a:pt x="7990" y="11782"/>
                  <a:pt x="8113" y="11727"/>
                  <a:pt x="8202" y="11638"/>
                </a:cubicBezTo>
                <a:lnTo>
                  <a:pt x="10309" y="9531"/>
                </a:lnTo>
                <a:lnTo>
                  <a:pt x="10309" y="21109"/>
                </a:lnTo>
                <a:cubicBezTo>
                  <a:pt x="10309" y="21380"/>
                  <a:pt x="10529" y="21600"/>
                  <a:pt x="10800" y="21600"/>
                </a:cubicBezTo>
                <a:cubicBezTo>
                  <a:pt x="11071" y="21600"/>
                  <a:pt x="11291" y="21380"/>
                  <a:pt x="11291" y="21109"/>
                </a:cubicBezTo>
                <a:lnTo>
                  <a:pt x="11291" y="9531"/>
                </a:lnTo>
                <a:lnTo>
                  <a:pt x="13398" y="11638"/>
                </a:lnTo>
                <a:cubicBezTo>
                  <a:pt x="13488" y="11727"/>
                  <a:pt x="13610" y="11782"/>
                  <a:pt x="13745" y="117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18" name="形状"/>
          <p:cNvSpPr/>
          <p:nvPr/>
        </p:nvSpPr>
        <p:spPr>
          <a:xfrm>
            <a:off x="5148535" y="3883352"/>
            <a:ext cx="279328" cy="241464"/>
          </a:xfrm>
          <a:custGeom>
            <a:avLst/>
            <a:gdLst/>
            <a:ahLst/>
            <a:cxnLst>
              <a:cxn ang="0">
                <a:pos x="wd2" y="hd2"/>
              </a:cxn>
              <a:cxn ang="5400000">
                <a:pos x="wd2" y="hd2"/>
              </a:cxn>
              <a:cxn ang="10800000">
                <a:pos x="wd2" y="hd2"/>
              </a:cxn>
              <a:cxn ang="16200000">
                <a:pos x="wd2" y="hd2"/>
              </a:cxn>
            </a:cxnLst>
            <a:rect l="0" t="0" r="r" b="b"/>
            <a:pathLst>
              <a:path w="21600" h="21582" extrusionOk="0">
                <a:moveTo>
                  <a:pt x="13421" y="20466"/>
                </a:moveTo>
                <a:lnTo>
                  <a:pt x="12630" y="20221"/>
                </a:lnTo>
                <a:cubicBezTo>
                  <a:pt x="13305" y="19604"/>
                  <a:pt x="13745" y="18664"/>
                  <a:pt x="13745" y="17589"/>
                </a:cubicBezTo>
                <a:cubicBezTo>
                  <a:pt x="13745" y="16189"/>
                  <a:pt x="13013" y="14988"/>
                  <a:pt x="11967" y="14465"/>
                </a:cubicBezTo>
                <a:lnTo>
                  <a:pt x="11702" y="15585"/>
                </a:lnTo>
                <a:cubicBezTo>
                  <a:pt x="12330" y="15964"/>
                  <a:pt x="12764" y="16715"/>
                  <a:pt x="12764" y="17589"/>
                </a:cubicBezTo>
                <a:cubicBezTo>
                  <a:pt x="12764" y="18299"/>
                  <a:pt x="12477" y="18923"/>
                  <a:pt x="12035" y="19336"/>
                </a:cubicBezTo>
                <a:lnTo>
                  <a:pt x="12296" y="18213"/>
                </a:lnTo>
                <a:cubicBezTo>
                  <a:pt x="12327" y="18073"/>
                  <a:pt x="12314" y="17918"/>
                  <a:pt x="12246" y="17782"/>
                </a:cubicBezTo>
                <a:cubicBezTo>
                  <a:pt x="12111" y="17511"/>
                  <a:pt x="11811" y="17418"/>
                  <a:pt x="11576" y="17574"/>
                </a:cubicBezTo>
                <a:cubicBezTo>
                  <a:pt x="11459" y="17653"/>
                  <a:pt x="11380" y="17779"/>
                  <a:pt x="11347" y="17920"/>
                </a:cubicBezTo>
                <a:lnTo>
                  <a:pt x="10808" y="20244"/>
                </a:lnTo>
                <a:cubicBezTo>
                  <a:pt x="10776" y="20384"/>
                  <a:pt x="10789" y="20539"/>
                  <a:pt x="10857" y="20675"/>
                </a:cubicBezTo>
                <a:cubicBezTo>
                  <a:pt x="10920" y="20802"/>
                  <a:pt x="11021" y="20885"/>
                  <a:pt x="11133" y="20927"/>
                </a:cubicBezTo>
                <a:lnTo>
                  <a:pt x="11126" y="20956"/>
                </a:lnTo>
                <a:cubicBezTo>
                  <a:pt x="11142" y="20954"/>
                  <a:pt x="11158" y="20948"/>
                  <a:pt x="11173" y="20945"/>
                </a:cubicBezTo>
                <a:lnTo>
                  <a:pt x="13166" y="21562"/>
                </a:lnTo>
                <a:cubicBezTo>
                  <a:pt x="13288" y="21600"/>
                  <a:pt x="13422" y="21584"/>
                  <a:pt x="13539" y="21506"/>
                </a:cubicBezTo>
                <a:cubicBezTo>
                  <a:pt x="13774" y="21350"/>
                  <a:pt x="13855" y="21002"/>
                  <a:pt x="13719" y="20730"/>
                </a:cubicBezTo>
                <a:cubicBezTo>
                  <a:pt x="13651" y="20595"/>
                  <a:pt x="13542" y="20503"/>
                  <a:pt x="13421" y="20466"/>
                </a:cubicBezTo>
                <a:moveTo>
                  <a:pt x="18634" y="7273"/>
                </a:moveTo>
                <a:cubicBezTo>
                  <a:pt x="18643" y="7119"/>
                  <a:pt x="18655" y="6966"/>
                  <a:pt x="18655" y="6809"/>
                </a:cubicBezTo>
                <a:cubicBezTo>
                  <a:pt x="18655" y="3049"/>
                  <a:pt x="16017" y="0"/>
                  <a:pt x="12764" y="0"/>
                </a:cubicBezTo>
                <a:cubicBezTo>
                  <a:pt x="10499" y="0"/>
                  <a:pt x="8536" y="1479"/>
                  <a:pt x="7550" y="3645"/>
                </a:cubicBezTo>
                <a:cubicBezTo>
                  <a:pt x="7185" y="3492"/>
                  <a:pt x="6793" y="3404"/>
                  <a:pt x="6382" y="3404"/>
                </a:cubicBezTo>
                <a:cubicBezTo>
                  <a:pt x="4484" y="3404"/>
                  <a:pt x="2945" y="5183"/>
                  <a:pt x="2945" y="7376"/>
                </a:cubicBezTo>
                <a:cubicBezTo>
                  <a:pt x="2945" y="7662"/>
                  <a:pt x="2973" y="7940"/>
                  <a:pt x="3022" y="8208"/>
                </a:cubicBezTo>
                <a:cubicBezTo>
                  <a:pt x="1267" y="8884"/>
                  <a:pt x="0" y="10794"/>
                  <a:pt x="0" y="13050"/>
                </a:cubicBezTo>
                <a:cubicBezTo>
                  <a:pt x="0" y="15871"/>
                  <a:pt x="1978" y="18157"/>
                  <a:pt x="4418" y="18157"/>
                </a:cubicBezTo>
                <a:lnTo>
                  <a:pt x="6382" y="18157"/>
                </a:lnTo>
                <a:cubicBezTo>
                  <a:pt x="6653" y="18157"/>
                  <a:pt x="6873" y="17903"/>
                  <a:pt x="6873" y="17589"/>
                </a:cubicBezTo>
                <a:cubicBezTo>
                  <a:pt x="6873" y="17276"/>
                  <a:pt x="6653" y="17022"/>
                  <a:pt x="6382" y="17022"/>
                </a:cubicBezTo>
                <a:lnTo>
                  <a:pt x="4418" y="17022"/>
                </a:lnTo>
                <a:cubicBezTo>
                  <a:pt x="2524" y="17022"/>
                  <a:pt x="982" y="15240"/>
                  <a:pt x="982" y="13050"/>
                </a:cubicBezTo>
                <a:cubicBezTo>
                  <a:pt x="982" y="11339"/>
                  <a:pt x="1926" y="9826"/>
                  <a:pt x="3333" y="9284"/>
                </a:cubicBezTo>
                <a:lnTo>
                  <a:pt x="4165" y="8964"/>
                </a:lnTo>
                <a:lnTo>
                  <a:pt x="3982" y="7971"/>
                </a:lnTo>
                <a:cubicBezTo>
                  <a:pt x="3946" y="7773"/>
                  <a:pt x="3927" y="7572"/>
                  <a:pt x="3927" y="7376"/>
                </a:cubicBezTo>
                <a:cubicBezTo>
                  <a:pt x="3927" y="5812"/>
                  <a:pt x="5028" y="4539"/>
                  <a:pt x="6382" y="4539"/>
                </a:cubicBezTo>
                <a:cubicBezTo>
                  <a:pt x="6661" y="4539"/>
                  <a:pt x="6942" y="4597"/>
                  <a:pt x="7215" y="4712"/>
                </a:cubicBezTo>
                <a:lnTo>
                  <a:pt x="8019" y="5049"/>
                </a:lnTo>
                <a:lnTo>
                  <a:pt x="8418" y="4173"/>
                </a:lnTo>
                <a:cubicBezTo>
                  <a:pt x="9272" y="2299"/>
                  <a:pt x="10937" y="1135"/>
                  <a:pt x="12764" y="1135"/>
                </a:cubicBezTo>
                <a:cubicBezTo>
                  <a:pt x="15470" y="1135"/>
                  <a:pt x="17673" y="3680"/>
                  <a:pt x="17673" y="6809"/>
                </a:cubicBezTo>
                <a:cubicBezTo>
                  <a:pt x="17673" y="6908"/>
                  <a:pt x="17666" y="7005"/>
                  <a:pt x="17660" y="7102"/>
                </a:cubicBezTo>
                <a:lnTo>
                  <a:pt x="17655" y="7199"/>
                </a:lnTo>
                <a:lnTo>
                  <a:pt x="17610" y="7998"/>
                </a:lnTo>
                <a:lnTo>
                  <a:pt x="18245" y="8315"/>
                </a:lnTo>
                <a:cubicBezTo>
                  <a:pt x="19687" y="9034"/>
                  <a:pt x="20618" y="10670"/>
                  <a:pt x="20618" y="12483"/>
                </a:cubicBezTo>
                <a:cubicBezTo>
                  <a:pt x="20618" y="14986"/>
                  <a:pt x="18856" y="17022"/>
                  <a:pt x="16691" y="17022"/>
                </a:cubicBezTo>
                <a:lnTo>
                  <a:pt x="15218" y="17022"/>
                </a:lnTo>
                <a:cubicBezTo>
                  <a:pt x="14947" y="17022"/>
                  <a:pt x="14727" y="17276"/>
                  <a:pt x="14727" y="17589"/>
                </a:cubicBezTo>
                <a:cubicBezTo>
                  <a:pt x="14727" y="17903"/>
                  <a:pt x="14947" y="18157"/>
                  <a:pt x="15218" y="18157"/>
                </a:cubicBezTo>
                <a:lnTo>
                  <a:pt x="16691" y="18157"/>
                </a:lnTo>
                <a:cubicBezTo>
                  <a:pt x="19402" y="18157"/>
                  <a:pt x="21600" y="15617"/>
                  <a:pt x="21600" y="12483"/>
                </a:cubicBezTo>
                <a:cubicBezTo>
                  <a:pt x="21600" y="10147"/>
                  <a:pt x="20378" y="8143"/>
                  <a:pt x="18634" y="7273"/>
                </a:cubicBezTo>
                <a:moveTo>
                  <a:pt x="10773" y="14522"/>
                </a:moveTo>
                <a:cubicBezTo>
                  <a:pt x="10711" y="14398"/>
                  <a:pt x="10613" y="14316"/>
                  <a:pt x="10504" y="14274"/>
                </a:cubicBezTo>
                <a:lnTo>
                  <a:pt x="10517" y="14218"/>
                </a:lnTo>
                <a:cubicBezTo>
                  <a:pt x="10484" y="14221"/>
                  <a:pt x="10451" y="14231"/>
                  <a:pt x="10418" y="14240"/>
                </a:cubicBezTo>
                <a:lnTo>
                  <a:pt x="8463" y="13634"/>
                </a:lnTo>
                <a:lnTo>
                  <a:pt x="8463" y="13635"/>
                </a:lnTo>
                <a:cubicBezTo>
                  <a:pt x="8343" y="13598"/>
                  <a:pt x="8209" y="13613"/>
                  <a:pt x="8091" y="13692"/>
                </a:cubicBezTo>
                <a:cubicBezTo>
                  <a:pt x="7856" y="13848"/>
                  <a:pt x="7776" y="14195"/>
                  <a:pt x="7911" y="14466"/>
                </a:cubicBezTo>
                <a:cubicBezTo>
                  <a:pt x="7979" y="14602"/>
                  <a:pt x="8088" y="14693"/>
                  <a:pt x="8210" y="14731"/>
                </a:cubicBezTo>
                <a:lnTo>
                  <a:pt x="8965" y="14964"/>
                </a:lnTo>
                <a:cubicBezTo>
                  <a:pt x="8292" y="15580"/>
                  <a:pt x="7855" y="16518"/>
                  <a:pt x="7855" y="17589"/>
                </a:cubicBezTo>
                <a:cubicBezTo>
                  <a:pt x="7855" y="19007"/>
                  <a:pt x="8604" y="20220"/>
                  <a:pt x="9671" y="20732"/>
                </a:cubicBezTo>
                <a:lnTo>
                  <a:pt x="9934" y="19617"/>
                </a:lnTo>
                <a:cubicBezTo>
                  <a:pt x="9286" y="19246"/>
                  <a:pt x="8836" y="18482"/>
                  <a:pt x="8836" y="17589"/>
                </a:cubicBezTo>
                <a:cubicBezTo>
                  <a:pt x="8836" y="16857"/>
                  <a:pt x="9142" y="16215"/>
                  <a:pt x="9609" y="15802"/>
                </a:cubicBezTo>
                <a:lnTo>
                  <a:pt x="9335" y="16984"/>
                </a:lnTo>
                <a:cubicBezTo>
                  <a:pt x="9303" y="17124"/>
                  <a:pt x="9317" y="17279"/>
                  <a:pt x="9384" y="17415"/>
                </a:cubicBezTo>
                <a:cubicBezTo>
                  <a:pt x="9520" y="17686"/>
                  <a:pt x="9820" y="17779"/>
                  <a:pt x="10055" y="17623"/>
                </a:cubicBezTo>
                <a:cubicBezTo>
                  <a:pt x="10172" y="17544"/>
                  <a:pt x="10251" y="17418"/>
                  <a:pt x="10283" y="17278"/>
                </a:cubicBezTo>
                <a:lnTo>
                  <a:pt x="10823" y="14952"/>
                </a:lnTo>
                <a:cubicBezTo>
                  <a:pt x="10855" y="14812"/>
                  <a:pt x="10841" y="14658"/>
                  <a:pt x="10773" y="1452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19" name="形状"/>
          <p:cNvSpPr/>
          <p:nvPr/>
        </p:nvSpPr>
        <p:spPr>
          <a:xfrm>
            <a:off x="5681795"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0"/>
                  <a:pt x="0" y="491"/>
                </a:cubicBezTo>
                <a:cubicBezTo>
                  <a:pt x="0" y="762"/>
                  <a:pt x="220" y="982"/>
                  <a:pt x="491" y="982"/>
                </a:cubicBezTo>
                <a:cubicBezTo>
                  <a:pt x="11607" y="982"/>
                  <a:pt x="20618" y="9993"/>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8"/>
                  <a:pt x="0" y="10309"/>
                </a:cubicBezTo>
                <a:cubicBezTo>
                  <a:pt x="0" y="10581"/>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3"/>
                  <a:pt x="6727" y="9818"/>
                  <a:pt x="491" y="9818"/>
                </a:cubicBezTo>
                <a:moveTo>
                  <a:pt x="491" y="4909"/>
                </a:moveTo>
                <a:cubicBezTo>
                  <a:pt x="220" y="4909"/>
                  <a:pt x="0" y="5129"/>
                  <a:pt x="0" y="5400"/>
                </a:cubicBezTo>
                <a:cubicBezTo>
                  <a:pt x="0" y="5672"/>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1"/>
                  <a:pt x="1319" y="21600"/>
                  <a:pt x="2945" y="21600"/>
                </a:cubicBezTo>
                <a:cubicBezTo>
                  <a:pt x="4573" y="21600"/>
                  <a:pt x="5891" y="20281"/>
                  <a:pt x="5891" y="18655"/>
                </a:cubicBezTo>
                <a:cubicBezTo>
                  <a:pt x="5891" y="17028"/>
                  <a:pt x="4573" y="15709"/>
                  <a:pt x="2945" y="157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20" name="形状"/>
          <p:cNvSpPr/>
          <p:nvPr/>
        </p:nvSpPr>
        <p:spPr>
          <a:xfrm>
            <a:off x="882446" y="43975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10309"/>
                </a:moveTo>
                <a:lnTo>
                  <a:pt x="4909" y="10309"/>
                </a:lnTo>
                <a:cubicBezTo>
                  <a:pt x="4638" y="10309"/>
                  <a:pt x="4418" y="10529"/>
                  <a:pt x="4418" y="10800"/>
                </a:cubicBezTo>
                <a:cubicBezTo>
                  <a:pt x="4418" y="11071"/>
                  <a:pt x="4638" y="11291"/>
                  <a:pt x="4909" y="11291"/>
                </a:cubicBezTo>
                <a:lnTo>
                  <a:pt x="5891" y="11291"/>
                </a:lnTo>
                <a:cubicBezTo>
                  <a:pt x="8331" y="11291"/>
                  <a:pt x="10309" y="13269"/>
                  <a:pt x="10309" y="15709"/>
                </a:cubicBezTo>
                <a:lnTo>
                  <a:pt x="10309" y="16691"/>
                </a:lnTo>
                <a:cubicBezTo>
                  <a:pt x="10309" y="16962"/>
                  <a:pt x="10529" y="17182"/>
                  <a:pt x="10800" y="17182"/>
                </a:cubicBezTo>
                <a:cubicBezTo>
                  <a:pt x="11071" y="17182"/>
                  <a:pt x="11291" y="16962"/>
                  <a:pt x="11291" y="16691"/>
                </a:cubicBezTo>
                <a:lnTo>
                  <a:pt x="11291" y="15709"/>
                </a:lnTo>
                <a:cubicBezTo>
                  <a:pt x="11291" y="12727"/>
                  <a:pt x="8873" y="10309"/>
                  <a:pt x="5891" y="10309"/>
                </a:cubicBezTo>
                <a:moveTo>
                  <a:pt x="5891" y="7364"/>
                </a:moveTo>
                <a:lnTo>
                  <a:pt x="4909" y="7364"/>
                </a:lnTo>
                <a:cubicBezTo>
                  <a:pt x="4638" y="7364"/>
                  <a:pt x="4418" y="7583"/>
                  <a:pt x="4418" y="7855"/>
                </a:cubicBezTo>
                <a:cubicBezTo>
                  <a:pt x="4418" y="8126"/>
                  <a:pt x="4638" y="8345"/>
                  <a:pt x="4909" y="8345"/>
                </a:cubicBezTo>
                <a:lnTo>
                  <a:pt x="5891" y="8345"/>
                </a:lnTo>
                <a:cubicBezTo>
                  <a:pt x="9958" y="8345"/>
                  <a:pt x="13255" y="11642"/>
                  <a:pt x="13255" y="15709"/>
                </a:cubicBezTo>
                <a:lnTo>
                  <a:pt x="13255" y="16691"/>
                </a:lnTo>
                <a:cubicBezTo>
                  <a:pt x="13255" y="16962"/>
                  <a:pt x="13475" y="17182"/>
                  <a:pt x="13745" y="17182"/>
                </a:cubicBezTo>
                <a:cubicBezTo>
                  <a:pt x="14016" y="17182"/>
                  <a:pt x="14236" y="16962"/>
                  <a:pt x="14236" y="16691"/>
                </a:cubicBezTo>
                <a:lnTo>
                  <a:pt x="14236" y="15709"/>
                </a:lnTo>
                <a:cubicBezTo>
                  <a:pt x="14236" y="11100"/>
                  <a:pt x="10500" y="7364"/>
                  <a:pt x="5891" y="7364"/>
                </a:cubicBezTo>
                <a:moveTo>
                  <a:pt x="6382" y="16200"/>
                </a:moveTo>
                <a:cubicBezTo>
                  <a:pt x="5840" y="16200"/>
                  <a:pt x="5400" y="15761"/>
                  <a:pt x="5400" y="15218"/>
                </a:cubicBezTo>
                <a:cubicBezTo>
                  <a:pt x="5400" y="14676"/>
                  <a:pt x="5840" y="14236"/>
                  <a:pt x="6382" y="14236"/>
                </a:cubicBezTo>
                <a:cubicBezTo>
                  <a:pt x="6924" y="14236"/>
                  <a:pt x="7364" y="14676"/>
                  <a:pt x="7364" y="15218"/>
                </a:cubicBezTo>
                <a:cubicBezTo>
                  <a:pt x="7364" y="15761"/>
                  <a:pt x="6924" y="16200"/>
                  <a:pt x="6382" y="16200"/>
                </a:cubicBezTo>
                <a:moveTo>
                  <a:pt x="6382" y="13255"/>
                </a:moveTo>
                <a:cubicBezTo>
                  <a:pt x="5297" y="13255"/>
                  <a:pt x="4418" y="14134"/>
                  <a:pt x="4418" y="15218"/>
                </a:cubicBezTo>
                <a:cubicBezTo>
                  <a:pt x="4418" y="16303"/>
                  <a:pt x="5297" y="17182"/>
                  <a:pt x="6382" y="17182"/>
                </a:cubicBezTo>
                <a:cubicBezTo>
                  <a:pt x="7466" y="17182"/>
                  <a:pt x="8345" y="16303"/>
                  <a:pt x="8345" y="15218"/>
                </a:cubicBezTo>
                <a:cubicBezTo>
                  <a:pt x="8345" y="14134"/>
                  <a:pt x="7466" y="13255"/>
                  <a:pt x="6382" y="13255"/>
                </a:cubicBezTo>
                <a:moveTo>
                  <a:pt x="5891" y="4418"/>
                </a:moveTo>
                <a:lnTo>
                  <a:pt x="4909" y="4418"/>
                </a:lnTo>
                <a:cubicBezTo>
                  <a:pt x="4638" y="4418"/>
                  <a:pt x="4418" y="4638"/>
                  <a:pt x="4418" y="4909"/>
                </a:cubicBezTo>
                <a:cubicBezTo>
                  <a:pt x="4418" y="5180"/>
                  <a:pt x="4638" y="5400"/>
                  <a:pt x="4909" y="5400"/>
                </a:cubicBezTo>
                <a:lnTo>
                  <a:pt x="5891" y="5400"/>
                </a:lnTo>
                <a:cubicBezTo>
                  <a:pt x="11585" y="5400"/>
                  <a:pt x="16200" y="10016"/>
                  <a:pt x="16200" y="15709"/>
                </a:cubicBezTo>
                <a:lnTo>
                  <a:pt x="16200" y="16691"/>
                </a:lnTo>
                <a:cubicBezTo>
                  <a:pt x="16200" y="16962"/>
                  <a:pt x="16420" y="17182"/>
                  <a:pt x="16691" y="17182"/>
                </a:cubicBezTo>
                <a:cubicBezTo>
                  <a:pt x="16962" y="17182"/>
                  <a:pt x="17182" y="16962"/>
                  <a:pt x="17182" y="16691"/>
                </a:cubicBezTo>
                <a:lnTo>
                  <a:pt x="17182" y="15709"/>
                </a:lnTo>
                <a:cubicBezTo>
                  <a:pt x="17182" y="9473"/>
                  <a:pt x="12127" y="4418"/>
                  <a:pt x="5891"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21" name="形状"/>
          <p:cNvSpPr/>
          <p:nvPr/>
        </p:nvSpPr>
        <p:spPr>
          <a:xfrm>
            <a:off x="1428404" y="4397568"/>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4244" y="12617"/>
                </a:moveTo>
                <a:cubicBezTo>
                  <a:pt x="14459" y="12872"/>
                  <a:pt x="14634" y="13163"/>
                  <a:pt x="14771" y="13485"/>
                </a:cubicBezTo>
                <a:cubicBezTo>
                  <a:pt x="16295" y="12407"/>
                  <a:pt x="17280" y="10728"/>
                  <a:pt x="17280" y="8836"/>
                </a:cubicBezTo>
                <a:cubicBezTo>
                  <a:pt x="17280" y="5583"/>
                  <a:pt x="14379" y="2945"/>
                  <a:pt x="10800" y="2945"/>
                </a:cubicBezTo>
                <a:cubicBezTo>
                  <a:pt x="7221" y="2945"/>
                  <a:pt x="4320" y="5583"/>
                  <a:pt x="4320" y="8836"/>
                </a:cubicBezTo>
                <a:cubicBezTo>
                  <a:pt x="4320" y="10714"/>
                  <a:pt x="5289" y="12382"/>
                  <a:pt x="6794" y="13461"/>
                </a:cubicBezTo>
                <a:cubicBezTo>
                  <a:pt x="6928" y="13135"/>
                  <a:pt x="7106" y="12845"/>
                  <a:pt x="7323" y="12590"/>
                </a:cubicBezTo>
                <a:cubicBezTo>
                  <a:pt x="6148" y="11689"/>
                  <a:pt x="5400" y="10343"/>
                  <a:pt x="5400" y="8836"/>
                </a:cubicBezTo>
                <a:cubicBezTo>
                  <a:pt x="5400" y="6125"/>
                  <a:pt x="7818" y="3927"/>
                  <a:pt x="10800" y="3927"/>
                </a:cubicBezTo>
                <a:cubicBezTo>
                  <a:pt x="13782" y="3927"/>
                  <a:pt x="16200" y="6125"/>
                  <a:pt x="16200" y="8836"/>
                </a:cubicBezTo>
                <a:cubicBezTo>
                  <a:pt x="16200" y="10358"/>
                  <a:pt x="15439" y="11717"/>
                  <a:pt x="14244" y="12617"/>
                </a:cubicBezTo>
                <a:moveTo>
                  <a:pt x="10800" y="0"/>
                </a:moveTo>
                <a:cubicBezTo>
                  <a:pt x="4836" y="0"/>
                  <a:pt x="0" y="4396"/>
                  <a:pt x="0" y="9818"/>
                </a:cubicBezTo>
                <a:cubicBezTo>
                  <a:pt x="0" y="14007"/>
                  <a:pt x="2891" y="17573"/>
                  <a:pt x="6953" y="18983"/>
                </a:cubicBezTo>
                <a:cubicBezTo>
                  <a:pt x="6874" y="18609"/>
                  <a:pt x="6803" y="18223"/>
                  <a:pt x="6741" y="17840"/>
                </a:cubicBezTo>
                <a:cubicBezTo>
                  <a:pt x="3402" y="16441"/>
                  <a:pt x="1080" y="13379"/>
                  <a:pt x="1080" y="9818"/>
                </a:cubicBezTo>
                <a:cubicBezTo>
                  <a:pt x="1080" y="4938"/>
                  <a:pt x="5432" y="982"/>
                  <a:pt x="10800" y="982"/>
                </a:cubicBezTo>
                <a:cubicBezTo>
                  <a:pt x="16168" y="982"/>
                  <a:pt x="20520" y="4938"/>
                  <a:pt x="20520" y="9818"/>
                </a:cubicBezTo>
                <a:cubicBezTo>
                  <a:pt x="20520" y="13374"/>
                  <a:pt x="18204" y="16431"/>
                  <a:pt x="14874" y="17833"/>
                </a:cubicBezTo>
                <a:cubicBezTo>
                  <a:pt x="14812" y="18216"/>
                  <a:pt x="14740" y="18603"/>
                  <a:pt x="14660" y="18979"/>
                </a:cubicBezTo>
                <a:cubicBezTo>
                  <a:pt x="18716" y="17565"/>
                  <a:pt x="21600" y="14002"/>
                  <a:pt x="21600" y="9818"/>
                </a:cubicBezTo>
                <a:cubicBezTo>
                  <a:pt x="21600" y="4396"/>
                  <a:pt x="16765" y="0"/>
                  <a:pt x="10800" y="0"/>
                </a:cubicBezTo>
                <a:moveTo>
                  <a:pt x="10800" y="7364"/>
                </a:moveTo>
                <a:cubicBezTo>
                  <a:pt x="11695" y="7364"/>
                  <a:pt x="12420" y="8023"/>
                  <a:pt x="12420" y="8836"/>
                </a:cubicBezTo>
                <a:cubicBezTo>
                  <a:pt x="12420" y="9649"/>
                  <a:pt x="11695" y="10309"/>
                  <a:pt x="10800" y="10309"/>
                </a:cubicBezTo>
                <a:cubicBezTo>
                  <a:pt x="9905" y="10309"/>
                  <a:pt x="9180" y="9649"/>
                  <a:pt x="9180" y="8836"/>
                </a:cubicBezTo>
                <a:cubicBezTo>
                  <a:pt x="9180" y="8023"/>
                  <a:pt x="9905" y="7364"/>
                  <a:pt x="10800" y="7364"/>
                </a:cubicBezTo>
                <a:moveTo>
                  <a:pt x="10800" y="11291"/>
                </a:moveTo>
                <a:cubicBezTo>
                  <a:pt x="12292" y="11291"/>
                  <a:pt x="13500" y="10192"/>
                  <a:pt x="13500" y="8836"/>
                </a:cubicBezTo>
                <a:cubicBezTo>
                  <a:pt x="13500" y="7481"/>
                  <a:pt x="12292" y="6382"/>
                  <a:pt x="10800" y="6382"/>
                </a:cubicBezTo>
                <a:cubicBezTo>
                  <a:pt x="9309" y="6382"/>
                  <a:pt x="8100" y="7481"/>
                  <a:pt x="8100" y="8836"/>
                </a:cubicBezTo>
                <a:cubicBezTo>
                  <a:pt x="8100" y="10192"/>
                  <a:pt x="9309" y="11291"/>
                  <a:pt x="10800" y="11291"/>
                </a:cubicBezTo>
                <a:moveTo>
                  <a:pt x="11994" y="20179"/>
                </a:moveTo>
                <a:cubicBezTo>
                  <a:pt x="11855" y="20433"/>
                  <a:pt x="11737" y="20560"/>
                  <a:pt x="11673" y="20618"/>
                </a:cubicBezTo>
                <a:lnTo>
                  <a:pt x="9927" y="20618"/>
                </a:lnTo>
                <a:cubicBezTo>
                  <a:pt x="9862" y="20560"/>
                  <a:pt x="9745" y="20433"/>
                  <a:pt x="9606" y="20179"/>
                </a:cubicBezTo>
                <a:cubicBezTo>
                  <a:pt x="9182" y="19408"/>
                  <a:pt x="8640" y="16626"/>
                  <a:pt x="8640" y="15218"/>
                </a:cubicBezTo>
                <a:cubicBezTo>
                  <a:pt x="8640" y="13768"/>
                  <a:pt x="9205" y="13255"/>
                  <a:pt x="10800" y="13255"/>
                </a:cubicBezTo>
                <a:cubicBezTo>
                  <a:pt x="12395" y="13255"/>
                  <a:pt x="12960" y="13768"/>
                  <a:pt x="12960" y="15218"/>
                </a:cubicBezTo>
                <a:cubicBezTo>
                  <a:pt x="12960" y="16626"/>
                  <a:pt x="12418" y="19408"/>
                  <a:pt x="11994" y="20179"/>
                </a:cubicBezTo>
                <a:moveTo>
                  <a:pt x="10800" y="12273"/>
                </a:moveTo>
                <a:cubicBezTo>
                  <a:pt x="8100" y="12273"/>
                  <a:pt x="7560" y="13745"/>
                  <a:pt x="7560" y="15218"/>
                </a:cubicBezTo>
                <a:cubicBezTo>
                  <a:pt x="7560" y="16691"/>
                  <a:pt x="8100" y="19636"/>
                  <a:pt x="8640" y="20618"/>
                </a:cubicBezTo>
                <a:cubicBezTo>
                  <a:pt x="9180" y="21600"/>
                  <a:pt x="9720" y="21600"/>
                  <a:pt x="9720" y="21600"/>
                </a:cubicBezTo>
                <a:lnTo>
                  <a:pt x="11880" y="21600"/>
                </a:lnTo>
                <a:cubicBezTo>
                  <a:pt x="11880" y="21600"/>
                  <a:pt x="12420" y="21600"/>
                  <a:pt x="12960" y="20618"/>
                </a:cubicBezTo>
                <a:cubicBezTo>
                  <a:pt x="13500" y="19636"/>
                  <a:pt x="14040" y="16691"/>
                  <a:pt x="14040" y="15218"/>
                </a:cubicBezTo>
                <a:cubicBezTo>
                  <a:pt x="14040" y="13745"/>
                  <a:pt x="13500" y="12273"/>
                  <a:pt x="10800" y="122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22" name="形状"/>
          <p:cNvSpPr/>
          <p:nvPr/>
        </p:nvSpPr>
        <p:spPr>
          <a:xfrm>
            <a:off x="1974361" y="4397568"/>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9600" y="8836"/>
                </a:moveTo>
                <a:cubicBezTo>
                  <a:pt x="9600" y="8295"/>
                  <a:pt x="10138" y="7855"/>
                  <a:pt x="10800" y="7855"/>
                </a:cubicBezTo>
                <a:cubicBezTo>
                  <a:pt x="11462" y="7855"/>
                  <a:pt x="12000" y="8295"/>
                  <a:pt x="12000" y="8836"/>
                </a:cubicBezTo>
                <a:cubicBezTo>
                  <a:pt x="12000" y="9378"/>
                  <a:pt x="11462" y="9818"/>
                  <a:pt x="10800" y="9818"/>
                </a:cubicBezTo>
                <a:cubicBezTo>
                  <a:pt x="10138" y="9818"/>
                  <a:pt x="9600" y="9378"/>
                  <a:pt x="9600" y="8836"/>
                </a:cubicBezTo>
                <a:moveTo>
                  <a:pt x="13200" y="8836"/>
                </a:moveTo>
                <a:cubicBezTo>
                  <a:pt x="13200" y="7752"/>
                  <a:pt x="12125" y="6873"/>
                  <a:pt x="10800" y="6873"/>
                </a:cubicBezTo>
                <a:cubicBezTo>
                  <a:pt x="9475" y="6873"/>
                  <a:pt x="8400" y="7752"/>
                  <a:pt x="8400" y="8836"/>
                </a:cubicBezTo>
                <a:cubicBezTo>
                  <a:pt x="8400" y="9921"/>
                  <a:pt x="9475" y="10800"/>
                  <a:pt x="10800" y="10800"/>
                </a:cubicBezTo>
                <a:cubicBezTo>
                  <a:pt x="12125" y="10800"/>
                  <a:pt x="13200" y="9921"/>
                  <a:pt x="13200" y="8836"/>
                </a:cubicBezTo>
                <a:moveTo>
                  <a:pt x="17400" y="8836"/>
                </a:moveTo>
                <a:cubicBezTo>
                  <a:pt x="17400" y="5854"/>
                  <a:pt x="14445" y="3436"/>
                  <a:pt x="10800" y="3436"/>
                </a:cubicBezTo>
                <a:cubicBezTo>
                  <a:pt x="7155" y="3436"/>
                  <a:pt x="4200" y="5854"/>
                  <a:pt x="4200" y="8836"/>
                </a:cubicBezTo>
                <a:cubicBezTo>
                  <a:pt x="4200" y="10437"/>
                  <a:pt x="5056" y="11870"/>
                  <a:pt x="6408" y="12860"/>
                </a:cubicBezTo>
                <a:cubicBezTo>
                  <a:pt x="6570" y="12537"/>
                  <a:pt x="6778" y="12249"/>
                  <a:pt x="7035" y="12000"/>
                </a:cubicBezTo>
                <a:cubicBezTo>
                  <a:pt x="6028" y="11198"/>
                  <a:pt x="5400" y="10078"/>
                  <a:pt x="5400" y="8836"/>
                </a:cubicBezTo>
                <a:cubicBezTo>
                  <a:pt x="5400" y="6396"/>
                  <a:pt x="7818" y="4418"/>
                  <a:pt x="10800" y="4418"/>
                </a:cubicBezTo>
                <a:cubicBezTo>
                  <a:pt x="13783" y="4418"/>
                  <a:pt x="16200" y="6396"/>
                  <a:pt x="16200" y="8836"/>
                </a:cubicBezTo>
                <a:cubicBezTo>
                  <a:pt x="16200" y="10094"/>
                  <a:pt x="15555" y="11226"/>
                  <a:pt x="14524" y="12030"/>
                </a:cubicBezTo>
                <a:cubicBezTo>
                  <a:pt x="14780" y="12280"/>
                  <a:pt x="14989" y="12568"/>
                  <a:pt x="15154" y="12887"/>
                </a:cubicBezTo>
                <a:cubicBezTo>
                  <a:pt x="16528" y="11898"/>
                  <a:pt x="17400" y="10452"/>
                  <a:pt x="17400" y="8836"/>
                </a:cubicBezTo>
                <a:moveTo>
                  <a:pt x="10800" y="0"/>
                </a:moveTo>
                <a:cubicBezTo>
                  <a:pt x="4835" y="0"/>
                  <a:pt x="0" y="3957"/>
                  <a:pt x="0" y="8836"/>
                </a:cubicBezTo>
                <a:cubicBezTo>
                  <a:pt x="0" y="12363"/>
                  <a:pt x="2531" y="15397"/>
                  <a:pt x="6181" y="16815"/>
                </a:cubicBezTo>
                <a:cubicBezTo>
                  <a:pt x="6125" y="16401"/>
                  <a:pt x="6080" y="16009"/>
                  <a:pt x="6049" y="15656"/>
                </a:cubicBezTo>
                <a:cubicBezTo>
                  <a:pt x="3155" y="14303"/>
                  <a:pt x="1200" y="11759"/>
                  <a:pt x="1200" y="8836"/>
                </a:cubicBezTo>
                <a:cubicBezTo>
                  <a:pt x="1200" y="4499"/>
                  <a:pt x="5498" y="982"/>
                  <a:pt x="10800" y="982"/>
                </a:cubicBezTo>
                <a:cubicBezTo>
                  <a:pt x="16102" y="982"/>
                  <a:pt x="20400" y="4499"/>
                  <a:pt x="20400" y="8836"/>
                </a:cubicBezTo>
                <a:cubicBezTo>
                  <a:pt x="20400" y="11756"/>
                  <a:pt x="18449" y="14298"/>
                  <a:pt x="15560" y="15652"/>
                </a:cubicBezTo>
                <a:cubicBezTo>
                  <a:pt x="15532" y="16000"/>
                  <a:pt x="15490" y="16392"/>
                  <a:pt x="15433" y="16809"/>
                </a:cubicBezTo>
                <a:cubicBezTo>
                  <a:pt x="19076" y="15390"/>
                  <a:pt x="21600" y="12358"/>
                  <a:pt x="21600" y="8836"/>
                </a:cubicBezTo>
                <a:cubicBezTo>
                  <a:pt x="21600" y="3957"/>
                  <a:pt x="16765" y="0"/>
                  <a:pt x="10800" y="0"/>
                </a:cubicBezTo>
                <a:moveTo>
                  <a:pt x="12127" y="20179"/>
                </a:moveTo>
                <a:cubicBezTo>
                  <a:pt x="11972" y="20432"/>
                  <a:pt x="11842" y="20560"/>
                  <a:pt x="11770" y="20618"/>
                </a:cubicBezTo>
                <a:lnTo>
                  <a:pt x="9830" y="20618"/>
                </a:lnTo>
                <a:cubicBezTo>
                  <a:pt x="9758" y="20560"/>
                  <a:pt x="9628" y="20432"/>
                  <a:pt x="9473" y="20179"/>
                </a:cubicBezTo>
                <a:cubicBezTo>
                  <a:pt x="9032" y="19457"/>
                  <a:pt x="8400" y="16247"/>
                  <a:pt x="8400" y="14727"/>
                </a:cubicBezTo>
                <a:cubicBezTo>
                  <a:pt x="8400" y="13278"/>
                  <a:pt x="9028" y="12764"/>
                  <a:pt x="10800" y="12764"/>
                </a:cubicBezTo>
                <a:cubicBezTo>
                  <a:pt x="12572" y="12764"/>
                  <a:pt x="13200" y="13278"/>
                  <a:pt x="13200" y="14727"/>
                </a:cubicBezTo>
                <a:cubicBezTo>
                  <a:pt x="13200" y="16247"/>
                  <a:pt x="12568" y="19457"/>
                  <a:pt x="12127" y="20179"/>
                </a:cubicBezTo>
                <a:moveTo>
                  <a:pt x="10800" y="11782"/>
                </a:moveTo>
                <a:cubicBezTo>
                  <a:pt x="7800" y="11782"/>
                  <a:pt x="7200" y="13255"/>
                  <a:pt x="7200" y="14727"/>
                </a:cubicBezTo>
                <a:cubicBezTo>
                  <a:pt x="7200" y="16200"/>
                  <a:pt x="7800" y="19636"/>
                  <a:pt x="8400" y="20618"/>
                </a:cubicBezTo>
                <a:cubicBezTo>
                  <a:pt x="9000" y="21600"/>
                  <a:pt x="9600" y="21600"/>
                  <a:pt x="9600" y="21600"/>
                </a:cubicBezTo>
                <a:lnTo>
                  <a:pt x="12000" y="21600"/>
                </a:lnTo>
                <a:cubicBezTo>
                  <a:pt x="12000" y="21600"/>
                  <a:pt x="12600" y="21600"/>
                  <a:pt x="13200" y="20618"/>
                </a:cubicBezTo>
                <a:cubicBezTo>
                  <a:pt x="13800" y="19636"/>
                  <a:pt x="14400" y="16200"/>
                  <a:pt x="14400" y="14727"/>
                </a:cubicBezTo>
                <a:cubicBezTo>
                  <a:pt x="14400" y="13255"/>
                  <a:pt x="13800" y="11782"/>
                  <a:pt x="10800" y="117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23" name="形状"/>
          <p:cNvSpPr/>
          <p:nvPr/>
        </p:nvSpPr>
        <p:spPr>
          <a:xfrm>
            <a:off x="2482229" y="4397568"/>
            <a:ext cx="279263" cy="279267"/>
          </a:xfrm>
          <a:custGeom>
            <a:avLst/>
            <a:gdLst/>
            <a:ahLst/>
            <a:cxnLst>
              <a:cxn ang="0">
                <a:pos x="wd2" y="hd2"/>
              </a:cxn>
              <a:cxn ang="5400000">
                <a:pos x="wd2" y="hd2"/>
              </a:cxn>
              <a:cxn ang="10800000">
                <a:pos x="wd2" y="hd2"/>
              </a:cxn>
              <a:cxn ang="16200000">
                <a:pos x="wd2" y="hd2"/>
              </a:cxn>
            </a:cxnLst>
            <a:rect l="0" t="0" r="r" b="b"/>
            <a:pathLst>
              <a:path w="21600" h="21600" extrusionOk="0">
                <a:moveTo>
                  <a:pt x="19152" y="3921"/>
                </a:moveTo>
                <a:cubicBezTo>
                  <a:pt x="18338" y="3921"/>
                  <a:pt x="17679" y="3262"/>
                  <a:pt x="17679" y="2448"/>
                </a:cubicBezTo>
                <a:cubicBezTo>
                  <a:pt x="17679" y="1634"/>
                  <a:pt x="18338" y="975"/>
                  <a:pt x="19152" y="975"/>
                </a:cubicBezTo>
                <a:cubicBezTo>
                  <a:pt x="19966" y="975"/>
                  <a:pt x="20625" y="1634"/>
                  <a:pt x="20625" y="2448"/>
                </a:cubicBezTo>
                <a:cubicBezTo>
                  <a:pt x="20625" y="3262"/>
                  <a:pt x="19966" y="3921"/>
                  <a:pt x="19152" y="3921"/>
                </a:cubicBezTo>
                <a:moveTo>
                  <a:pt x="10804" y="12269"/>
                </a:moveTo>
                <a:cubicBezTo>
                  <a:pt x="9991" y="12269"/>
                  <a:pt x="9331" y="11609"/>
                  <a:pt x="9331" y="10795"/>
                </a:cubicBezTo>
                <a:cubicBezTo>
                  <a:pt x="9331" y="9981"/>
                  <a:pt x="9991" y="9322"/>
                  <a:pt x="10804" y="9322"/>
                </a:cubicBezTo>
                <a:cubicBezTo>
                  <a:pt x="11618" y="9322"/>
                  <a:pt x="12278" y="9981"/>
                  <a:pt x="12278" y="10795"/>
                </a:cubicBezTo>
                <a:cubicBezTo>
                  <a:pt x="12278" y="11609"/>
                  <a:pt x="11618" y="12269"/>
                  <a:pt x="10804" y="12269"/>
                </a:cubicBezTo>
                <a:moveTo>
                  <a:pt x="3930" y="19143"/>
                </a:moveTo>
                <a:cubicBezTo>
                  <a:pt x="3930" y="19956"/>
                  <a:pt x="3271" y="20616"/>
                  <a:pt x="2457" y="20616"/>
                </a:cubicBezTo>
                <a:cubicBezTo>
                  <a:pt x="1643" y="20616"/>
                  <a:pt x="984" y="19956"/>
                  <a:pt x="984" y="19143"/>
                </a:cubicBezTo>
                <a:cubicBezTo>
                  <a:pt x="984" y="18329"/>
                  <a:pt x="1643" y="17669"/>
                  <a:pt x="2457" y="17669"/>
                </a:cubicBezTo>
                <a:cubicBezTo>
                  <a:pt x="3271" y="17669"/>
                  <a:pt x="3930" y="18329"/>
                  <a:pt x="3930" y="19143"/>
                </a:cubicBezTo>
                <a:moveTo>
                  <a:pt x="19148" y="0"/>
                </a:moveTo>
                <a:cubicBezTo>
                  <a:pt x="17793" y="0"/>
                  <a:pt x="16695" y="1098"/>
                  <a:pt x="16695" y="2452"/>
                </a:cubicBezTo>
                <a:cubicBezTo>
                  <a:pt x="16695" y="3640"/>
                  <a:pt x="17539" y="4630"/>
                  <a:pt x="18660" y="4856"/>
                </a:cubicBezTo>
                <a:lnTo>
                  <a:pt x="18660" y="10306"/>
                </a:lnTo>
                <a:lnTo>
                  <a:pt x="13203" y="10306"/>
                </a:lnTo>
                <a:cubicBezTo>
                  <a:pt x="12974" y="9187"/>
                  <a:pt x="11985" y="8347"/>
                  <a:pt x="10800" y="8347"/>
                </a:cubicBezTo>
                <a:cubicBezTo>
                  <a:pt x="9615" y="8347"/>
                  <a:pt x="8626" y="9187"/>
                  <a:pt x="8398" y="10306"/>
                </a:cubicBezTo>
                <a:lnTo>
                  <a:pt x="2456" y="10306"/>
                </a:lnTo>
                <a:cubicBezTo>
                  <a:pt x="2184" y="10306"/>
                  <a:pt x="1965" y="10525"/>
                  <a:pt x="1965" y="10796"/>
                </a:cubicBezTo>
                <a:lnTo>
                  <a:pt x="1965" y="16744"/>
                </a:lnTo>
                <a:cubicBezTo>
                  <a:pt x="844" y="16970"/>
                  <a:pt x="0" y="17960"/>
                  <a:pt x="0" y="19147"/>
                </a:cubicBezTo>
                <a:cubicBezTo>
                  <a:pt x="0" y="20502"/>
                  <a:pt x="1098" y="21600"/>
                  <a:pt x="2453" y="21600"/>
                </a:cubicBezTo>
                <a:cubicBezTo>
                  <a:pt x="3807" y="21600"/>
                  <a:pt x="4905" y="20502"/>
                  <a:pt x="4905" y="19147"/>
                </a:cubicBezTo>
                <a:cubicBezTo>
                  <a:pt x="4905" y="17961"/>
                  <a:pt x="4065" y="16973"/>
                  <a:pt x="2947" y="16744"/>
                </a:cubicBezTo>
                <a:lnTo>
                  <a:pt x="2947" y="11287"/>
                </a:lnTo>
                <a:lnTo>
                  <a:pt x="8397" y="11287"/>
                </a:lnTo>
                <a:cubicBezTo>
                  <a:pt x="8623" y="12408"/>
                  <a:pt x="9613" y="13253"/>
                  <a:pt x="10800" y="13253"/>
                </a:cubicBezTo>
                <a:cubicBezTo>
                  <a:pt x="11988" y="13253"/>
                  <a:pt x="12978" y="12408"/>
                  <a:pt x="13203" y="11287"/>
                </a:cubicBezTo>
                <a:lnTo>
                  <a:pt x="19151" y="11287"/>
                </a:lnTo>
                <a:cubicBezTo>
                  <a:pt x="19422" y="11287"/>
                  <a:pt x="19642" y="11068"/>
                  <a:pt x="19642" y="10796"/>
                </a:cubicBezTo>
                <a:lnTo>
                  <a:pt x="19642" y="4855"/>
                </a:lnTo>
                <a:cubicBezTo>
                  <a:pt x="20759" y="4626"/>
                  <a:pt x="21600" y="3638"/>
                  <a:pt x="21600" y="2452"/>
                </a:cubicBezTo>
                <a:cubicBezTo>
                  <a:pt x="21600" y="1098"/>
                  <a:pt x="20502" y="0"/>
                  <a:pt x="19148"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24" name="形状"/>
          <p:cNvSpPr/>
          <p:nvPr/>
        </p:nvSpPr>
        <p:spPr>
          <a:xfrm>
            <a:off x="3028186" y="4397568"/>
            <a:ext cx="253870" cy="279267"/>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25" name="形状"/>
          <p:cNvSpPr/>
          <p:nvPr/>
        </p:nvSpPr>
        <p:spPr>
          <a:xfrm>
            <a:off x="3548751" y="4397568"/>
            <a:ext cx="279465" cy="279353"/>
          </a:xfrm>
          <a:custGeom>
            <a:avLst/>
            <a:gdLst/>
            <a:ahLst/>
            <a:cxnLst>
              <a:cxn ang="0">
                <a:pos x="wd2" y="hd2"/>
              </a:cxn>
              <a:cxn ang="5400000">
                <a:pos x="wd2" y="hd2"/>
              </a:cxn>
              <a:cxn ang="10800000">
                <a:pos x="wd2" y="hd2"/>
              </a:cxn>
              <a:cxn ang="16200000">
                <a:pos x="wd2" y="hd2"/>
              </a:cxn>
            </a:cxnLst>
            <a:rect l="0" t="0" r="r" b="b"/>
            <a:pathLst>
              <a:path w="21600" h="21600" extrusionOk="0">
                <a:moveTo>
                  <a:pt x="12375" y="14735"/>
                </a:moveTo>
                <a:cubicBezTo>
                  <a:pt x="12008" y="15178"/>
                  <a:pt x="11621" y="15531"/>
                  <a:pt x="11226" y="15783"/>
                </a:cubicBezTo>
                <a:cubicBezTo>
                  <a:pt x="10834" y="16035"/>
                  <a:pt x="10421" y="16209"/>
                  <a:pt x="10002" y="16302"/>
                </a:cubicBezTo>
                <a:cubicBezTo>
                  <a:pt x="9027" y="16517"/>
                  <a:pt x="8105" y="16493"/>
                  <a:pt x="7342" y="16179"/>
                </a:cubicBezTo>
                <a:cubicBezTo>
                  <a:pt x="6912" y="16003"/>
                  <a:pt x="6537" y="15755"/>
                  <a:pt x="6227" y="15442"/>
                </a:cubicBezTo>
                <a:cubicBezTo>
                  <a:pt x="5915" y="15129"/>
                  <a:pt x="5669" y="14758"/>
                  <a:pt x="5493" y="14340"/>
                </a:cubicBezTo>
                <a:cubicBezTo>
                  <a:pt x="5317" y="13924"/>
                  <a:pt x="5228" y="13459"/>
                  <a:pt x="5228" y="12958"/>
                </a:cubicBezTo>
                <a:cubicBezTo>
                  <a:pt x="5228" y="12161"/>
                  <a:pt x="5386" y="11302"/>
                  <a:pt x="5698" y="10406"/>
                </a:cubicBezTo>
                <a:cubicBezTo>
                  <a:pt x="6010" y="9509"/>
                  <a:pt x="6454" y="8665"/>
                  <a:pt x="7018" y="7900"/>
                </a:cubicBezTo>
                <a:cubicBezTo>
                  <a:pt x="7579" y="7140"/>
                  <a:pt x="8265" y="6498"/>
                  <a:pt x="9058" y="5993"/>
                </a:cubicBezTo>
                <a:cubicBezTo>
                  <a:pt x="9839" y="5496"/>
                  <a:pt x="10706" y="5245"/>
                  <a:pt x="11636" y="5245"/>
                </a:cubicBezTo>
                <a:cubicBezTo>
                  <a:pt x="12014" y="5245"/>
                  <a:pt x="12413" y="5288"/>
                  <a:pt x="12821" y="5373"/>
                </a:cubicBezTo>
                <a:cubicBezTo>
                  <a:pt x="13224" y="5457"/>
                  <a:pt x="13613" y="5599"/>
                  <a:pt x="13978" y="5795"/>
                </a:cubicBezTo>
                <a:cubicBezTo>
                  <a:pt x="14337" y="5989"/>
                  <a:pt x="14658" y="6246"/>
                  <a:pt x="14931" y="6561"/>
                </a:cubicBezTo>
                <a:cubicBezTo>
                  <a:pt x="15189" y="6858"/>
                  <a:pt x="15389" y="7238"/>
                  <a:pt x="15526" y="7692"/>
                </a:cubicBezTo>
                <a:lnTo>
                  <a:pt x="13353" y="13035"/>
                </a:lnTo>
                <a:cubicBezTo>
                  <a:pt x="13072" y="13720"/>
                  <a:pt x="12743" y="14292"/>
                  <a:pt x="12375" y="14735"/>
                </a:cubicBezTo>
                <a:moveTo>
                  <a:pt x="20215" y="16108"/>
                </a:moveTo>
                <a:cubicBezTo>
                  <a:pt x="19749" y="16741"/>
                  <a:pt x="19196" y="17344"/>
                  <a:pt x="18569" y="17900"/>
                </a:cubicBezTo>
                <a:cubicBezTo>
                  <a:pt x="17943" y="18456"/>
                  <a:pt x="17242" y="18946"/>
                  <a:pt x="16484" y="19359"/>
                </a:cubicBezTo>
                <a:cubicBezTo>
                  <a:pt x="15729" y="19770"/>
                  <a:pt x="14914" y="20096"/>
                  <a:pt x="14064" y="20327"/>
                </a:cubicBezTo>
                <a:cubicBezTo>
                  <a:pt x="13217" y="20556"/>
                  <a:pt x="12316" y="20673"/>
                  <a:pt x="11388" y="20673"/>
                </a:cubicBezTo>
                <a:cubicBezTo>
                  <a:pt x="9991" y="20673"/>
                  <a:pt x="8647" y="20458"/>
                  <a:pt x="7393" y="20036"/>
                </a:cubicBezTo>
                <a:cubicBezTo>
                  <a:pt x="6143" y="19615"/>
                  <a:pt x="5029" y="18981"/>
                  <a:pt x="4083" y="18149"/>
                </a:cubicBezTo>
                <a:cubicBezTo>
                  <a:pt x="3138" y="17320"/>
                  <a:pt x="2378" y="16274"/>
                  <a:pt x="1823" y="15041"/>
                </a:cubicBezTo>
                <a:cubicBezTo>
                  <a:pt x="1269" y="13809"/>
                  <a:pt x="989" y="12357"/>
                  <a:pt x="989" y="10727"/>
                </a:cubicBezTo>
                <a:cubicBezTo>
                  <a:pt x="989" y="9370"/>
                  <a:pt x="1254" y="8086"/>
                  <a:pt x="1777" y="6911"/>
                </a:cubicBezTo>
                <a:cubicBezTo>
                  <a:pt x="2301" y="5736"/>
                  <a:pt x="3037" y="4693"/>
                  <a:pt x="3964" y="3814"/>
                </a:cubicBezTo>
                <a:cubicBezTo>
                  <a:pt x="4892" y="2933"/>
                  <a:pt x="6002" y="2230"/>
                  <a:pt x="7264" y="1722"/>
                </a:cubicBezTo>
                <a:cubicBezTo>
                  <a:pt x="8526" y="1215"/>
                  <a:pt x="9914" y="958"/>
                  <a:pt x="11388" y="958"/>
                </a:cubicBezTo>
                <a:cubicBezTo>
                  <a:pt x="12700" y="958"/>
                  <a:pt x="13940" y="1156"/>
                  <a:pt x="15072" y="1549"/>
                </a:cubicBezTo>
                <a:cubicBezTo>
                  <a:pt x="16200" y="1942"/>
                  <a:pt x="17185" y="2497"/>
                  <a:pt x="17998" y="3203"/>
                </a:cubicBezTo>
                <a:cubicBezTo>
                  <a:pt x="18809" y="3906"/>
                  <a:pt x="19455" y="4765"/>
                  <a:pt x="19917" y="5754"/>
                </a:cubicBezTo>
                <a:cubicBezTo>
                  <a:pt x="20377" y="6743"/>
                  <a:pt x="20611" y="7843"/>
                  <a:pt x="20611" y="9023"/>
                </a:cubicBezTo>
                <a:cubicBezTo>
                  <a:pt x="20611" y="10070"/>
                  <a:pt x="20418" y="11059"/>
                  <a:pt x="20038" y="11962"/>
                </a:cubicBezTo>
                <a:cubicBezTo>
                  <a:pt x="19656" y="12869"/>
                  <a:pt x="19171" y="13663"/>
                  <a:pt x="18598" y="14320"/>
                </a:cubicBezTo>
                <a:cubicBezTo>
                  <a:pt x="18028" y="14976"/>
                  <a:pt x="17393" y="15502"/>
                  <a:pt x="16714" y="15880"/>
                </a:cubicBezTo>
                <a:cubicBezTo>
                  <a:pt x="16044" y="16255"/>
                  <a:pt x="15398" y="16444"/>
                  <a:pt x="14792" y="16444"/>
                </a:cubicBezTo>
                <a:cubicBezTo>
                  <a:pt x="14424" y="16444"/>
                  <a:pt x="14151" y="16374"/>
                  <a:pt x="13980" y="16235"/>
                </a:cubicBezTo>
                <a:cubicBezTo>
                  <a:pt x="13810" y="16098"/>
                  <a:pt x="13710" y="15916"/>
                  <a:pt x="13675" y="15677"/>
                </a:cubicBezTo>
                <a:cubicBezTo>
                  <a:pt x="13638" y="15420"/>
                  <a:pt x="13667" y="15109"/>
                  <a:pt x="13764" y="14754"/>
                </a:cubicBezTo>
                <a:cubicBezTo>
                  <a:pt x="13864" y="14385"/>
                  <a:pt x="14007" y="13983"/>
                  <a:pt x="14190" y="13556"/>
                </a:cubicBezTo>
                <a:lnTo>
                  <a:pt x="17729" y="4845"/>
                </a:lnTo>
                <a:lnTo>
                  <a:pt x="16677" y="4845"/>
                </a:lnTo>
                <a:lnTo>
                  <a:pt x="16026" y="6544"/>
                </a:lnTo>
                <a:cubicBezTo>
                  <a:pt x="15715" y="5890"/>
                  <a:pt x="15207" y="5363"/>
                  <a:pt x="14512" y="4972"/>
                </a:cubicBezTo>
                <a:cubicBezTo>
                  <a:pt x="13703" y="4517"/>
                  <a:pt x="12777" y="4287"/>
                  <a:pt x="11759" y="4287"/>
                </a:cubicBezTo>
                <a:cubicBezTo>
                  <a:pt x="10637" y="4287"/>
                  <a:pt x="9596" y="4568"/>
                  <a:pt x="8663" y="5121"/>
                </a:cubicBezTo>
                <a:cubicBezTo>
                  <a:pt x="7739" y="5669"/>
                  <a:pt x="6940" y="6381"/>
                  <a:pt x="6289" y="7238"/>
                </a:cubicBezTo>
                <a:cubicBezTo>
                  <a:pt x="5641" y="8091"/>
                  <a:pt x="5132" y="9032"/>
                  <a:pt x="4777" y="10034"/>
                </a:cubicBezTo>
                <a:cubicBezTo>
                  <a:pt x="4420" y="11037"/>
                  <a:pt x="4240" y="12021"/>
                  <a:pt x="4240" y="12958"/>
                </a:cubicBezTo>
                <a:cubicBezTo>
                  <a:pt x="4240" y="13568"/>
                  <a:pt x="4354" y="14151"/>
                  <a:pt x="4579" y="14689"/>
                </a:cubicBezTo>
                <a:cubicBezTo>
                  <a:pt x="4804" y="15227"/>
                  <a:pt x="5113" y="15701"/>
                  <a:pt x="5499" y="16097"/>
                </a:cubicBezTo>
                <a:cubicBezTo>
                  <a:pt x="5887" y="16495"/>
                  <a:pt x="6354" y="16815"/>
                  <a:pt x="6889" y="17048"/>
                </a:cubicBezTo>
                <a:cubicBezTo>
                  <a:pt x="8063" y="17561"/>
                  <a:pt x="9489" y="17484"/>
                  <a:pt x="10904" y="17025"/>
                </a:cubicBezTo>
                <a:cubicBezTo>
                  <a:pt x="11562" y="16811"/>
                  <a:pt x="12160" y="16412"/>
                  <a:pt x="12689" y="15835"/>
                </a:cubicBezTo>
                <a:cubicBezTo>
                  <a:pt x="12715" y="16226"/>
                  <a:pt x="12874" y="16561"/>
                  <a:pt x="13164" y="16837"/>
                </a:cubicBezTo>
                <a:cubicBezTo>
                  <a:pt x="13559" y="17211"/>
                  <a:pt x="14086" y="17402"/>
                  <a:pt x="14731" y="17402"/>
                </a:cubicBezTo>
                <a:cubicBezTo>
                  <a:pt x="15501" y="17402"/>
                  <a:pt x="16307" y="17176"/>
                  <a:pt x="17124" y="16733"/>
                </a:cubicBezTo>
                <a:cubicBezTo>
                  <a:pt x="17934" y="16294"/>
                  <a:pt x="18680" y="15687"/>
                  <a:pt x="19342" y="14930"/>
                </a:cubicBezTo>
                <a:cubicBezTo>
                  <a:pt x="20001" y="14176"/>
                  <a:pt x="20548" y="13284"/>
                  <a:pt x="20967" y="12281"/>
                </a:cubicBezTo>
                <a:cubicBezTo>
                  <a:pt x="21387" y="11274"/>
                  <a:pt x="21600" y="10178"/>
                  <a:pt x="21600" y="9023"/>
                </a:cubicBezTo>
                <a:cubicBezTo>
                  <a:pt x="21600" y="7651"/>
                  <a:pt x="21328" y="6389"/>
                  <a:pt x="20793" y="5274"/>
                </a:cubicBezTo>
                <a:cubicBezTo>
                  <a:pt x="20258" y="4158"/>
                  <a:pt x="19518" y="3199"/>
                  <a:pt x="18594" y="2422"/>
                </a:cubicBezTo>
                <a:cubicBezTo>
                  <a:pt x="17672" y="1647"/>
                  <a:pt x="16579" y="1043"/>
                  <a:pt x="15346" y="627"/>
                </a:cubicBezTo>
                <a:cubicBezTo>
                  <a:pt x="14116" y="211"/>
                  <a:pt x="12784" y="0"/>
                  <a:pt x="11388" y="0"/>
                </a:cubicBezTo>
                <a:cubicBezTo>
                  <a:pt x="9845" y="0"/>
                  <a:pt x="8365" y="271"/>
                  <a:pt x="6989" y="805"/>
                </a:cubicBezTo>
                <a:cubicBezTo>
                  <a:pt x="5612" y="1340"/>
                  <a:pt x="4389" y="2093"/>
                  <a:pt x="3356" y="3045"/>
                </a:cubicBezTo>
                <a:cubicBezTo>
                  <a:pt x="2321" y="3996"/>
                  <a:pt x="1495" y="5137"/>
                  <a:pt x="899" y="6436"/>
                </a:cubicBezTo>
                <a:cubicBezTo>
                  <a:pt x="302" y="7737"/>
                  <a:pt x="0" y="9181"/>
                  <a:pt x="0" y="10727"/>
                </a:cubicBezTo>
                <a:cubicBezTo>
                  <a:pt x="0" y="12605"/>
                  <a:pt x="334" y="14252"/>
                  <a:pt x="993" y="15622"/>
                </a:cubicBezTo>
                <a:cubicBezTo>
                  <a:pt x="1652" y="16992"/>
                  <a:pt x="2528" y="18134"/>
                  <a:pt x="3595" y="19018"/>
                </a:cubicBezTo>
                <a:cubicBezTo>
                  <a:pt x="4661" y="19900"/>
                  <a:pt x="5890" y="20559"/>
                  <a:pt x="7249" y="20975"/>
                </a:cubicBezTo>
                <a:cubicBezTo>
                  <a:pt x="8601" y="21390"/>
                  <a:pt x="9994" y="21600"/>
                  <a:pt x="11388" y="21600"/>
                </a:cubicBezTo>
                <a:cubicBezTo>
                  <a:pt x="12348" y="21600"/>
                  <a:pt x="13317" y="21474"/>
                  <a:pt x="14267" y="21228"/>
                </a:cubicBezTo>
                <a:cubicBezTo>
                  <a:pt x="15214" y="20981"/>
                  <a:pt x="16128" y="20624"/>
                  <a:pt x="16983" y="20169"/>
                </a:cubicBezTo>
                <a:cubicBezTo>
                  <a:pt x="17839" y="19713"/>
                  <a:pt x="18642" y="19152"/>
                  <a:pt x="19372" y="18499"/>
                </a:cubicBezTo>
                <a:cubicBezTo>
                  <a:pt x="20104" y="17845"/>
                  <a:pt x="20729" y="17110"/>
                  <a:pt x="21232" y="16316"/>
                </a:cubicBezTo>
                <a:lnTo>
                  <a:pt x="21411" y="16033"/>
                </a:lnTo>
                <a:lnTo>
                  <a:pt x="20270" y="16033"/>
                </a:lnTo>
                <a:cubicBezTo>
                  <a:pt x="20270" y="16033"/>
                  <a:pt x="20215" y="16108"/>
                  <a:pt x="20215" y="16108"/>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26" name="形状"/>
          <p:cNvSpPr/>
          <p:nvPr/>
        </p:nvSpPr>
        <p:spPr>
          <a:xfrm>
            <a:off x="4082012" y="43975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27" name="形状"/>
          <p:cNvSpPr/>
          <p:nvPr/>
        </p:nvSpPr>
        <p:spPr>
          <a:xfrm>
            <a:off x="4640666" y="4397568"/>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28" name="形状"/>
          <p:cNvSpPr/>
          <p:nvPr/>
        </p:nvSpPr>
        <p:spPr>
          <a:xfrm>
            <a:off x="5148535" y="43975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29" name="形状"/>
          <p:cNvSpPr/>
          <p:nvPr/>
        </p:nvSpPr>
        <p:spPr>
          <a:xfrm>
            <a:off x="5681795" y="43975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30" name="形状"/>
          <p:cNvSpPr/>
          <p:nvPr/>
        </p:nvSpPr>
        <p:spPr>
          <a:xfrm>
            <a:off x="6253147"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19" y="12090"/>
                  <a:pt x="14019" y="12428"/>
                  <a:pt x="14019" y="12428"/>
                </a:cubicBezTo>
                <a:lnTo>
                  <a:pt x="14019" y="12863"/>
                </a:lnTo>
                <a:lnTo>
                  <a:pt x="14628" y="12863"/>
                </a:lnTo>
                <a:lnTo>
                  <a:pt x="14628" y="12428"/>
                </a:lnTo>
                <a:cubicBezTo>
                  <a:pt x="14628" y="12428"/>
                  <a:pt x="14628" y="12090"/>
                  <a:pt x="14324" y="12090"/>
                </a:cubicBezTo>
                <a:moveTo>
                  <a:pt x="15287" y="12380"/>
                </a:moveTo>
                <a:lnTo>
                  <a:pt x="15287" y="13348"/>
                </a:lnTo>
                <a:lnTo>
                  <a:pt x="14019" y="13348"/>
                </a:lnTo>
                <a:lnTo>
                  <a:pt x="14019" y="14072"/>
                </a:lnTo>
                <a:cubicBezTo>
                  <a:pt x="14019" y="14072"/>
                  <a:pt x="14019" y="14411"/>
                  <a:pt x="14324" y="14411"/>
                </a:cubicBezTo>
                <a:cubicBezTo>
                  <a:pt x="14628" y="14411"/>
                  <a:pt x="14628" y="14072"/>
                  <a:pt x="14628" y="14072"/>
                </a:cubicBezTo>
                <a:lnTo>
                  <a:pt x="14628" y="13734"/>
                </a:lnTo>
                <a:lnTo>
                  <a:pt x="15287" y="13734"/>
                </a:lnTo>
                <a:lnTo>
                  <a:pt x="15287" y="14266"/>
                </a:lnTo>
                <a:cubicBezTo>
                  <a:pt x="15287" y="14266"/>
                  <a:pt x="15186" y="14943"/>
                  <a:pt x="14375" y="14943"/>
                </a:cubicBezTo>
                <a:cubicBezTo>
                  <a:pt x="13564"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1"/>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4" y="11896"/>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3" y="11074"/>
                </a:lnTo>
                <a:lnTo>
                  <a:pt x="6363" y="10446"/>
                </a:lnTo>
                <a:lnTo>
                  <a:pt x="8595" y="10446"/>
                </a:lnTo>
                <a:cubicBezTo>
                  <a:pt x="8595" y="10446"/>
                  <a:pt x="8595" y="11074"/>
                  <a:pt x="8595" y="11074"/>
                </a:cubicBezTo>
                <a:close/>
                <a:moveTo>
                  <a:pt x="14527" y="9430"/>
                </a:moveTo>
                <a:cubicBezTo>
                  <a:pt x="14527" y="9430"/>
                  <a:pt x="12667" y="9334"/>
                  <a:pt x="10800" y="9334"/>
                </a:cubicBezTo>
                <a:cubicBezTo>
                  <a:pt x="8940" y="9334"/>
                  <a:pt x="7074" y="9430"/>
                  <a:pt x="7074" y="9430"/>
                </a:cubicBezTo>
                <a:cubicBezTo>
                  <a:pt x="6233" y="9430"/>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5"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0"/>
                  <a:pt x="14527" y="9430"/>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0"/>
                </a:moveTo>
                <a:cubicBezTo>
                  <a:pt x="11860" y="12090"/>
                  <a:pt x="11757" y="12168"/>
                  <a:pt x="11687" y="12243"/>
                </a:cubicBezTo>
                <a:lnTo>
                  <a:pt x="11687" y="14276"/>
                </a:lnTo>
                <a:cubicBezTo>
                  <a:pt x="11751" y="14345"/>
                  <a:pt x="11847" y="14411"/>
                  <a:pt x="11992" y="14411"/>
                </a:cubicBezTo>
                <a:cubicBezTo>
                  <a:pt x="12296" y="14411"/>
                  <a:pt x="12296" y="14072"/>
                  <a:pt x="12296" y="14072"/>
                </a:cubicBezTo>
                <a:lnTo>
                  <a:pt x="12296" y="12428"/>
                </a:lnTo>
                <a:cubicBezTo>
                  <a:pt x="12296" y="12428"/>
                  <a:pt x="12245" y="12090"/>
                  <a:pt x="11992" y="1209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1"/>
                </a:moveTo>
                <a:cubicBezTo>
                  <a:pt x="12802" y="8801"/>
                  <a:pt x="13158" y="8449"/>
                  <a:pt x="13158" y="8449"/>
                </a:cubicBezTo>
                <a:lnTo>
                  <a:pt x="13158" y="8751"/>
                </a:lnTo>
                <a:lnTo>
                  <a:pt x="13766" y="8751"/>
                </a:lnTo>
                <a:lnTo>
                  <a:pt x="13766" y="5878"/>
                </a:lnTo>
                <a:lnTo>
                  <a:pt x="13158" y="5878"/>
                </a:lnTo>
                <a:lnTo>
                  <a:pt x="13158" y="8096"/>
                </a:lnTo>
                <a:cubicBezTo>
                  <a:pt x="13158" y="8096"/>
                  <a:pt x="12955" y="8348"/>
                  <a:pt x="12752" y="8348"/>
                </a:cubicBezTo>
                <a:cubicBezTo>
                  <a:pt x="12549" y="8348"/>
                  <a:pt x="12549" y="8196"/>
                  <a:pt x="12549" y="8196"/>
                </a:cubicBezTo>
                <a:lnTo>
                  <a:pt x="12549" y="5878"/>
                </a:lnTo>
                <a:lnTo>
                  <a:pt x="11941" y="5878"/>
                </a:lnTo>
                <a:lnTo>
                  <a:pt x="11941" y="8398"/>
                </a:lnTo>
                <a:cubicBezTo>
                  <a:pt x="11941" y="8398"/>
                  <a:pt x="11992" y="8801"/>
                  <a:pt x="12397" y="8801"/>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8"/>
                  <a:pt x="10572" y="5878"/>
                </a:cubicBezTo>
                <a:lnTo>
                  <a:pt x="10369" y="5878"/>
                </a:lnTo>
                <a:cubicBezTo>
                  <a:pt x="9921" y="5878"/>
                  <a:pt x="9558" y="6239"/>
                  <a:pt x="9558" y="6684"/>
                </a:cubicBezTo>
                <a:lnTo>
                  <a:pt x="9558" y="7995"/>
                </a:lnTo>
                <a:cubicBezTo>
                  <a:pt x="9558" y="8440"/>
                  <a:pt x="9921" y="8801"/>
                  <a:pt x="10369" y="880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31" name="形状"/>
          <p:cNvSpPr/>
          <p:nvPr/>
        </p:nvSpPr>
        <p:spPr>
          <a:xfrm>
            <a:off x="6786408"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672" y="6382"/>
                </a:moveTo>
                <a:cubicBezTo>
                  <a:pt x="10464" y="6409"/>
                  <a:pt x="10255" y="6435"/>
                  <a:pt x="10045" y="6460"/>
                </a:cubicBezTo>
                <a:cubicBezTo>
                  <a:pt x="9652" y="6558"/>
                  <a:pt x="9223" y="6650"/>
                  <a:pt x="8905" y="6836"/>
                </a:cubicBezTo>
                <a:cubicBezTo>
                  <a:pt x="8055" y="7333"/>
                  <a:pt x="7467" y="7913"/>
                  <a:pt x="7073" y="8856"/>
                </a:cubicBezTo>
                <a:cubicBezTo>
                  <a:pt x="7009" y="9009"/>
                  <a:pt x="7007" y="9157"/>
                  <a:pt x="6960" y="9326"/>
                </a:cubicBezTo>
                <a:cubicBezTo>
                  <a:pt x="6658" y="10425"/>
                  <a:pt x="7194" y="11563"/>
                  <a:pt x="7844" y="11956"/>
                </a:cubicBezTo>
                <a:cubicBezTo>
                  <a:pt x="7969" y="12032"/>
                  <a:pt x="8254" y="12166"/>
                  <a:pt x="8358" y="11987"/>
                </a:cubicBezTo>
                <a:cubicBezTo>
                  <a:pt x="8416" y="11889"/>
                  <a:pt x="8403" y="11758"/>
                  <a:pt x="8439" y="11643"/>
                </a:cubicBezTo>
                <a:cubicBezTo>
                  <a:pt x="8462" y="11568"/>
                  <a:pt x="8536" y="11425"/>
                  <a:pt x="8519" y="11330"/>
                </a:cubicBezTo>
                <a:cubicBezTo>
                  <a:pt x="8490" y="11170"/>
                  <a:pt x="8318" y="11068"/>
                  <a:pt x="8246" y="10939"/>
                </a:cubicBezTo>
                <a:cubicBezTo>
                  <a:pt x="8099" y="10677"/>
                  <a:pt x="8092" y="10444"/>
                  <a:pt x="8020" y="10093"/>
                </a:cubicBezTo>
                <a:cubicBezTo>
                  <a:pt x="8026" y="10046"/>
                  <a:pt x="8031" y="9999"/>
                  <a:pt x="8037" y="9952"/>
                </a:cubicBezTo>
                <a:cubicBezTo>
                  <a:pt x="8058" y="9559"/>
                  <a:pt x="8124" y="9276"/>
                  <a:pt x="8246" y="8997"/>
                </a:cubicBezTo>
                <a:cubicBezTo>
                  <a:pt x="8601" y="8177"/>
                  <a:pt x="9172" y="7720"/>
                  <a:pt x="10094" y="7447"/>
                </a:cubicBezTo>
                <a:cubicBezTo>
                  <a:pt x="10300" y="7386"/>
                  <a:pt x="10882" y="7288"/>
                  <a:pt x="11187" y="7353"/>
                </a:cubicBezTo>
                <a:cubicBezTo>
                  <a:pt x="11369" y="7385"/>
                  <a:pt x="11551" y="7415"/>
                  <a:pt x="11733" y="7447"/>
                </a:cubicBezTo>
                <a:cubicBezTo>
                  <a:pt x="12393" y="7655"/>
                  <a:pt x="12874" y="8038"/>
                  <a:pt x="13131" y="8637"/>
                </a:cubicBezTo>
                <a:cubicBezTo>
                  <a:pt x="13292" y="9010"/>
                  <a:pt x="13339" y="9724"/>
                  <a:pt x="13227" y="10203"/>
                </a:cubicBezTo>
                <a:cubicBezTo>
                  <a:pt x="13174" y="10429"/>
                  <a:pt x="13183" y="10624"/>
                  <a:pt x="13115" y="10829"/>
                </a:cubicBezTo>
                <a:cubicBezTo>
                  <a:pt x="12865" y="11589"/>
                  <a:pt x="12498" y="12293"/>
                  <a:pt x="11668" y="12488"/>
                </a:cubicBezTo>
                <a:cubicBezTo>
                  <a:pt x="11121" y="12618"/>
                  <a:pt x="10711" y="12284"/>
                  <a:pt x="10576" y="11941"/>
                </a:cubicBezTo>
                <a:cubicBezTo>
                  <a:pt x="10538" y="11846"/>
                  <a:pt x="10474" y="11677"/>
                  <a:pt x="10512" y="11518"/>
                </a:cubicBezTo>
                <a:cubicBezTo>
                  <a:pt x="10656" y="10901"/>
                  <a:pt x="10865" y="10349"/>
                  <a:pt x="11026" y="9733"/>
                </a:cubicBezTo>
                <a:cubicBezTo>
                  <a:pt x="11179" y="9146"/>
                  <a:pt x="10888" y="8683"/>
                  <a:pt x="10431" y="8575"/>
                </a:cubicBezTo>
                <a:cubicBezTo>
                  <a:pt x="9863" y="8439"/>
                  <a:pt x="9424" y="8966"/>
                  <a:pt x="9274" y="9310"/>
                </a:cubicBezTo>
                <a:cubicBezTo>
                  <a:pt x="9155" y="9584"/>
                  <a:pt x="9083" y="10089"/>
                  <a:pt x="9177" y="10453"/>
                </a:cubicBezTo>
                <a:cubicBezTo>
                  <a:pt x="9207" y="10569"/>
                  <a:pt x="9347" y="10878"/>
                  <a:pt x="9322" y="10986"/>
                </a:cubicBezTo>
                <a:cubicBezTo>
                  <a:pt x="9213" y="11462"/>
                  <a:pt x="9088" y="11974"/>
                  <a:pt x="8953" y="12442"/>
                </a:cubicBezTo>
                <a:cubicBezTo>
                  <a:pt x="8812" y="12929"/>
                  <a:pt x="8736" y="13427"/>
                  <a:pt x="8599" y="13898"/>
                </a:cubicBezTo>
                <a:cubicBezTo>
                  <a:pt x="8536" y="14114"/>
                  <a:pt x="8539" y="14346"/>
                  <a:pt x="8487" y="14571"/>
                </a:cubicBezTo>
                <a:lnTo>
                  <a:pt x="8487" y="14900"/>
                </a:lnTo>
                <a:cubicBezTo>
                  <a:pt x="8440" y="15108"/>
                  <a:pt x="8475" y="15478"/>
                  <a:pt x="8519" y="15683"/>
                </a:cubicBezTo>
                <a:cubicBezTo>
                  <a:pt x="8547" y="15815"/>
                  <a:pt x="8502" y="15978"/>
                  <a:pt x="8567" y="16074"/>
                </a:cubicBezTo>
                <a:cubicBezTo>
                  <a:pt x="8568" y="16144"/>
                  <a:pt x="8577" y="16160"/>
                  <a:pt x="8599" y="16200"/>
                </a:cubicBezTo>
                <a:cubicBezTo>
                  <a:pt x="8800" y="16194"/>
                  <a:pt x="9078" y="15665"/>
                  <a:pt x="9177" y="15511"/>
                </a:cubicBezTo>
                <a:cubicBezTo>
                  <a:pt x="9369" y="15216"/>
                  <a:pt x="9546" y="14901"/>
                  <a:pt x="9692" y="14556"/>
                </a:cubicBezTo>
                <a:cubicBezTo>
                  <a:pt x="9823" y="14245"/>
                  <a:pt x="9844" y="13901"/>
                  <a:pt x="9949" y="13569"/>
                </a:cubicBezTo>
                <a:cubicBezTo>
                  <a:pt x="10025" y="13329"/>
                  <a:pt x="10133" y="13049"/>
                  <a:pt x="10158" y="12786"/>
                </a:cubicBezTo>
                <a:lnTo>
                  <a:pt x="10174" y="12786"/>
                </a:lnTo>
                <a:cubicBezTo>
                  <a:pt x="10216" y="12930"/>
                  <a:pt x="10367" y="13035"/>
                  <a:pt x="10480" y="13115"/>
                </a:cubicBezTo>
                <a:cubicBezTo>
                  <a:pt x="10833" y="13367"/>
                  <a:pt x="11441" y="13600"/>
                  <a:pt x="12102" y="13444"/>
                </a:cubicBezTo>
                <a:cubicBezTo>
                  <a:pt x="12850" y="13267"/>
                  <a:pt x="13446" y="12916"/>
                  <a:pt x="13838" y="12394"/>
                </a:cubicBezTo>
                <a:cubicBezTo>
                  <a:pt x="14127" y="12011"/>
                  <a:pt x="14345" y="11567"/>
                  <a:pt x="14513" y="11064"/>
                </a:cubicBezTo>
                <a:cubicBezTo>
                  <a:pt x="14596" y="10817"/>
                  <a:pt x="14613" y="10543"/>
                  <a:pt x="14674" y="10281"/>
                </a:cubicBezTo>
                <a:cubicBezTo>
                  <a:pt x="14827" y="9624"/>
                  <a:pt x="14623" y="8833"/>
                  <a:pt x="14433" y="8402"/>
                </a:cubicBezTo>
                <a:cubicBezTo>
                  <a:pt x="13856" y="7098"/>
                  <a:pt x="12630" y="6354"/>
                  <a:pt x="10672" y="63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32" name="形状"/>
          <p:cNvSpPr/>
          <p:nvPr/>
        </p:nvSpPr>
        <p:spPr>
          <a:xfrm>
            <a:off x="7319669"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281" y="6871"/>
                </a:moveTo>
                <a:cubicBezTo>
                  <a:pt x="12915" y="6830"/>
                  <a:pt x="11990" y="7537"/>
                  <a:pt x="11505" y="8992"/>
                </a:cubicBezTo>
                <a:cubicBezTo>
                  <a:pt x="11755" y="8897"/>
                  <a:pt x="11997" y="8849"/>
                  <a:pt x="12232" y="8849"/>
                </a:cubicBezTo>
                <a:cubicBezTo>
                  <a:pt x="12732" y="8849"/>
                  <a:pt x="12952" y="9108"/>
                  <a:pt x="12893" y="9624"/>
                </a:cubicBezTo>
                <a:cubicBezTo>
                  <a:pt x="12864" y="9937"/>
                  <a:pt x="12643" y="10393"/>
                  <a:pt x="12232" y="10991"/>
                </a:cubicBezTo>
                <a:cubicBezTo>
                  <a:pt x="11821" y="11589"/>
                  <a:pt x="11513" y="11888"/>
                  <a:pt x="11307" y="11888"/>
                </a:cubicBezTo>
                <a:cubicBezTo>
                  <a:pt x="11043" y="11888"/>
                  <a:pt x="10800" y="11426"/>
                  <a:pt x="10580" y="10502"/>
                </a:cubicBezTo>
                <a:cubicBezTo>
                  <a:pt x="10506" y="10230"/>
                  <a:pt x="10374" y="9536"/>
                  <a:pt x="10183" y="8421"/>
                </a:cubicBezTo>
                <a:cubicBezTo>
                  <a:pt x="10007" y="7388"/>
                  <a:pt x="9537" y="6905"/>
                  <a:pt x="8774" y="6973"/>
                </a:cubicBezTo>
                <a:cubicBezTo>
                  <a:pt x="8450" y="7000"/>
                  <a:pt x="7966" y="7272"/>
                  <a:pt x="7320" y="7789"/>
                </a:cubicBezTo>
                <a:cubicBezTo>
                  <a:pt x="6849" y="8183"/>
                  <a:pt x="6372" y="8577"/>
                  <a:pt x="5888" y="8972"/>
                </a:cubicBezTo>
                <a:lnTo>
                  <a:pt x="6350" y="9522"/>
                </a:lnTo>
                <a:cubicBezTo>
                  <a:pt x="6790" y="9237"/>
                  <a:pt x="7047" y="9094"/>
                  <a:pt x="7121" y="9094"/>
                </a:cubicBezTo>
                <a:cubicBezTo>
                  <a:pt x="7459" y="9094"/>
                  <a:pt x="7774" y="9583"/>
                  <a:pt x="8068" y="10562"/>
                </a:cubicBezTo>
                <a:cubicBezTo>
                  <a:pt x="8333" y="11460"/>
                  <a:pt x="8597" y="12358"/>
                  <a:pt x="8861" y="13255"/>
                </a:cubicBezTo>
                <a:cubicBezTo>
                  <a:pt x="9258" y="14234"/>
                  <a:pt x="9743" y="14723"/>
                  <a:pt x="10316" y="14723"/>
                </a:cubicBezTo>
                <a:cubicBezTo>
                  <a:pt x="11241" y="14723"/>
                  <a:pt x="12372" y="13921"/>
                  <a:pt x="13709" y="12317"/>
                </a:cubicBezTo>
                <a:cubicBezTo>
                  <a:pt x="15001" y="10780"/>
                  <a:pt x="15669" y="9570"/>
                  <a:pt x="15713" y="8686"/>
                </a:cubicBezTo>
                <a:cubicBezTo>
                  <a:pt x="15772" y="7503"/>
                  <a:pt x="15295" y="6898"/>
                  <a:pt x="14281" y="687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33" name="形状"/>
          <p:cNvSpPr/>
          <p:nvPr/>
        </p:nvSpPr>
        <p:spPr>
          <a:xfrm>
            <a:off x="7852930"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5" y="7359"/>
                </a:moveTo>
                <a:lnTo>
                  <a:pt x="13743" y="7359"/>
                </a:lnTo>
                <a:lnTo>
                  <a:pt x="13743" y="8833"/>
                </a:lnTo>
                <a:lnTo>
                  <a:pt x="12265" y="8833"/>
                </a:lnTo>
                <a:lnTo>
                  <a:pt x="12265" y="9816"/>
                </a:lnTo>
                <a:lnTo>
                  <a:pt x="13743" y="9816"/>
                </a:lnTo>
                <a:lnTo>
                  <a:pt x="13743" y="11283"/>
                </a:lnTo>
                <a:lnTo>
                  <a:pt x="14725" y="11283"/>
                </a:lnTo>
                <a:lnTo>
                  <a:pt x="14725" y="9816"/>
                </a:lnTo>
                <a:lnTo>
                  <a:pt x="16205" y="9816"/>
                </a:lnTo>
                <a:lnTo>
                  <a:pt x="16205" y="8833"/>
                </a:lnTo>
                <a:lnTo>
                  <a:pt x="14725" y="8833"/>
                </a:lnTo>
                <a:cubicBezTo>
                  <a:pt x="14725" y="8833"/>
                  <a:pt x="14725" y="7359"/>
                  <a:pt x="14725" y="7359"/>
                </a:cubicBezTo>
                <a:close/>
                <a:moveTo>
                  <a:pt x="9321" y="13946"/>
                </a:moveTo>
                <a:cubicBezTo>
                  <a:pt x="8620" y="13946"/>
                  <a:pt x="8071" y="13495"/>
                  <a:pt x="8071" y="12919"/>
                </a:cubicBezTo>
                <a:cubicBezTo>
                  <a:pt x="8071" y="12392"/>
                  <a:pt x="8713" y="11929"/>
                  <a:pt x="9446" y="11929"/>
                </a:cubicBezTo>
                <a:lnTo>
                  <a:pt x="9446" y="11723"/>
                </a:lnTo>
                <a:lnTo>
                  <a:pt x="9447" y="11723"/>
                </a:lnTo>
                <a:lnTo>
                  <a:pt x="9465" y="11929"/>
                </a:lnTo>
                <a:cubicBezTo>
                  <a:pt x="9624" y="11930"/>
                  <a:pt x="9777" y="11954"/>
                  <a:pt x="9922" y="12000"/>
                </a:cubicBezTo>
                <a:lnTo>
                  <a:pt x="10067" y="12104"/>
                </a:lnTo>
                <a:cubicBezTo>
                  <a:pt x="10440" y="12371"/>
                  <a:pt x="10637" y="12521"/>
                  <a:pt x="10695" y="12764"/>
                </a:cubicBezTo>
                <a:cubicBezTo>
                  <a:pt x="10710" y="12827"/>
                  <a:pt x="10717" y="12891"/>
                  <a:pt x="10717" y="12954"/>
                </a:cubicBezTo>
                <a:cubicBezTo>
                  <a:pt x="10717" y="13612"/>
                  <a:pt x="10247" y="13946"/>
                  <a:pt x="9321" y="13946"/>
                </a:cubicBezTo>
                <a:moveTo>
                  <a:pt x="8542" y="8739"/>
                </a:moveTo>
                <a:cubicBezTo>
                  <a:pt x="8495" y="8362"/>
                  <a:pt x="8574" y="8014"/>
                  <a:pt x="8754" y="7806"/>
                </a:cubicBezTo>
                <a:cubicBezTo>
                  <a:pt x="8864" y="7680"/>
                  <a:pt x="9006" y="7613"/>
                  <a:pt x="9164" y="7613"/>
                </a:cubicBezTo>
                <a:lnTo>
                  <a:pt x="9164" y="7409"/>
                </a:lnTo>
                <a:lnTo>
                  <a:pt x="9182" y="7613"/>
                </a:lnTo>
                <a:cubicBezTo>
                  <a:pt x="9653" y="7628"/>
                  <a:pt x="10105" y="8185"/>
                  <a:pt x="10189" y="8855"/>
                </a:cubicBezTo>
                <a:cubicBezTo>
                  <a:pt x="10237" y="9239"/>
                  <a:pt x="10155" y="9596"/>
                  <a:pt x="9970" y="9809"/>
                </a:cubicBezTo>
                <a:cubicBezTo>
                  <a:pt x="9860" y="9935"/>
                  <a:pt x="9722" y="10002"/>
                  <a:pt x="9550" y="10001"/>
                </a:cubicBezTo>
                <a:lnTo>
                  <a:pt x="9549" y="10001"/>
                </a:lnTo>
                <a:cubicBezTo>
                  <a:pt x="9087" y="9988"/>
                  <a:pt x="8626" y="9409"/>
                  <a:pt x="8542" y="8739"/>
                </a:cubicBezTo>
                <a:moveTo>
                  <a:pt x="10838" y="11196"/>
                </a:moveTo>
                <a:cubicBezTo>
                  <a:pt x="10586" y="11009"/>
                  <a:pt x="10351" y="10732"/>
                  <a:pt x="10342" y="10646"/>
                </a:cubicBezTo>
                <a:cubicBezTo>
                  <a:pt x="10342" y="10499"/>
                  <a:pt x="10342" y="10431"/>
                  <a:pt x="10689" y="10148"/>
                </a:cubicBezTo>
                <a:cubicBezTo>
                  <a:pt x="11138" y="9780"/>
                  <a:pt x="11386" y="9295"/>
                  <a:pt x="11386" y="8784"/>
                </a:cubicBezTo>
                <a:cubicBezTo>
                  <a:pt x="11386" y="8342"/>
                  <a:pt x="11262" y="7947"/>
                  <a:pt x="11050" y="7659"/>
                </a:cubicBezTo>
                <a:lnTo>
                  <a:pt x="11238" y="7659"/>
                </a:lnTo>
                <a:lnTo>
                  <a:pt x="12276" y="6873"/>
                </a:lnTo>
                <a:lnTo>
                  <a:pt x="9463" y="6873"/>
                </a:lnTo>
                <a:cubicBezTo>
                  <a:pt x="8335" y="6873"/>
                  <a:pt x="7345" y="7759"/>
                  <a:pt x="7345" y="8769"/>
                </a:cubicBezTo>
                <a:cubicBezTo>
                  <a:pt x="7345" y="9812"/>
                  <a:pt x="8109" y="10605"/>
                  <a:pt x="9137" y="10648"/>
                </a:cubicBezTo>
                <a:cubicBezTo>
                  <a:pt x="9121" y="10722"/>
                  <a:pt x="9113" y="10795"/>
                  <a:pt x="9113" y="10868"/>
                </a:cubicBezTo>
                <a:cubicBezTo>
                  <a:pt x="9113" y="11018"/>
                  <a:pt x="9147" y="11162"/>
                  <a:pt x="9216" y="11300"/>
                </a:cubicBezTo>
                <a:cubicBezTo>
                  <a:pt x="7943" y="11309"/>
                  <a:pt x="6870" y="12161"/>
                  <a:pt x="6870" y="13167"/>
                </a:cubicBezTo>
                <a:cubicBezTo>
                  <a:pt x="6870" y="14071"/>
                  <a:pt x="7903" y="14727"/>
                  <a:pt x="9325" y="14727"/>
                </a:cubicBezTo>
                <a:cubicBezTo>
                  <a:pt x="10861" y="14727"/>
                  <a:pt x="11690" y="13766"/>
                  <a:pt x="11690" y="12860"/>
                </a:cubicBezTo>
                <a:cubicBezTo>
                  <a:pt x="11690" y="12108"/>
                  <a:pt x="11459" y="11656"/>
                  <a:pt x="10838" y="11196"/>
                </a:cubicBezTo>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34" name="形状"/>
          <p:cNvSpPr/>
          <p:nvPr/>
        </p:nvSpPr>
        <p:spPr>
          <a:xfrm>
            <a:off x="8386191"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35" name="形状"/>
          <p:cNvSpPr/>
          <p:nvPr/>
        </p:nvSpPr>
        <p:spPr>
          <a:xfrm>
            <a:off x="8919452"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591" y="13291"/>
                </a:moveTo>
                <a:cubicBezTo>
                  <a:pt x="11452" y="13214"/>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6"/>
                  <a:pt x="9187" y="8553"/>
                </a:cubicBezTo>
                <a:cubicBezTo>
                  <a:pt x="8953" y="8740"/>
                  <a:pt x="8672" y="8883"/>
                  <a:pt x="8344" y="8984"/>
                </a:cubicBezTo>
                <a:lnTo>
                  <a:pt x="8345" y="10309"/>
                </a:lnTo>
                <a:lnTo>
                  <a:pt x="9328" y="10299"/>
                </a:lnTo>
                <a:lnTo>
                  <a:pt x="9328" y="12846"/>
                </a:lnTo>
                <a:cubicBezTo>
                  <a:pt x="9328" y="13204"/>
                  <a:pt x="9369" y="13478"/>
                  <a:pt x="9448" y="13667"/>
                </a:cubicBezTo>
                <a:cubicBezTo>
                  <a:pt x="9528" y="13856"/>
                  <a:pt x="9671" y="14034"/>
                  <a:pt x="9879" y="14202"/>
                </a:cubicBezTo>
                <a:cubicBezTo>
                  <a:pt x="10086" y="14370"/>
                  <a:pt x="10336" y="14498"/>
                  <a:pt x="10629" y="14589"/>
                </a:cubicBezTo>
                <a:cubicBezTo>
                  <a:pt x="10922" y="14679"/>
                  <a:pt x="11238" y="14727"/>
                  <a:pt x="11620" y="14727"/>
                </a:cubicBezTo>
                <a:cubicBezTo>
                  <a:pt x="11955" y="14727"/>
                  <a:pt x="12228" y="14693"/>
                  <a:pt x="12517" y="14629"/>
                </a:cubicBezTo>
                <a:cubicBezTo>
                  <a:pt x="12806" y="14566"/>
                  <a:pt x="13221" y="14455"/>
                  <a:pt x="13578" y="14297"/>
                </a:cubicBezTo>
                <a:lnTo>
                  <a:pt x="13583" y="13091"/>
                </a:lnTo>
                <a:cubicBezTo>
                  <a:pt x="13165" y="13349"/>
                  <a:pt x="12648" y="13447"/>
                  <a:pt x="12225" y="13447"/>
                </a:cubicBezTo>
                <a:cubicBezTo>
                  <a:pt x="11987" y="13447"/>
                  <a:pt x="11776" y="13395"/>
                  <a:pt x="11591" y="132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36" name="形状"/>
          <p:cNvSpPr/>
          <p:nvPr/>
        </p:nvSpPr>
        <p:spPr>
          <a:xfrm>
            <a:off x="9452714"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91" y="6986"/>
                </a:moveTo>
                <a:cubicBezTo>
                  <a:pt x="14241" y="6976"/>
                  <a:pt x="14187" y="6971"/>
                  <a:pt x="14134" y="6971"/>
                </a:cubicBezTo>
                <a:cubicBezTo>
                  <a:pt x="13808" y="6971"/>
                  <a:pt x="13598" y="7166"/>
                  <a:pt x="13572" y="7494"/>
                </a:cubicBezTo>
                <a:cubicBezTo>
                  <a:pt x="13242" y="11704"/>
                  <a:pt x="13044" y="12909"/>
                  <a:pt x="13042" y="12921"/>
                </a:cubicBezTo>
                <a:lnTo>
                  <a:pt x="13046" y="13020"/>
                </a:lnTo>
                <a:lnTo>
                  <a:pt x="13142" y="13032"/>
                </a:lnTo>
                <a:lnTo>
                  <a:pt x="13172" y="13032"/>
                </a:lnTo>
                <a:cubicBezTo>
                  <a:pt x="13281" y="13032"/>
                  <a:pt x="13386" y="13050"/>
                  <a:pt x="13473" y="13085"/>
                </a:cubicBezTo>
                <a:lnTo>
                  <a:pt x="13579" y="13126"/>
                </a:lnTo>
                <a:lnTo>
                  <a:pt x="13598" y="13012"/>
                </a:lnTo>
                <a:cubicBezTo>
                  <a:pt x="13837" y="11522"/>
                  <a:pt x="14296" y="9525"/>
                  <a:pt x="14542" y="8453"/>
                </a:cubicBezTo>
                <a:cubicBezTo>
                  <a:pt x="14618" y="8121"/>
                  <a:pt x="14675" y="7877"/>
                  <a:pt x="14698" y="7763"/>
                </a:cubicBezTo>
                <a:cubicBezTo>
                  <a:pt x="14745" y="7530"/>
                  <a:pt x="14724" y="7343"/>
                  <a:pt x="14637" y="7206"/>
                </a:cubicBezTo>
                <a:cubicBezTo>
                  <a:pt x="14563" y="7092"/>
                  <a:pt x="14447" y="7018"/>
                  <a:pt x="14291" y="6986"/>
                </a:cubicBezTo>
                <a:moveTo>
                  <a:pt x="13280" y="13606"/>
                </a:moveTo>
                <a:cubicBezTo>
                  <a:pt x="12921" y="13524"/>
                  <a:pt x="12660" y="13682"/>
                  <a:pt x="12569" y="14030"/>
                </a:cubicBezTo>
                <a:cubicBezTo>
                  <a:pt x="12528" y="14187"/>
                  <a:pt x="12550" y="14335"/>
                  <a:pt x="12631" y="14459"/>
                </a:cubicBezTo>
                <a:cubicBezTo>
                  <a:pt x="12706" y="14574"/>
                  <a:pt x="12831" y="14661"/>
                  <a:pt x="12982" y="14701"/>
                </a:cubicBezTo>
                <a:cubicBezTo>
                  <a:pt x="13045" y="14719"/>
                  <a:pt x="13109" y="14728"/>
                  <a:pt x="13172" y="14728"/>
                </a:cubicBezTo>
                <a:cubicBezTo>
                  <a:pt x="13438" y="14728"/>
                  <a:pt x="13639" y="14578"/>
                  <a:pt x="13698" y="14338"/>
                </a:cubicBezTo>
                <a:cubicBezTo>
                  <a:pt x="13741" y="14156"/>
                  <a:pt x="13722" y="13990"/>
                  <a:pt x="13643" y="13857"/>
                </a:cubicBezTo>
                <a:cubicBezTo>
                  <a:pt x="13567" y="13732"/>
                  <a:pt x="13439" y="13644"/>
                  <a:pt x="13280" y="13606"/>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98" y="6884"/>
                </a:moveTo>
                <a:lnTo>
                  <a:pt x="12930" y="6884"/>
                </a:lnTo>
                <a:lnTo>
                  <a:pt x="12906" y="6887"/>
                </a:lnTo>
                <a:cubicBezTo>
                  <a:pt x="12646" y="6961"/>
                  <a:pt x="12244" y="6961"/>
                  <a:pt x="11983" y="6887"/>
                </a:cubicBezTo>
                <a:lnTo>
                  <a:pt x="11902" y="6884"/>
                </a:lnTo>
                <a:lnTo>
                  <a:pt x="9988" y="10156"/>
                </a:lnTo>
                <a:lnTo>
                  <a:pt x="8067" y="6873"/>
                </a:lnTo>
                <a:lnTo>
                  <a:pt x="8000" y="6891"/>
                </a:lnTo>
                <a:cubicBezTo>
                  <a:pt x="7739" y="6962"/>
                  <a:pt x="7347" y="6960"/>
                  <a:pt x="7088" y="6887"/>
                </a:cubicBezTo>
                <a:lnTo>
                  <a:pt x="6878" y="6884"/>
                </a:lnTo>
                <a:lnTo>
                  <a:pt x="9482" y="11392"/>
                </a:lnTo>
                <a:lnTo>
                  <a:pt x="9404" y="14626"/>
                </a:lnTo>
                <a:lnTo>
                  <a:pt x="9407" y="14722"/>
                </a:lnTo>
                <a:lnTo>
                  <a:pt x="9502" y="14722"/>
                </a:lnTo>
                <a:lnTo>
                  <a:pt x="9526" y="14719"/>
                </a:lnTo>
                <a:cubicBezTo>
                  <a:pt x="9786" y="14646"/>
                  <a:pt x="10190" y="14646"/>
                  <a:pt x="10449" y="14719"/>
                </a:cubicBezTo>
                <a:lnTo>
                  <a:pt x="10573" y="14722"/>
                </a:lnTo>
                <a:lnTo>
                  <a:pt x="10512" y="11391"/>
                </a:lnTo>
                <a:cubicBezTo>
                  <a:pt x="10600" y="11229"/>
                  <a:pt x="11150" y="10205"/>
                  <a:pt x="11738" y="9180"/>
                </a:cubicBezTo>
                <a:cubicBezTo>
                  <a:pt x="12342" y="8126"/>
                  <a:pt x="13008" y="7040"/>
                  <a:pt x="13015" y="7029"/>
                </a:cubicBezTo>
                <a:cubicBezTo>
                  <a:pt x="13015" y="7029"/>
                  <a:pt x="13098" y="6884"/>
                  <a:pt x="13098" y="6884"/>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37" name="形状"/>
          <p:cNvSpPr/>
          <p:nvPr/>
        </p:nvSpPr>
        <p:spPr>
          <a:xfrm>
            <a:off x="9985974"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62" y="5890"/>
                </a:moveTo>
                <a:lnTo>
                  <a:pt x="10786" y="7776"/>
                </a:lnTo>
                <a:lnTo>
                  <a:pt x="13925" y="9725"/>
                </a:lnTo>
                <a:lnTo>
                  <a:pt x="16200" y="7926"/>
                </a:lnTo>
                <a:cubicBezTo>
                  <a:pt x="16200" y="7926"/>
                  <a:pt x="13062" y="5890"/>
                  <a:pt x="13062" y="5890"/>
                </a:cubicBezTo>
                <a:close/>
                <a:moveTo>
                  <a:pt x="5400" y="8027"/>
                </a:moveTo>
                <a:lnTo>
                  <a:pt x="7647" y="9763"/>
                </a:lnTo>
                <a:lnTo>
                  <a:pt x="10786" y="7776"/>
                </a:lnTo>
                <a:lnTo>
                  <a:pt x="8630" y="5891"/>
                </a:lnTo>
                <a:cubicBezTo>
                  <a:pt x="8630" y="5891"/>
                  <a:pt x="5400" y="8027"/>
                  <a:pt x="5400" y="8027"/>
                </a:cubicBezTo>
                <a:close/>
                <a:moveTo>
                  <a:pt x="12965" y="14699"/>
                </a:moveTo>
                <a:lnTo>
                  <a:pt x="12958" y="14707"/>
                </a:lnTo>
                <a:lnTo>
                  <a:pt x="10801" y="13100"/>
                </a:lnTo>
                <a:lnTo>
                  <a:pt x="8731" y="14685"/>
                </a:lnTo>
                <a:lnTo>
                  <a:pt x="8712" y="14715"/>
                </a:lnTo>
                <a:lnTo>
                  <a:pt x="7571" y="14025"/>
                </a:lnTo>
                <a:lnTo>
                  <a:pt x="7571" y="14627"/>
                </a:lnTo>
                <a:lnTo>
                  <a:pt x="10799" y="16692"/>
                </a:lnTo>
                <a:lnTo>
                  <a:pt x="14000" y="14627"/>
                </a:lnTo>
                <a:lnTo>
                  <a:pt x="14000" y="14067"/>
                </a:lnTo>
                <a:lnTo>
                  <a:pt x="12965" y="14699"/>
                </a:lnTo>
                <a:cubicBezTo>
                  <a:pt x="12965" y="14699"/>
                  <a:pt x="12965" y="14699"/>
                  <a:pt x="12965" y="14699"/>
                </a:cubicBezTo>
                <a:close/>
                <a:moveTo>
                  <a:pt x="7642" y="9766"/>
                </a:moveTo>
                <a:lnTo>
                  <a:pt x="5404" y="11577"/>
                </a:lnTo>
                <a:lnTo>
                  <a:pt x="7350" y="12746"/>
                </a:lnTo>
                <a:lnTo>
                  <a:pt x="7351" y="12745"/>
                </a:lnTo>
                <a:lnTo>
                  <a:pt x="7775" y="13002"/>
                </a:lnTo>
                <a:lnTo>
                  <a:pt x="8631" y="13516"/>
                </a:lnTo>
                <a:lnTo>
                  <a:pt x="10063" y="12429"/>
                </a:lnTo>
                <a:lnTo>
                  <a:pt x="10780" y="11880"/>
                </a:lnTo>
                <a:lnTo>
                  <a:pt x="10782" y="11882"/>
                </a:lnTo>
                <a:lnTo>
                  <a:pt x="10786" y="11880"/>
                </a:lnTo>
                <a:lnTo>
                  <a:pt x="10798" y="11888"/>
                </a:lnTo>
                <a:lnTo>
                  <a:pt x="10805" y="11880"/>
                </a:lnTo>
                <a:lnTo>
                  <a:pt x="12509" y="13148"/>
                </a:lnTo>
                <a:lnTo>
                  <a:pt x="13007" y="13515"/>
                </a:lnTo>
                <a:lnTo>
                  <a:pt x="16198" y="11575"/>
                </a:lnTo>
                <a:lnTo>
                  <a:pt x="13925" y="9727"/>
                </a:lnTo>
                <a:lnTo>
                  <a:pt x="10788" y="11715"/>
                </a:lnTo>
                <a:cubicBezTo>
                  <a:pt x="10788" y="11715"/>
                  <a:pt x="7642" y="9766"/>
                  <a:pt x="7642" y="9766"/>
                </a:cubicBezTo>
                <a:close/>
                <a:moveTo>
                  <a:pt x="13925" y="9727"/>
                </a:moveTo>
                <a:lnTo>
                  <a:pt x="13925" y="9725"/>
                </a:lnTo>
                <a:lnTo>
                  <a:pt x="13924" y="9725"/>
                </a:lnTo>
                <a:cubicBezTo>
                  <a:pt x="13924" y="9725"/>
                  <a:pt x="13925" y="9727"/>
                  <a:pt x="13925" y="9727"/>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38" name="形状"/>
          <p:cNvSpPr/>
          <p:nvPr/>
        </p:nvSpPr>
        <p:spPr>
          <a:xfrm>
            <a:off x="10519235"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7"/>
                  <a:pt x="14287" y="14727"/>
                  <a:pt x="13745" y="14727"/>
                </a:cubicBezTo>
                <a:lnTo>
                  <a:pt x="7855" y="14727"/>
                </a:lnTo>
                <a:cubicBezTo>
                  <a:pt x="7313" y="14727"/>
                  <a:pt x="6873" y="14287"/>
                  <a:pt x="6873" y="13745"/>
                </a:cubicBezTo>
                <a:lnTo>
                  <a:pt x="6873" y="10309"/>
                </a:lnTo>
                <a:lnTo>
                  <a:pt x="7904" y="10309"/>
                </a:lnTo>
                <a:cubicBezTo>
                  <a:pt x="7877" y="10470"/>
                  <a:pt x="7855" y="10632"/>
                  <a:pt x="7855" y="10800"/>
                </a:cubicBezTo>
                <a:cubicBezTo>
                  <a:pt x="7855" y="12427"/>
                  <a:pt x="9173" y="13745"/>
                  <a:pt x="10800" y="13745"/>
                </a:cubicBezTo>
                <a:cubicBezTo>
                  <a:pt x="12426"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39" name="形状"/>
          <p:cNvSpPr/>
          <p:nvPr/>
        </p:nvSpPr>
        <p:spPr>
          <a:xfrm>
            <a:off x="11052497" y="33310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7"/>
                </a:lnTo>
                <a:cubicBezTo>
                  <a:pt x="15118" y="9995"/>
                  <a:pt x="15213" y="9425"/>
                  <a:pt x="15213" y="8919"/>
                </a:cubicBezTo>
                <a:cubicBezTo>
                  <a:pt x="15213" y="8812"/>
                  <a:pt x="15201" y="8718"/>
                  <a:pt x="15194" y="8620"/>
                </a:cubicBezTo>
                <a:cubicBezTo>
                  <a:pt x="15521" y="9277"/>
                  <a:pt x="15709" y="10016"/>
                  <a:pt x="15709" y="10800"/>
                </a:cubicBezTo>
                <a:moveTo>
                  <a:pt x="11487" y="8460"/>
                </a:moveTo>
                <a:cubicBezTo>
                  <a:pt x="11788" y="8444"/>
                  <a:pt x="12059" y="8413"/>
                  <a:pt x="12059" y="8413"/>
                </a:cubicBezTo>
                <a:cubicBezTo>
                  <a:pt x="12328" y="8380"/>
                  <a:pt x="12296" y="7986"/>
                  <a:pt x="12027" y="8001"/>
                </a:cubicBezTo>
                <a:cubicBezTo>
                  <a:pt x="12027" y="8001"/>
                  <a:pt x="11219" y="8065"/>
                  <a:pt x="10697" y="8065"/>
                </a:cubicBezTo>
                <a:cubicBezTo>
                  <a:pt x="10206" y="8065"/>
                  <a:pt x="9382" y="8001"/>
                  <a:pt x="9382" y="8001"/>
                </a:cubicBezTo>
                <a:cubicBezTo>
                  <a:pt x="9113" y="7986"/>
                  <a:pt x="9082" y="8396"/>
                  <a:pt x="9351" y="8413"/>
                </a:cubicBezTo>
                <a:cubicBezTo>
                  <a:pt x="9351" y="8413"/>
                  <a:pt x="9605" y="8444"/>
                  <a:pt x="9874" y="8460"/>
                </a:cubicBezTo>
                <a:lnTo>
                  <a:pt x="10651" y="10590"/>
                </a:lnTo>
                <a:lnTo>
                  <a:pt x="9559" y="13866"/>
                </a:lnTo>
                <a:lnTo>
                  <a:pt x="7742" y="8460"/>
                </a:lnTo>
                <a:cubicBezTo>
                  <a:pt x="8042" y="8444"/>
                  <a:pt x="8313" y="8413"/>
                  <a:pt x="8313" y="8413"/>
                </a:cubicBezTo>
                <a:cubicBezTo>
                  <a:pt x="8581" y="8380"/>
                  <a:pt x="8550" y="7986"/>
                  <a:pt x="8281" y="8001"/>
                </a:cubicBezTo>
                <a:cubicBezTo>
                  <a:pt x="8281" y="8001"/>
                  <a:pt x="7473" y="8065"/>
                  <a:pt x="6951" y="8065"/>
                </a:cubicBezTo>
                <a:cubicBezTo>
                  <a:pt x="6885" y="8065"/>
                  <a:pt x="6805" y="8063"/>
                  <a:pt x="6726" y="8060"/>
                </a:cubicBezTo>
                <a:cubicBezTo>
                  <a:pt x="7608" y="6752"/>
                  <a:pt x="9103" y="5891"/>
                  <a:pt x="10800" y="5891"/>
                </a:cubicBezTo>
                <a:cubicBezTo>
                  <a:pt x="12045" y="5891"/>
                  <a:pt x="13178" y="6358"/>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90" y="12162"/>
                </a:cubicBezTo>
                <a:lnTo>
                  <a:pt x="13291" y="13825"/>
                </a:lnTo>
                <a:cubicBezTo>
                  <a:pt x="13291" y="13825"/>
                  <a:pt x="11487" y="8460"/>
                  <a:pt x="11487" y="8460"/>
                </a:cubicBezTo>
                <a:close/>
                <a:moveTo>
                  <a:pt x="10800" y="15709"/>
                </a:moveTo>
                <a:cubicBezTo>
                  <a:pt x="10320" y="15709"/>
                  <a:pt x="9857" y="15637"/>
                  <a:pt x="9417" y="15508"/>
                </a:cubicBezTo>
                <a:lnTo>
                  <a:pt x="10887" y="11237"/>
                </a:lnTo>
                <a:cubicBezTo>
                  <a:pt x="10887" y="11237"/>
                  <a:pt x="12211" y="14864"/>
                  <a:pt x="12426" y="15428"/>
                </a:cubicBezTo>
                <a:cubicBezTo>
                  <a:pt x="11916" y="15607"/>
                  <a:pt x="11370" y="15709"/>
                  <a:pt x="10800" y="15709"/>
                </a:cubicBezTo>
                <a:moveTo>
                  <a:pt x="5891" y="10800"/>
                </a:moveTo>
                <a:cubicBezTo>
                  <a:pt x="5891" y="10118"/>
                  <a:pt x="6030" y="9470"/>
                  <a:pt x="6281" y="8880"/>
                </a:cubicBezTo>
                <a:lnTo>
                  <a:pt x="8578" y="15174"/>
                </a:lnTo>
                <a:cubicBezTo>
                  <a:pt x="6985" y="14362"/>
                  <a:pt x="5891" y="12711"/>
                  <a:pt x="5891" y="10800"/>
                </a:cubicBezTo>
                <a:moveTo>
                  <a:pt x="10800" y="4909"/>
                </a:moveTo>
                <a:cubicBezTo>
                  <a:pt x="7547" y="4909"/>
                  <a:pt x="4909" y="7547"/>
                  <a:pt x="4909" y="10800"/>
                </a:cubicBezTo>
                <a:cubicBezTo>
                  <a:pt x="4909" y="14054"/>
                  <a:pt x="7547" y="16691"/>
                  <a:pt x="10800" y="16691"/>
                </a:cubicBezTo>
                <a:cubicBezTo>
                  <a:pt x="14054" y="16691"/>
                  <a:pt x="16691" y="14054"/>
                  <a:pt x="16691" y="10800"/>
                </a:cubicBezTo>
                <a:cubicBezTo>
                  <a:pt x="16691" y="7547"/>
                  <a:pt x="14054" y="4909"/>
                  <a:pt x="10800" y="4909"/>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40" name="形状"/>
          <p:cNvSpPr/>
          <p:nvPr/>
        </p:nvSpPr>
        <p:spPr>
          <a:xfrm>
            <a:off x="6253147"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236" y="10309"/>
                </a:moveTo>
                <a:cubicBezTo>
                  <a:pt x="13552" y="10309"/>
                  <a:pt x="12889" y="10401"/>
                  <a:pt x="12252" y="10556"/>
                </a:cubicBezTo>
                <a:cubicBezTo>
                  <a:pt x="12104" y="10191"/>
                  <a:pt x="11941" y="9834"/>
                  <a:pt x="11763" y="9484"/>
                </a:cubicBezTo>
                <a:cubicBezTo>
                  <a:pt x="12783" y="9001"/>
                  <a:pt x="13728" y="8390"/>
                  <a:pt x="14592" y="7682"/>
                </a:cubicBezTo>
                <a:cubicBezTo>
                  <a:pt x="15222" y="8448"/>
                  <a:pt x="15619" y="9407"/>
                  <a:pt x="15692" y="10457"/>
                </a:cubicBezTo>
                <a:cubicBezTo>
                  <a:pt x="15218" y="10370"/>
                  <a:pt x="14736" y="10309"/>
                  <a:pt x="14236" y="10309"/>
                </a:cubicBezTo>
                <a:moveTo>
                  <a:pt x="13226" y="15065"/>
                </a:moveTo>
                <a:cubicBezTo>
                  <a:pt x="13168" y="13821"/>
                  <a:pt x="12957" y="12618"/>
                  <a:pt x="12590" y="11483"/>
                </a:cubicBezTo>
                <a:cubicBezTo>
                  <a:pt x="13120" y="11361"/>
                  <a:pt x="13669" y="11291"/>
                  <a:pt x="14236" y="11291"/>
                </a:cubicBezTo>
                <a:cubicBezTo>
                  <a:pt x="14726" y="11291"/>
                  <a:pt x="15199" y="11358"/>
                  <a:pt x="15661" y="11451"/>
                </a:cubicBezTo>
                <a:cubicBezTo>
                  <a:pt x="15455" y="13001"/>
                  <a:pt x="14529" y="14322"/>
                  <a:pt x="13226" y="15065"/>
                </a:cubicBezTo>
                <a:moveTo>
                  <a:pt x="10800" y="15709"/>
                </a:moveTo>
                <a:cubicBezTo>
                  <a:pt x="9746" y="15709"/>
                  <a:pt x="8772" y="15374"/>
                  <a:pt x="7971" y="14808"/>
                </a:cubicBezTo>
                <a:cubicBezTo>
                  <a:pt x="8822" y="13429"/>
                  <a:pt x="10108" y="12348"/>
                  <a:pt x="11646" y="11769"/>
                </a:cubicBezTo>
                <a:cubicBezTo>
                  <a:pt x="12027" y="12943"/>
                  <a:pt x="12241" y="14191"/>
                  <a:pt x="12264" y="15487"/>
                </a:cubicBezTo>
                <a:cubicBezTo>
                  <a:pt x="11801" y="15631"/>
                  <a:pt x="11310" y="15709"/>
                  <a:pt x="10800" y="15709"/>
                </a:cubicBezTo>
                <a:moveTo>
                  <a:pt x="5891" y="10800"/>
                </a:moveTo>
                <a:cubicBezTo>
                  <a:pt x="7641" y="10800"/>
                  <a:pt x="9313" y="10470"/>
                  <a:pt x="10852" y="9873"/>
                </a:cubicBezTo>
                <a:cubicBezTo>
                  <a:pt x="11016" y="10192"/>
                  <a:pt x="11171" y="10515"/>
                  <a:pt x="11309" y="10848"/>
                </a:cubicBezTo>
                <a:cubicBezTo>
                  <a:pt x="9614" y="11484"/>
                  <a:pt x="8190" y="12658"/>
                  <a:pt x="7225" y="14157"/>
                </a:cubicBezTo>
                <a:cubicBezTo>
                  <a:pt x="6400" y="13279"/>
                  <a:pt x="5891" y="12100"/>
                  <a:pt x="5891" y="10800"/>
                </a:cubicBezTo>
                <a:moveTo>
                  <a:pt x="8358" y="6546"/>
                </a:moveTo>
                <a:cubicBezTo>
                  <a:pt x="9117" y="7279"/>
                  <a:pt x="9793" y="8099"/>
                  <a:pt x="10353" y="9000"/>
                </a:cubicBezTo>
                <a:cubicBezTo>
                  <a:pt x="8991" y="9509"/>
                  <a:pt x="7526" y="9801"/>
                  <a:pt x="5990" y="9813"/>
                </a:cubicBezTo>
                <a:cubicBezTo>
                  <a:pt x="6276" y="8414"/>
                  <a:pt x="7158" y="7236"/>
                  <a:pt x="8358" y="6546"/>
                </a:cubicBezTo>
                <a:moveTo>
                  <a:pt x="10800" y="5891"/>
                </a:moveTo>
                <a:cubicBezTo>
                  <a:pt x="11968" y="5891"/>
                  <a:pt x="13040" y="6300"/>
                  <a:pt x="13882" y="6982"/>
                </a:cubicBezTo>
                <a:cubicBezTo>
                  <a:pt x="13087" y="7622"/>
                  <a:pt x="12217" y="8174"/>
                  <a:pt x="11282" y="8612"/>
                </a:cubicBezTo>
                <a:cubicBezTo>
                  <a:pt x="10732" y="7702"/>
                  <a:pt x="10073" y="6869"/>
                  <a:pt x="9333" y="6114"/>
                </a:cubicBezTo>
                <a:cubicBezTo>
                  <a:pt x="9797" y="5970"/>
                  <a:pt x="10289" y="5891"/>
                  <a:pt x="10800" y="5891"/>
                </a:cubicBezTo>
                <a:moveTo>
                  <a:pt x="10800" y="4909"/>
                </a:moveTo>
                <a:cubicBezTo>
                  <a:pt x="7547" y="4909"/>
                  <a:pt x="4909" y="7547"/>
                  <a:pt x="4909" y="10800"/>
                </a:cubicBezTo>
                <a:cubicBezTo>
                  <a:pt x="4909" y="14053"/>
                  <a:pt x="7547" y="16691"/>
                  <a:pt x="10800" y="16691"/>
                </a:cubicBezTo>
                <a:cubicBezTo>
                  <a:pt x="14053" y="16691"/>
                  <a:pt x="16691" y="14053"/>
                  <a:pt x="16691" y="10800"/>
                </a:cubicBezTo>
                <a:cubicBezTo>
                  <a:pt x="16691" y="7547"/>
                  <a:pt x="14053" y="4909"/>
                  <a:pt x="10800" y="49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41" name="形状"/>
          <p:cNvSpPr/>
          <p:nvPr/>
        </p:nvSpPr>
        <p:spPr>
          <a:xfrm>
            <a:off x="6786408"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5929" y="7018"/>
                </a:moveTo>
                <a:cubicBezTo>
                  <a:pt x="15540" y="7246"/>
                  <a:pt x="15108" y="7411"/>
                  <a:pt x="14650" y="7499"/>
                </a:cubicBezTo>
                <a:cubicBezTo>
                  <a:pt x="14282" y="7114"/>
                  <a:pt x="13759" y="6874"/>
                  <a:pt x="13180" y="6874"/>
                </a:cubicBezTo>
                <a:cubicBezTo>
                  <a:pt x="12067" y="6874"/>
                  <a:pt x="11165" y="7762"/>
                  <a:pt x="11165" y="8856"/>
                </a:cubicBezTo>
                <a:cubicBezTo>
                  <a:pt x="11165" y="9011"/>
                  <a:pt x="11183" y="9162"/>
                  <a:pt x="11217" y="9308"/>
                </a:cubicBezTo>
                <a:cubicBezTo>
                  <a:pt x="9543" y="9225"/>
                  <a:pt x="8059" y="8436"/>
                  <a:pt x="7066" y="7236"/>
                </a:cubicBezTo>
                <a:cubicBezTo>
                  <a:pt x="6892" y="7529"/>
                  <a:pt x="6793" y="7870"/>
                  <a:pt x="6793" y="8233"/>
                </a:cubicBezTo>
                <a:cubicBezTo>
                  <a:pt x="6793" y="8921"/>
                  <a:pt x="7148" y="9528"/>
                  <a:pt x="7689" y="9883"/>
                </a:cubicBezTo>
                <a:cubicBezTo>
                  <a:pt x="7359" y="9873"/>
                  <a:pt x="7048" y="9784"/>
                  <a:pt x="6777" y="9635"/>
                </a:cubicBezTo>
                <a:cubicBezTo>
                  <a:pt x="6776" y="9644"/>
                  <a:pt x="6776" y="9652"/>
                  <a:pt x="6776" y="9660"/>
                </a:cubicBezTo>
                <a:cubicBezTo>
                  <a:pt x="6776" y="10621"/>
                  <a:pt x="7471" y="11422"/>
                  <a:pt x="8392" y="11604"/>
                </a:cubicBezTo>
                <a:cubicBezTo>
                  <a:pt x="8223" y="11650"/>
                  <a:pt x="8045" y="11673"/>
                  <a:pt x="7861" y="11673"/>
                </a:cubicBezTo>
                <a:cubicBezTo>
                  <a:pt x="7732" y="11673"/>
                  <a:pt x="7606" y="11661"/>
                  <a:pt x="7483" y="11638"/>
                </a:cubicBezTo>
                <a:cubicBezTo>
                  <a:pt x="7739" y="12426"/>
                  <a:pt x="8482" y="12999"/>
                  <a:pt x="9364" y="13015"/>
                </a:cubicBezTo>
                <a:cubicBezTo>
                  <a:pt x="8674" y="13547"/>
                  <a:pt x="7806" y="13863"/>
                  <a:pt x="6862" y="13863"/>
                </a:cubicBezTo>
                <a:cubicBezTo>
                  <a:pt x="6699" y="13863"/>
                  <a:pt x="6539" y="13855"/>
                  <a:pt x="6382" y="13837"/>
                </a:cubicBezTo>
                <a:cubicBezTo>
                  <a:pt x="7273" y="14398"/>
                  <a:pt x="8332" y="14727"/>
                  <a:pt x="9470" y="14727"/>
                </a:cubicBezTo>
                <a:cubicBezTo>
                  <a:pt x="13174" y="14727"/>
                  <a:pt x="15200" y="11706"/>
                  <a:pt x="15200" y="9086"/>
                </a:cubicBezTo>
                <a:cubicBezTo>
                  <a:pt x="15200" y="9000"/>
                  <a:pt x="15199" y="8914"/>
                  <a:pt x="15195" y="8829"/>
                </a:cubicBezTo>
                <a:cubicBezTo>
                  <a:pt x="15588" y="8550"/>
                  <a:pt x="15930" y="8201"/>
                  <a:pt x="16200" y="7804"/>
                </a:cubicBezTo>
                <a:cubicBezTo>
                  <a:pt x="15839" y="7960"/>
                  <a:pt x="15451" y="8067"/>
                  <a:pt x="15043" y="8115"/>
                </a:cubicBezTo>
                <a:cubicBezTo>
                  <a:pt x="15459" y="7870"/>
                  <a:pt x="15778" y="7482"/>
                  <a:pt x="15929" y="70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42" name="形状"/>
          <p:cNvSpPr/>
          <p:nvPr/>
        </p:nvSpPr>
        <p:spPr>
          <a:xfrm>
            <a:off x="7319669"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5" y="7858"/>
                </a:lnTo>
                <a:lnTo>
                  <a:pt x="13245" y="6381"/>
                </a:lnTo>
                <a:lnTo>
                  <a:pt x="11938" y="6381"/>
                </a:lnTo>
                <a:cubicBezTo>
                  <a:pt x="10368"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43" name="形状"/>
          <p:cNvSpPr/>
          <p:nvPr/>
        </p:nvSpPr>
        <p:spPr>
          <a:xfrm>
            <a:off x="7852930"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20" y="12090"/>
                  <a:pt x="14020" y="12429"/>
                  <a:pt x="14020" y="12429"/>
                </a:cubicBezTo>
                <a:lnTo>
                  <a:pt x="14020" y="12863"/>
                </a:lnTo>
                <a:lnTo>
                  <a:pt x="14629" y="12863"/>
                </a:lnTo>
                <a:lnTo>
                  <a:pt x="14629" y="12429"/>
                </a:lnTo>
                <a:cubicBezTo>
                  <a:pt x="14629" y="12429"/>
                  <a:pt x="14629" y="12090"/>
                  <a:pt x="14324" y="12090"/>
                </a:cubicBezTo>
                <a:moveTo>
                  <a:pt x="15287" y="12380"/>
                </a:moveTo>
                <a:lnTo>
                  <a:pt x="15287" y="13348"/>
                </a:lnTo>
                <a:lnTo>
                  <a:pt x="14020" y="13348"/>
                </a:lnTo>
                <a:lnTo>
                  <a:pt x="14020" y="14072"/>
                </a:lnTo>
                <a:cubicBezTo>
                  <a:pt x="14020" y="14072"/>
                  <a:pt x="14020" y="14411"/>
                  <a:pt x="14324" y="14411"/>
                </a:cubicBezTo>
                <a:cubicBezTo>
                  <a:pt x="14629" y="14411"/>
                  <a:pt x="14629" y="14072"/>
                  <a:pt x="14629" y="14072"/>
                </a:cubicBezTo>
                <a:lnTo>
                  <a:pt x="14629" y="13734"/>
                </a:lnTo>
                <a:lnTo>
                  <a:pt x="15287" y="13734"/>
                </a:lnTo>
                <a:lnTo>
                  <a:pt x="15287" y="14266"/>
                </a:lnTo>
                <a:cubicBezTo>
                  <a:pt x="15287" y="14266"/>
                  <a:pt x="15186" y="14943"/>
                  <a:pt x="14375" y="14943"/>
                </a:cubicBezTo>
                <a:cubicBezTo>
                  <a:pt x="13564" y="14943"/>
                  <a:pt x="13412" y="14266"/>
                  <a:pt x="13412" y="14266"/>
                </a:cubicBezTo>
                <a:lnTo>
                  <a:pt x="13412" y="12380"/>
                </a:lnTo>
                <a:cubicBezTo>
                  <a:pt x="13412" y="12380"/>
                  <a:pt x="13412" y="11558"/>
                  <a:pt x="14375" y="11558"/>
                </a:cubicBezTo>
                <a:cubicBezTo>
                  <a:pt x="15338" y="11558"/>
                  <a:pt x="15287" y="12380"/>
                  <a:pt x="15287" y="12380"/>
                </a:cubicBezTo>
                <a:moveTo>
                  <a:pt x="12905" y="14169"/>
                </a:moveTo>
                <a:cubicBezTo>
                  <a:pt x="12905" y="14169"/>
                  <a:pt x="12905" y="14943"/>
                  <a:pt x="12347" y="14943"/>
                </a:cubicBezTo>
                <a:cubicBezTo>
                  <a:pt x="12005" y="14943"/>
                  <a:pt x="11798" y="14762"/>
                  <a:pt x="11688" y="14621"/>
                </a:cubicBezTo>
                <a:lnTo>
                  <a:pt x="11688" y="14895"/>
                </a:lnTo>
                <a:lnTo>
                  <a:pt x="11028" y="14895"/>
                </a:lnTo>
                <a:lnTo>
                  <a:pt x="11028" y="10446"/>
                </a:lnTo>
                <a:lnTo>
                  <a:pt x="11688" y="10446"/>
                </a:lnTo>
                <a:lnTo>
                  <a:pt x="11688" y="11888"/>
                </a:lnTo>
                <a:cubicBezTo>
                  <a:pt x="11788" y="11782"/>
                  <a:pt x="12037" y="11558"/>
                  <a:pt x="12347" y="11558"/>
                </a:cubicBezTo>
                <a:cubicBezTo>
                  <a:pt x="12752" y="11558"/>
                  <a:pt x="12905" y="11896"/>
                  <a:pt x="12905" y="12332"/>
                </a:cubicBezTo>
                <a:cubicBezTo>
                  <a:pt x="12905" y="12332"/>
                  <a:pt x="12905" y="14169"/>
                  <a:pt x="12905"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4" y="11074"/>
                </a:lnTo>
                <a:lnTo>
                  <a:pt x="6364" y="10446"/>
                </a:lnTo>
                <a:lnTo>
                  <a:pt x="8595" y="10446"/>
                </a:lnTo>
                <a:cubicBezTo>
                  <a:pt x="8595" y="10446"/>
                  <a:pt x="8595" y="11074"/>
                  <a:pt x="8595" y="11074"/>
                </a:cubicBezTo>
                <a:close/>
                <a:moveTo>
                  <a:pt x="14527" y="9430"/>
                </a:moveTo>
                <a:cubicBezTo>
                  <a:pt x="14527" y="9430"/>
                  <a:pt x="12667" y="9334"/>
                  <a:pt x="10800" y="9334"/>
                </a:cubicBezTo>
                <a:cubicBezTo>
                  <a:pt x="8941" y="9334"/>
                  <a:pt x="7074" y="9430"/>
                  <a:pt x="7074" y="9430"/>
                </a:cubicBezTo>
                <a:cubicBezTo>
                  <a:pt x="6234" y="9430"/>
                  <a:pt x="5552" y="10080"/>
                  <a:pt x="5552" y="10881"/>
                </a:cubicBezTo>
                <a:cubicBezTo>
                  <a:pt x="5552" y="10881"/>
                  <a:pt x="5400" y="11822"/>
                  <a:pt x="5400" y="12767"/>
                </a:cubicBezTo>
                <a:cubicBezTo>
                  <a:pt x="5400" y="13708"/>
                  <a:pt x="5552" y="14652"/>
                  <a:pt x="5552" y="14652"/>
                </a:cubicBezTo>
                <a:cubicBezTo>
                  <a:pt x="5552" y="15454"/>
                  <a:pt x="6234" y="16104"/>
                  <a:pt x="7074" y="16104"/>
                </a:cubicBezTo>
                <a:cubicBezTo>
                  <a:pt x="7074" y="16104"/>
                  <a:pt x="8905" y="16200"/>
                  <a:pt x="10800" y="16200"/>
                </a:cubicBezTo>
                <a:cubicBezTo>
                  <a:pt x="12631" y="16200"/>
                  <a:pt x="14527" y="16104"/>
                  <a:pt x="14527" y="16104"/>
                </a:cubicBezTo>
                <a:cubicBezTo>
                  <a:pt x="15367" y="16104"/>
                  <a:pt x="16049" y="15454"/>
                  <a:pt x="16049" y="14652"/>
                </a:cubicBezTo>
                <a:cubicBezTo>
                  <a:pt x="16049" y="14652"/>
                  <a:pt x="16200" y="13700"/>
                  <a:pt x="16200" y="12767"/>
                </a:cubicBezTo>
                <a:cubicBezTo>
                  <a:pt x="16200" y="11814"/>
                  <a:pt x="16049" y="10881"/>
                  <a:pt x="16049" y="10881"/>
                </a:cubicBezTo>
                <a:cubicBezTo>
                  <a:pt x="16049" y="10080"/>
                  <a:pt x="15367" y="9430"/>
                  <a:pt x="14527" y="9430"/>
                </a:cubicBezTo>
                <a:moveTo>
                  <a:pt x="11992" y="12090"/>
                </a:moveTo>
                <a:cubicBezTo>
                  <a:pt x="11860" y="12090"/>
                  <a:pt x="11757" y="12167"/>
                  <a:pt x="11688" y="12243"/>
                </a:cubicBezTo>
                <a:lnTo>
                  <a:pt x="11688" y="14276"/>
                </a:lnTo>
                <a:cubicBezTo>
                  <a:pt x="11751" y="14345"/>
                  <a:pt x="11848" y="14411"/>
                  <a:pt x="11992" y="14411"/>
                </a:cubicBezTo>
                <a:cubicBezTo>
                  <a:pt x="12296" y="14411"/>
                  <a:pt x="12296" y="14072"/>
                  <a:pt x="12296" y="14072"/>
                </a:cubicBezTo>
                <a:lnTo>
                  <a:pt x="12296" y="12429"/>
                </a:lnTo>
                <a:cubicBezTo>
                  <a:pt x="12296" y="12429"/>
                  <a:pt x="12245" y="12090"/>
                  <a:pt x="11992" y="12090"/>
                </a:cubicBezTo>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0166" y="6634"/>
                </a:moveTo>
                <a:cubicBezTo>
                  <a:pt x="10166" y="6467"/>
                  <a:pt x="10303" y="6332"/>
                  <a:pt x="10471" y="6332"/>
                </a:cubicBezTo>
                <a:cubicBezTo>
                  <a:pt x="10639" y="6332"/>
                  <a:pt x="10775" y="6467"/>
                  <a:pt x="10775" y="6634"/>
                </a:cubicBezTo>
                <a:lnTo>
                  <a:pt x="10775" y="8045"/>
                </a:lnTo>
                <a:cubicBezTo>
                  <a:pt x="10775" y="8212"/>
                  <a:pt x="10639" y="8348"/>
                  <a:pt x="10471" y="8348"/>
                </a:cubicBezTo>
                <a:cubicBezTo>
                  <a:pt x="10303"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7"/>
                  <a:pt x="10572" y="5877"/>
                </a:cubicBezTo>
                <a:lnTo>
                  <a:pt x="10369" y="5877"/>
                </a:lnTo>
                <a:cubicBezTo>
                  <a:pt x="9921" y="5877"/>
                  <a:pt x="9558" y="6239"/>
                  <a:pt x="9558" y="6684"/>
                </a:cubicBezTo>
                <a:lnTo>
                  <a:pt x="9558" y="7995"/>
                </a:lnTo>
                <a:cubicBezTo>
                  <a:pt x="9558" y="8440"/>
                  <a:pt x="9921" y="8801"/>
                  <a:pt x="10369" y="8801"/>
                </a:cubicBezTo>
                <a:moveTo>
                  <a:pt x="12398" y="8801"/>
                </a:moveTo>
                <a:cubicBezTo>
                  <a:pt x="12803" y="8801"/>
                  <a:pt x="13158" y="8449"/>
                  <a:pt x="13158" y="8449"/>
                </a:cubicBezTo>
                <a:lnTo>
                  <a:pt x="13158" y="8751"/>
                </a:lnTo>
                <a:lnTo>
                  <a:pt x="13767" y="8751"/>
                </a:lnTo>
                <a:lnTo>
                  <a:pt x="13767" y="5877"/>
                </a:lnTo>
                <a:lnTo>
                  <a:pt x="13158" y="5877"/>
                </a:lnTo>
                <a:lnTo>
                  <a:pt x="13158" y="8096"/>
                </a:lnTo>
                <a:cubicBezTo>
                  <a:pt x="13158" y="8096"/>
                  <a:pt x="12955" y="8348"/>
                  <a:pt x="12752" y="8348"/>
                </a:cubicBezTo>
                <a:cubicBezTo>
                  <a:pt x="12550" y="8348"/>
                  <a:pt x="12550" y="8197"/>
                  <a:pt x="12550" y="8197"/>
                </a:cubicBezTo>
                <a:lnTo>
                  <a:pt x="12550" y="5877"/>
                </a:lnTo>
                <a:lnTo>
                  <a:pt x="11941" y="5877"/>
                </a:lnTo>
                <a:lnTo>
                  <a:pt x="11941" y="8398"/>
                </a:lnTo>
                <a:cubicBezTo>
                  <a:pt x="11941" y="8398"/>
                  <a:pt x="11992" y="8801"/>
                  <a:pt x="12398" y="880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44" name="形状"/>
          <p:cNvSpPr/>
          <p:nvPr/>
        </p:nvSpPr>
        <p:spPr>
          <a:xfrm>
            <a:off x="8386191"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672" y="6382"/>
                </a:moveTo>
                <a:cubicBezTo>
                  <a:pt x="10463" y="6409"/>
                  <a:pt x="10255" y="6435"/>
                  <a:pt x="10045" y="6460"/>
                </a:cubicBezTo>
                <a:cubicBezTo>
                  <a:pt x="9652" y="6558"/>
                  <a:pt x="9223" y="6650"/>
                  <a:pt x="8905" y="6836"/>
                </a:cubicBezTo>
                <a:cubicBezTo>
                  <a:pt x="8055" y="7333"/>
                  <a:pt x="7467" y="7913"/>
                  <a:pt x="7073" y="8856"/>
                </a:cubicBezTo>
                <a:cubicBezTo>
                  <a:pt x="7009" y="9009"/>
                  <a:pt x="7007" y="9157"/>
                  <a:pt x="6960" y="9326"/>
                </a:cubicBezTo>
                <a:cubicBezTo>
                  <a:pt x="6658" y="10425"/>
                  <a:pt x="7194" y="11563"/>
                  <a:pt x="7844" y="11956"/>
                </a:cubicBezTo>
                <a:cubicBezTo>
                  <a:pt x="7969" y="12032"/>
                  <a:pt x="8254" y="12166"/>
                  <a:pt x="8358" y="11987"/>
                </a:cubicBezTo>
                <a:cubicBezTo>
                  <a:pt x="8416" y="11889"/>
                  <a:pt x="8403" y="11758"/>
                  <a:pt x="8438" y="11643"/>
                </a:cubicBezTo>
                <a:cubicBezTo>
                  <a:pt x="8462" y="11568"/>
                  <a:pt x="8536" y="11424"/>
                  <a:pt x="8519" y="11330"/>
                </a:cubicBezTo>
                <a:cubicBezTo>
                  <a:pt x="8490" y="11170"/>
                  <a:pt x="8318" y="11068"/>
                  <a:pt x="8246" y="10939"/>
                </a:cubicBezTo>
                <a:cubicBezTo>
                  <a:pt x="8099" y="10676"/>
                  <a:pt x="8092" y="10444"/>
                  <a:pt x="8020" y="10093"/>
                </a:cubicBezTo>
                <a:cubicBezTo>
                  <a:pt x="8026" y="10046"/>
                  <a:pt x="8031" y="9999"/>
                  <a:pt x="8037" y="9952"/>
                </a:cubicBezTo>
                <a:cubicBezTo>
                  <a:pt x="8058" y="9559"/>
                  <a:pt x="8124" y="9276"/>
                  <a:pt x="8246" y="8997"/>
                </a:cubicBezTo>
                <a:cubicBezTo>
                  <a:pt x="8601" y="8177"/>
                  <a:pt x="9172" y="7720"/>
                  <a:pt x="10094" y="7447"/>
                </a:cubicBezTo>
                <a:cubicBezTo>
                  <a:pt x="10300" y="7386"/>
                  <a:pt x="10882" y="7288"/>
                  <a:pt x="11187" y="7353"/>
                </a:cubicBezTo>
                <a:cubicBezTo>
                  <a:pt x="11369" y="7385"/>
                  <a:pt x="11551" y="7415"/>
                  <a:pt x="11733" y="7447"/>
                </a:cubicBezTo>
                <a:cubicBezTo>
                  <a:pt x="12393" y="7655"/>
                  <a:pt x="12874" y="8038"/>
                  <a:pt x="13131" y="8637"/>
                </a:cubicBezTo>
                <a:cubicBezTo>
                  <a:pt x="13292" y="9010"/>
                  <a:pt x="13339" y="9724"/>
                  <a:pt x="13227" y="10203"/>
                </a:cubicBezTo>
                <a:cubicBezTo>
                  <a:pt x="13174" y="10429"/>
                  <a:pt x="13183" y="10624"/>
                  <a:pt x="13115" y="10829"/>
                </a:cubicBezTo>
                <a:cubicBezTo>
                  <a:pt x="12865" y="11589"/>
                  <a:pt x="12498" y="12293"/>
                  <a:pt x="11668" y="12488"/>
                </a:cubicBezTo>
                <a:cubicBezTo>
                  <a:pt x="11121" y="12618"/>
                  <a:pt x="10711" y="12284"/>
                  <a:pt x="10576" y="11941"/>
                </a:cubicBezTo>
                <a:cubicBezTo>
                  <a:pt x="10538" y="11846"/>
                  <a:pt x="10474" y="11676"/>
                  <a:pt x="10512" y="11518"/>
                </a:cubicBezTo>
                <a:cubicBezTo>
                  <a:pt x="10656" y="10901"/>
                  <a:pt x="10865" y="10349"/>
                  <a:pt x="11026" y="9733"/>
                </a:cubicBezTo>
                <a:cubicBezTo>
                  <a:pt x="11179" y="9146"/>
                  <a:pt x="10888" y="8683"/>
                  <a:pt x="10431" y="8575"/>
                </a:cubicBezTo>
                <a:cubicBezTo>
                  <a:pt x="9863" y="8439"/>
                  <a:pt x="9424" y="8966"/>
                  <a:pt x="9274" y="9310"/>
                </a:cubicBezTo>
                <a:cubicBezTo>
                  <a:pt x="9155" y="9584"/>
                  <a:pt x="9083" y="10089"/>
                  <a:pt x="9177" y="10453"/>
                </a:cubicBezTo>
                <a:cubicBezTo>
                  <a:pt x="9208" y="10569"/>
                  <a:pt x="9347" y="10878"/>
                  <a:pt x="9322" y="10986"/>
                </a:cubicBezTo>
                <a:cubicBezTo>
                  <a:pt x="9213" y="11462"/>
                  <a:pt x="9088" y="11974"/>
                  <a:pt x="8953" y="12441"/>
                </a:cubicBezTo>
                <a:cubicBezTo>
                  <a:pt x="8812" y="12929"/>
                  <a:pt x="8736" y="13427"/>
                  <a:pt x="8599" y="13898"/>
                </a:cubicBezTo>
                <a:cubicBezTo>
                  <a:pt x="8536" y="14114"/>
                  <a:pt x="8539" y="14346"/>
                  <a:pt x="8487" y="14571"/>
                </a:cubicBezTo>
                <a:lnTo>
                  <a:pt x="8487" y="14900"/>
                </a:lnTo>
                <a:cubicBezTo>
                  <a:pt x="8440" y="15108"/>
                  <a:pt x="8475" y="15478"/>
                  <a:pt x="8519" y="15683"/>
                </a:cubicBezTo>
                <a:cubicBezTo>
                  <a:pt x="8548" y="15815"/>
                  <a:pt x="8502" y="15978"/>
                  <a:pt x="8567" y="16074"/>
                </a:cubicBezTo>
                <a:cubicBezTo>
                  <a:pt x="8568" y="16144"/>
                  <a:pt x="8577" y="16160"/>
                  <a:pt x="8599" y="16200"/>
                </a:cubicBezTo>
                <a:cubicBezTo>
                  <a:pt x="8800" y="16194"/>
                  <a:pt x="9078" y="15665"/>
                  <a:pt x="9177" y="15511"/>
                </a:cubicBezTo>
                <a:cubicBezTo>
                  <a:pt x="9369" y="15216"/>
                  <a:pt x="9546" y="14901"/>
                  <a:pt x="9692" y="14556"/>
                </a:cubicBezTo>
                <a:cubicBezTo>
                  <a:pt x="9823" y="14245"/>
                  <a:pt x="9844" y="13901"/>
                  <a:pt x="9949" y="13569"/>
                </a:cubicBezTo>
                <a:cubicBezTo>
                  <a:pt x="10025" y="13329"/>
                  <a:pt x="10133" y="13049"/>
                  <a:pt x="10158" y="12786"/>
                </a:cubicBezTo>
                <a:lnTo>
                  <a:pt x="10174" y="12786"/>
                </a:lnTo>
                <a:cubicBezTo>
                  <a:pt x="10216" y="12930"/>
                  <a:pt x="10367" y="13035"/>
                  <a:pt x="10480" y="13115"/>
                </a:cubicBezTo>
                <a:cubicBezTo>
                  <a:pt x="10833" y="13367"/>
                  <a:pt x="11442" y="13600"/>
                  <a:pt x="12102" y="13444"/>
                </a:cubicBezTo>
                <a:cubicBezTo>
                  <a:pt x="12850" y="13267"/>
                  <a:pt x="13446" y="12916"/>
                  <a:pt x="13838" y="12394"/>
                </a:cubicBezTo>
                <a:cubicBezTo>
                  <a:pt x="14127" y="12011"/>
                  <a:pt x="14345" y="11567"/>
                  <a:pt x="14513" y="11064"/>
                </a:cubicBezTo>
                <a:cubicBezTo>
                  <a:pt x="14596" y="10817"/>
                  <a:pt x="14613" y="10543"/>
                  <a:pt x="14674" y="10281"/>
                </a:cubicBezTo>
                <a:cubicBezTo>
                  <a:pt x="14827" y="9624"/>
                  <a:pt x="14623" y="8833"/>
                  <a:pt x="14433" y="8402"/>
                </a:cubicBezTo>
                <a:cubicBezTo>
                  <a:pt x="13856" y="7098"/>
                  <a:pt x="12630" y="6354"/>
                  <a:pt x="10672" y="63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45" name="形状"/>
          <p:cNvSpPr/>
          <p:nvPr/>
        </p:nvSpPr>
        <p:spPr>
          <a:xfrm>
            <a:off x="8919452"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81" y="6871"/>
                </a:moveTo>
                <a:cubicBezTo>
                  <a:pt x="12915" y="6830"/>
                  <a:pt x="11990" y="7537"/>
                  <a:pt x="11505" y="8992"/>
                </a:cubicBezTo>
                <a:cubicBezTo>
                  <a:pt x="11754" y="8897"/>
                  <a:pt x="11998" y="8849"/>
                  <a:pt x="12232" y="8849"/>
                </a:cubicBezTo>
                <a:cubicBezTo>
                  <a:pt x="12732" y="8849"/>
                  <a:pt x="12952" y="9108"/>
                  <a:pt x="12893" y="9624"/>
                </a:cubicBezTo>
                <a:cubicBezTo>
                  <a:pt x="12863" y="9937"/>
                  <a:pt x="12643" y="10393"/>
                  <a:pt x="12232" y="10991"/>
                </a:cubicBezTo>
                <a:cubicBezTo>
                  <a:pt x="11821" y="11589"/>
                  <a:pt x="11512" y="11888"/>
                  <a:pt x="11307" y="11888"/>
                </a:cubicBezTo>
                <a:cubicBezTo>
                  <a:pt x="11043" y="11888"/>
                  <a:pt x="10800" y="11426"/>
                  <a:pt x="10580" y="10502"/>
                </a:cubicBezTo>
                <a:cubicBezTo>
                  <a:pt x="10506" y="10230"/>
                  <a:pt x="10374" y="9536"/>
                  <a:pt x="10183" y="8421"/>
                </a:cubicBezTo>
                <a:cubicBezTo>
                  <a:pt x="10007" y="7388"/>
                  <a:pt x="9537" y="6904"/>
                  <a:pt x="8773" y="6972"/>
                </a:cubicBezTo>
                <a:cubicBezTo>
                  <a:pt x="8450" y="7000"/>
                  <a:pt x="7966" y="7272"/>
                  <a:pt x="7320" y="7788"/>
                </a:cubicBezTo>
                <a:cubicBezTo>
                  <a:pt x="6849" y="8183"/>
                  <a:pt x="6372" y="8577"/>
                  <a:pt x="5887" y="8972"/>
                </a:cubicBezTo>
                <a:lnTo>
                  <a:pt x="6350" y="9522"/>
                </a:lnTo>
                <a:cubicBezTo>
                  <a:pt x="6790" y="9237"/>
                  <a:pt x="7047" y="9094"/>
                  <a:pt x="7121" y="9094"/>
                </a:cubicBezTo>
                <a:cubicBezTo>
                  <a:pt x="7459" y="9094"/>
                  <a:pt x="7774" y="9583"/>
                  <a:pt x="8068" y="10563"/>
                </a:cubicBezTo>
                <a:cubicBezTo>
                  <a:pt x="8333" y="11461"/>
                  <a:pt x="8597" y="12358"/>
                  <a:pt x="8861" y="13255"/>
                </a:cubicBezTo>
                <a:cubicBezTo>
                  <a:pt x="9258" y="14234"/>
                  <a:pt x="9743" y="14723"/>
                  <a:pt x="10316" y="14723"/>
                </a:cubicBezTo>
                <a:cubicBezTo>
                  <a:pt x="11241" y="14723"/>
                  <a:pt x="12371" y="13921"/>
                  <a:pt x="13709" y="12317"/>
                </a:cubicBezTo>
                <a:cubicBezTo>
                  <a:pt x="15001" y="10780"/>
                  <a:pt x="15669" y="9570"/>
                  <a:pt x="15713" y="8686"/>
                </a:cubicBezTo>
                <a:cubicBezTo>
                  <a:pt x="15772" y="7503"/>
                  <a:pt x="15295" y="6899"/>
                  <a:pt x="14281" y="6871"/>
                </a:cubicBezTo>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46" name="形状"/>
          <p:cNvSpPr/>
          <p:nvPr/>
        </p:nvSpPr>
        <p:spPr>
          <a:xfrm>
            <a:off x="9452714"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724" y="7360"/>
                </a:moveTo>
                <a:lnTo>
                  <a:pt x="13742" y="7360"/>
                </a:lnTo>
                <a:lnTo>
                  <a:pt x="13742" y="8833"/>
                </a:lnTo>
                <a:lnTo>
                  <a:pt x="12265" y="8833"/>
                </a:lnTo>
                <a:lnTo>
                  <a:pt x="12265" y="9815"/>
                </a:lnTo>
                <a:lnTo>
                  <a:pt x="13742" y="9815"/>
                </a:lnTo>
                <a:lnTo>
                  <a:pt x="13742" y="11283"/>
                </a:lnTo>
                <a:lnTo>
                  <a:pt x="14724" y="11283"/>
                </a:lnTo>
                <a:lnTo>
                  <a:pt x="14724" y="9815"/>
                </a:lnTo>
                <a:lnTo>
                  <a:pt x="16204" y="9815"/>
                </a:lnTo>
                <a:lnTo>
                  <a:pt x="16204" y="8833"/>
                </a:lnTo>
                <a:lnTo>
                  <a:pt x="14724" y="8833"/>
                </a:lnTo>
                <a:cubicBezTo>
                  <a:pt x="14724" y="8833"/>
                  <a:pt x="14724" y="7360"/>
                  <a:pt x="14724" y="7360"/>
                </a:cubicBezTo>
                <a:close/>
                <a:moveTo>
                  <a:pt x="9321" y="13946"/>
                </a:moveTo>
                <a:cubicBezTo>
                  <a:pt x="8620" y="13946"/>
                  <a:pt x="8070" y="13495"/>
                  <a:pt x="8070" y="12919"/>
                </a:cubicBezTo>
                <a:cubicBezTo>
                  <a:pt x="8070" y="12392"/>
                  <a:pt x="8713" y="11929"/>
                  <a:pt x="9446" y="11929"/>
                </a:cubicBezTo>
                <a:lnTo>
                  <a:pt x="9446" y="11723"/>
                </a:lnTo>
                <a:lnTo>
                  <a:pt x="9465" y="11929"/>
                </a:lnTo>
                <a:cubicBezTo>
                  <a:pt x="9623" y="11930"/>
                  <a:pt x="9777" y="11954"/>
                  <a:pt x="9922" y="12000"/>
                </a:cubicBezTo>
                <a:lnTo>
                  <a:pt x="10067" y="12104"/>
                </a:lnTo>
                <a:cubicBezTo>
                  <a:pt x="10439" y="12371"/>
                  <a:pt x="10637" y="12521"/>
                  <a:pt x="10695" y="12764"/>
                </a:cubicBezTo>
                <a:cubicBezTo>
                  <a:pt x="10710" y="12827"/>
                  <a:pt x="10717" y="12891"/>
                  <a:pt x="10717" y="12954"/>
                </a:cubicBezTo>
                <a:cubicBezTo>
                  <a:pt x="10717" y="13612"/>
                  <a:pt x="10247" y="13946"/>
                  <a:pt x="9321" y="13946"/>
                </a:cubicBezTo>
                <a:moveTo>
                  <a:pt x="8542" y="8739"/>
                </a:moveTo>
                <a:cubicBezTo>
                  <a:pt x="8494" y="8362"/>
                  <a:pt x="8574" y="8014"/>
                  <a:pt x="8754" y="7806"/>
                </a:cubicBezTo>
                <a:cubicBezTo>
                  <a:pt x="8864" y="7680"/>
                  <a:pt x="9006" y="7612"/>
                  <a:pt x="9163" y="7612"/>
                </a:cubicBezTo>
                <a:lnTo>
                  <a:pt x="9163" y="7409"/>
                </a:lnTo>
                <a:lnTo>
                  <a:pt x="9164" y="7409"/>
                </a:lnTo>
                <a:lnTo>
                  <a:pt x="9182" y="7613"/>
                </a:lnTo>
                <a:cubicBezTo>
                  <a:pt x="9653" y="7628"/>
                  <a:pt x="10105" y="8185"/>
                  <a:pt x="10189" y="8855"/>
                </a:cubicBezTo>
                <a:cubicBezTo>
                  <a:pt x="10237" y="9239"/>
                  <a:pt x="10154" y="9595"/>
                  <a:pt x="9969" y="9809"/>
                </a:cubicBezTo>
                <a:cubicBezTo>
                  <a:pt x="9860" y="9935"/>
                  <a:pt x="9721" y="10002"/>
                  <a:pt x="9550" y="10001"/>
                </a:cubicBezTo>
                <a:lnTo>
                  <a:pt x="9549" y="10001"/>
                </a:lnTo>
                <a:cubicBezTo>
                  <a:pt x="9087" y="9988"/>
                  <a:pt x="8625" y="9409"/>
                  <a:pt x="8542" y="8739"/>
                </a:cubicBezTo>
                <a:moveTo>
                  <a:pt x="10838" y="11196"/>
                </a:moveTo>
                <a:cubicBezTo>
                  <a:pt x="10586" y="11009"/>
                  <a:pt x="10351" y="10732"/>
                  <a:pt x="10342" y="10647"/>
                </a:cubicBezTo>
                <a:cubicBezTo>
                  <a:pt x="10342" y="10499"/>
                  <a:pt x="10342" y="10431"/>
                  <a:pt x="10689" y="10148"/>
                </a:cubicBezTo>
                <a:cubicBezTo>
                  <a:pt x="11138" y="9780"/>
                  <a:pt x="11386" y="9296"/>
                  <a:pt x="11386" y="8784"/>
                </a:cubicBezTo>
                <a:cubicBezTo>
                  <a:pt x="11386" y="8342"/>
                  <a:pt x="11262" y="7947"/>
                  <a:pt x="11049" y="7660"/>
                </a:cubicBezTo>
                <a:lnTo>
                  <a:pt x="11238" y="7660"/>
                </a:lnTo>
                <a:lnTo>
                  <a:pt x="12276" y="6873"/>
                </a:lnTo>
                <a:lnTo>
                  <a:pt x="9463" y="6873"/>
                </a:lnTo>
                <a:cubicBezTo>
                  <a:pt x="8334" y="6873"/>
                  <a:pt x="7345" y="7760"/>
                  <a:pt x="7345" y="8769"/>
                </a:cubicBezTo>
                <a:cubicBezTo>
                  <a:pt x="7345" y="9812"/>
                  <a:pt x="8109" y="10605"/>
                  <a:pt x="9136" y="10648"/>
                </a:cubicBezTo>
                <a:cubicBezTo>
                  <a:pt x="9121" y="10722"/>
                  <a:pt x="9113" y="10795"/>
                  <a:pt x="9113" y="10867"/>
                </a:cubicBezTo>
                <a:cubicBezTo>
                  <a:pt x="9113" y="11018"/>
                  <a:pt x="9147" y="11162"/>
                  <a:pt x="9216" y="11300"/>
                </a:cubicBezTo>
                <a:cubicBezTo>
                  <a:pt x="7942" y="11309"/>
                  <a:pt x="6869" y="12161"/>
                  <a:pt x="6869" y="13167"/>
                </a:cubicBezTo>
                <a:cubicBezTo>
                  <a:pt x="6869" y="14071"/>
                  <a:pt x="7902" y="14727"/>
                  <a:pt x="9325" y="14727"/>
                </a:cubicBezTo>
                <a:cubicBezTo>
                  <a:pt x="10861" y="14727"/>
                  <a:pt x="11690" y="13766"/>
                  <a:pt x="11690" y="12860"/>
                </a:cubicBezTo>
                <a:cubicBezTo>
                  <a:pt x="11690" y="12108"/>
                  <a:pt x="11459" y="11656"/>
                  <a:pt x="10838" y="1119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47" name="形状"/>
          <p:cNvSpPr/>
          <p:nvPr/>
        </p:nvSpPr>
        <p:spPr>
          <a:xfrm>
            <a:off x="9985974"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430" y="9321"/>
                </a:moveTo>
                <a:cubicBezTo>
                  <a:pt x="11975" y="9321"/>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1"/>
                  <a:pt x="13430" y="9321"/>
                </a:cubicBezTo>
                <a:moveTo>
                  <a:pt x="6873" y="14727"/>
                </a:moveTo>
                <a:lnTo>
                  <a:pt x="8829" y="14727"/>
                </a:lnTo>
                <a:lnTo>
                  <a:pt x="8829" y="9321"/>
                </a:lnTo>
                <a:lnTo>
                  <a:pt x="6873" y="9321"/>
                </a:lnTo>
                <a:cubicBezTo>
                  <a:pt x="6873" y="9321"/>
                  <a:pt x="6873" y="14727"/>
                  <a:pt x="6873" y="14727"/>
                </a:cubicBezTo>
                <a:close/>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48" name="形状"/>
          <p:cNvSpPr/>
          <p:nvPr/>
        </p:nvSpPr>
        <p:spPr>
          <a:xfrm>
            <a:off x="10519235"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1592" y="13291"/>
                </a:moveTo>
                <a:cubicBezTo>
                  <a:pt x="11452" y="13213"/>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6"/>
                  <a:pt x="9187" y="8553"/>
                </a:cubicBezTo>
                <a:cubicBezTo>
                  <a:pt x="8953" y="8740"/>
                  <a:pt x="8672" y="8883"/>
                  <a:pt x="8344" y="8984"/>
                </a:cubicBezTo>
                <a:lnTo>
                  <a:pt x="8345" y="10309"/>
                </a:lnTo>
                <a:lnTo>
                  <a:pt x="9328" y="10299"/>
                </a:lnTo>
                <a:lnTo>
                  <a:pt x="9328" y="12846"/>
                </a:lnTo>
                <a:cubicBezTo>
                  <a:pt x="9328" y="13204"/>
                  <a:pt x="9368" y="13478"/>
                  <a:pt x="9448" y="13666"/>
                </a:cubicBezTo>
                <a:cubicBezTo>
                  <a:pt x="9528" y="13856"/>
                  <a:pt x="9671" y="14034"/>
                  <a:pt x="9879" y="14202"/>
                </a:cubicBezTo>
                <a:cubicBezTo>
                  <a:pt x="10086" y="14370"/>
                  <a:pt x="10336" y="14498"/>
                  <a:pt x="10629" y="14589"/>
                </a:cubicBezTo>
                <a:cubicBezTo>
                  <a:pt x="10922" y="14679"/>
                  <a:pt x="11238" y="14727"/>
                  <a:pt x="11619" y="14727"/>
                </a:cubicBezTo>
                <a:cubicBezTo>
                  <a:pt x="11955" y="14727"/>
                  <a:pt x="12228" y="14693"/>
                  <a:pt x="12517" y="14629"/>
                </a:cubicBezTo>
                <a:cubicBezTo>
                  <a:pt x="12806" y="14565"/>
                  <a:pt x="13221" y="14455"/>
                  <a:pt x="13578" y="14297"/>
                </a:cubicBezTo>
                <a:lnTo>
                  <a:pt x="13583" y="13091"/>
                </a:lnTo>
                <a:cubicBezTo>
                  <a:pt x="13165" y="13349"/>
                  <a:pt x="12648" y="13447"/>
                  <a:pt x="12225" y="13447"/>
                </a:cubicBezTo>
                <a:cubicBezTo>
                  <a:pt x="11987" y="13447"/>
                  <a:pt x="11776" y="13395"/>
                  <a:pt x="11592" y="132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49" name="形状"/>
          <p:cNvSpPr/>
          <p:nvPr/>
        </p:nvSpPr>
        <p:spPr>
          <a:xfrm>
            <a:off x="11052497" y="38643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291" y="6986"/>
                </a:moveTo>
                <a:cubicBezTo>
                  <a:pt x="14241" y="6976"/>
                  <a:pt x="14187" y="6971"/>
                  <a:pt x="14134" y="6971"/>
                </a:cubicBezTo>
                <a:cubicBezTo>
                  <a:pt x="13808" y="6971"/>
                  <a:pt x="13598" y="7166"/>
                  <a:pt x="13572" y="7494"/>
                </a:cubicBezTo>
                <a:cubicBezTo>
                  <a:pt x="13242" y="11704"/>
                  <a:pt x="13044" y="12909"/>
                  <a:pt x="13042" y="12921"/>
                </a:cubicBezTo>
                <a:lnTo>
                  <a:pt x="13046" y="13020"/>
                </a:lnTo>
                <a:lnTo>
                  <a:pt x="13142" y="13032"/>
                </a:lnTo>
                <a:lnTo>
                  <a:pt x="13172" y="13031"/>
                </a:lnTo>
                <a:cubicBezTo>
                  <a:pt x="13281" y="13031"/>
                  <a:pt x="13386" y="13050"/>
                  <a:pt x="13473" y="13084"/>
                </a:cubicBezTo>
                <a:lnTo>
                  <a:pt x="13579" y="13126"/>
                </a:lnTo>
                <a:lnTo>
                  <a:pt x="13598" y="13012"/>
                </a:lnTo>
                <a:cubicBezTo>
                  <a:pt x="13837" y="11522"/>
                  <a:pt x="14296" y="9525"/>
                  <a:pt x="14542" y="8453"/>
                </a:cubicBezTo>
                <a:cubicBezTo>
                  <a:pt x="14618" y="8121"/>
                  <a:pt x="14675" y="7877"/>
                  <a:pt x="14698" y="7763"/>
                </a:cubicBezTo>
                <a:cubicBezTo>
                  <a:pt x="14745" y="7530"/>
                  <a:pt x="14724" y="7343"/>
                  <a:pt x="14636" y="7206"/>
                </a:cubicBezTo>
                <a:cubicBezTo>
                  <a:pt x="14563" y="7092"/>
                  <a:pt x="14447" y="7018"/>
                  <a:pt x="14291" y="6986"/>
                </a:cubicBezTo>
                <a:moveTo>
                  <a:pt x="13280" y="13606"/>
                </a:moveTo>
                <a:cubicBezTo>
                  <a:pt x="12921" y="13524"/>
                  <a:pt x="12660" y="13682"/>
                  <a:pt x="12569" y="14030"/>
                </a:cubicBezTo>
                <a:cubicBezTo>
                  <a:pt x="12529" y="14187"/>
                  <a:pt x="12549" y="14335"/>
                  <a:pt x="12630" y="14459"/>
                </a:cubicBezTo>
                <a:cubicBezTo>
                  <a:pt x="12706" y="14574"/>
                  <a:pt x="12831" y="14660"/>
                  <a:pt x="12982" y="14701"/>
                </a:cubicBezTo>
                <a:cubicBezTo>
                  <a:pt x="13045" y="14719"/>
                  <a:pt x="13109" y="14728"/>
                  <a:pt x="13172" y="14728"/>
                </a:cubicBezTo>
                <a:cubicBezTo>
                  <a:pt x="13438" y="14728"/>
                  <a:pt x="13639" y="14578"/>
                  <a:pt x="13698" y="14338"/>
                </a:cubicBezTo>
                <a:cubicBezTo>
                  <a:pt x="13741" y="14155"/>
                  <a:pt x="13722" y="13989"/>
                  <a:pt x="13642" y="13858"/>
                </a:cubicBezTo>
                <a:cubicBezTo>
                  <a:pt x="13567" y="13733"/>
                  <a:pt x="13439" y="13643"/>
                  <a:pt x="13280" y="13606"/>
                </a:cubicBezTo>
                <a:moveTo>
                  <a:pt x="13014" y="7028"/>
                </a:moveTo>
                <a:lnTo>
                  <a:pt x="13098" y="6884"/>
                </a:lnTo>
                <a:lnTo>
                  <a:pt x="12931" y="6884"/>
                </a:lnTo>
                <a:lnTo>
                  <a:pt x="12906" y="6887"/>
                </a:lnTo>
                <a:cubicBezTo>
                  <a:pt x="12646" y="6961"/>
                  <a:pt x="12244" y="6961"/>
                  <a:pt x="11983" y="6887"/>
                </a:cubicBezTo>
                <a:lnTo>
                  <a:pt x="11901" y="6884"/>
                </a:lnTo>
                <a:lnTo>
                  <a:pt x="9988" y="10156"/>
                </a:lnTo>
                <a:lnTo>
                  <a:pt x="8067" y="6872"/>
                </a:lnTo>
                <a:lnTo>
                  <a:pt x="8000" y="6890"/>
                </a:lnTo>
                <a:cubicBezTo>
                  <a:pt x="7739" y="6962"/>
                  <a:pt x="7347" y="6961"/>
                  <a:pt x="7088" y="6887"/>
                </a:cubicBezTo>
                <a:lnTo>
                  <a:pt x="6878" y="6884"/>
                </a:lnTo>
                <a:lnTo>
                  <a:pt x="9482" y="11392"/>
                </a:lnTo>
                <a:lnTo>
                  <a:pt x="9404" y="14626"/>
                </a:lnTo>
                <a:lnTo>
                  <a:pt x="9407" y="14722"/>
                </a:lnTo>
                <a:lnTo>
                  <a:pt x="9502" y="14722"/>
                </a:lnTo>
                <a:lnTo>
                  <a:pt x="9526" y="14719"/>
                </a:lnTo>
                <a:cubicBezTo>
                  <a:pt x="9786" y="14645"/>
                  <a:pt x="10190" y="14645"/>
                  <a:pt x="10449" y="14719"/>
                </a:cubicBezTo>
                <a:lnTo>
                  <a:pt x="10573" y="14722"/>
                </a:lnTo>
                <a:lnTo>
                  <a:pt x="10512" y="11390"/>
                </a:lnTo>
                <a:cubicBezTo>
                  <a:pt x="10600" y="11229"/>
                  <a:pt x="11150" y="10205"/>
                  <a:pt x="11738" y="9180"/>
                </a:cubicBezTo>
                <a:cubicBezTo>
                  <a:pt x="12342" y="8126"/>
                  <a:pt x="13008" y="7040"/>
                  <a:pt x="13014" y="702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50" name="形状"/>
          <p:cNvSpPr/>
          <p:nvPr/>
        </p:nvSpPr>
        <p:spPr>
          <a:xfrm>
            <a:off x="6253147" y="43975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062" y="5890"/>
                </a:moveTo>
                <a:lnTo>
                  <a:pt x="10786" y="7776"/>
                </a:lnTo>
                <a:lnTo>
                  <a:pt x="13925" y="9725"/>
                </a:lnTo>
                <a:lnTo>
                  <a:pt x="16200" y="7926"/>
                </a:lnTo>
                <a:cubicBezTo>
                  <a:pt x="16200" y="7926"/>
                  <a:pt x="13062" y="5890"/>
                  <a:pt x="13062" y="5890"/>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5400" y="8027"/>
                </a:moveTo>
                <a:lnTo>
                  <a:pt x="7647" y="9763"/>
                </a:lnTo>
                <a:lnTo>
                  <a:pt x="10786" y="7776"/>
                </a:lnTo>
                <a:lnTo>
                  <a:pt x="8630" y="5891"/>
                </a:lnTo>
                <a:cubicBezTo>
                  <a:pt x="8630" y="5891"/>
                  <a:pt x="5400" y="8027"/>
                  <a:pt x="5400" y="8027"/>
                </a:cubicBezTo>
                <a:close/>
                <a:moveTo>
                  <a:pt x="13925" y="9726"/>
                </a:moveTo>
                <a:lnTo>
                  <a:pt x="13925" y="9725"/>
                </a:lnTo>
                <a:lnTo>
                  <a:pt x="13924" y="9725"/>
                </a:lnTo>
                <a:cubicBezTo>
                  <a:pt x="13924" y="9725"/>
                  <a:pt x="13925" y="9726"/>
                  <a:pt x="13925" y="9726"/>
                </a:cubicBezTo>
                <a:close/>
                <a:moveTo>
                  <a:pt x="12965" y="14699"/>
                </a:moveTo>
                <a:lnTo>
                  <a:pt x="12959" y="14707"/>
                </a:lnTo>
                <a:lnTo>
                  <a:pt x="10801" y="13101"/>
                </a:lnTo>
                <a:lnTo>
                  <a:pt x="8731" y="14685"/>
                </a:lnTo>
                <a:lnTo>
                  <a:pt x="8712" y="14715"/>
                </a:lnTo>
                <a:lnTo>
                  <a:pt x="7571" y="14025"/>
                </a:lnTo>
                <a:lnTo>
                  <a:pt x="7571" y="14627"/>
                </a:lnTo>
                <a:lnTo>
                  <a:pt x="10799" y="16692"/>
                </a:lnTo>
                <a:lnTo>
                  <a:pt x="14001" y="14627"/>
                </a:lnTo>
                <a:lnTo>
                  <a:pt x="14001" y="14067"/>
                </a:lnTo>
                <a:lnTo>
                  <a:pt x="12965" y="14699"/>
                </a:lnTo>
                <a:cubicBezTo>
                  <a:pt x="12965" y="14699"/>
                  <a:pt x="12965" y="14699"/>
                  <a:pt x="12965" y="14699"/>
                </a:cubicBezTo>
                <a:close/>
                <a:moveTo>
                  <a:pt x="7641" y="9766"/>
                </a:moveTo>
                <a:lnTo>
                  <a:pt x="5404" y="11577"/>
                </a:lnTo>
                <a:lnTo>
                  <a:pt x="7350" y="12746"/>
                </a:lnTo>
                <a:lnTo>
                  <a:pt x="7351" y="12745"/>
                </a:lnTo>
                <a:lnTo>
                  <a:pt x="7742" y="12982"/>
                </a:lnTo>
                <a:lnTo>
                  <a:pt x="8631" y="13516"/>
                </a:lnTo>
                <a:lnTo>
                  <a:pt x="10060" y="12431"/>
                </a:lnTo>
                <a:lnTo>
                  <a:pt x="10780" y="11879"/>
                </a:lnTo>
                <a:lnTo>
                  <a:pt x="10783" y="11882"/>
                </a:lnTo>
                <a:lnTo>
                  <a:pt x="10786" y="11880"/>
                </a:lnTo>
                <a:lnTo>
                  <a:pt x="10798" y="11888"/>
                </a:lnTo>
                <a:lnTo>
                  <a:pt x="10804" y="11879"/>
                </a:lnTo>
                <a:lnTo>
                  <a:pt x="12515" y="13153"/>
                </a:lnTo>
                <a:lnTo>
                  <a:pt x="13007" y="13515"/>
                </a:lnTo>
                <a:lnTo>
                  <a:pt x="16199" y="11575"/>
                </a:lnTo>
                <a:lnTo>
                  <a:pt x="13925" y="9726"/>
                </a:lnTo>
                <a:lnTo>
                  <a:pt x="10787" y="11715"/>
                </a:lnTo>
                <a:cubicBezTo>
                  <a:pt x="10787" y="11715"/>
                  <a:pt x="7641" y="9766"/>
                  <a:pt x="7641" y="9766"/>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51" name="形状"/>
          <p:cNvSpPr/>
          <p:nvPr/>
        </p:nvSpPr>
        <p:spPr>
          <a:xfrm>
            <a:off x="6786408" y="43975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8"/>
                  <a:pt x="14287" y="14727"/>
                  <a:pt x="13745" y="14727"/>
                </a:cubicBezTo>
                <a:lnTo>
                  <a:pt x="7855" y="14727"/>
                </a:lnTo>
                <a:cubicBezTo>
                  <a:pt x="7313" y="14727"/>
                  <a:pt x="6873" y="14288"/>
                  <a:pt x="6873" y="13745"/>
                </a:cubicBezTo>
                <a:lnTo>
                  <a:pt x="6873" y="10309"/>
                </a:lnTo>
                <a:lnTo>
                  <a:pt x="7904" y="10309"/>
                </a:lnTo>
                <a:cubicBezTo>
                  <a:pt x="7877" y="10470"/>
                  <a:pt x="7855" y="10632"/>
                  <a:pt x="7855" y="10800"/>
                </a:cubicBezTo>
                <a:cubicBezTo>
                  <a:pt x="7855" y="12427"/>
                  <a:pt x="9173" y="13745"/>
                  <a:pt x="10800" y="13745"/>
                </a:cubicBezTo>
                <a:cubicBezTo>
                  <a:pt x="12427"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52" name="形状"/>
          <p:cNvSpPr/>
          <p:nvPr/>
        </p:nvSpPr>
        <p:spPr>
          <a:xfrm>
            <a:off x="7319669" y="43975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6"/>
                </a:lnTo>
                <a:cubicBezTo>
                  <a:pt x="15118" y="9994"/>
                  <a:pt x="15213" y="9425"/>
                  <a:pt x="15213" y="8918"/>
                </a:cubicBezTo>
                <a:cubicBezTo>
                  <a:pt x="15213" y="8811"/>
                  <a:pt x="15201" y="8718"/>
                  <a:pt x="15194" y="8620"/>
                </a:cubicBezTo>
                <a:cubicBezTo>
                  <a:pt x="15521" y="9277"/>
                  <a:pt x="15709" y="10016"/>
                  <a:pt x="15709" y="10800"/>
                </a:cubicBezTo>
                <a:moveTo>
                  <a:pt x="11488" y="8460"/>
                </a:moveTo>
                <a:cubicBezTo>
                  <a:pt x="11788" y="8444"/>
                  <a:pt x="12059" y="8413"/>
                  <a:pt x="12059" y="8413"/>
                </a:cubicBezTo>
                <a:cubicBezTo>
                  <a:pt x="12328" y="8380"/>
                  <a:pt x="12296" y="7986"/>
                  <a:pt x="12027" y="8001"/>
                </a:cubicBezTo>
                <a:cubicBezTo>
                  <a:pt x="12027" y="8001"/>
                  <a:pt x="11219" y="8065"/>
                  <a:pt x="10697" y="8065"/>
                </a:cubicBezTo>
                <a:cubicBezTo>
                  <a:pt x="10206" y="8065"/>
                  <a:pt x="9382" y="8001"/>
                  <a:pt x="9382" y="8001"/>
                </a:cubicBezTo>
                <a:cubicBezTo>
                  <a:pt x="9113" y="7986"/>
                  <a:pt x="9082" y="8396"/>
                  <a:pt x="9350" y="8413"/>
                </a:cubicBezTo>
                <a:cubicBezTo>
                  <a:pt x="9350" y="8413"/>
                  <a:pt x="9605" y="8444"/>
                  <a:pt x="9874" y="8460"/>
                </a:cubicBezTo>
                <a:lnTo>
                  <a:pt x="10652" y="10591"/>
                </a:lnTo>
                <a:lnTo>
                  <a:pt x="9560" y="13866"/>
                </a:lnTo>
                <a:lnTo>
                  <a:pt x="7742" y="8460"/>
                </a:lnTo>
                <a:cubicBezTo>
                  <a:pt x="8042" y="8444"/>
                  <a:pt x="8313" y="8413"/>
                  <a:pt x="8313" y="8413"/>
                </a:cubicBezTo>
                <a:cubicBezTo>
                  <a:pt x="8582" y="8380"/>
                  <a:pt x="8550" y="7986"/>
                  <a:pt x="8281" y="8001"/>
                </a:cubicBezTo>
                <a:cubicBezTo>
                  <a:pt x="8281" y="8001"/>
                  <a:pt x="7473" y="8065"/>
                  <a:pt x="6951" y="8065"/>
                </a:cubicBezTo>
                <a:cubicBezTo>
                  <a:pt x="6885" y="8065"/>
                  <a:pt x="6804" y="8063"/>
                  <a:pt x="6727" y="8061"/>
                </a:cubicBezTo>
                <a:cubicBezTo>
                  <a:pt x="7608" y="6752"/>
                  <a:pt x="9103" y="5891"/>
                  <a:pt x="10800" y="5891"/>
                </a:cubicBezTo>
                <a:cubicBezTo>
                  <a:pt x="12045" y="5891"/>
                  <a:pt x="13178" y="6358"/>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89" y="12162"/>
                </a:cubicBezTo>
                <a:lnTo>
                  <a:pt x="13291" y="13825"/>
                </a:lnTo>
                <a:cubicBezTo>
                  <a:pt x="13291" y="13825"/>
                  <a:pt x="11488" y="8460"/>
                  <a:pt x="11488" y="8460"/>
                </a:cubicBezTo>
                <a:close/>
                <a:moveTo>
                  <a:pt x="10800" y="15709"/>
                </a:moveTo>
                <a:cubicBezTo>
                  <a:pt x="10319" y="15709"/>
                  <a:pt x="9857" y="15637"/>
                  <a:pt x="9418" y="15508"/>
                </a:cubicBezTo>
                <a:lnTo>
                  <a:pt x="10887" y="11236"/>
                </a:lnTo>
                <a:cubicBezTo>
                  <a:pt x="10887" y="11236"/>
                  <a:pt x="12211" y="14865"/>
                  <a:pt x="12425" y="15428"/>
                </a:cubicBezTo>
                <a:cubicBezTo>
                  <a:pt x="11916" y="15607"/>
                  <a:pt x="11371" y="15709"/>
                  <a:pt x="10800" y="15709"/>
                </a:cubicBezTo>
                <a:moveTo>
                  <a:pt x="5891" y="10800"/>
                </a:moveTo>
                <a:cubicBezTo>
                  <a:pt x="5891" y="10118"/>
                  <a:pt x="6030" y="9470"/>
                  <a:pt x="6281" y="8880"/>
                </a:cubicBezTo>
                <a:lnTo>
                  <a:pt x="8579" y="15174"/>
                </a:lnTo>
                <a:cubicBezTo>
                  <a:pt x="6985" y="14362"/>
                  <a:pt x="5891" y="12711"/>
                  <a:pt x="5891" y="10800"/>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53" name="形状"/>
          <p:cNvSpPr/>
          <p:nvPr/>
        </p:nvSpPr>
        <p:spPr>
          <a:xfrm>
            <a:off x="7852930" y="43975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36" y="10309"/>
                </a:moveTo>
                <a:cubicBezTo>
                  <a:pt x="13551" y="10309"/>
                  <a:pt x="12889" y="10401"/>
                  <a:pt x="12252" y="10556"/>
                </a:cubicBezTo>
                <a:cubicBezTo>
                  <a:pt x="12104" y="10191"/>
                  <a:pt x="11941" y="9834"/>
                  <a:pt x="11763" y="9484"/>
                </a:cubicBezTo>
                <a:cubicBezTo>
                  <a:pt x="12783" y="9001"/>
                  <a:pt x="13728" y="8390"/>
                  <a:pt x="14592" y="7682"/>
                </a:cubicBezTo>
                <a:cubicBezTo>
                  <a:pt x="15222" y="8448"/>
                  <a:pt x="15619" y="9407"/>
                  <a:pt x="15692" y="10457"/>
                </a:cubicBezTo>
                <a:cubicBezTo>
                  <a:pt x="15218" y="10370"/>
                  <a:pt x="14736" y="10309"/>
                  <a:pt x="14236" y="10309"/>
                </a:cubicBezTo>
                <a:moveTo>
                  <a:pt x="13226" y="15065"/>
                </a:moveTo>
                <a:cubicBezTo>
                  <a:pt x="13168" y="13821"/>
                  <a:pt x="12957" y="12618"/>
                  <a:pt x="12590" y="11483"/>
                </a:cubicBezTo>
                <a:cubicBezTo>
                  <a:pt x="13120" y="11361"/>
                  <a:pt x="13669" y="11291"/>
                  <a:pt x="14236" y="11291"/>
                </a:cubicBezTo>
                <a:cubicBezTo>
                  <a:pt x="14726" y="11291"/>
                  <a:pt x="15199" y="11358"/>
                  <a:pt x="15661" y="11451"/>
                </a:cubicBezTo>
                <a:cubicBezTo>
                  <a:pt x="15455" y="13001"/>
                  <a:pt x="14528" y="14322"/>
                  <a:pt x="13226" y="15065"/>
                </a:cubicBezTo>
                <a:moveTo>
                  <a:pt x="10800" y="15709"/>
                </a:moveTo>
                <a:cubicBezTo>
                  <a:pt x="9746" y="15709"/>
                  <a:pt x="8772" y="15374"/>
                  <a:pt x="7971" y="14808"/>
                </a:cubicBezTo>
                <a:cubicBezTo>
                  <a:pt x="8822" y="13429"/>
                  <a:pt x="10108" y="12348"/>
                  <a:pt x="11646" y="11768"/>
                </a:cubicBezTo>
                <a:cubicBezTo>
                  <a:pt x="12027" y="12943"/>
                  <a:pt x="12241" y="14191"/>
                  <a:pt x="12264" y="15487"/>
                </a:cubicBezTo>
                <a:cubicBezTo>
                  <a:pt x="11801" y="15631"/>
                  <a:pt x="11310" y="15709"/>
                  <a:pt x="10800" y="15709"/>
                </a:cubicBezTo>
                <a:moveTo>
                  <a:pt x="5891" y="10800"/>
                </a:moveTo>
                <a:cubicBezTo>
                  <a:pt x="7640" y="10800"/>
                  <a:pt x="9312" y="10469"/>
                  <a:pt x="10852" y="9873"/>
                </a:cubicBezTo>
                <a:cubicBezTo>
                  <a:pt x="11015" y="10192"/>
                  <a:pt x="11171" y="10515"/>
                  <a:pt x="11309" y="10848"/>
                </a:cubicBezTo>
                <a:cubicBezTo>
                  <a:pt x="9614" y="11484"/>
                  <a:pt x="8190" y="12658"/>
                  <a:pt x="7225" y="14157"/>
                </a:cubicBezTo>
                <a:cubicBezTo>
                  <a:pt x="6400" y="13279"/>
                  <a:pt x="5891" y="12100"/>
                  <a:pt x="5891" y="10800"/>
                </a:cubicBezTo>
                <a:moveTo>
                  <a:pt x="8358" y="6546"/>
                </a:moveTo>
                <a:cubicBezTo>
                  <a:pt x="9117" y="7279"/>
                  <a:pt x="9793" y="8098"/>
                  <a:pt x="10353" y="9001"/>
                </a:cubicBezTo>
                <a:cubicBezTo>
                  <a:pt x="8991" y="9509"/>
                  <a:pt x="7526" y="9801"/>
                  <a:pt x="5990" y="9813"/>
                </a:cubicBezTo>
                <a:cubicBezTo>
                  <a:pt x="6276" y="8414"/>
                  <a:pt x="7158" y="7236"/>
                  <a:pt x="8358" y="6546"/>
                </a:cubicBezTo>
                <a:moveTo>
                  <a:pt x="10800" y="5891"/>
                </a:moveTo>
                <a:cubicBezTo>
                  <a:pt x="11968" y="5891"/>
                  <a:pt x="13040" y="6300"/>
                  <a:pt x="13882" y="6982"/>
                </a:cubicBezTo>
                <a:cubicBezTo>
                  <a:pt x="13087" y="7622"/>
                  <a:pt x="12217" y="8174"/>
                  <a:pt x="11282" y="8612"/>
                </a:cubicBezTo>
                <a:cubicBezTo>
                  <a:pt x="10732" y="7702"/>
                  <a:pt x="10073" y="6869"/>
                  <a:pt x="9333" y="6114"/>
                </a:cubicBezTo>
                <a:cubicBezTo>
                  <a:pt x="9797" y="5970"/>
                  <a:pt x="10289"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54" name="形状"/>
          <p:cNvSpPr/>
          <p:nvPr/>
        </p:nvSpPr>
        <p:spPr>
          <a:xfrm>
            <a:off x="8411584" y="4397568"/>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5500" y="13698"/>
                </a:moveTo>
                <a:cubicBezTo>
                  <a:pt x="15500" y="14629"/>
                  <a:pt x="14906" y="15067"/>
                  <a:pt x="13996" y="15061"/>
                </a:cubicBezTo>
                <a:cubicBezTo>
                  <a:pt x="13870" y="15061"/>
                  <a:pt x="13731" y="15061"/>
                  <a:pt x="13646" y="15044"/>
                </a:cubicBezTo>
                <a:lnTo>
                  <a:pt x="13646" y="12497"/>
                </a:lnTo>
                <a:cubicBezTo>
                  <a:pt x="13731" y="12480"/>
                  <a:pt x="13877" y="12463"/>
                  <a:pt x="14101" y="12463"/>
                </a:cubicBezTo>
                <a:cubicBezTo>
                  <a:pt x="14966" y="12463"/>
                  <a:pt x="15507" y="12890"/>
                  <a:pt x="15500" y="13698"/>
                </a:cubicBezTo>
                <a:moveTo>
                  <a:pt x="12636" y="11868"/>
                </a:moveTo>
                <a:lnTo>
                  <a:pt x="12636" y="15691"/>
                </a:lnTo>
                <a:cubicBezTo>
                  <a:pt x="12886" y="15720"/>
                  <a:pt x="13256" y="15748"/>
                  <a:pt x="13778" y="15748"/>
                </a:cubicBezTo>
                <a:cubicBezTo>
                  <a:pt x="14649" y="15748"/>
                  <a:pt x="15362" y="15587"/>
                  <a:pt x="15830" y="15246"/>
                </a:cubicBezTo>
                <a:cubicBezTo>
                  <a:pt x="16260" y="14929"/>
                  <a:pt x="16570" y="14415"/>
                  <a:pt x="16570" y="13670"/>
                </a:cubicBezTo>
                <a:cubicBezTo>
                  <a:pt x="16570" y="12982"/>
                  <a:pt x="16279" y="12503"/>
                  <a:pt x="15817" y="12203"/>
                </a:cubicBezTo>
                <a:cubicBezTo>
                  <a:pt x="15388" y="11919"/>
                  <a:pt x="14840" y="11787"/>
                  <a:pt x="13996" y="11787"/>
                </a:cubicBezTo>
                <a:cubicBezTo>
                  <a:pt x="13487" y="11787"/>
                  <a:pt x="13005" y="11815"/>
                  <a:pt x="12636" y="11868"/>
                </a:cubicBezTo>
                <a:moveTo>
                  <a:pt x="14400" y="5891"/>
                </a:moveTo>
                <a:lnTo>
                  <a:pt x="14400" y="982"/>
                </a:lnTo>
                <a:lnTo>
                  <a:pt x="15000" y="982"/>
                </a:lnTo>
                <a:lnTo>
                  <a:pt x="20400" y="5891"/>
                </a:lnTo>
                <a:cubicBezTo>
                  <a:pt x="20400" y="5891"/>
                  <a:pt x="14400" y="5891"/>
                  <a:pt x="14400" y="5891"/>
                </a:cubicBezTo>
                <a:close/>
                <a:moveTo>
                  <a:pt x="20400" y="19635"/>
                </a:moveTo>
                <a:cubicBezTo>
                  <a:pt x="20400" y="20178"/>
                  <a:pt x="19863" y="20617"/>
                  <a:pt x="19200" y="20617"/>
                </a:cubicBezTo>
                <a:lnTo>
                  <a:pt x="2400" y="20617"/>
                </a:lnTo>
                <a:cubicBezTo>
                  <a:pt x="1738" y="20617"/>
                  <a:pt x="1200" y="20178"/>
                  <a:pt x="1200" y="19635"/>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5"/>
                  <a:pt x="20400" y="19635"/>
                </a:cubicBezTo>
                <a:close/>
                <a:moveTo>
                  <a:pt x="15600" y="0"/>
                </a:moveTo>
                <a:lnTo>
                  <a:pt x="2400" y="0"/>
                </a:lnTo>
                <a:cubicBezTo>
                  <a:pt x="1075" y="0"/>
                  <a:pt x="0" y="878"/>
                  <a:pt x="0" y="1964"/>
                </a:cubicBezTo>
                <a:lnTo>
                  <a:pt x="0" y="19635"/>
                </a:lnTo>
                <a:cubicBezTo>
                  <a:pt x="0" y="20721"/>
                  <a:pt x="1075" y="21600"/>
                  <a:pt x="2400" y="21600"/>
                </a:cubicBezTo>
                <a:lnTo>
                  <a:pt x="19200" y="21600"/>
                </a:lnTo>
                <a:cubicBezTo>
                  <a:pt x="20525" y="21600"/>
                  <a:pt x="21600" y="20721"/>
                  <a:pt x="21600" y="19635"/>
                </a:cubicBezTo>
                <a:lnTo>
                  <a:pt x="21600" y="5400"/>
                </a:lnTo>
                <a:cubicBezTo>
                  <a:pt x="21600" y="5400"/>
                  <a:pt x="15600" y="0"/>
                  <a:pt x="15600" y="0"/>
                </a:cubicBezTo>
                <a:close/>
                <a:moveTo>
                  <a:pt x="6769" y="13658"/>
                </a:moveTo>
                <a:cubicBezTo>
                  <a:pt x="6624" y="13658"/>
                  <a:pt x="6519" y="13652"/>
                  <a:pt x="6433" y="13635"/>
                </a:cubicBezTo>
                <a:lnTo>
                  <a:pt x="6433" y="12486"/>
                </a:lnTo>
                <a:cubicBezTo>
                  <a:pt x="6505" y="12468"/>
                  <a:pt x="6644" y="12451"/>
                  <a:pt x="6848" y="12451"/>
                </a:cubicBezTo>
                <a:cubicBezTo>
                  <a:pt x="7350" y="12451"/>
                  <a:pt x="7634" y="12665"/>
                  <a:pt x="7634" y="13023"/>
                </a:cubicBezTo>
                <a:cubicBezTo>
                  <a:pt x="7634" y="13421"/>
                  <a:pt x="7304" y="13658"/>
                  <a:pt x="6769" y="13658"/>
                </a:cubicBezTo>
                <a:moveTo>
                  <a:pt x="6796" y="11787"/>
                </a:moveTo>
                <a:cubicBezTo>
                  <a:pt x="6182" y="11787"/>
                  <a:pt x="5746" y="11821"/>
                  <a:pt x="5436" y="11868"/>
                </a:cubicBezTo>
                <a:lnTo>
                  <a:pt x="5436" y="15708"/>
                </a:lnTo>
                <a:lnTo>
                  <a:pt x="6433" y="15708"/>
                </a:lnTo>
                <a:lnTo>
                  <a:pt x="6433" y="14316"/>
                </a:lnTo>
                <a:cubicBezTo>
                  <a:pt x="6524" y="14328"/>
                  <a:pt x="6644" y="14334"/>
                  <a:pt x="6776" y="14334"/>
                </a:cubicBezTo>
                <a:cubicBezTo>
                  <a:pt x="7370" y="14334"/>
                  <a:pt x="7878" y="14207"/>
                  <a:pt x="8221" y="13924"/>
                </a:cubicBezTo>
                <a:cubicBezTo>
                  <a:pt x="8485" y="13704"/>
                  <a:pt x="8630" y="13381"/>
                  <a:pt x="8630" y="13000"/>
                </a:cubicBezTo>
                <a:cubicBezTo>
                  <a:pt x="8630" y="12618"/>
                  <a:pt x="8439" y="12296"/>
                  <a:pt x="8155" y="12099"/>
                </a:cubicBezTo>
                <a:cubicBezTo>
                  <a:pt x="7858" y="11891"/>
                  <a:pt x="7416" y="11787"/>
                  <a:pt x="6796" y="11787"/>
                </a:cubicBezTo>
                <a:moveTo>
                  <a:pt x="10765" y="13398"/>
                </a:moveTo>
                <a:cubicBezTo>
                  <a:pt x="10191" y="13208"/>
                  <a:pt x="9940" y="13098"/>
                  <a:pt x="9940" y="12850"/>
                </a:cubicBezTo>
                <a:cubicBezTo>
                  <a:pt x="9940" y="12648"/>
                  <a:pt x="10151" y="12474"/>
                  <a:pt x="10587" y="12474"/>
                </a:cubicBezTo>
                <a:cubicBezTo>
                  <a:pt x="11023" y="12474"/>
                  <a:pt x="11339" y="12583"/>
                  <a:pt x="11517" y="12659"/>
                </a:cubicBezTo>
                <a:lnTo>
                  <a:pt x="11742" y="11949"/>
                </a:lnTo>
                <a:cubicBezTo>
                  <a:pt x="11478" y="11845"/>
                  <a:pt x="11108" y="11752"/>
                  <a:pt x="10607" y="11752"/>
                </a:cubicBezTo>
                <a:cubicBezTo>
                  <a:pt x="9558" y="11752"/>
                  <a:pt x="8924" y="12260"/>
                  <a:pt x="8924" y="12924"/>
                </a:cubicBezTo>
                <a:cubicBezTo>
                  <a:pt x="8924" y="13490"/>
                  <a:pt x="9405" y="13849"/>
                  <a:pt x="10145" y="14074"/>
                </a:cubicBezTo>
                <a:cubicBezTo>
                  <a:pt x="10679" y="14241"/>
                  <a:pt x="10891" y="14380"/>
                  <a:pt x="10891" y="14623"/>
                </a:cubicBezTo>
                <a:cubicBezTo>
                  <a:pt x="10891" y="14877"/>
                  <a:pt x="10646" y="15044"/>
                  <a:pt x="10184" y="15044"/>
                </a:cubicBezTo>
                <a:cubicBezTo>
                  <a:pt x="9755" y="15044"/>
                  <a:pt x="9339" y="14923"/>
                  <a:pt x="9069" y="14802"/>
                </a:cubicBezTo>
                <a:lnTo>
                  <a:pt x="8864" y="15529"/>
                </a:lnTo>
                <a:cubicBezTo>
                  <a:pt x="9115" y="15651"/>
                  <a:pt x="9616" y="15766"/>
                  <a:pt x="10124" y="15766"/>
                </a:cubicBezTo>
                <a:cubicBezTo>
                  <a:pt x="11346" y="15766"/>
                  <a:pt x="11920" y="15211"/>
                  <a:pt x="11920" y="14559"/>
                </a:cubicBezTo>
                <a:cubicBezTo>
                  <a:pt x="11920" y="14010"/>
                  <a:pt x="11551" y="13652"/>
                  <a:pt x="10765" y="1339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55" name="形状"/>
          <p:cNvSpPr/>
          <p:nvPr/>
        </p:nvSpPr>
        <p:spPr>
          <a:xfrm>
            <a:off x="8944845" y="4397568"/>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2636" y="15709"/>
                </a:moveTo>
                <a:lnTo>
                  <a:pt x="13646" y="15709"/>
                </a:lnTo>
                <a:lnTo>
                  <a:pt x="13646" y="11816"/>
                </a:lnTo>
                <a:lnTo>
                  <a:pt x="12636" y="11816"/>
                </a:lnTo>
                <a:cubicBezTo>
                  <a:pt x="12636" y="11816"/>
                  <a:pt x="12636" y="15709"/>
                  <a:pt x="126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8" y="20618"/>
                  <a:pt x="1200" y="20179"/>
                  <a:pt x="1200" y="19636"/>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9618" y="14051"/>
                </a:moveTo>
                <a:lnTo>
                  <a:pt x="9881" y="13225"/>
                </a:lnTo>
                <a:cubicBezTo>
                  <a:pt x="9954" y="13000"/>
                  <a:pt x="10020" y="12706"/>
                  <a:pt x="10086" y="12475"/>
                </a:cubicBezTo>
                <a:lnTo>
                  <a:pt x="10099" y="12475"/>
                </a:lnTo>
                <a:cubicBezTo>
                  <a:pt x="10165" y="12706"/>
                  <a:pt x="10245" y="12994"/>
                  <a:pt x="10324" y="13225"/>
                </a:cubicBezTo>
                <a:lnTo>
                  <a:pt x="10601" y="14051"/>
                </a:lnTo>
                <a:cubicBezTo>
                  <a:pt x="10601" y="14051"/>
                  <a:pt x="9618" y="14051"/>
                  <a:pt x="9618" y="14051"/>
                </a:cubicBezTo>
                <a:close/>
                <a:moveTo>
                  <a:pt x="9472" y="11816"/>
                </a:moveTo>
                <a:lnTo>
                  <a:pt x="8113" y="15709"/>
                </a:lnTo>
                <a:lnTo>
                  <a:pt x="9155" y="15709"/>
                </a:lnTo>
                <a:lnTo>
                  <a:pt x="9472" y="14710"/>
                </a:lnTo>
                <a:lnTo>
                  <a:pt x="10746" y="14710"/>
                </a:lnTo>
                <a:lnTo>
                  <a:pt x="11089" y="15709"/>
                </a:lnTo>
                <a:lnTo>
                  <a:pt x="12172" y="15709"/>
                </a:lnTo>
                <a:lnTo>
                  <a:pt x="10792" y="11816"/>
                </a:lnTo>
                <a:cubicBezTo>
                  <a:pt x="10792" y="11816"/>
                  <a:pt x="9472" y="11816"/>
                  <a:pt x="9472" y="11816"/>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56" name="形状"/>
          <p:cNvSpPr/>
          <p:nvPr/>
        </p:nvSpPr>
        <p:spPr>
          <a:xfrm>
            <a:off x="9478107" y="4397568"/>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3836" y="15709"/>
                </a:moveTo>
                <a:lnTo>
                  <a:pt x="14845" y="15709"/>
                </a:lnTo>
                <a:lnTo>
                  <a:pt x="14845" y="14144"/>
                </a:lnTo>
                <a:lnTo>
                  <a:pt x="16443" y="14144"/>
                </a:lnTo>
                <a:lnTo>
                  <a:pt x="16443" y="13428"/>
                </a:lnTo>
                <a:lnTo>
                  <a:pt x="14845" y="13428"/>
                </a:lnTo>
                <a:lnTo>
                  <a:pt x="14845" y="12538"/>
                </a:lnTo>
                <a:lnTo>
                  <a:pt x="16555" y="12538"/>
                </a:lnTo>
                <a:lnTo>
                  <a:pt x="16555" y="11816"/>
                </a:lnTo>
                <a:lnTo>
                  <a:pt x="13836" y="11816"/>
                </a:lnTo>
                <a:cubicBezTo>
                  <a:pt x="13836" y="11816"/>
                  <a:pt x="13836" y="15709"/>
                  <a:pt x="138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0396" y="15062"/>
                </a:moveTo>
                <a:cubicBezTo>
                  <a:pt x="10270" y="15062"/>
                  <a:pt x="10131" y="15062"/>
                  <a:pt x="10045" y="15045"/>
                </a:cubicBezTo>
                <a:lnTo>
                  <a:pt x="10045" y="12498"/>
                </a:lnTo>
                <a:cubicBezTo>
                  <a:pt x="10131" y="12480"/>
                  <a:pt x="10277" y="12463"/>
                  <a:pt x="10501" y="12463"/>
                </a:cubicBezTo>
                <a:cubicBezTo>
                  <a:pt x="11366" y="12463"/>
                  <a:pt x="11907" y="12891"/>
                  <a:pt x="11900" y="13699"/>
                </a:cubicBezTo>
                <a:cubicBezTo>
                  <a:pt x="11900" y="14629"/>
                  <a:pt x="11306" y="15068"/>
                  <a:pt x="10396" y="15062"/>
                </a:cubicBezTo>
                <a:moveTo>
                  <a:pt x="10396" y="11787"/>
                </a:moveTo>
                <a:cubicBezTo>
                  <a:pt x="9887" y="11787"/>
                  <a:pt x="9405" y="11816"/>
                  <a:pt x="9036" y="11868"/>
                </a:cubicBezTo>
                <a:lnTo>
                  <a:pt x="9036" y="15691"/>
                </a:lnTo>
                <a:cubicBezTo>
                  <a:pt x="9287" y="15720"/>
                  <a:pt x="9656" y="15749"/>
                  <a:pt x="10178" y="15749"/>
                </a:cubicBezTo>
                <a:cubicBezTo>
                  <a:pt x="11048" y="15749"/>
                  <a:pt x="11762" y="15587"/>
                  <a:pt x="12231" y="15246"/>
                </a:cubicBezTo>
                <a:cubicBezTo>
                  <a:pt x="12660" y="14929"/>
                  <a:pt x="12970" y="14415"/>
                  <a:pt x="12970" y="13670"/>
                </a:cubicBezTo>
                <a:cubicBezTo>
                  <a:pt x="12970" y="12983"/>
                  <a:pt x="12680" y="12503"/>
                  <a:pt x="12217" y="12203"/>
                </a:cubicBezTo>
                <a:cubicBezTo>
                  <a:pt x="11788" y="11920"/>
                  <a:pt x="11241" y="11787"/>
                  <a:pt x="10396" y="11787"/>
                </a:cubicBezTo>
                <a:moveTo>
                  <a:pt x="6769" y="13659"/>
                </a:moveTo>
                <a:cubicBezTo>
                  <a:pt x="6623" y="13659"/>
                  <a:pt x="6518" y="13653"/>
                  <a:pt x="6432" y="13636"/>
                </a:cubicBezTo>
                <a:lnTo>
                  <a:pt x="6432" y="12486"/>
                </a:lnTo>
                <a:cubicBezTo>
                  <a:pt x="6505" y="12469"/>
                  <a:pt x="6643" y="12452"/>
                  <a:pt x="6848" y="12452"/>
                </a:cubicBezTo>
                <a:cubicBezTo>
                  <a:pt x="7350" y="12452"/>
                  <a:pt x="7634" y="12665"/>
                  <a:pt x="7634" y="13023"/>
                </a:cubicBezTo>
                <a:cubicBezTo>
                  <a:pt x="7634" y="13422"/>
                  <a:pt x="7304" y="13659"/>
                  <a:pt x="6769" y="13659"/>
                </a:cubicBezTo>
                <a:moveTo>
                  <a:pt x="6796" y="11787"/>
                </a:moveTo>
                <a:cubicBezTo>
                  <a:pt x="6182" y="11787"/>
                  <a:pt x="5746" y="11822"/>
                  <a:pt x="5436" y="11868"/>
                </a:cubicBezTo>
                <a:lnTo>
                  <a:pt x="5436" y="15709"/>
                </a:lnTo>
                <a:lnTo>
                  <a:pt x="6432" y="15709"/>
                </a:lnTo>
                <a:lnTo>
                  <a:pt x="6432" y="14317"/>
                </a:lnTo>
                <a:cubicBezTo>
                  <a:pt x="6525" y="14328"/>
                  <a:pt x="6643" y="14334"/>
                  <a:pt x="6776" y="14334"/>
                </a:cubicBezTo>
                <a:cubicBezTo>
                  <a:pt x="7370" y="14334"/>
                  <a:pt x="7878" y="14207"/>
                  <a:pt x="8221" y="13924"/>
                </a:cubicBezTo>
                <a:cubicBezTo>
                  <a:pt x="8486" y="13705"/>
                  <a:pt x="8631" y="13381"/>
                  <a:pt x="8631" y="13000"/>
                </a:cubicBezTo>
                <a:cubicBezTo>
                  <a:pt x="8631" y="12619"/>
                  <a:pt x="8439" y="12296"/>
                  <a:pt x="8155" y="12099"/>
                </a:cubicBezTo>
                <a:cubicBezTo>
                  <a:pt x="7859" y="11892"/>
                  <a:pt x="7416" y="11787"/>
                  <a:pt x="6796" y="1178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57" name="形状"/>
          <p:cNvSpPr/>
          <p:nvPr/>
        </p:nvSpPr>
        <p:spPr>
          <a:xfrm>
            <a:off x="10011368" y="4397568"/>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2936" y="15709"/>
                </a:moveTo>
                <a:lnTo>
                  <a:pt x="13945" y="15709"/>
                </a:lnTo>
                <a:lnTo>
                  <a:pt x="13945" y="14144"/>
                </a:lnTo>
                <a:lnTo>
                  <a:pt x="15543" y="14144"/>
                </a:lnTo>
                <a:lnTo>
                  <a:pt x="15543" y="13428"/>
                </a:lnTo>
                <a:lnTo>
                  <a:pt x="13945" y="13428"/>
                </a:lnTo>
                <a:lnTo>
                  <a:pt x="13945" y="12538"/>
                </a:lnTo>
                <a:lnTo>
                  <a:pt x="15655" y="12538"/>
                </a:lnTo>
                <a:lnTo>
                  <a:pt x="15655" y="11816"/>
                </a:lnTo>
                <a:lnTo>
                  <a:pt x="12936" y="11816"/>
                </a:lnTo>
                <a:cubicBezTo>
                  <a:pt x="12936" y="11816"/>
                  <a:pt x="12936" y="15709"/>
                  <a:pt x="129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1136" y="15709"/>
                </a:moveTo>
                <a:lnTo>
                  <a:pt x="12145" y="15709"/>
                </a:lnTo>
                <a:lnTo>
                  <a:pt x="12145" y="11816"/>
                </a:lnTo>
                <a:lnTo>
                  <a:pt x="11136" y="11816"/>
                </a:lnTo>
                <a:cubicBezTo>
                  <a:pt x="11136" y="11816"/>
                  <a:pt x="11136" y="15709"/>
                  <a:pt x="11136" y="15709"/>
                </a:cubicBezTo>
                <a:close/>
                <a:moveTo>
                  <a:pt x="8395" y="14167"/>
                </a:moveTo>
                <a:lnTo>
                  <a:pt x="9082" y="14167"/>
                </a:lnTo>
                <a:lnTo>
                  <a:pt x="9082" y="14981"/>
                </a:lnTo>
                <a:cubicBezTo>
                  <a:pt x="9002" y="15015"/>
                  <a:pt x="8818" y="15039"/>
                  <a:pt x="8586" y="15039"/>
                </a:cubicBezTo>
                <a:cubicBezTo>
                  <a:pt x="7761" y="15039"/>
                  <a:pt x="7187" y="14565"/>
                  <a:pt x="7187" y="13762"/>
                </a:cubicBezTo>
                <a:cubicBezTo>
                  <a:pt x="7187" y="12919"/>
                  <a:pt x="7821" y="12503"/>
                  <a:pt x="8659" y="12503"/>
                </a:cubicBezTo>
                <a:cubicBezTo>
                  <a:pt x="9148" y="12503"/>
                  <a:pt x="9451" y="12579"/>
                  <a:pt x="9696" y="12672"/>
                </a:cubicBezTo>
                <a:lnTo>
                  <a:pt x="9907" y="11966"/>
                </a:lnTo>
                <a:cubicBezTo>
                  <a:pt x="9689" y="11874"/>
                  <a:pt x="9247" y="11776"/>
                  <a:pt x="8672" y="11776"/>
                </a:cubicBezTo>
                <a:cubicBezTo>
                  <a:pt x="7213" y="11776"/>
                  <a:pt x="6138" y="12515"/>
                  <a:pt x="6131" y="13809"/>
                </a:cubicBezTo>
                <a:cubicBezTo>
                  <a:pt x="6124" y="14381"/>
                  <a:pt x="6349" y="14888"/>
                  <a:pt x="6758" y="15223"/>
                </a:cubicBezTo>
                <a:cubicBezTo>
                  <a:pt x="7167" y="15570"/>
                  <a:pt x="7755" y="15749"/>
                  <a:pt x="8566" y="15749"/>
                </a:cubicBezTo>
                <a:cubicBezTo>
                  <a:pt x="9155" y="15749"/>
                  <a:pt x="9742" y="15622"/>
                  <a:pt x="10052" y="15530"/>
                </a:cubicBezTo>
                <a:lnTo>
                  <a:pt x="10052" y="13479"/>
                </a:lnTo>
                <a:lnTo>
                  <a:pt x="8395" y="13479"/>
                </a:lnTo>
                <a:cubicBezTo>
                  <a:pt x="8395" y="13479"/>
                  <a:pt x="8395" y="14167"/>
                  <a:pt x="8395" y="14167"/>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58" name="形状"/>
          <p:cNvSpPr/>
          <p:nvPr/>
        </p:nvSpPr>
        <p:spPr>
          <a:xfrm>
            <a:off x="10544629" y="4397568"/>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0069" y="13659"/>
                </a:moveTo>
                <a:cubicBezTo>
                  <a:pt x="9923" y="13659"/>
                  <a:pt x="9818" y="13653"/>
                  <a:pt x="9732" y="13636"/>
                </a:cubicBezTo>
                <a:lnTo>
                  <a:pt x="9732" y="12486"/>
                </a:lnTo>
                <a:cubicBezTo>
                  <a:pt x="9805" y="12469"/>
                  <a:pt x="9943" y="12452"/>
                  <a:pt x="10148" y="12452"/>
                </a:cubicBezTo>
                <a:cubicBezTo>
                  <a:pt x="10650" y="12452"/>
                  <a:pt x="10934" y="12665"/>
                  <a:pt x="10934" y="13023"/>
                </a:cubicBezTo>
                <a:cubicBezTo>
                  <a:pt x="10934" y="13422"/>
                  <a:pt x="10604" y="13659"/>
                  <a:pt x="10069" y="13659"/>
                </a:cubicBezTo>
                <a:moveTo>
                  <a:pt x="10096" y="11787"/>
                </a:moveTo>
                <a:cubicBezTo>
                  <a:pt x="9481" y="11787"/>
                  <a:pt x="9046" y="11822"/>
                  <a:pt x="8736" y="11869"/>
                </a:cubicBezTo>
                <a:lnTo>
                  <a:pt x="8736" y="15709"/>
                </a:lnTo>
                <a:lnTo>
                  <a:pt x="9732" y="15709"/>
                </a:lnTo>
                <a:lnTo>
                  <a:pt x="9732" y="14317"/>
                </a:lnTo>
                <a:cubicBezTo>
                  <a:pt x="9825" y="14328"/>
                  <a:pt x="9943" y="14334"/>
                  <a:pt x="10076" y="14334"/>
                </a:cubicBezTo>
                <a:cubicBezTo>
                  <a:pt x="10670" y="14334"/>
                  <a:pt x="11178" y="14207"/>
                  <a:pt x="11521" y="13924"/>
                </a:cubicBezTo>
                <a:cubicBezTo>
                  <a:pt x="11786" y="13705"/>
                  <a:pt x="11931" y="13382"/>
                  <a:pt x="11931" y="13000"/>
                </a:cubicBezTo>
                <a:cubicBezTo>
                  <a:pt x="11931" y="12619"/>
                  <a:pt x="11739" y="12296"/>
                  <a:pt x="11455" y="12099"/>
                </a:cubicBezTo>
                <a:cubicBezTo>
                  <a:pt x="11159" y="11891"/>
                  <a:pt x="10716" y="11787"/>
                  <a:pt x="10096" y="11787"/>
                </a:cubicBezTo>
                <a:moveTo>
                  <a:pt x="12131" y="13809"/>
                </a:moveTo>
                <a:cubicBezTo>
                  <a:pt x="12124" y="14381"/>
                  <a:pt x="12349" y="14888"/>
                  <a:pt x="12758" y="15224"/>
                </a:cubicBezTo>
                <a:cubicBezTo>
                  <a:pt x="13167" y="15571"/>
                  <a:pt x="13755" y="15749"/>
                  <a:pt x="14566" y="15749"/>
                </a:cubicBezTo>
                <a:cubicBezTo>
                  <a:pt x="15155" y="15749"/>
                  <a:pt x="15742" y="15622"/>
                  <a:pt x="16052" y="15530"/>
                </a:cubicBezTo>
                <a:lnTo>
                  <a:pt x="16052" y="13479"/>
                </a:lnTo>
                <a:lnTo>
                  <a:pt x="14395" y="13479"/>
                </a:lnTo>
                <a:lnTo>
                  <a:pt x="14395" y="14167"/>
                </a:lnTo>
                <a:lnTo>
                  <a:pt x="15081" y="14167"/>
                </a:lnTo>
                <a:lnTo>
                  <a:pt x="15081" y="14981"/>
                </a:lnTo>
                <a:cubicBezTo>
                  <a:pt x="15002" y="15015"/>
                  <a:pt x="14818" y="15039"/>
                  <a:pt x="14586" y="15039"/>
                </a:cubicBezTo>
                <a:cubicBezTo>
                  <a:pt x="13761" y="15039"/>
                  <a:pt x="13187" y="14566"/>
                  <a:pt x="13187" y="13762"/>
                </a:cubicBezTo>
                <a:cubicBezTo>
                  <a:pt x="13187" y="12919"/>
                  <a:pt x="13821" y="12503"/>
                  <a:pt x="14659" y="12503"/>
                </a:cubicBezTo>
                <a:cubicBezTo>
                  <a:pt x="15148" y="12503"/>
                  <a:pt x="15451" y="12579"/>
                  <a:pt x="15696" y="12671"/>
                </a:cubicBezTo>
                <a:lnTo>
                  <a:pt x="15906" y="11966"/>
                </a:lnTo>
                <a:cubicBezTo>
                  <a:pt x="15689" y="11874"/>
                  <a:pt x="15247" y="11776"/>
                  <a:pt x="14672" y="11776"/>
                </a:cubicBezTo>
                <a:cubicBezTo>
                  <a:pt x="13213" y="11776"/>
                  <a:pt x="12138" y="12515"/>
                  <a:pt x="12131" y="13809"/>
                </a:cubicBezTo>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6606" y="14265"/>
                </a:moveTo>
                <a:cubicBezTo>
                  <a:pt x="6606" y="14872"/>
                  <a:pt x="6343" y="15039"/>
                  <a:pt x="5920" y="15039"/>
                </a:cubicBezTo>
                <a:cubicBezTo>
                  <a:pt x="5722" y="15039"/>
                  <a:pt x="5544" y="15010"/>
                  <a:pt x="5406" y="14969"/>
                </a:cubicBezTo>
                <a:lnTo>
                  <a:pt x="5293" y="15680"/>
                </a:lnTo>
                <a:cubicBezTo>
                  <a:pt x="5491" y="15738"/>
                  <a:pt x="5795" y="15773"/>
                  <a:pt x="6026" y="15773"/>
                </a:cubicBezTo>
                <a:cubicBezTo>
                  <a:pt x="7003" y="15773"/>
                  <a:pt x="7610" y="15385"/>
                  <a:pt x="7610" y="14276"/>
                </a:cubicBezTo>
                <a:lnTo>
                  <a:pt x="7610" y="11816"/>
                </a:lnTo>
                <a:lnTo>
                  <a:pt x="6606" y="11816"/>
                </a:lnTo>
                <a:cubicBezTo>
                  <a:pt x="6606" y="11816"/>
                  <a:pt x="6606" y="14265"/>
                  <a:pt x="6606" y="14265"/>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59" name="形状"/>
          <p:cNvSpPr/>
          <p:nvPr/>
        </p:nvSpPr>
        <p:spPr>
          <a:xfrm>
            <a:off x="11077890" y="4397568"/>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8" y="20618"/>
                  <a:pt x="1200" y="20179"/>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3031" y="13809"/>
                </a:moveTo>
                <a:cubicBezTo>
                  <a:pt x="13024" y="14381"/>
                  <a:pt x="13249" y="14888"/>
                  <a:pt x="13658" y="15223"/>
                </a:cubicBezTo>
                <a:cubicBezTo>
                  <a:pt x="14067" y="15570"/>
                  <a:pt x="14655" y="15749"/>
                  <a:pt x="15467" y="15749"/>
                </a:cubicBezTo>
                <a:cubicBezTo>
                  <a:pt x="16054" y="15749"/>
                  <a:pt x="16642" y="15622"/>
                  <a:pt x="16952" y="15530"/>
                </a:cubicBezTo>
                <a:lnTo>
                  <a:pt x="16952" y="13479"/>
                </a:lnTo>
                <a:lnTo>
                  <a:pt x="15295" y="13479"/>
                </a:lnTo>
                <a:lnTo>
                  <a:pt x="15295" y="14167"/>
                </a:lnTo>
                <a:lnTo>
                  <a:pt x="15981" y="14167"/>
                </a:lnTo>
                <a:lnTo>
                  <a:pt x="15981" y="14981"/>
                </a:lnTo>
                <a:cubicBezTo>
                  <a:pt x="15902" y="15015"/>
                  <a:pt x="15718" y="15039"/>
                  <a:pt x="15486" y="15039"/>
                </a:cubicBezTo>
                <a:cubicBezTo>
                  <a:pt x="14661" y="15039"/>
                  <a:pt x="14087" y="14565"/>
                  <a:pt x="14087" y="13762"/>
                </a:cubicBezTo>
                <a:cubicBezTo>
                  <a:pt x="14087" y="12919"/>
                  <a:pt x="14721" y="12503"/>
                  <a:pt x="15559" y="12503"/>
                </a:cubicBezTo>
                <a:cubicBezTo>
                  <a:pt x="16048" y="12503"/>
                  <a:pt x="16351" y="12579"/>
                  <a:pt x="16596" y="12671"/>
                </a:cubicBezTo>
                <a:lnTo>
                  <a:pt x="16807" y="11966"/>
                </a:lnTo>
                <a:cubicBezTo>
                  <a:pt x="16589" y="11874"/>
                  <a:pt x="16147" y="11776"/>
                  <a:pt x="15572" y="11776"/>
                </a:cubicBezTo>
                <a:cubicBezTo>
                  <a:pt x="14113" y="11776"/>
                  <a:pt x="13037" y="12515"/>
                  <a:pt x="13031" y="13809"/>
                </a:cubicBezTo>
                <a:moveTo>
                  <a:pt x="6169" y="13659"/>
                </a:moveTo>
                <a:cubicBezTo>
                  <a:pt x="6023" y="13659"/>
                  <a:pt x="5918" y="13653"/>
                  <a:pt x="5832" y="13636"/>
                </a:cubicBezTo>
                <a:lnTo>
                  <a:pt x="5832" y="12486"/>
                </a:lnTo>
                <a:cubicBezTo>
                  <a:pt x="5905" y="12469"/>
                  <a:pt x="6043" y="12452"/>
                  <a:pt x="6248" y="12452"/>
                </a:cubicBezTo>
                <a:cubicBezTo>
                  <a:pt x="6750" y="12452"/>
                  <a:pt x="7034" y="12665"/>
                  <a:pt x="7034" y="13023"/>
                </a:cubicBezTo>
                <a:cubicBezTo>
                  <a:pt x="7034" y="13422"/>
                  <a:pt x="6704" y="13659"/>
                  <a:pt x="6169" y="13659"/>
                </a:cubicBezTo>
                <a:moveTo>
                  <a:pt x="6196" y="11787"/>
                </a:moveTo>
                <a:cubicBezTo>
                  <a:pt x="5582" y="11787"/>
                  <a:pt x="5146" y="11822"/>
                  <a:pt x="4836" y="11868"/>
                </a:cubicBezTo>
                <a:lnTo>
                  <a:pt x="4836" y="15709"/>
                </a:lnTo>
                <a:lnTo>
                  <a:pt x="5832" y="15709"/>
                </a:lnTo>
                <a:lnTo>
                  <a:pt x="5832" y="14317"/>
                </a:lnTo>
                <a:cubicBezTo>
                  <a:pt x="5925" y="14328"/>
                  <a:pt x="6043" y="14334"/>
                  <a:pt x="6176" y="14334"/>
                </a:cubicBezTo>
                <a:cubicBezTo>
                  <a:pt x="6770" y="14334"/>
                  <a:pt x="7278" y="14207"/>
                  <a:pt x="7621" y="13924"/>
                </a:cubicBezTo>
                <a:cubicBezTo>
                  <a:pt x="7886" y="13705"/>
                  <a:pt x="8031" y="13381"/>
                  <a:pt x="8031" y="13000"/>
                </a:cubicBezTo>
                <a:cubicBezTo>
                  <a:pt x="8031" y="12619"/>
                  <a:pt x="7839" y="12296"/>
                  <a:pt x="7555" y="12099"/>
                </a:cubicBezTo>
                <a:cubicBezTo>
                  <a:pt x="7259" y="11892"/>
                  <a:pt x="6816" y="11787"/>
                  <a:pt x="6196" y="11787"/>
                </a:cubicBezTo>
                <a:moveTo>
                  <a:pt x="11195" y="12954"/>
                </a:moveTo>
                <a:cubicBezTo>
                  <a:pt x="11195" y="13537"/>
                  <a:pt x="11215" y="14063"/>
                  <a:pt x="11280" y="14577"/>
                </a:cubicBezTo>
                <a:lnTo>
                  <a:pt x="11261" y="14577"/>
                </a:lnTo>
                <a:cubicBezTo>
                  <a:pt x="11062" y="14138"/>
                  <a:pt x="10799" y="13653"/>
                  <a:pt x="10535" y="13243"/>
                </a:cubicBezTo>
                <a:lnTo>
                  <a:pt x="9611" y="11816"/>
                </a:lnTo>
                <a:lnTo>
                  <a:pt x="8436" y="11816"/>
                </a:lnTo>
                <a:lnTo>
                  <a:pt x="8436" y="15709"/>
                </a:lnTo>
                <a:lnTo>
                  <a:pt x="9360" y="15709"/>
                </a:lnTo>
                <a:lnTo>
                  <a:pt x="9360" y="14536"/>
                </a:lnTo>
                <a:cubicBezTo>
                  <a:pt x="9360" y="13901"/>
                  <a:pt x="9347" y="13352"/>
                  <a:pt x="9320" y="12838"/>
                </a:cubicBezTo>
                <a:lnTo>
                  <a:pt x="9340" y="12833"/>
                </a:lnTo>
                <a:cubicBezTo>
                  <a:pt x="9558" y="13289"/>
                  <a:pt x="9848" y="13791"/>
                  <a:pt x="10112" y="14207"/>
                </a:cubicBezTo>
                <a:lnTo>
                  <a:pt x="11062" y="15709"/>
                </a:lnTo>
                <a:lnTo>
                  <a:pt x="12119" y="15709"/>
                </a:lnTo>
                <a:lnTo>
                  <a:pt x="12119" y="11816"/>
                </a:lnTo>
                <a:lnTo>
                  <a:pt x="11195" y="11816"/>
                </a:lnTo>
                <a:cubicBezTo>
                  <a:pt x="11195" y="11816"/>
                  <a:pt x="11195" y="12954"/>
                  <a:pt x="11195" y="12954"/>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60" name="E-COMMERCE"/>
          <p:cNvSpPr/>
          <p:nvPr/>
        </p:nvSpPr>
        <p:spPr>
          <a:xfrm>
            <a:off x="5756207" y="854853"/>
            <a:ext cx="703709" cy="176961"/>
          </a:xfrm>
          <a:prstGeom prst="rect">
            <a:avLst/>
          </a:prstGeom>
          <a:ln w="12700">
            <a:miter lim="400000"/>
          </a:ln>
        </p:spPr>
        <p:txBody>
          <a:bodyPr wrap="none" lIns="19045" tIns="19045" rIns="19045" bIns="19045" anchor="ctr">
            <a:spAutoFit/>
          </a:bodyPr>
          <a:lstStyle>
            <a:lvl1pPr algn="ctr">
              <a:defRPr spc="-90">
                <a:latin typeface="Lato Light"/>
                <a:ea typeface="Lato Light"/>
                <a:cs typeface="Lato Light"/>
                <a:sym typeface="Lato Light"/>
              </a:defRPr>
            </a:lvl1pPr>
          </a:lstStyle>
          <a:p>
            <a:r>
              <a:rPr sz="900"/>
              <a:t>E-COMMERCE</a:t>
            </a:r>
            <a:endParaRPr sz="900"/>
          </a:p>
        </p:txBody>
      </p:sp>
      <p:sp>
        <p:nvSpPr>
          <p:cNvPr id="1961" name="WEB"/>
          <p:cNvSpPr/>
          <p:nvPr/>
        </p:nvSpPr>
        <p:spPr>
          <a:xfrm>
            <a:off x="5977903" y="2793133"/>
            <a:ext cx="260319" cy="176961"/>
          </a:xfrm>
          <a:prstGeom prst="rect">
            <a:avLst/>
          </a:prstGeom>
          <a:ln w="12700">
            <a:miter lim="400000"/>
          </a:ln>
        </p:spPr>
        <p:txBody>
          <a:bodyPr wrap="none" lIns="19045" tIns="19045" rIns="19045" bIns="19045" anchor="ctr">
            <a:spAutoFit/>
          </a:bodyPr>
          <a:lstStyle>
            <a:lvl1pPr algn="ctr">
              <a:defRPr spc="-90">
                <a:latin typeface="Lato Light"/>
                <a:ea typeface="Lato Light"/>
                <a:cs typeface="Lato Light"/>
                <a:sym typeface="Lato Light"/>
              </a:defRPr>
            </a:lvl1pPr>
          </a:lstStyle>
          <a:p>
            <a:r>
              <a:rPr sz="900"/>
              <a:t>WEB</a:t>
            </a:r>
            <a:endParaRPr sz="90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成组"/>
          <p:cNvGrpSpPr/>
          <p:nvPr/>
        </p:nvGrpSpPr>
        <p:grpSpPr>
          <a:xfrm>
            <a:off x="3302393" y="2051178"/>
            <a:ext cx="5713787" cy="3224052"/>
            <a:chOff x="-1355757" y="-314064"/>
            <a:chExt cx="11253076" cy="6448100"/>
          </a:xfrm>
        </p:grpSpPr>
        <p:sp>
          <p:nvSpPr>
            <p:cNvPr id="119" name="BUSINESS…"/>
            <p:cNvSpPr/>
            <p:nvPr/>
          </p:nvSpPr>
          <p:spPr>
            <a:xfrm>
              <a:off x="-1355757" y="-314064"/>
              <a:ext cx="11253076" cy="4185759"/>
            </a:xfrm>
            <a:prstGeom prst="rect">
              <a:avLst/>
            </a:prstGeom>
            <a:noFill/>
            <a:ln w="12700" cap="flat">
              <a:noFill/>
              <a:miter lim="400000"/>
            </a:ln>
            <a:effectLst/>
          </p:spPr>
          <p:txBody>
            <a:bodyPr wrap="none" lIns="0" tIns="0" rIns="0" bIns="0" numCol="1" anchor="ctr">
              <a:spAutoFit/>
            </a:bodyPr>
            <a:lstStyle/>
            <a:p>
              <a:pPr algn="ctr" defTabSz="913765">
                <a:defRPr sz="13600" b="1" spc="150">
                  <a:solidFill>
                    <a:srgbClr val="009EEB"/>
                  </a:solidFill>
                  <a:latin typeface="Helvetica Neue"/>
                  <a:ea typeface="Helvetica Neue"/>
                  <a:cs typeface="Helvetica Neue"/>
                  <a:sym typeface="Helvetica Neue"/>
                </a:defRPr>
              </a:pPr>
              <a:r>
                <a:rPr lang="zh-CN" altLang="en-US" sz="6800" dirty="0" smtClean="0">
                  <a:solidFill>
                    <a:srgbClr val="39C373"/>
                  </a:solidFill>
                  <a:latin typeface="微软雅黑" panose="020B0503020204020204" charset="-122"/>
                  <a:ea typeface="微软雅黑" panose="020B0503020204020204" charset="-122"/>
                  <a:cs typeface="微软雅黑" panose="020B0503020204020204" charset="-122"/>
                </a:rPr>
                <a:t>标题标题标题</a:t>
              </a:r>
              <a:r>
                <a:rPr sz="6800" dirty="0" smtClean="0">
                  <a:latin typeface="微软雅黑" panose="020B0503020204020204" charset="-122"/>
                  <a:ea typeface="微软雅黑" panose="020B0503020204020204" charset="-122"/>
                  <a:cs typeface="微软雅黑" panose="020B0503020204020204" charset="-122"/>
                </a:rPr>
                <a:t> </a:t>
              </a:r>
              <a:endParaRPr sz="6800" dirty="0">
                <a:latin typeface="微软雅黑" panose="020B0503020204020204" charset="-122"/>
                <a:ea typeface="微软雅黑" panose="020B0503020204020204" charset="-122"/>
                <a:cs typeface="微软雅黑" panose="020B0503020204020204" charset="-122"/>
              </a:endParaRPr>
            </a:p>
            <a:p>
              <a:pPr algn="ctr" defTabSz="913765">
                <a:defRPr sz="13600" b="1" spc="150">
                  <a:solidFill>
                    <a:srgbClr val="596174"/>
                  </a:solidFill>
                  <a:latin typeface="Helvetica Neue"/>
                  <a:ea typeface="Helvetica Neue"/>
                  <a:cs typeface="Helvetica Neue"/>
                  <a:sym typeface="Helvetica Neue"/>
                </a:defRPr>
              </a:pPr>
              <a:r>
                <a:rPr lang="zh-CN" altLang="en-US" sz="6800" dirty="0" smtClean="0">
                  <a:latin typeface="微软雅黑" panose="020B0503020204020204" charset="-122"/>
                  <a:ea typeface="微软雅黑" panose="020B0503020204020204" charset="-122"/>
                  <a:cs typeface="微软雅黑" panose="020B0503020204020204" charset="-122"/>
                </a:rPr>
                <a:t>标题标题</a:t>
              </a:r>
              <a:endParaRPr sz="6800" dirty="0">
                <a:latin typeface="微软雅黑" panose="020B0503020204020204" charset="-122"/>
                <a:ea typeface="微软雅黑" panose="020B0503020204020204" charset="-122"/>
                <a:cs typeface="微软雅黑" panose="020B0503020204020204" charset="-122"/>
              </a:endParaRPr>
            </a:p>
          </p:txBody>
        </p:sp>
        <p:sp>
          <p:nvSpPr>
            <p:cNvPr id="120" name="Creative Presentation Template"/>
            <p:cNvSpPr/>
            <p:nvPr/>
          </p:nvSpPr>
          <p:spPr>
            <a:xfrm>
              <a:off x="199823" y="4472043"/>
              <a:ext cx="8141912" cy="1661993"/>
            </a:xfrm>
            <a:prstGeom prst="rect">
              <a:avLst/>
            </a:prstGeom>
            <a:noFill/>
            <a:ln w="12700" cap="flat">
              <a:noFill/>
              <a:miter lim="400000"/>
            </a:ln>
            <a:effectLst/>
          </p:spPr>
          <p:txBody>
            <a:bodyPr wrap="square" lIns="0" tIns="0" rIns="0" bIns="0" numCol="1" anchor="ctr">
              <a:spAutoFit/>
            </a:bodyPr>
            <a:lstStyle>
              <a:lvl1pPr defTabSz="1828165">
                <a:defRPr sz="3600" spc="192">
                  <a:solidFill>
                    <a:srgbClr val="596174"/>
                  </a:solidFill>
                  <a:latin typeface="Helvetica Neue"/>
                  <a:ea typeface="Helvetica Neue"/>
                  <a:cs typeface="Helvetica Neue"/>
                  <a:sym typeface="Helvetica Neue"/>
                </a:defRPr>
              </a:lvl1pPr>
            </a:lstStyle>
            <a:p>
              <a:r>
                <a:rPr lang="zh-CN" altLang="en-US" sz="1800" dirty="0">
                  <a:latin typeface="微软雅黑" panose="020B0503020204020204" charset="-122"/>
                  <a:ea typeface="微软雅黑" panose="020B0503020204020204" charset="-122"/>
                  <a:cs typeface="微软雅黑" panose="020B0503020204020204" charset="-122"/>
                </a:rPr>
                <a:t>小</a:t>
              </a:r>
              <a:r>
                <a:rPr lang="zh-CN" altLang="en-US" sz="1800" dirty="0" smtClean="0">
                  <a:latin typeface="微软雅黑" panose="020B0503020204020204" charset="-122"/>
                  <a:ea typeface="微软雅黑" panose="020B0503020204020204" charset="-122"/>
                  <a:cs typeface="微软雅黑" panose="020B0503020204020204" charset="-122"/>
                </a:rPr>
                <a:t>字</a:t>
              </a:r>
              <a:r>
                <a:rPr lang="zh-CN" altLang="en-US" sz="1800" dirty="0">
                  <a:latin typeface="微软雅黑" panose="020B0503020204020204" charset="-122"/>
                  <a:ea typeface="微软雅黑" panose="020B0503020204020204" charset="-122"/>
                  <a:cs typeface="微软雅黑" panose="020B0503020204020204" charset="-122"/>
                </a:rPr>
                <a:t>小</a:t>
              </a:r>
              <a:r>
                <a:rPr lang="zh-CN" altLang="en-US" sz="1800" dirty="0" smtClean="0">
                  <a:latin typeface="微软雅黑" panose="020B0503020204020204" charset="-122"/>
                  <a:ea typeface="微软雅黑" panose="020B0503020204020204" charset="-122"/>
                  <a:cs typeface="微软雅黑" panose="020B0503020204020204" charset="-122"/>
                </a:rPr>
                <a:t>字小字小字</a:t>
              </a:r>
              <a:r>
                <a:rPr lang="zh-CN" altLang="en-US" sz="1800" dirty="0">
                  <a:latin typeface="微软雅黑" panose="020B0503020204020204" charset="-122"/>
                  <a:ea typeface="微软雅黑" panose="020B0503020204020204" charset="-122"/>
                  <a:cs typeface="微软雅黑" panose="020B0503020204020204" charset="-122"/>
                </a:rPr>
                <a:t>小字小字小字小字</a:t>
              </a:r>
              <a:endParaRPr lang="zh-CN" altLang="en-US" sz="1800" dirty="0">
                <a:latin typeface="微软雅黑" panose="020B0503020204020204" charset="-122"/>
                <a:ea typeface="微软雅黑" panose="020B0503020204020204" charset="-122"/>
                <a:cs typeface="微软雅黑" panose="020B0503020204020204" charset="-122"/>
              </a:endParaRPr>
            </a:p>
            <a:p>
              <a:endParaRPr lang="zh-CN" altLang="en-US" sz="1800" dirty="0">
                <a:latin typeface="微软雅黑" panose="020B0503020204020204" charset="-122"/>
                <a:ea typeface="微软雅黑" panose="020B0503020204020204" charset="-122"/>
                <a:cs typeface="微软雅黑" panose="020B0503020204020204" charset="-122"/>
              </a:endParaRPr>
            </a:p>
            <a:p>
              <a:endParaRPr lang="zh-CN" altLang="en-US" sz="1800" dirty="0"/>
            </a:p>
          </p:txBody>
        </p:sp>
      </p:grpSp>
      <p:pic>
        <p:nvPicPr>
          <p:cNvPr id="122" name="pasted-image.pdf" descr="pasted-image.pdf"/>
          <p:cNvPicPr>
            <a:picLocks noChangeAspect="1"/>
          </p:cNvPicPr>
          <p:nvPr/>
        </p:nvPicPr>
        <p:blipFill>
          <a:blip r:embed="rId1"/>
          <a:stretch>
            <a:fillRect/>
          </a:stretch>
        </p:blipFill>
        <p:spPr>
          <a:xfrm>
            <a:off x="620100" y="516788"/>
            <a:ext cx="1833201" cy="617424"/>
          </a:xfrm>
          <a:prstGeom prst="rect">
            <a:avLst/>
          </a:prstGeom>
          <a:ln w="12700">
            <a:miter lim="400000"/>
            <a:headEnd/>
            <a:tailEnd/>
          </a:ln>
        </p:spPr>
      </p:pic>
      <p:sp>
        <p:nvSpPr>
          <p:cNvPr id="123" name="2017.08.03 by John Lenny"/>
          <p:cNvSpPr/>
          <p:nvPr/>
        </p:nvSpPr>
        <p:spPr>
          <a:xfrm>
            <a:off x="5062483" y="5684035"/>
            <a:ext cx="2371803" cy="184666"/>
          </a:xfrm>
          <a:prstGeom prst="rect">
            <a:avLst/>
          </a:prstGeom>
          <a:ln w="12700">
            <a:miter lim="400000"/>
          </a:ln>
        </p:spPr>
        <p:txBody>
          <a:bodyPr wrap="none" lIns="0" tIns="0" rIns="0" bIns="0" anchor="ctr">
            <a:spAutoFit/>
          </a:bodyPr>
          <a:lstStyle>
            <a:lvl1pPr defTabSz="1828165">
              <a:defRPr sz="2400" spc="180">
                <a:solidFill>
                  <a:srgbClr val="596174"/>
                </a:solidFill>
                <a:latin typeface="Helvetica Neue"/>
                <a:ea typeface="Helvetica Neue"/>
                <a:cs typeface="Helvetica Neue"/>
                <a:sym typeface="Helvetica Neue"/>
              </a:defRPr>
            </a:lvl1pPr>
          </a:lstStyle>
          <a:p>
            <a:r>
              <a:rPr sz="1200" dirty="0" smtClean="0">
                <a:latin typeface="Arial" panose="020B0604020202020204" pitchFamily="34" charset="0"/>
                <a:ea typeface="Arial" panose="020B0604020202020204" pitchFamily="34" charset="0"/>
                <a:cs typeface="Arial" panose="020B0604020202020204" pitchFamily="34" charset="0"/>
              </a:rPr>
              <a:t>2017.08.0</a:t>
            </a:r>
            <a:r>
              <a:rPr lang="en-US" altLang="zh-CN" sz="1200" dirty="0" smtClean="0">
                <a:latin typeface="Arial" panose="020B0604020202020204" pitchFamily="34" charset="0"/>
                <a:ea typeface="Arial" panose="020B0604020202020204" pitchFamily="34" charset="0"/>
                <a:cs typeface="Arial" panose="020B0604020202020204" pitchFamily="34" charset="0"/>
              </a:rPr>
              <a:t>8</a:t>
            </a:r>
            <a:r>
              <a:rPr sz="1200" dirty="0" smtClean="0">
                <a:latin typeface="Arial" panose="020B0604020202020204" pitchFamily="34" charset="0"/>
                <a:ea typeface="Arial" panose="020B0604020202020204" pitchFamily="34" charset="0"/>
                <a:cs typeface="Arial" panose="020B0604020202020204" pitchFamily="34" charset="0"/>
              </a:rPr>
              <a:t> </a:t>
            </a:r>
            <a:r>
              <a:rPr sz="1200" dirty="0">
                <a:latin typeface="Arial" panose="020B0604020202020204" pitchFamily="34" charset="0"/>
                <a:ea typeface="Arial" panose="020B0604020202020204" pitchFamily="34" charset="0"/>
                <a:cs typeface="Arial" panose="020B0604020202020204" pitchFamily="34" charset="0"/>
              </a:rPr>
              <a:t>by John Lenny</a:t>
            </a:r>
            <a:endParaRPr sz="1200"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3" name="幻灯片编号"/>
          <p:cNvSpPr>
            <a:spLocks noGrp="1"/>
          </p:cNvSpPr>
          <p:nvPr>
            <p:ph type="sldNum" sz="quarter" idx="2"/>
          </p:nvPr>
        </p:nvSpPr>
        <p:spPr>
          <a:xfrm>
            <a:off x="11252042" y="519770"/>
            <a:ext cx="274557" cy="275573"/>
          </a:xfrm>
          <a:prstGeom prst="rect">
            <a:avLst/>
          </a:prstGeom>
        </p:spPr>
        <p:txBody>
          <a:bodyPr/>
          <a:lstStyle/>
          <a:p>
            <a:fld id="{86CB4B4D-7CA3-9044-876B-883B54F8677D}" type="slidenum">
              <a:rPr/>
            </a:fld>
            <a:endParaRPr/>
          </a:p>
        </p:txBody>
      </p:sp>
      <p:sp>
        <p:nvSpPr>
          <p:cNvPr id="1964" name="形状"/>
          <p:cNvSpPr/>
          <p:nvPr/>
        </p:nvSpPr>
        <p:spPr>
          <a:xfrm>
            <a:off x="882446" y="143310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07" y="14380"/>
                </a:moveTo>
                <a:cubicBezTo>
                  <a:pt x="12819" y="14469"/>
                  <a:pt x="12764" y="14592"/>
                  <a:pt x="12764" y="14727"/>
                </a:cubicBezTo>
                <a:cubicBezTo>
                  <a:pt x="12764" y="14999"/>
                  <a:pt x="12984" y="15218"/>
                  <a:pt x="13255" y="15218"/>
                </a:cubicBezTo>
                <a:cubicBezTo>
                  <a:pt x="13390" y="15218"/>
                  <a:pt x="13513" y="15164"/>
                  <a:pt x="13602" y="15074"/>
                </a:cubicBezTo>
                <a:lnTo>
                  <a:pt x="17529" y="11147"/>
                </a:lnTo>
                <a:cubicBezTo>
                  <a:pt x="17618" y="11058"/>
                  <a:pt x="17673" y="10936"/>
                  <a:pt x="17673" y="10800"/>
                </a:cubicBezTo>
                <a:cubicBezTo>
                  <a:pt x="17673" y="10665"/>
                  <a:pt x="17618" y="10542"/>
                  <a:pt x="17529" y="10453"/>
                </a:cubicBezTo>
                <a:lnTo>
                  <a:pt x="13602" y="6526"/>
                </a:lnTo>
                <a:cubicBezTo>
                  <a:pt x="13513" y="6437"/>
                  <a:pt x="13390" y="6382"/>
                  <a:pt x="13255" y="6382"/>
                </a:cubicBezTo>
                <a:cubicBezTo>
                  <a:pt x="12984" y="6382"/>
                  <a:pt x="12764" y="6601"/>
                  <a:pt x="12764" y="6873"/>
                </a:cubicBezTo>
                <a:cubicBezTo>
                  <a:pt x="12764" y="7008"/>
                  <a:pt x="12819" y="7131"/>
                  <a:pt x="12907" y="7220"/>
                </a:cubicBezTo>
                <a:lnTo>
                  <a:pt x="15997" y="10309"/>
                </a:lnTo>
                <a:lnTo>
                  <a:pt x="491" y="10309"/>
                </a:lnTo>
                <a:cubicBezTo>
                  <a:pt x="220" y="10309"/>
                  <a:pt x="0" y="10529"/>
                  <a:pt x="0" y="10800"/>
                </a:cubicBezTo>
                <a:cubicBezTo>
                  <a:pt x="0" y="11071"/>
                  <a:pt x="220" y="11291"/>
                  <a:pt x="491" y="11291"/>
                </a:cubicBezTo>
                <a:lnTo>
                  <a:pt x="15997" y="11291"/>
                </a:lnTo>
                <a:cubicBezTo>
                  <a:pt x="15997" y="11291"/>
                  <a:pt x="12907" y="14380"/>
                  <a:pt x="12907" y="14380"/>
                </a:cubicBezTo>
                <a:close/>
                <a:moveTo>
                  <a:pt x="21109" y="0"/>
                </a:moveTo>
                <a:lnTo>
                  <a:pt x="3436" y="0"/>
                </a:lnTo>
                <a:cubicBezTo>
                  <a:pt x="3166" y="0"/>
                  <a:pt x="2945" y="220"/>
                  <a:pt x="2945" y="491"/>
                </a:cubicBezTo>
                <a:lnTo>
                  <a:pt x="2945" y="7855"/>
                </a:lnTo>
                <a:cubicBezTo>
                  <a:pt x="2945" y="8126"/>
                  <a:pt x="3166" y="8345"/>
                  <a:pt x="3436" y="8345"/>
                </a:cubicBezTo>
                <a:cubicBezTo>
                  <a:pt x="3707" y="8345"/>
                  <a:pt x="3927" y="8126"/>
                  <a:pt x="3927" y="7855"/>
                </a:cubicBezTo>
                <a:lnTo>
                  <a:pt x="3927" y="982"/>
                </a:lnTo>
                <a:lnTo>
                  <a:pt x="20618" y="982"/>
                </a:lnTo>
                <a:lnTo>
                  <a:pt x="20618" y="20618"/>
                </a:lnTo>
                <a:lnTo>
                  <a:pt x="3927" y="20618"/>
                </a:lnTo>
                <a:lnTo>
                  <a:pt x="3927" y="13745"/>
                </a:lnTo>
                <a:cubicBezTo>
                  <a:pt x="3927" y="13475"/>
                  <a:pt x="3707" y="13255"/>
                  <a:pt x="3436" y="13255"/>
                </a:cubicBezTo>
                <a:cubicBezTo>
                  <a:pt x="3166" y="13255"/>
                  <a:pt x="2945" y="13475"/>
                  <a:pt x="2945" y="13745"/>
                </a:cubicBezTo>
                <a:lnTo>
                  <a:pt x="2945" y="21109"/>
                </a:lnTo>
                <a:cubicBezTo>
                  <a:pt x="2945" y="21380"/>
                  <a:pt x="3166" y="21600"/>
                  <a:pt x="3436" y="21600"/>
                </a:cubicBezTo>
                <a:lnTo>
                  <a:pt x="21109" y="21600"/>
                </a:lnTo>
                <a:cubicBezTo>
                  <a:pt x="21380" y="21600"/>
                  <a:pt x="21600" y="21380"/>
                  <a:pt x="21600" y="21109"/>
                </a:cubicBezTo>
                <a:lnTo>
                  <a:pt x="21600" y="491"/>
                </a:lnTo>
                <a:cubicBezTo>
                  <a:pt x="21600" y="220"/>
                  <a:pt x="21380" y="0"/>
                  <a:pt x="21109"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65" name="形状"/>
          <p:cNvSpPr/>
          <p:nvPr/>
        </p:nvSpPr>
        <p:spPr>
          <a:xfrm>
            <a:off x="1415707" y="143310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lnTo>
                  <a:pt x="5604" y="10309"/>
                </a:lnTo>
                <a:lnTo>
                  <a:pt x="8693" y="7220"/>
                </a:lnTo>
                <a:cubicBezTo>
                  <a:pt x="8781" y="7131"/>
                  <a:pt x="8836" y="7008"/>
                  <a:pt x="8836" y="6873"/>
                </a:cubicBezTo>
                <a:cubicBezTo>
                  <a:pt x="8836" y="6601"/>
                  <a:pt x="8616" y="6382"/>
                  <a:pt x="8345" y="6382"/>
                </a:cubicBezTo>
                <a:cubicBezTo>
                  <a:pt x="8210" y="6382"/>
                  <a:pt x="8087" y="6437"/>
                  <a:pt x="7998" y="6526"/>
                </a:cubicBezTo>
                <a:lnTo>
                  <a:pt x="4071" y="10453"/>
                </a:lnTo>
                <a:cubicBezTo>
                  <a:pt x="3982" y="10542"/>
                  <a:pt x="3927" y="10665"/>
                  <a:pt x="3927" y="10800"/>
                </a:cubicBezTo>
                <a:cubicBezTo>
                  <a:pt x="3927" y="10936"/>
                  <a:pt x="3982" y="11058"/>
                  <a:pt x="4071" y="11147"/>
                </a:cubicBezTo>
                <a:lnTo>
                  <a:pt x="7998" y="15074"/>
                </a:lnTo>
                <a:cubicBezTo>
                  <a:pt x="8087" y="15164"/>
                  <a:pt x="8210" y="15218"/>
                  <a:pt x="8345" y="15218"/>
                </a:cubicBezTo>
                <a:cubicBezTo>
                  <a:pt x="8616" y="15218"/>
                  <a:pt x="8836" y="14999"/>
                  <a:pt x="8836" y="14727"/>
                </a:cubicBezTo>
                <a:cubicBezTo>
                  <a:pt x="8836" y="14592"/>
                  <a:pt x="8781" y="14469"/>
                  <a:pt x="8693" y="14380"/>
                </a:cubicBezTo>
                <a:lnTo>
                  <a:pt x="5604" y="11291"/>
                </a:lnTo>
                <a:lnTo>
                  <a:pt x="21109" y="11291"/>
                </a:lnTo>
                <a:cubicBezTo>
                  <a:pt x="21380" y="11291"/>
                  <a:pt x="21600" y="11071"/>
                  <a:pt x="21600" y="10800"/>
                </a:cubicBezTo>
                <a:cubicBezTo>
                  <a:pt x="21600" y="10529"/>
                  <a:pt x="21380" y="10309"/>
                  <a:pt x="21109" y="10309"/>
                </a:cubicBezTo>
                <a:moveTo>
                  <a:pt x="18164" y="13255"/>
                </a:moveTo>
                <a:cubicBezTo>
                  <a:pt x="17893" y="13255"/>
                  <a:pt x="17673" y="13475"/>
                  <a:pt x="17673" y="13745"/>
                </a:cubicBezTo>
                <a:lnTo>
                  <a:pt x="17673" y="20618"/>
                </a:lnTo>
                <a:lnTo>
                  <a:pt x="982" y="20618"/>
                </a:lnTo>
                <a:lnTo>
                  <a:pt x="982" y="982"/>
                </a:lnTo>
                <a:lnTo>
                  <a:pt x="17673" y="982"/>
                </a:lnTo>
                <a:lnTo>
                  <a:pt x="17673" y="7855"/>
                </a:lnTo>
                <a:cubicBezTo>
                  <a:pt x="17673" y="8126"/>
                  <a:pt x="17893" y="8345"/>
                  <a:pt x="18164" y="8345"/>
                </a:cubicBezTo>
                <a:cubicBezTo>
                  <a:pt x="18434" y="8345"/>
                  <a:pt x="18655" y="8126"/>
                  <a:pt x="18655" y="7855"/>
                </a:cubicBezTo>
                <a:lnTo>
                  <a:pt x="18655" y="491"/>
                </a:lnTo>
                <a:cubicBezTo>
                  <a:pt x="18655" y="220"/>
                  <a:pt x="18434" y="0"/>
                  <a:pt x="18164" y="0"/>
                </a:cubicBezTo>
                <a:lnTo>
                  <a:pt x="491" y="0"/>
                </a:lnTo>
                <a:cubicBezTo>
                  <a:pt x="220" y="0"/>
                  <a:pt x="0" y="220"/>
                  <a:pt x="0" y="491"/>
                </a:cubicBezTo>
                <a:lnTo>
                  <a:pt x="0" y="21109"/>
                </a:lnTo>
                <a:cubicBezTo>
                  <a:pt x="0" y="21380"/>
                  <a:pt x="220" y="21600"/>
                  <a:pt x="491" y="21600"/>
                </a:cubicBezTo>
                <a:lnTo>
                  <a:pt x="18164" y="21600"/>
                </a:lnTo>
                <a:cubicBezTo>
                  <a:pt x="18434" y="21600"/>
                  <a:pt x="18655" y="21380"/>
                  <a:pt x="18655" y="21109"/>
                </a:cubicBezTo>
                <a:lnTo>
                  <a:pt x="18655" y="13745"/>
                </a:lnTo>
                <a:cubicBezTo>
                  <a:pt x="18655" y="13475"/>
                  <a:pt x="18434" y="13255"/>
                  <a:pt x="18164" y="132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66" name="形状"/>
          <p:cNvSpPr/>
          <p:nvPr/>
        </p:nvSpPr>
        <p:spPr>
          <a:xfrm>
            <a:off x="2018800" y="1433100"/>
            <a:ext cx="139665"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67" name="形状"/>
          <p:cNvSpPr/>
          <p:nvPr/>
        </p:nvSpPr>
        <p:spPr>
          <a:xfrm>
            <a:off x="2552061" y="1433100"/>
            <a:ext cx="139665" cy="279328"/>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68" name="形状"/>
          <p:cNvSpPr/>
          <p:nvPr/>
        </p:nvSpPr>
        <p:spPr>
          <a:xfrm>
            <a:off x="3015490" y="1502932"/>
            <a:ext cx="279328" cy="139665"/>
          </a:xfrm>
          <a:custGeom>
            <a:avLst/>
            <a:gdLst/>
            <a:ahLst/>
            <a:cxnLst>
              <a:cxn ang="0">
                <a:pos x="wd2" y="hd2"/>
              </a:cxn>
              <a:cxn ang="5400000">
                <a:pos x="wd2" y="hd2"/>
              </a:cxn>
              <a:cxn ang="10800000">
                <a:pos x="wd2" y="hd2"/>
              </a:cxn>
              <a:cxn ang="16200000">
                <a:pos x="wd2" y="hd2"/>
              </a:cxn>
            </a:cxnLst>
            <a:rect l="0" t="0" r="r" b="b"/>
            <a:pathLst>
              <a:path w="21600" h="21600" extrusionOk="0">
                <a:moveTo>
                  <a:pt x="21109" y="9818"/>
                </a:moveTo>
                <a:lnTo>
                  <a:pt x="1676" y="9818"/>
                </a:lnTo>
                <a:lnTo>
                  <a:pt x="5747" y="1676"/>
                </a:lnTo>
                <a:cubicBezTo>
                  <a:pt x="5836" y="1499"/>
                  <a:pt x="5891" y="1253"/>
                  <a:pt x="5891" y="982"/>
                </a:cubicBezTo>
                <a:cubicBezTo>
                  <a:pt x="5891" y="439"/>
                  <a:pt x="5671" y="0"/>
                  <a:pt x="5400" y="0"/>
                </a:cubicBezTo>
                <a:cubicBezTo>
                  <a:pt x="5265" y="0"/>
                  <a:pt x="5142" y="110"/>
                  <a:pt x="5053" y="288"/>
                </a:cubicBezTo>
                <a:lnTo>
                  <a:pt x="144" y="10106"/>
                </a:lnTo>
                <a:cubicBezTo>
                  <a:pt x="55" y="10284"/>
                  <a:pt x="0" y="10530"/>
                  <a:pt x="0" y="10800"/>
                </a:cubicBezTo>
                <a:cubicBezTo>
                  <a:pt x="0" y="11071"/>
                  <a:pt x="55" y="11317"/>
                  <a:pt x="144" y="11494"/>
                </a:cubicBezTo>
                <a:lnTo>
                  <a:pt x="5053" y="21312"/>
                </a:lnTo>
                <a:cubicBezTo>
                  <a:pt x="5142" y="21491"/>
                  <a:pt x="5265" y="21600"/>
                  <a:pt x="5400" y="21600"/>
                </a:cubicBezTo>
                <a:cubicBezTo>
                  <a:pt x="5671" y="21600"/>
                  <a:pt x="5891" y="21161"/>
                  <a:pt x="5891" y="20618"/>
                </a:cubicBezTo>
                <a:cubicBezTo>
                  <a:pt x="5891" y="20348"/>
                  <a:pt x="5836" y="20102"/>
                  <a:pt x="5747" y="19924"/>
                </a:cubicBezTo>
                <a:lnTo>
                  <a:pt x="1676" y="11782"/>
                </a:lnTo>
                <a:lnTo>
                  <a:pt x="21109" y="11782"/>
                </a:lnTo>
                <a:cubicBezTo>
                  <a:pt x="21380" y="11782"/>
                  <a:pt x="21600" y="11343"/>
                  <a:pt x="21600" y="10800"/>
                </a:cubicBezTo>
                <a:cubicBezTo>
                  <a:pt x="21600" y="10257"/>
                  <a:pt x="21380" y="9818"/>
                  <a:pt x="21109" y="98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69" name="形状"/>
          <p:cNvSpPr/>
          <p:nvPr/>
        </p:nvSpPr>
        <p:spPr>
          <a:xfrm>
            <a:off x="3548752" y="1502932"/>
            <a:ext cx="279328" cy="139665"/>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0"/>
                  <a:pt x="16336" y="0"/>
                  <a:pt x="16200" y="0"/>
                </a:cubicBezTo>
                <a:cubicBezTo>
                  <a:pt x="15929" y="0"/>
                  <a:pt x="15709" y="439"/>
                  <a:pt x="15709" y="982"/>
                </a:cubicBezTo>
                <a:cubicBezTo>
                  <a:pt x="15709" y="1253"/>
                  <a:pt x="15764" y="1499"/>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7"/>
                  <a:pt x="15709" y="20618"/>
                </a:cubicBezTo>
                <a:cubicBezTo>
                  <a:pt x="15709" y="21161"/>
                  <a:pt x="15929" y="21600"/>
                  <a:pt x="16200" y="21600"/>
                </a:cubicBezTo>
                <a:cubicBezTo>
                  <a:pt x="16336" y="21600"/>
                  <a:pt x="16458" y="21491"/>
                  <a:pt x="16547" y="21312"/>
                </a:cubicBezTo>
                <a:lnTo>
                  <a:pt x="21456" y="11494"/>
                </a:lnTo>
                <a:cubicBezTo>
                  <a:pt x="21545" y="11317"/>
                  <a:pt x="21600" y="11071"/>
                  <a:pt x="21600" y="10800"/>
                </a:cubicBezTo>
                <a:cubicBezTo>
                  <a:pt x="21600" y="10529"/>
                  <a:pt x="21545" y="10284"/>
                  <a:pt x="21456" y="1010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70" name="形状"/>
          <p:cNvSpPr/>
          <p:nvPr/>
        </p:nvSpPr>
        <p:spPr>
          <a:xfrm>
            <a:off x="4094709" y="1509280"/>
            <a:ext cx="253935" cy="126968"/>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1"/>
                  <a:pt x="20678" y="316"/>
                </a:cubicBezTo>
                <a:lnTo>
                  <a:pt x="10800" y="19033"/>
                </a:lnTo>
                <a:lnTo>
                  <a:pt x="922" y="316"/>
                </a:lnTo>
                <a:cubicBezTo>
                  <a:pt x="824" y="121"/>
                  <a:pt x="689" y="0"/>
                  <a:pt x="540" y="0"/>
                </a:cubicBezTo>
                <a:cubicBezTo>
                  <a:pt x="242" y="0"/>
                  <a:pt x="0" y="483"/>
                  <a:pt x="0" y="1080"/>
                </a:cubicBezTo>
                <a:cubicBezTo>
                  <a:pt x="0" y="1378"/>
                  <a:pt x="60" y="1648"/>
                  <a:pt x="158" y="1844"/>
                </a:cubicBezTo>
                <a:lnTo>
                  <a:pt x="10418" y="21284"/>
                </a:lnTo>
                <a:cubicBezTo>
                  <a:pt x="10516" y="21480"/>
                  <a:pt x="10651" y="21600"/>
                  <a:pt x="10800" y="21600"/>
                </a:cubicBezTo>
                <a:cubicBezTo>
                  <a:pt x="10949" y="21600"/>
                  <a:pt x="11084" y="21480"/>
                  <a:pt x="11182" y="21284"/>
                </a:cubicBezTo>
                <a:lnTo>
                  <a:pt x="21442" y="1844"/>
                </a:lnTo>
                <a:cubicBezTo>
                  <a:pt x="21540" y="1648"/>
                  <a:pt x="21600" y="1378"/>
                  <a:pt x="21600" y="1080"/>
                </a:cubicBezTo>
                <a:cubicBezTo>
                  <a:pt x="21600" y="483"/>
                  <a:pt x="21358" y="0"/>
                  <a:pt x="2106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71" name="形状"/>
          <p:cNvSpPr/>
          <p:nvPr/>
        </p:nvSpPr>
        <p:spPr>
          <a:xfrm>
            <a:off x="4627970" y="1509280"/>
            <a:ext cx="253935" cy="126968"/>
          </a:xfrm>
          <a:custGeom>
            <a:avLst/>
            <a:gdLst/>
            <a:ahLst/>
            <a:cxnLst>
              <a:cxn ang="0">
                <a:pos x="wd2" y="hd2"/>
              </a:cxn>
              <a:cxn ang="5400000">
                <a:pos x="wd2" y="hd2"/>
              </a:cxn>
              <a:cxn ang="10800000">
                <a:pos x="wd2" y="hd2"/>
              </a:cxn>
              <a:cxn ang="16200000">
                <a:pos x="wd2" y="hd2"/>
              </a:cxn>
            </a:cxnLst>
            <a:rect l="0" t="0" r="r" b="b"/>
            <a:pathLst>
              <a:path w="21600" h="21600" extrusionOk="0">
                <a:moveTo>
                  <a:pt x="21442" y="19756"/>
                </a:moveTo>
                <a:lnTo>
                  <a:pt x="11182" y="316"/>
                </a:lnTo>
                <a:cubicBezTo>
                  <a:pt x="11084" y="121"/>
                  <a:pt x="10949" y="0"/>
                  <a:pt x="10800" y="0"/>
                </a:cubicBezTo>
                <a:cubicBezTo>
                  <a:pt x="10651" y="0"/>
                  <a:pt x="10516" y="121"/>
                  <a:pt x="10418" y="316"/>
                </a:cubicBezTo>
                <a:lnTo>
                  <a:pt x="158" y="19756"/>
                </a:lnTo>
                <a:cubicBezTo>
                  <a:pt x="60" y="19953"/>
                  <a:pt x="0" y="20222"/>
                  <a:pt x="0" y="20520"/>
                </a:cubicBezTo>
                <a:cubicBezTo>
                  <a:pt x="0" y="21117"/>
                  <a:pt x="242" y="21600"/>
                  <a:pt x="540" y="21600"/>
                </a:cubicBezTo>
                <a:cubicBezTo>
                  <a:pt x="689" y="21600"/>
                  <a:pt x="824" y="21480"/>
                  <a:pt x="922" y="21284"/>
                </a:cubicBezTo>
                <a:lnTo>
                  <a:pt x="10800" y="2567"/>
                </a:lnTo>
                <a:lnTo>
                  <a:pt x="20678" y="21284"/>
                </a:lnTo>
                <a:cubicBezTo>
                  <a:pt x="20776" y="21480"/>
                  <a:pt x="20911" y="21600"/>
                  <a:pt x="21060" y="21600"/>
                </a:cubicBezTo>
                <a:cubicBezTo>
                  <a:pt x="21358" y="21600"/>
                  <a:pt x="21600" y="21117"/>
                  <a:pt x="21600" y="20520"/>
                </a:cubicBezTo>
                <a:cubicBezTo>
                  <a:pt x="21600" y="20222"/>
                  <a:pt x="21540" y="19953"/>
                  <a:pt x="21442" y="1975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72" name="形状"/>
          <p:cNvSpPr/>
          <p:nvPr/>
        </p:nvSpPr>
        <p:spPr>
          <a:xfrm>
            <a:off x="5224714" y="1445797"/>
            <a:ext cx="126968" cy="253935"/>
          </a:xfrm>
          <a:custGeom>
            <a:avLst/>
            <a:gdLst/>
            <a:ahLst/>
            <a:cxnLst>
              <a:cxn ang="0">
                <a:pos x="wd2" y="hd2"/>
              </a:cxn>
              <a:cxn ang="5400000">
                <a:pos x="wd2" y="hd2"/>
              </a:cxn>
              <a:cxn ang="10800000">
                <a:pos x="wd2" y="hd2"/>
              </a:cxn>
              <a:cxn ang="16200000">
                <a:pos x="wd2" y="hd2"/>
              </a:cxn>
            </a:cxnLst>
            <a:rect l="0" t="0" r="r" b="b"/>
            <a:pathLst>
              <a:path w="21600" h="21600" extrusionOk="0">
                <a:moveTo>
                  <a:pt x="2567" y="10800"/>
                </a:moveTo>
                <a:lnTo>
                  <a:pt x="21284" y="922"/>
                </a:lnTo>
                <a:cubicBezTo>
                  <a:pt x="21480" y="824"/>
                  <a:pt x="21600" y="689"/>
                  <a:pt x="21600" y="540"/>
                </a:cubicBezTo>
                <a:cubicBezTo>
                  <a:pt x="21600" y="242"/>
                  <a:pt x="21117" y="0"/>
                  <a:pt x="20520" y="0"/>
                </a:cubicBezTo>
                <a:cubicBezTo>
                  <a:pt x="20222" y="0"/>
                  <a:pt x="19953" y="61"/>
                  <a:pt x="19756" y="158"/>
                </a:cubicBezTo>
                <a:lnTo>
                  <a:pt x="316" y="10418"/>
                </a:lnTo>
                <a:cubicBezTo>
                  <a:pt x="121" y="10516"/>
                  <a:pt x="0" y="10651"/>
                  <a:pt x="0" y="10800"/>
                </a:cubicBezTo>
                <a:cubicBezTo>
                  <a:pt x="0" y="10949"/>
                  <a:pt x="120" y="11084"/>
                  <a:pt x="316" y="11182"/>
                </a:cubicBezTo>
                <a:lnTo>
                  <a:pt x="19756" y="21442"/>
                </a:lnTo>
                <a:cubicBezTo>
                  <a:pt x="19953" y="21540"/>
                  <a:pt x="20222" y="21600"/>
                  <a:pt x="20520" y="21600"/>
                </a:cubicBezTo>
                <a:cubicBezTo>
                  <a:pt x="21117" y="21600"/>
                  <a:pt x="21600" y="21358"/>
                  <a:pt x="21600" y="21060"/>
                </a:cubicBezTo>
                <a:cubicBezTo>
                  <a:pt x="21600" y="20911"/>
                  <a:pt x="21480" y="20776"/>
                  <a:pt x="21284" y="20678"/>
                </a:cubicBezTo>
                <a:cubicBezTo>
                  <a:pt x="21284" y="20678"/>
                  <a:pt x="2567" y="10800"/>
                  <a:pt x="2567" y="1080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73" name="形状"/>
          <p:cNvSpPr/>
          <p:nvPr/>
        </p:nvSpPr>
        <p:spPr>
          <a:xfrm>
            <a:off x="5757976" y="1445797"/>
            <a:ext cx="126968" cy="253935"/>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74" name="形状"/>
          <p:cNvSpPr/>
          <p:nvPr/>
        </p:nvSpPr>
        <p:spPr>
          <a:xfrm>
            <a:off x="882446"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75" name="形状"/>
          <p:cNvSpPr/>
          <p:nvPr/>
        </p:nvSpPr>
        <p:spPr>
          <a:xfrm>
            <a:off x="1415707"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147" y="7017"/>
                </a:moveTo>
                <a:cubicBezTo>
                  <a:pt x="11058" y="6927"/>
                  <a:pt x="10935" y="6873"/>
                  <a:pt x="10800" y="6873"/>
                </a:cubicBezTo>
                <a:cubicBezTo>
                  <a:pt x="10665" y="6873"/>
                  <a:pt x="10542" y="6927"/>
                  <a:pt x="10453" y="7017"/>
                </a:cubicBezTo>
                <a:lnTo>
                  <a:pt x="5053" y="11926"/>
                </a:lnTo>
                <a:cubicBezTo>
                  <a:pt x="4964" y="12015"/>
                  <a:pt x="4909" y="12138"/>
                  <a:pt x="4909" y="12273"/>
                </a:cubicBezTo>
                <a:cubicBezTo>
                  <a:pt x="4909" y="12544"/>
                  <a:pt x="5129" y="12764"/>
                  <a:pt x="5400" y="12764"/>
                </a:cubicBezTo>
                <a:cubicBezTo>
                  <a:pt x="5535" y="12764"/>
                  <a:pt x="5658" y="12709"/>
                  <a:pt x="5747" y="12620"/>
                </a:cubicBezTo>
                <a:lnTo>
                  <a:pt x="10800" y="8026"/>
                </a:lnTo>
                <a:lnTo>
                  <a:pt x="15853" y="12620"/>
                </a:lnTo>
                <a:cubicBezTo>
                  <a:pt x="15942" y="12709"/>
                  <a:pt x="16065" y="12764"/>
                  <a:pt x="16200" y="12764"/>
                </a:cubicBezTo>
                <a:cubicBezTo>
                  <a:pt x="16471" y="12764"/>
                  <a:pt x="16691" y="12544"/>
                  <a:pt x="16691" y="12273"/>
                </a:cubicBezTo>
                <a:cubicBezTo>
                  <a:pt x="16691" y="12138"/>
                  <a:pt x="16636" y="12015"/>
                  <a:pt x="16547" y="11926"/>
                </a:cubicBezTo>
                <a:cubicBezTo>
                  <a:pt x="16547" y="11926"/>
                  <a:pt x="11147" y="7017"/>
                  <a:pt x="11147" y="7017"/>
                </a:cubicBezTo>
                <a:close/>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76" name="形状"/>
          <p:cNvSpPr/>
          <p:nvPr/>
        </p:nvSpPr>
        <p:spPr>
          <a:xfrm>
            <a:off x="1948968"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2764" y="5400"/>
                </a:moveTo>
                <a:cubicBezTo>
                  <a:pt x="12764" y="5129"/>
                  <a:pt x="12544" y="4909"/>
                  <a:pt x="12273" y="4909"/>
                </a:cubicBezTo>
                <a:cubicBezTo>
                  <a:pt x="12137" y="4909"/>
                  <a:pt x="12015" y="4964"/>
                  <a:pt x="11926" y="5053"/>
                </a:cubicBezTo>
                <a:lnTo>
                  <a:pt x="7017" y="10453"/>
                </a:lnTo>
                <a:cubicBezTo>
                  <a:pt x="6928" y="10542"/>
                  <a:pt x="6873" y="10665"/>
                  <a:pt x="6873" y="10800"/>
                </a:cubicBezTo>
                <a:cubicBezTo>
                  <a:pt x="6873" y="10936"/>
                  <a:pt x="6928" y="11058"/>
                  <a:pt x="7017" y="11147"/>
                </a:cubicBezTo>
                <a:lnTo>
                  <a:pt x="11926" y="16547"/>
                </a:lnTo>
                <a:cubicBezTo>
                  <a:pt x="12015" y="16636"/>
                  <a:pt x="12137" y="16691"/>
                  <a:pt x="12273" y="16691"/>
                </a:cubicBezTo>
                <a:cubicBezTo>
                  <a:pt x="12544" y="16691"/>
                  <a:pt x="12764" y="16471"/>
                  <a:pt x="12764" y="16200"/>
                </a:cubicBezTo>
                <a:cubicBezTo>
                  <a:pt x="12764" y="16065"/>
                  <a:pt x="12709" y="15942"/>
                  <a:pt x="12620" y="15853"/>
                </a:cubicBezTo>
                <a:lnTo>
                  <a:pt x="8026" y="10800"/>
                </a:lnTo>
                <a:lnTo>
                  <a:pt x="12620" y="5747"/>
                </a:lnTo>
                <a:cubicBezTo>
                  <a:pt x="12709" y="5658"/>
                  <a:pt x="12764" y="5536"/>
                  <a:pt x="12764" y="54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77" name="形状"/>
          <p:cNvSpPr/>
          <p:nvPr/>
        </p:nvSpPr>
        <p:spPr>
          <a:xfrm>
            <a:off x="2482229"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78" name="形状"/>
          <p:cNvSpPr/>
          <p:nvPr/>
        </p:nvSpPr>
        <p:spPr>
          <a:xfrm>
            <a:off x="3015490"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79" name="形状"/>
          <p:cNvSpPr/>
          <p:nvPr/>
        </p:nvSpPr>
        <p:spPr>
          <a:xfrm>
            <a:off x="3548752" y="2029844"/>
            <a:ext cx="279328" cy="152362"/>
          </a:xfrm>
          <a:custGeom>
            <a:avLst/>
            <a:gdLst/>
            <a:ahLst/>
            <a:cxnLst>
              <a:cxn ang="0">
                <a:pos x="wd2" y="hd2"/>
              </a:cxn>
              <a:cxn ang="5400000">
                <a:pos x="wd2" y="hd2"/>
              </a:cxn>
              <a:cxn ang="10800000">
                <a:pos x="wd2" y="hd2"/>
              </a:cxn>
              <a:cxn ang="16200000">
                <a:pos x="wd2" y="hd2"/>
              </a:cxn>
            </a:cxnLst>
            <a:rect l="0" t="0" r="r" b="b"/>
            <a:pathLst>
              <a:path w="21600" h="21600" extrusionOk="0">
                <a:moveTo>
                  <a:pt x="10800" y="19397"/>
                </a:moveTo>
                <a:lnTo>
                  <a:pt x="1638" y="1800"/>
                </a:lnTo>
                <a:lnTo>
                  <a:pt x="19962" y="1800"/>
                </a:lnTo>
                <a:cubicBezTo>
                  <a:pt x="19962" y="1800"/>
                  <a:pt x="10800" y="19397"/>
                  <a:pt x="10800" y="19397"/>
                </a:cubicBezTo>
                <a:close/>
                <a:moveTo>
                  <a:pt x="21600" y="900"/>
                </a:moveTo>
                <a:cubicBezTo>
                  <a:pt x="21600" y="403"/>
                  <a:pt x="21380" y="0"/>
                  <a:pt x="21109" y="0"/>
                </a:cubicBezTo>
                <a:lnTo>
                  <a:pt x="491" y="0"/>
                </a:lnTo>
                <a:cubicBezTo>
                  <a:pt x="220" y="0"/>
                  <a:pt x="0" y="403"/>
                  <a:pt x="0" y="900"/>
                </a:cubicBezTo>
                <a:cubicBezTo>
                  <a:pt x="0" y="1141"/>
                  <a:pt x="53" y="1357"/>
                  <a:pt x="137" y="1519"/>
                </a:cubicBezTo>
                <a:lnTo>
                  <a:pt x="136" y="1521"/>
                </a:lnTo>
                <a:lnTo>
                  <a:pt x="10445" y="21321"/>
                </a:lnTo>
                <a:lnTo>
                  <a:pt x="10446" y="21319"/>
                </a:lnTo>
                <a:cubicBezTo>
                  <a:pt x="10536" y="21491"/>
                  <a:pt x="10660" y="21600"/>
                  <a:pt x="10800" y="21600"/>
                </a:cubicBezTo>
                <a:cubicBezTo>
                  <a:pt x="10940" y="21600"/>
                  <a:pt x="11064" y="21491"/>
                  <a:pt x="11154" y="21319"/>
                </a:cubicBezTo>
                <a:lnTo>
                  <a:pt x="11155" y="21321"/>
                </a:lnTo>
                <a:lnTo>
                  <a:pt x="21464" y="1521"/>
                </a:lnTo>
                <a:lnTo>
                  <a:pt x="21463" y="1519"/>
                </a:lnTo>
                <a:cubicBezTo>
                  <a:pt x="21547" y="1357"/>
                  <a:pt x="21600" y="1141"/>
                  <a:pt x="21600" y="9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80" name="形状"/>
          <p:cNvSpPr/>
          <p:nvPr/>
        </p:nvSpPr>
        <p:spPr>
          <a:xfrm>
            <a:off x="4082012" y="2029844"/>
            <a:ext cx="279328" cy="152362"/>
          </a:xfrm>
          <a:custGeom>
            <a:avLst/>
            <a:gdLst/>
            <a:ahLst/>
            <a:cxnLst>
              <a:cxn ang="0">
                <a:pos x="wd2" y="hd2"/>
              </a:cxn>
              <a:cxn ang="5400000">
                <a:pos x="wd2" y="hd2"/>
              </a:cxn>
              <a:cxn ang="10800000">
                <a:pos x="wd2" y="hd2"/>
              </a:cxn>
              <a:cxn ang="16200000">
                <a:pos x="wd2" y="hd2"/>
              </a:cxn>
            </a:cxnLst>
            <a:rect l="0" t="0" r="r" b="b"/>
            <a:pathLst>
              <a:path w="21600" h="21600" extrusionOk="0">
                <a:moveTo>
                  <a:pt x="1638" y="19800"/>
                </a:moveTo>
                <a:lnTo>
                  <a:pt x="10800" y="2203"/>
                </a:lnTo>
                <a:lnTo>
                  <a:pt x="19962" y="19800"/>
                </a:lnTo>
                <a:cubicBezTo>
                  <a:pt x="19962" y="19800"/>
                  <a:pt x="1638" y="19800"/>
                  <a:pt x="1638" y="19800"/>
                </a:cubicBezTo>
                <a:close/>
                <a:moveTo>
                  <a:pt x="21463" y="20081"/>
                </a:moveTo>
                <a:lnTo>
                  <a:pt x="21464" y="20079"/>
                </a:lnTo>
                <a:lnTo>
                  <a:pt x="11155" y="279"/>
                </a:lnTo>
                <a:lnTo>
                  <a:pt x="11154" y="282"/>
                </a:lnTo>
                <a:cubicBezTo>
                  <a:pt x="11064" y="109"/>
                  <a:pt x="10940" y="0"/>
                  <a:pt x="10800" y="0"/>
                </a:cubicBezTo>
                <a:cubicBezTo>
                  <a:pt x="10660" y="0"/>
                  <a:pt x="10536" y="109"/>
                  <a:pt x="10446" y="282"/>
                </a:cubicBezTo>
                <a:lnTo>
                  <a:pt x="10445" y="279"/>
                </a:lnTo>
                <a:lnTo>
                  <a:pt x="136" y="20079"/>
                </a:lnTo>
                <a:lnTo>
                  <a:pt x="137" y="20081"/>
                </a:lnTo>
                <a:cubicBezTo>
                  <a:pt x="54" y="20243"/>
                  <a:pt x="0" y="20459"/>
                  <a:pt x="0" y="20700"/>
                </a:cubicBezTo>
                <a:cubicBezTo>
                  <a:pt x="0" y="21197"/>
                  <a:pt x="220" y="21600"/>
                  <a:pt x="491" y="21600"/>
                </a:cubicBezTo>
                <a:lnTo>
                  <a:pt x="21109" y="21600"/>
                </a:lnTo>
                <a:cubicBezTo>
                  <a:pt x="21380" y="21600"/>
                  <a:pt x="21600" y="21197"/>
                  <a:pt x="21600" y="20700"/>
                </a:cubicBezTo>
                <a:cubicBezTo>
                  <a:pt x="21600" y="20459"/>
                  <a:pt x="21547" y="20243"/>
                  <a:pt x="21463" y="2008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81" name="形状"/>
          <p:cNvSpPr/>
          <p:nvPr/>
        </p:nvSpPr>
        <p:spPr>
          <a:xfrm>
            <a:off x="4678757" y="1966361"/>
            <a:ext cx="152362" cy="279328"/>
          </a:xfrm>
          <a:custGeom>
            <a:avLst/>
            <a:gdLst/>
            <a:ahLst/>
            <a:cxnLst>
              <a:cxn ang="0">
                <a:pos x="wd2" y="hd2"/>
              </a:cxn>
              <a:cxn ang="5400000">
                <a:pos x="wd2" y="hd2"/>
              </a:cxn>
              <a:cxn ang="10800000">
                <a:pos x="wd2" y="hd2"/>
              </a:cxn>
              <a:cxn ang="16200000">
                <a:pos x="wd2" y="hd2"/>
              </a:cxn>
            </a:cxnLst>
            <a:rect l="0" t="0" r="r" b="b"/>
            <a:pathLst>
              <a:path w="21600" h="21600" extrusionOk="0">
                <a:moveTo>
                  <a:pt x="19800" y="19962"/>
                </a:moveTo>
                <a:lnTo>
                  <a:pt x="2203" y="10800"/>
                </a:lnTo>
                <a:lnTo>
                  <a:pt x="19800" y="1638"/>
                </a:lnTo>
                <a:cubicBezTo>
                  <a:pt x="19800" y="1638"/>
                  <a:pt x="19800" y="19962"/>
                  <a:pt x="19800" y="19962"/>
                </a:cubicBezTo>
                <a:close/>
                <a:moveTo>
                  <a:pt x="20700" y="0"/>
                </a:moveTo>
                <a:cubicBezTo>
                  <a:pt x="20459" y="0"/>
                  <a:pt x="20243" y="53"/>
                  <a:pt x="20080" y="137"/>
                </a:cubicBezTo>
                <a:lnTo>
                  <a:pt x="20079" y="136"/>
                </a:lnTo>
                <a:lnTo>
                  <a:pt x="279" y="10445"/>
                </a:lnTo>
                <a:lnTo>
                  <a:pt x="281" y="10446"/>
                </a:lnTo>
                <a:cubicBezTo>
                  <a:pt x="109" y="10536"/>
                  <a:pt x="0" y="10660"/>
                  <a:pt x="0" y="10800"/>
                </a:cubicBezTo>
                <a:cubicBezTo>
                  <a:pt x="0" y="10940"/>
                  <a:pt x="109" y="11065"/>
                  <a:pt x="281" y="11154"/>
                </a:cubicBezTo>
                <a:lnTo>
                  <a:pt x="279" y="11155"/>
                </a:lnTo>
                <a:lnTo>
                  <a:pt x="20079" y="21465"/>
                </a:lnTo>
                <a:lnTo>
                  <a:pt x="20080" y="21463"/>
                </a:lnTo>
                <a:cubicBezTo>
                  <a:pt x="20243" y="21547"/>
                  <a:pt x="20459" y="21600"/>
                  <a:pt x="20700" y="21600"/>
                </a:cubicBezTo>
                <a:cubicBezTo>
                  <a:pt x="21197" y="21600"/>
                  <a:pt x="21600" y="21380"/>
                  <a:pt x="21600" y="21109"/>
                </a:cubicBezTo>
                <a:lnTo>
                  <a:pt x="21600" y="491"/>
                </a:lnTo>
                <a:cubicBezTo>
                  <a:pt x="21600" y="220"/>
                  <a:pt x="21197" y="0"/>
                  <a:pt x="207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82" name="形状"/>
          <p:cNvSpPr/>
          <p:nvPr/>
        </p:nvSpPr>
        <p:spPr>
          <a:xfrm>
            <a:off x="5212018" y="1966361"/>
            <a:ext cx="152362" cy="279328"/>
          </a:xfrm>
          <a:custGeom>
            <a:avLst/>
            <a:gdLst/>
            <a:ahLst/>
            <a:cxnLst>
              <a:cxn ang="0">
                <a:pos x="wd2" y="hd2"/>
              </a:cxn>
              <a:cxn ang="5400000">
                <a:pos x="wd2" y="hd2"/>
              </a:cxn>
              <a:cxn ang="10800000">
                <a:pos x="wd2" y="hd2"/>
              </a:cxn>
              <a:cxn ang="16200000">
                <a:pos x="wd2" y="hd2"/>
              </a:cxn>
            </a:cxnLst>
            <a:rect l="0" t="0" r="r" b="b"/>
            <a:pathLst>
              <a:path w="21600" h="21600" extrusionOk="0">
                <a:moveTo>
                  <a:pt x="1800" y="19962"/>
                </a:moveTo>
                <a:lnTo>
                  <a:pt x="1800" y="1638"/>
                </a:lnTo>
                <a:lnTo>
                  <a:pt x="19397" y="10800"/>
                </a:lnTo>
                <a:cubicBezTo>
                  <a:pt x="19397" y="10800"/>
                  <a:pt x="1800" y="19962"/>
                  <a:pt x="1800" y="19962"/>
                </a:cubicBezTo>
                <a:close/>
                <a:moveTo>
                  <a:pt x="21600" y="10800"/>
                </a:moveTo>
                <a:cubicBezTo>
                  <a:pt x="21600" y="10660"/>
                  <a:pt x="21491" y="10536"/>
                  <a:pt x="21318" y="10446"/>
                </a:cubicBezTo>
                <a:lnTo>
                  <a:pt x="21321" y="10445"/>
                </a:lnTo>
                <a:lnTo>
                  <a:pt x="1521" y="136"/>
                </a:lnTo>
                <a:lnTo>
                  <a:pt x="1519" y="137"/>
                </a:lnTo>
                <a:cubicBezTo>
                  <a:pt x="1357" y="53"/>
                  <a:pt x="1141" y="0"/>
                  <a:pt x="900" y="0"/>
                </a:cubicBezTo>
                <a:cubicBezTo>
                  <a:pt x="403" y="0"/>
                  <a:pt x="0" y="220"/>
                  <a:pt x="0" y="491"/>
                </a:cubicBezTo>
                <a:lnTo>
                  <a:pt x="0" y="21109"/>
                </a:lnTo>
                <a:cubicBezTo>
                  <a:pt x="0" y="21380"/>
                  <a:pt x="403" y="21600"/>
                  <a:pt x="900" y="21600"/>
                </a:cubicBezTo>
                <a:cubicBezTo>
                  <a:pt x="1141" y="21600"/>
                  <a:pt x="1357" y="21547"/>
                  <a:pt x="1519" y="21463"/>
                </a:cubicBezTo>
                <a:lnTo>
                  <a:pt x="1521" y="21465"/>
                </a:lnTo>
                <a:lnTo>
                  <a:pt x="21321" y="11155"/>
                </a:lnTo>
                <a:lnTo>
                  <a:pt x="21318" y="11154"/>
                </a:lnTo>
                <a:cubicBezTo>
                  <a:pt x="21491" y="11065"/>
                  <a:pt x="21600" y="10940"/>
                  <a:pt x="21600" y="108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83" name="形状"/>
          <p:cNvSpPr/>
          <p:nvPr/>
        </p:nvSpPr>
        <p:spPr>
          <a:xfrm>
            <a:off x="5681795"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456" y="10453"/>
                </a:moveTo>
                <a:lnTo>
                  <a:pt x="18511" y="7507"/>
                </a:lnTo>
                <a:cubicBezTo>
                  <a:pt x="18422" y="7419"/>
                  <a:pt x="18299" y="7364"/>
                  <a:pt x="18164" y="7364"/>
                </a:cubicBezTo>
                <a:cubicBezTo>
                  <a:pt x="17892" y="7364"/>
                  <a:pt x="17673" y="7584"/>
                  <a:pt x="17673" y="7855"/>
                </a:cubicBezTo>
                <a:cubicBezTo>
                  <a:pt x="17673" y="7990"/>
                  <a:pt x="17728" y="8113"/>
                  <a:pt x="17817" y="8202"/>
                </a:cubicBezTo>
                <a:lnTo>
                  <a:pt x="19924" y="10309"/>
                </a:lnTo>
                <a:lnTo>
                  <a:pt x="11291" y="10309"/>
                </a:lnTo>
                <a:lnTo>
                  <a:pt x="11291" y="1676"/>
                </a:lnTo>
                <a:lnTo>
                  <a:pt x="13398" y="3783"/>
                </a:lnTo>
                <a:cubicBezTo>
                  <a:pt x="13487" y="3873"/>
                  <a:pt x="13610" y="3927"/>
                  <a:pt x="13745" y="3927"/>
                </a:cubicBezTo>
                <a:cubicBezTo>
                  <a:pt x="14017" y="3927"/>
                  <a:pt x="14236" y="3708"/>
                  <a:pt x="14236" y="3436"/>
                </a:cubicBezTo>
                <a:cubicBezTo>
                  <a:pt x="14236" y="3301"/>
                  <a:pt x="14181" y="3178"/>
                  <a:pt x="14093" y="3089"/>
                </a:cubicBezTo>
                <a:lnTo>
                  <a:pt x="11147" y="144"/>
                </a:lnTo>
                <a:cubicBezTo>
                  <a:pt x="11058" y="55"/>
                  <a:pt x="10936" y="0"/>
                  <a:pt x="10800" y="0"/>
                </a:cubicBezTo>
                <a:cubicBezTo>
                  <a:pt x="10665" y="0"/>
                  <a:pt x="10542" y="55"/>
                  <a:pt x="10453" y="144"/>
                </a:cubicBezTo>
                <a:lnTo>
                  <a:pt x="7507" y="3089"/>
                </a:lnTo>
                <a:cubicBezTo>
                  <a:pt x="7418" y="3178"/>
                  <a:pt x="7364" y="3301"/>
                  <a:pt x="7364" y="3436"/>
                </a:cubicBezTo>
                <a:cubicBezTo>
                  <a:pt x="7364" y="3708"/>
                  <a:pt x="7583" y="3927"/>
                  <a:pt x="7855" y="3927"/>
                </a:cubicBezTo>
                <a:cubicBezTo>
                  <a:pt x="7990" y="3927"/>
                  <a:pt x="8113" y="3873"/>
                  <a:pt x="8202" y="3783"/>
                </a:cubicBezTo>
                <a:lnTo>
                  <a:pt x="10309" y="1676"/>
                </a:lnTo>
                <a:lnTo>
                  <a:pt x="10309" y="10309"/>
                </a:lnTo>
                <a:lnTo>
                  <a:pt x="1676" y="10309"/>
                </a:lnTo>
                <a:lnTo>
                  <a:pt x="3783" y="8202"/>
                </a:lnTo>
                <a:cubicBezTo>
                  <a:pt x="3873" y="8113"/>
                  <a:pt x="3927" y="7990"/>
                  <a:pt x="3927" y="7855"/>
                </a:cubicBezTo>
                <a:cubicBezTo>
                  <a:pt x="3927" y="7584"/>
                  <a:pt x="3708" y="7364"/>
                  <a:pt x="3436" y="7364"/>
                </a:cubicBezTo>
                <a:cubicBezTo>
                  <a:pt x="3301" y="7364"/>
                  <a:pt x="3178" y="7419"/>
                  <a:pt x="3089" y="7507"/>
                </a:cubicBezTo>
                <a:lnTo>
                  <a:pt x="144" y="10453"/>
                </a:lnTo>
                <a:cubicBezTo>
                  <a:pt x="55" y="10542"/>
                  <a:pt x="0" y="10665"/>
                  <a:pt x="0" y="10800"/>
                </a:cubicBezTo>
                <a:cubicBezTo>
                  <a:pt x="0" y="10936"/>
                  <a:pt x="55" y="11058"/>
                  <a:pt x="144" y="11148"/>
                </a:cubicBezTo>
                <a:lnTo>
                  <a:pt x="3089" y="14093"/>
                </a:lnTo>
                <a:cubicBezTo>
                  <a:pt x="3178" y="14182"/>
                  <a:pt x="3301" y="14236"/>
                  <a:pt x="3436" y="14236"/>
                </a:cubicBezTo>
                <a:cubicBezTo>
                  <a:pt x="3708" y="14236"/>
                  <a:pt x="3927" y="14017"/>
                  <a:pt x="3927" y="13745"/>
                </a:cubicBezTo>
                <a:cubicBezTo>
                  <a:pt x="3927" y="13610"/>
                  <a:pt x="3873" y="13488"/>
                  <a:pt x="3783" y="13398"/>
                </a:cubicBezTo>
                <a:lnTo>
                  <a:pt x="1676" y="11291"/>
                </a:lnTo>
                <a:lnTo>
                  <a:pt x="10309" y="11291"/>
                </a:lnTo>
                <a:lnTo>
                  <a:pt x="10309" y="19924"/>
                </a:lnTo>
                <a:lnTo>
                  <a:pt x="8202" y="17817"/>
                </a:lnTo>
                <a:cubicBezTo>
                  <a:pt x="8113" y="17728"/>
                  <a:pt x="7990" y="17673"/>
                  <a:pt x="7855" y="17673"/>
                </a:cubicBezTo>
                <a:cubicBezTo>
                  <a:pt x="7583" y="17673"/>
                  <a:pt x="7364" y="17893"/>
                  <a:pt x="7364" y="18164"/>
                </a:cubicBezTo>
                <a:cubicBezTo>
                  <a:pt x="7364" y="18300"/>
                  <a:pt x="7418" y="18422"/>
                  <a:pt x="7507" y="18511"/>
                </a:cubicBezTo>
                <a:lnTo>
                  <a:pt x="10453" y="21456"/>
                </a:lnTo>
                <a:cubicBezTo>
                  <a:pt x="10542" y="21545"/>
                  <a:pt x="10665"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cubicBezTo>
                  <a:pt x="13610" y="17673"/>
                  <a:pt x="13487" y="17728"/>
                  <a:pt x="13398" y="17817"/>
                </a:cubicBezTo>
                <a:lnTo>
                  <a:pt x="11291" y="19924"/>
                </a:lnTo>
                <a:lnTo>
                  <a:pt x="11291" y="11291"/>
                </a:lnTo>
                <a:lnTo>
                  <a:pt x="19924" y="11291"/>
                </a:lnTo>
                <a:lnTo>
                  <a:pt x="17817" y="13398"/>
                </a:lnTo>
                <a:cubicBezTo>
                  <a:pt x="17728" y="13488"/>
                  <a:pt x="17673" y="13610"/>
                  <a:pt x="17673" y="13745"/>
                </a:cubicBezTo>
                <a:cubicBezTo>
                  <a:pt x="17673" y="14017"/>
                  <a:pt x="17892" y="14236"/>
                  <a:pt x="18164" y="14236"/>
                </a:cubicBezTo>
                <a:cubicBezTo>
                  <a:pt x="18299" y="14236"/>
                  <a:pt x="18422" y="14182"/>
                  <a:pt x="18511" y="14093"/>
                </a:cubicBezTo>
                <a:lnTo>
                  <a:pt x="21456" y="11148"/>
                </a:lnTo>
                <a:cubicBezTo>
                  <a:pt x="21545" y="11058"/>
                  <a:pt x="21600" y="10936"/>
                  <a:pt x="21600" y="10800"/>
                </a:cubicBezTo>
                <a:cubicBezTo>
                  <a:pt x="21600" y="10665"/>
                  <a:pt x="21545" y="10542"/>
                  <a:pt x="21456" y="1045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84" name="形状"/>
          <p:cNvSpPr/>
          <p:nvPr/>
        </p:nvSpPr>
        <p:spPr>
          <a:xfrm>
            <a:off x="6215057" y="143310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200" y="7855"/>
                </a:moveTo>
                <a:cubicBezTo>
                  <a:pt x="16073" y="7855"/>
                  <a:pt x="15959" y="7905"/>
                  <a:pt x="15873" y="7985"/>
                </a:cubicBezTo>
                <a:lnTo>
                  <a:pt x="15870" y="7982"/>
                </a:lnTo>
                <a:lnTo>
                  <a:pt x="10800" y="12591"/>
                </a:lnTo>
                <a:lnTo>
                  <a:pt x="5730" y="7982"/>
                </a:lnTo>
                <a:lnTo>
                  <a:pt x="5727" y="7985"/>
                </a:lnTo>
                <a:cubicBezTo>
                  <a:pt x="5641" y="7905"/>
                  <a:pt x="5527" y="7855"/>
                  <a:pt x="5400" y="7855"/>
                </a:cubicBezTo>
                <a:cubicBezTo>
                  <a:pt x="5129" y="7855"/>
                  <a:pt x="4909" y="8074"/>
                  <a:pt x="4909" y="8345"/>
                </a:cubicBezTo>
                <a:cubicBezTo>
                  <a:pt x="4909" y="8489"/>
                  <a:pt x="4973" y="8616"/>
                  <a:pt x="5073" y="8706"/>
                </a:cubicBezTo>
                <a:lnTo>
                  <a:pt x="5070" y="8709"/>
                </a:lnTo>
                <a:lnTo>
                  <a:pt x="10470" y="13618"/>
                </a:lnTo>
                <a:lnTo>
                  <a:pt x="10473" y="13615"/>
                </a:lnTo>
                <a:cubicBezTo>
                  <a:pt x="10559" y="13695"/>
                  <a:pt x="10673" y="13745"/>
                  <a:pt x="10800" y="13745"/>
                </a:cubicBezTo>
                <a:cubicBezTo>
                  <a:pt x="10927" y="13745"/>
                  <a:pt x="11041" y="13695"/>
                  <a:pt x="11127" y="13615"/>
                </a:cubicBezTo>
                <a:lnTo>
                  <a:pt x="11130" y="13618"/>
                </a:lnTo>
                <a:lnTo>
                  <a:pt x="16530" y="8709"/>
                </a:lnTo>
                <a:lnTo>
                  <a:pt x="16527" y="8706"/>
                </a:lnTo>
                <a:cubicBezTo>
                  <a:pt x="16627" y="8616"/>
                  <a:pt x="16691" y="8489"/>
                  <a:pt x="16691" y="8345"/>
                </a:cubicBezTo>
                <a:cubicBezTo>
                  <a:pt x="16691" y="8074"/>
                  <a:pt x="16471" y="7855"/>
                  <a:pt x="16200" y="78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85" name="形状"/>
          <p:cNvSpPr/>
          <p:nvPr/>
        </p:nvSpPr>
        <p:spPr>
          <a:xfrm>
            <a:off x="6748318" y="143310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530" y="12891"/>
                </a:moveTo>
                <a:lnTo>
                  <a:pt x="11130" y="7982"/>
                </a:lnTo>
                <a:lnTo>
                  <a:pt x="11128" y="7985"/>
                </a:lnTo>
                <a:cubicBezTo>
                  <a:pt x="11040" y="7906"/>
                  <a:pt x="10927" y="7855"/>
                  <a:pt x="10800" y="7855"/>
                </a:cubicBezTo>
                <a:cubicBezTo>
                  <a:pt x="10673" y="7855"/>
                  <a:pt x="10559" y="7906"/>
                  <a:pt x="10473" y="7985"/>
                </a:cubicBezTo>
                <a:lnTo>
                  <a:pt x="10469" y="7982"/>
                </a:lnTo>
                <a:lnTo>
                  <a:pt x="5069" y="12891"/>
                </a:lnTo>
                <a:lnTo>
                  <a:pt x="5073" y="12895"/>
                </a:lnTo>
                <a:cubicBezTo>
                  <a:pt x="4973" y="12984"/>
                  <a:pt x="4909" y="13111"/>
                  <a:pt x="4909" y="13255"/>
                </a:cubicBezTo>
                <a:cubicBezTo>
                  <a:pt x="4909" y="13526"/>
                  <a:pt x="5129" y="13745"/>
                  <a:pt x="5400" y="13745"/>
                </a:cubicBezTo>
                <a:cubicBezTo>
                  <a:pt x="5527" y="13745"/>
                  <a:pt x="5640" y="13694"/>
                  <a:pt x="5728" y="13615"/>
                </a:cubicBezTo>
                <a:lnTo>
                  <a:pt x="5730" y="13618"/>
                </a:lnTo>
                <a:lnTo>
                  <a:pt x="10800" y="9009"/>
                </a:lnTo>
                <a:lnTo>
                  <a:pt x="15869" y="13618"/>
                </a:lnTo>
                <a:lnTo>
                  <a:pt x="15873" y="13615"/>
                </a:lnTo>
                <a:cubicBezTo>
                  <a:pt x="15959" y="13694"/>
                  <a:pt x="16073" y="13745"/>
                  <a:pt x="16200" y="13745"/>
                </a:cubicBezTo>
                <a:cubicBezTo>
                  <a:pt x="16471" y="13745"/>
                  <a:pt x="16691" y="13526"/>
                  <a:pt x="16691" y="13255"/>
                </a:cubicBezTo>
                <a:cubicBezTo>
                  <a:pt x="16691" y="13111"/>
                  <a:pt x="16627" y="12984"/>
                  <a:pt x="16527" y="12895"/>
                </a:cubicBezTo>
                <a:cubicBezTo>
                  <a:pt x="16527" y="12895"/>
                  <a:pt x="16530" y="12891"/>
                  <a:pt x="16530" y="12891"/>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86" name="形状"/>
          <p:cNvSpPr/>
          <p:nvPr/>
        </p:nvSpPr>
        <p:spPr>
          <a:xfrm>
            <a:off x="7281579" y="143310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4909"/>
                </a:moveTo>
                <a:cubicBezTo>
                  <a:pt x="12128" y="4909"/>
                  <a:pt x="12002" y="4974"/>
                  <a:pt x="11912" y="5073"/>
                </a:cubicBezTo>
                <a:lnTo>
                  <a:pt x="11909" y="5070"/>
                </a:lnTo>
                <a:lnTo>
                  <a:pt x="7000" y="10470"/>
                </a:lnTo>
                <a:lnTo>
                  <a:pt x="7003" y="10473"/>
                </a:lnTo>
                <a:cubicBezTo>
                  <a:pt x="6924" y="10559"/>
                  <a:pt x="6873" y="10673"/>
                  <a:pt x="6873" y="10800"/>
                </a:cubicBezTo>
                <a:cubicBezTo>
                  <a:pt x="6873" y="10927"/>
                  <a:pt x="6924" y="11041"/>
                  <a:pt x="7003" y="11127"/>
                </a:cubicBezTo>
                <a:lnTo>
                  <a:pt x="7000" y="11130"/>
                </a:lnTo>
                <a:lnTo>
                  <a:pt x="11909" y="16530"/>
                </a:lnTo>
                <a:lnTo>
                  <a:pt x="11912" y="16527"/>
                </a:lnTo>
                <a:cubicBezTo>
                  <a:pt x="12002" y="16627"/>
                  <a:pt x="12128" y="16691"/>
                  <a:pt x="12273" y="16691"/>
                </a:cubicBezTo>
                <a:cubicBezTo>
                  <a:pt x="12544" y="16691"/>
                  <a:pt x="12764" y="16471"/>
                  <a:pt x="12764" y="16200"/>
                </a:cubicBezTo>
                <a:cubicBezTo>
                  <a:pt x="12764" y="16073"/>
                  <a:pt x="12713" y="15960"/>
                  <a:pt x="12633" y="15873"/>
                </a:cubicBezTo>
                <a:lnTo>
                  <a:pt x="12636" y="15870"/>
                </a:lnTo>
                <a:lnTo>
                  <a:pt x="8027" y="10800"/>
                </a:lnTo>
                <a:lnTo>
                  <a:pt x="12636" y="5730"/>
                </a:lnTo>
                <a:lnTo>
                  <a:pt x="12633" y="5728"/>
                </a:lnTo>
                <a:cubicBezTo>
                  <a:pt x="12713" y="5641"/>
                  <a:pt x="12764" y="5527"/>
                  <a:pt x="12764" y="5400"/>
                </a:cubicBezTo>
                <a:cubicBezTo>
                  <a:pt x="12764" y="5129"/>
                  <a:pt x="12544" y="4909"/>
                  <a:pt x="12273" y="49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87" name="形状"/>
          <p:cNvSpPr/>
          <p:nvPr/>
        </p:nvSpPr>
        <p:spPr>
          <a:xfrm>
            <a:off x="7814840" y="143310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597" y="10473"/>
                </a:moveTo>
                <a:lnTo>
                  <a:pt x="14600" y="10470"/>
                </a:lnTo>
                <a:lnTo>
                  <a:pt x="9691" y="5070"/>
                </a:lnTo>
                <a:lnTo>
                  <a:pt x="9688" y="5073"/>
                </a:lnTo>
                <a:cubicBezTo>
                  <a:pt x="9598" y="4974"/>
                  <a:pt x="9471" y="4909"/>
                  <a:pt x="9327" y="4909"/>
                </a:cubicBezTo>
                <a:cubicBezTo>
                  <a:pt x="9056" y="4909"/>
                  <a:pt x="8836" y="5129"/>
                  <a:pt x="8836" y="5400"/>
                </a:cubicBezTo>
                <a:cubicBezTo>
                  <a:pt x="8836" y="5527"/>
                  <a:pt x="8887" y="5641"/>
                  <a:pt x="8967" y="5728"/>
                </a:cubicBezTo>
                <a:lnTo>
                  <a:pt x="8964" y="5730"/>
                </a:lnTo>
                <a:lnTo>
                  <a:pt x="13573" y="10800"/>
                </a:lnTo>
                <a:lnTo>
                  <a:pt x="8964" y="15870"/>
                </a:lnTo>
                <a:lnTo>
                  <a:pt x="8967" y="15873"/>
                </a:lnTo>
                <a:cubicBezTo>
                  <a:pt x="8887" y="15960"/>
                  <a:pt x="8836" y="16073"/>
                  <a:pt x="8836" y="16200"/>
                </a:cubicBezTo>
                <a:cubicBezTo>
                  <a:pt x="8836" y="16471"/>
                  <a:pt x="9056" y="16691"/>
                  <a:pt x="9327" y="16691"/>
                </a:cubicBezTo>
                <a:cubicBezTo>
                  <a:pt x="9471" y="16691"/>
                  <a:pt x="9598" y="16627"/>
                  <a:pt x="9688" y="16527"/>
                </a:cubicBezTo>
                <a:lnTo>
                  <a:pt x="9691" y="16530"/>
                </a:lnTo>
                <a:lnTo>
                  <a:pt x="14600" y="11130"/>
                </a:lnTo>
                <a:lnTo>
                  <a:pt x="14597" y="11127"/>
                </a:lnTo>
                <a:cubicBezTo>
                  <a:pt x="14676" y="11041"/>
                  <a:pt x="14727" y="10927"/>
                  <a:pt x="14727" y="10800"/>
                </a:cubicBezTo>
                <a:cubicBezTo>
                  <a:pt x="14727" y="10673"/>
                  <a:pt x="14676" y="10559"/>
                  <a:pt x="14597" y="104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88" name="形状"/>
          <p:cNvSpPr/>
          <p:nvPr/>
        </p:nvSpPr>
        <p:spPr>
          <a:xfrm>
            <a:off x="8392540" y="1433100"/>
            <a:ext cx="190452"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2459" y="14727"/>
                </a:lnTo>
                <a:lnTo>
                  <a:pt x="8640" y="14727"/>
                </a:lnTo>
                <a:lnTo>
                  <a:pt x="8640" y="1964"/>
                </a:lnTo>
                <a:cubicBezTo>
                  <a:pt x="8640" y="1422"/>
                  <a:pt x="9285" y="982"/>
                  <a:pt x="10080" y="982"/>
                </a:cubicBezTo>
                <a:lnTo>
                  <a:pt x="11520" y="982"/>
                </a:lnTo>
                <a:cubicBezTo>
                  <a:pt x="12315" y="982"/>
                  <a:pt x="12960" y="1422"/>
                  <a:pt x="12960" y="1964"/>
                </a:cubicBezTo>
                <a:lnTo>
                  <a:pt x="12960" y="14727"/>
                </a:lnTo>
                <a:lnTo>
                  <a:pt x="19142" y="14727"/>
                </a:lnTo>
                <a:cubicBezTo>
                  <a:pt x="19142" y="14727"/>
                  <a:pt x="10800" y="20415"/>
                  <a:pt x="10800" y="20415"/>
                </a:cubicBezTo>
                <a:close/>
                <a:moveTo>
                  <a:pt x="20880" y="13745"/>
                </a:moveTo>
                <a:lnTo>
                  <a:pt x="14400" y="13745"/>
                </a:lnTo>
                <a:lnTo>
                  <a:pt x="14400" y="1964"/>
                </a:lnTo>
                <a:cubicBezTo>
                  <a:pt x="14400" y="879"/>
                  <a:pt x="13110" y="0"/>
                  <a:pt x="11520" y="0"/>
                </a:cubicBezTo>
                <a:lnTo>
                  <a:pt x="10080" y="0"/>
                </a:lnTo>
                <a:cubicBezTo>
                  <a:pt x="8490" y="0"/>
                  <a:pt x="7200" y="879"/>
                  <a:pt x="7200" y="1964"/>
                </a:cubicBezTo>
                <a:lnTo>
                  <a:pt x="7200" y="13745"/>
                </a:lnTo>
                <a:lnTo>
                  <a:pt x="720" y="13745"/>
                </a:lnTo>
                <a:cubicBezTo>
                  <a:pt x="323" y="13745"/>
                  <a:pt x="0" y="13966"/>
                  <a:pt x="0" y="14236"/>
                </a:cubicBezTo>
                <a:cubicBezTo>
                  <a:pt x="0" y="14373"/>
                  <a:pt x="81" y="14495"/>
                  <a:pt x="212" y="14584"/>
                </a:cubicBezTo>
                <a:lnTo>
                  <a:pt x="10290" y="21456"/>
                </a:lnTo>
                <a:cubicBezTo>
                  <a:pt x="10421" y="21545"/>
                  <a:pt x="10601" y="21600"/>
                  <a:pt x="10800" y="21600"/>
                </a:cubicBezTo>
                <a:cubicBezTo>
                  <a:pt x="10999" y="21600"/>
                  <a:pt x="11179" y="21545"/>
                  <a:pt x="11310" y="21456"/>
                </a:cubicBezTo>
                <a:lnTo>
                  <a:pt x="21388" y="14584"/>
                </a:lnTo>
                <a:cubicBezTo>
                  <a:pt x="21519" y="14495"/>
                  <a:pt x="21600" y="14373"/>
                  <a:pt x="21600" y="14236"/>
                </a:cubicBezTo>
                <a:cubicBezTo>
                  <a:pt x="21600" y="13966"/>
                  <a:pt x="21277" y="13745"/>
                  <a:pt x="20880" y="137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89" name="形状"/>
          <p:cNvSpPr/>
          <p:nvPr/>
        </p:nvSpPr>
        <p:spPr>
          <a:xfrm>
            <a:off x="8925800" y="1433100"/>
            <a:ext cx="190452" cy="279328"/>
          </a:xfrm>
          <a:custGeom>
            <a:avLst/>
            <a:gdLst/>
            <a:ahLst/>
            <a:cxnLst>
              <a:cxn ang="0">
                <a:pos x="wd2" y="hd2"/>
              </a:cxn>
              <a:cxn ang="5400000">
                <a:pos x="wd2" y="hd2"/>
              </a:cxn>
              <a:cxn ang="10800000">
                <a:pos x="wd2" y="hd2"/>
              </a:cxn>
              <a:cxn ang="16200000">
                <a:pos x="wd2" y="hd2"/>
              </a:cxn>
            </a:cxnLst>
            <a:rect l="0" t="0" r="r" b="b"/>
            <a:pathLst>
              <a:path w="21600" h="21600" extrusionOk="0">
                <a:moveTo>
                  <a:pt x="12960" y="6873"/>
                </a:moveTo>
                <a:lnTo>
                  <a:pt x="12960" y="19636"/>
                </a:lnTo>
                <a:cubicBezTo>
                  <a:pt x="12960" y="20178"/>
                  <a:pt x="12315" y="20618"/>
                  <a:pt x="11520" y="20618"/>
                </a:cubicBezTo>
                <a:lnTo>
                  <a:pt x="10080" y="20618"/>
                </a:lnTo>
                <a:cubicBezTo>
                  <a:pt x="9285" y="20618"/>
                  <a:pt x="8640" y="20178"/>
                  <a:pt x="8640" y="19636"/>
                </a:cubicBezTo>
                <a:lnTo>
                  <a:pt x="8640" y="6873"/>
                </a:lnTo>
                <a:lnTo>
                  <a:pt x="2458" y="6873"/>
                </a:lnTo>
                <a:lnTo>
                  <a:pt x="10800" y="1185"/>
                </a:lnTo>
                <a:lnTo>
                  <a:pt x="19142" y="6873"/>
                </a:lnTo>
                <a:cubicBezTo>
                  <a:pt x="19142" y="6873"/>
                  <a:pt x="12960" y="6873"/>
                  <a:pt x="12960" y="6873"/>
                </a:cubicBezTo>
                <a:close/>
                <a:moveTo>
                  <a:pt x="21389" y="7017"/>
                </a:moveTo>
                <a:lnTo>
                  <a:pt x="11309" y="144"/>
                </a:lnTo>
                <a:cubicBezTo>
                  <a:pt x="11179" y="55"/>
                  <a:pt x="10999" y="0"/>
                  <a:pt x="10800" y="0"/>
                </a:cubicBezTo>
                <a:cubicBezTo>
                  <a:pt x="10601" y="0"/>
                  <a:pt x="10422" y="55"/>
                  <a:pt x="10291" y="144"/>
                </a:cubicBezTo>
                <a:lnTo>
                  <a:pt x="211" y="7017"/>
                </a:lnTo>
                <a:cubicBezTo>
                  <a:pt x="81" y="7106"/>
                  <a:pt x="0" y="7228"/>
                  <a:pt x="0" y="7364"/>
                </a:cubicBezTo>
                <a:cubicBezTo>
                  <a:pt x="0" y="7635"/>
                  <a:pt x="322" y="7855"/>
                  <a:pt x="720" y="7855"/>
                </a:cubicBezTo>
                <a:lnTo>
                  <a:pt x="7200" y="7855"/>
                </a:lnTo>
                <a:lnTo>
                  <a:pt x="7200" y="19636"/>
                </a:lnTo>
                <a:cubicBezTo>
                  <a:pt x="7200" y="20721"/>
                  <a:pt x="8490" y="21600"/>
                  <a:pt x="10080" y="21600"/>
                </a:cubicBezTo>
                <a:lnTo>
                  <a:pt x="11520" y="21600"/>
                </a:lnTo>
                <a:cubicBezTo>
                  <a:pt x="13110" y="21600"/>
                  <a:pt x="14400" y="20721"/>
                  <a:pt x="14400" y="19636"/>
                </a:cubicBezTo>
                <a:lnTo>
                  <a:pt x="14400" y="7855"/>
                </a:lnTo>
                <a:lnTo>
                  <a:pt x="20880" y="7855"/>
                </a:lnTo>
                <a:cubicBezTo>
                  <a:pt x="21278" y="7855"/>
                  <a:pt x="21600" y="7635"/>
                  <a:pt x="21600" y="7364"/>
                </a:cubicBezTo>
                <a:cubicBezTo>
                  <a:pt x="21600" y="7228"/>
                  <a:pt x="21519" y="7106"/>
                  <a:pt x="21389" y="701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90" name="形状"/>
          <p:cNvSpPr/>
          <p:nvPr/>
        </p:nvSpPr>
        <p:spPr>
          <a:xfrm>
            <a:off x="9414624" y="1477538"/>
            <a:ext cx="279328" cy="190452"/>
          </a:xfrm>
          <a:custGeom>
            <a:avLst/>
            <a:gdLst/>
            <a:ahLst/>
            <a:cxnLst>
              <a:cxn ang="0">
                <a:pos x="wd2" y="hd2"/>
              </a:cxn>
              <a:cxn ang="5400000">
                <a:pos x="wd2" y="hd2"/>
              </a:cxn>
              <a:cxn ang="10800000">
                <a:pos x="wd2" y="hd2"/>
              </a:cxn>
              <a:cxn ang="16200000">
                <a:pos x="wd2" y="hd2"/>
              </a:cxn>
            </a:cxnLst>
            <a:rect l="0" t="0" r="r" b="b"/>
            <a:pathLst>
              <a:path w="21600" h="21600" extrusionOk="0">
                <a:moveTo>
                  <a:pt x="20618" y="11520"/>
                </a:moveTo>
                <a:cubicBezTo>
                  <a:pt x="20618" y="12315"/>
                  <a:pt x="20178" y="12960"/>
                  <a:pt x="19636" y="12960"/>
                </a:cubicBezTo>
                <a:lnTo>
                  <a:pt x="6873" y="12960"/>
                </a:lnTo>
                <a:lnTo>
                  <a:pt x="6873" y="19142"/>
                </a:lnTo>
                <a:lnTo>
                  <a:pt x="1185" y="10800"/>
                </a:lnTo>
                <a:lnTo>
                  <a:pt x="6873" y="2458"/>
                </a:lnTo>
                <a:lnTo>
                  <a:pt x="6873" y="8640"/>
                </a:lnTo>
                <a:lnTo>
                  <a:pt x="19636" y="8640"/>
                </a:lnTo>
                <a:cubicBezTo>
                  <a:pt x="20178" y="8640"/>
                  <a:pt x="20618" y="9285"/>
                  <a:pt x="20618" y="10080"/>
                </a:cubicBezTo>
                <a:cubicBezTo>
                  <a:pt x="20618" y="10080"/>
                  <a:pt x="20618" y="11520"/>
                  <a:pt x="20618" y="11520"/>
                </a:cubicBezTo>
                <a:close/>
                <a:moveTo>
                  <a:pt x="19636" y="7200"/>
                </a:moveTo>
                <a:lnTo>
                  <a:pt x="7855" y="7200"/>
                </a:lnTo>
                <a:lnTo>
                  <a:pt x="7855" y="720"/>
                </a:lnTo>
                <a:cubicBezTo>
                  <a:pt x="7855" y="322"/>
                  <a:pt x="7635" y="0"/>
                  <a:pt x="7364" y="0"/>
                </a:cubicBezTo>
                <a:cubicBezTo>
                  <a:pt x="7228" y="0"/>
                  <a:pt x="7105" y="81"/>
                  <a:pt x="7017" y="212"/>
                </a:cubicBezTo>
                <a:lnTo>
                  <a:pt x="144" y="10291"/>
                </a:lnTo>
                <a:cubicBezTo>
                  <a:pt x="55" y="10422"/>
                  <a:pt x="0" y="10602"/>
                  <a:pt x="0" y="10800"/>
                </a:cubicBezTo>
                <a:cubicBezTo>
                  <a:pt x="0" y="11000"/>
                  <a:pt x="55" y="11180"/>
                  <a:pt x="144" y="11310"/>
                </a:cubicBezTo>
                <a:lnTo>
                  <a:pt x="7017" y="21389"/>
                </a:lnTo>
                <a:cubicBezTo>
                  <a:pt x="7105" y="21520"/>
                  <a:pt x="7228" y="21600"/>
                  <a:pt x="7364" y="21600"/>
                </a:cubicBezTo>
                <a:cubicBezTo>
                  <a:pt x="7635" y="21600"/>
                  <a:pt x="7855" y="21278"/>
                  <a:pt x="7855" y="20880"/>
                </a:cubicBezTo>
                <a:lnTo>
                  <a:pt x="7855" y="14400"/>
                </a:lnTo>
                <a:lnTo>
                  <a:pt x="19636" y="14400"/>
                </a:lnTo>
                <a:cubicBezTo>
                  <a:pt x="20721" y="14400"/>
                  <a:pt x="21600" y="13110"/>
                  <a:pt x="21600" y="11520"/>
                </a:cubicBezTo>
                <a:lnTo>
                  <a:pt x="21600" y="10080"/>
                </a:lnTo>
                <a:cubicBezTo>
                  <a:pt x="21600" y="8490"/>
                  <a:pt x="20721" y="7200"/>
                  <a:pt x="19636" y="72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91" name="形状"/>
          <p:cNvSpPr/>
          <p:nvPr/>
        </p:nvSpPr>
        <p:spPr>
          <a:xfrm>
            <a:off x="9947884" y="1477538"/>
            <a:ext cx="279328" cy="190452"/>
          </a:xfrm>
          <a:custGeom>
            <a:avLst/>
            <a:gdLst/>
            <a:ahLst/>
            <a:cxnLst>
              <a:cxn ang="0">
                <a:pos x="wd2" y="hd2"/>
              </a:cxn>
              <a:cxn ang="5400000">
                <a:pos x="wd2" y="hd2"/>
              </a:cxn>
              <a:cxn ang="10800000">
                <a:pos x="wd2" y="hd2"/>
              </a:cxn>
              <a:cxn ang="16200000">
                <a:pos x="wd2" y="hd2"/>
              </a:cxn>
            </a:cxnLst>
            <a:rect l="0" t="0" r="r" b="b"/>
            <a:pathLst>
              <a:path w="21600" h="21600" extrusionOk="0">
                <a:moveTo>
                  <a:pt x="14727" y="19142"/>
                </a:moveTo>
                <a:lnTo>
                  <a:pt x="14727" y="12960"/>
                </a:lnTo>
                <a:lnTo>
                  <a:pt x="1964" y="12960"/>
                </a:lnTo>
                <a:cubicBezTo>
                  <a:pt x="1421" y="12960"/>
                  <a:pt x="982" y="12316"/>
                  <a:pt x="982" y="11520"/>
                </a:cubicBezTo>
                <a:lnTo>
                  <a:pt x="982" y="10080"/>
                </a:lnTo>
                <a:cubicBezTo>
                  <a:pt x="982" y="9285"/>
                  <a:pt x="1421" y="8640"/>
                  <a:pt x="1964" y="8640"/>
                </a:cubicBezTo>
                <a:lnTo>
                  <a:pt x="14727" y="8640"/>
                </a:lnTo>
                <a:lnTo>
                  <a:pt x="14727" y="2458"/>
                </a:lnTo>
                <a:lnTo>
                  <a:pt x="20415" y="10800"/>
                </a:lnTo>
                <a:cubicBezTo>
                  <a:pt x="20415" y="10800"/>
                  <a:pt x="14727" y="19142"/>
                  <a:pt x="14727" y="19142"/>
                </a:cubicBezTo>
                <a:close/>
                <a:moveTo>
                  <a:pt x="21456" y="10291"/>
                </a:moveTo>
                <a:lnTo>
                  <a:pt x="14584" y="212"/>
                </a:lnTo>
                <a:cubicBezTo>
                  <a:pt x="14495" y="81"/>
                  <a:pt x="14372" y="0"/>
                  <a:pt x="14236" y="0"/>
                </a:cubicBezTo>
                <a:cubicBezTo>
                  <a:pt x="13965" y="0"/>
                  <a:pt x="13745" y="322"/>
                  <a:pt x="13745" y="720"/>
                </a:cubicBezTo>
                <a:lnTo>
                  <a:pt x="13745" y="7200"/>
                </a:lnTo>
                <a:lnTo>
                  <a:pt x="1964" y="7200"/>
                </a:lnTo>
                <a:cubicBezTo>
                  <a:pt x="879" y="7200"/>
                  <a:pt x="0" y="8490"/>
                  <a:pt x="0" y="10080"/>
                </a:cubicBezTo>
                <a:lnTo>
                  <a:pt x="0" y="11520"/>
                </a:lnTo>
                <a:cubicBezTo>
                  <a:pt x="0" y="13110"/>
                  <a:pt x="879" y="14400"/>
                  <a:pt x="1964" y="14400"/>
                </a:cubicBezTo>
                <a:lnTo>
                  <a:pt x="13745" y="14400"/>
                </a:lnTo>
                <a:lnTo>
                  <a:pt x="13745" y="20880"/>
                </a:lnTo>
                <a:cubicBezTo>
                  <a:pt x="13745" y="21278"/>
                  <a:pt x="13965" y="21600"/>
                  <a:pt x="14236" y="21600"/>
                </a:cubicBezTo>
                <a:cubicBezTo>
                  <a:pt x="14372" y="21600"/>
                  <a:pt x="14495" y="21520"/>
                  <a:pt x="14583" y="21389"/>
                </a:cubicBezTo>
                <a:lnTo>
                  <a:pt x="21456" y="11310"/>
                </a:lnTo>
                <a:cubicBezTo>
                  <a:pt x="21545" y="11180"/>
                  <a:pt x="21600" y="11000"/>
                  <a:pt x="21600" y="10800"/>
                </a:cubicBezTo>
                <a:cubicBezTo>
                  <a:pt x="21600" y="10601"/>
                  <a:pt x="21545" y="10421"/>
                  <a:pt x="21456" y="1029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92" name="形状"/>
          <p:cNvSpPr/>
          <p:nvPr/>
        </p:nvSpPr>
        <p:spPr>
          <a:xfrm>
            <a:off x="10519235" y="1433100"/>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1402" y="5052"/>
                </a:moveTo>
                <a:lnTo>
                  <a:pt x="14652" y="144"/>
                </a:lnTo>
                <a:cubicBezTo>
                  <a:pt x="14530" y="55"/>
                  <a:pt x="14362" y="0"/>
                  <a:pt x="14175" y="0"/>
                </a:cubicBezTo>
                <a:cubicBezTo>
                  <a:pt x="13802" y="0"/>
                  <a:pt x="13500" y="220"/>
                  <a:pt x="13500" y="491"/>
                </a:cubicBezTo>
                <a:cubicBezTo>
                  <a:pt x="13500" y="627"/>
                  <a:pt x="13576" y="749"/>
                  <a:pt x="13698" y="838"/>
                </a:cubicBezTo>
                <a:lnTo>
                  <a:pt x="19296" y="4909"/>
                </a:lnTo>
                <a:lnTo>
                  <a:pt x="675" y="4909"/>
                </a:lnTo>
                <a:cubicBezTo>
                  <a:pt x="302" y="4909"/>
                  <a:pt x="0" y="5129"/>
                  <a:pt x="0" y="5400"/>
                </a:cubicBezTo>
                <a:lnTo>
                  <a:pt x="0" y="21109"/>
                </a:lnTo>
                <a:cubicBezTo>
                  <a:pt x="0" y="21380"/>
                  <a:pt x="302" y="21600"/>
                  <a:pt x="675" y="21600"/>
                </a:cubicBezTo>
                <a:cubicBezTo>
                  <a:pt x="1048" y="21600"/>
                  <a:pt x="1350" y="21380"/>
                  <a:pt x="1350" y="21109"/>
                </a:cubicBezTo>
                <a:lnTo>
                  <a:pt x="1350" y="5891"/>
                </a:lnTo>
                <a:lnTo>
                  <a:pt x="19296" y="5891"/>
                </a:lnTo>
                <a:lnTo>
                  <a:pt x="13698" y="9962"/>
                </a:lnTo>
                <a:cubicBezTo>
                  <a:pt x="13575" y="10051"/>
                  <a:pt x="13500" y="10173"/>
                  <a:pt x="13500" y="10309"/>
                </a:cubicBezTo>
                <a:cubicBezTo>
                  <a:pt x="13500" y="10580"/>
                  <a:pt x="13802" y="10800"/>
                  <a:pt x="14175" y="10800"/>
                </a:cubicBezTo>
                <a:cubicBezTo>
                  <a:pt x="14362" y="10800"/>
                  <a:pt x="14531" y="10745"/>
                  <a:pt x="14653" y="10656"/>
                </a:cubicBezTo>
                <a:lnTo>
                  <a:pt x="21402" y="5747"/>
                </a:lnTo>
                <a:cubicBezTo>
                  <a:pt x="21525" y="5658"/>
                  <a:pt x="21600" y="5536"/>
                  <a:pt x="21600" y="5400"/>
                </a:cubicBezTo>
                <a:cubicBezTo>
                  <a:pt x="21600" y="5264"/>
                  <a:pt x="21524" y="5142"/>
                  <a:pt x="21402" y="505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93" name="形状"/>
          <p:cNvSpPr/>
          <p:nvPr/>
        </p:nvSpPr>
        <p:spPr>
          <a:xfrm>
            <a:off x="11014407" y="1471190"/>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6691" y="12546"/>
                </a:moveTo>
                <a:lnTo>
                  <a:pt x="16691" y="2304"/>
                </a:lnTo>
                <a:lnTo>
                  <a:pt x="20415" y="7425"/>
                </a:lnTo>
                <a:cubicBezTo>
                  <a:pt x="20415" y="7425"/>
                  <a:pt x="16691" y="12546"/>
                  <a:pt x="16691" y="12546"/>
                </a:cubicBezTo>
                <a:close/>
                <a:moveTo>
                  <a:pt x="21456" y="6948"/>
                </a:moveTo>
                <a:lnTo>
                  <a:pt x="16548" y="198"/>
                </a:lnTo>
                <a:cubicBezTo>
                  <a:pt x="16458" y="76"/>
                  <a:pt x="16336" y="0"/>
                  <a:pt x="16200" y="0"/>
                </a:cubicBezTo>
                <a:cubicBezTo>
                  <a:pt x="15929" y="0"/>
                  <a:pt x="15709" y="302"/>
                  <a:pt x="15709" y="675"/>
                </a:cubicBezTo>
                <a:lnTo>
                  <a:pt x="15709" y="6750"/>
                </a:lnTo>
                <a:lnTo>
                  <a:pt x="491" y="6750"/>
                </a:lnTo>
                <a:cubicBezTo>
                  <a:pt x="220" y="6750"/>
                  <a:pt x="0" y="7052"/>
                  <a:pt x="0" y="7425"/>
                </a:cubicBezTo>
                <a:lnTo>
                  <a:pt x="0" y="20925"/>
                </a:lnTo>
                <a:cubicBezTo>
                  <a:pt x="0" y="21298"/>
                  <a:pt x="220" y="21600"/>
                  <a:pt x="491" y="21600"/>
                </a:cubicBezTo>
                <a:cubicBezTo>
                  <a:pt x="762" y="21600"/>
                  <a:pt x="982" y="21298"/>
                  <a:pt x="982" y="20925"/>
                </a:cubicBezTo>
                <a:lnTo>
                  <a:pt x="982" y="8100"/>
                </a:lnTo>
                <a:lnTo>
                  <a:pt x="15709" y="8100"/>
                </a:lnTo>
                <a:lnTo>
                  <a:pt x="15709" y="14175"/>
                </a:lnTo>
                <a:cubicBezTo>
                  <a:pt x="15709" y="14548"/>
                  <a:pt x="15929" y="14850"/>
                  <a:pt x="16200" y="14850"/>
                </a:cubicBezTo>
                <a:cubicBezTo>
                  <a:pt x="16336" y="14850"/>
                  <a:pt x="16458" y="14775"/>
                  <a:pt x="16547" y="14652"/>
                </a:cubicBezTo>
                <a:lnTo>
                  <a:pt x="21456" y="7903"/>
                </a:lnTo>
                <a:cubicBezTo>
                  <a:pt x="21545" y="7781"/>
                  <a:pt x="21600" y="7612"/>
                  <a:pt x="21600" y="7425"/>
                </a:cubicBezTo>
                <a:cubicBezTo>
                  <a:pt x="21600" y="7238"/>
                  <a:pt x="21545" y="7070"/>
                  <a:pt x="21456" y="694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94" name="形状"/>
          <p:cNvSpPr/>
          <p:nvPr/>
        </p:nvSpPr>
        <p:spPr>
          <a:xfrm>
            <a:off x="6215057"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4236" y="0"/>
                </a:lnTo>
                <a:cubicBezTo>
                  <a:pt x="13966" y="0"/>
                  <a:pt x="13745" y="220"/>
                  <a:pt x="13745" y="491"/>
                </a:cubicBezTo>
                <a:cubicBezTo>
                  <a:pt x="13745" y="762"/>
                  <a:pt x="13966" y="982"/>
                  <a:pt x="14236" y="982"/>
                </a:cubicBezTo>
                <a:lnTo>
                  <a:pt x="19924" y="982"/>
                </a:lnTo>
                <a:lnTo>
                  <a:pt x="11926" y="8980"/>
                </a:lnTo>
                <a:cubicBezTo>
                  <a:pt x="11837" y="9069"/>
                  <a:pt x="11782" y="9192"/>
                  <a:pt x="11782" y="9327"/>
                </a:cubicBezTo>
                <a:cubicBezTo>
                  <a:pt x="11782" y="9599"/>
                  <a:pt x="12002" y="9818"/>
                  <a:pt x="12273" y="9818"/>
                </a:cubicBezTo>
                <a:cubicBezTo>
                  <a:pt x="12408" y="9818"/>
                  <a:pt x="12531" y="9764"/>
                  <a:pt x="12620" y="9674"/>
                </a:cubicBezTo>
                <a:lnTo>
                  <a:pt x="20618" y="1676"/>
                </a:lnTo>
                <a:lnTo>
                  <a:pt x="20618" y="7364"/>
                </a:lnTo>
                <a:cubicBezTo>
                  <a:pt x="20618" y="7635"/>
                  <a:pt x="20838" y="7855"/>
                  <a:pt x="21109" y="7855"/>
                </a:cubicBezTo>
                <a:cubicBezTo>
                  <a:pt x="21380" y="7855"/>
                  <a:pt x="21600" y="7635"/>
                  <a:pt x="21600" y="7364"/>
                </a:cubicBezTo>
                <a:lnTo>
                  <a:pt x="21600" y="491"/>
                </a:lnTo>
                <a:cubicBezTo>
                  <a:pt x="21600" y="220"/>
                  <a:pt x="21380" y="0"/>
                  <a:pt x="21109" y="0"/>
                </a:cubicBezTo>
                <a:moveTo>
                  <a:pt x="9327" y="11782"/>
                </a:moveTo>
                <a:cubicBezTo>
                  <a:pt x="9192" y="11782"/>
                  <a:pt x="9069" y="11837"/>
                  <a:pt x="8980" y="11926"/>
                </a:cubicBezTo>
                <a:lnTo>
                  <a:pt x="982" y="19924"/>
                </a:lnTo>
                <a:lnTo>
                  <a:pt x="982" y="14236"/>
                </a:lnTo>
                <a:cubicBezTo>
                  <a:pt x="982" y="13966"/>
                  <a:pt x="762" y="13745"/>
                  <a:pt x="491" y="13745"/>
                </a:cubicBezTo>
                <a:cubicBezTo>
                  <a:pt x="220" y="13745"/>
                  <a:pt x="0" y="13966"/>
                  <a:pt x="0" y="14236"/>
                </a:cubicBezTo>
                <a:lnTo>
                  <a:pt x="0" y="21109"/>
                </a:lnTo>
                <a:cubicBezTo>
                  <a:pt x="0" y="21380"/>
                  <a:pt x="220" y="21600"/>
                  <a:pt x="491" y="21600"/>
                </a:cubicBezTo>
                <a:lnTo>
                  <a:pt x="7364" y="21600"/>
                </a:lnTo>
                <a:cubicBezTo>
                  <a:pt x="7634" y="21600"/>
                  <a:pt x="7855" y="21380"/>
                  <a:pt x="7855" y="21109"/>
                </a:cubicBezTo>
                <a:cubicBezTo>
                  <a:pt x="7855" y="20838"/>
                  <a:pt x="7634" y="20618"/>
                  <a:pt x="7364" y="20618"/>
                </a:cubicBezTo>
                <a:lnTo>
                  <a:pt x="1676" y="20618"/>
                </a:lnTo>
                <a:lnTo>
                  <a:pt x="9674" y="12620"/>
                </a:lnTo>
                <a:cubicBezTo>
                  <a:pt x="9763" y="12531"/>
                  <a:pt x="9818" y="12408"/>
                  <a:pt x="9818" y="12273"/>
                </a:cubicBezTo>
                <a:cubicBezTo>
                  <a:pt x="9818" y="12002"/>
                  <a:pt x="9598" y="11782"/>
                  <a:pt x="9327" y="117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95" name="形状"/>
          <p:cNvSpPr/>
          <p:nvPr/>
        </p:nvSpPr>
        <p:spPr>
          <a:xfrm>
            <a:off x="6748318"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600" y="491"/>
                </a:moveTo>
                <a:cubicBezTo>
                  <a:pt x="21600" y="220"/>
                  <a:pt x="21380" y="0"/>
                  <a:pt x="21109" y="0"/>
                </a:cubicBezTo>
                <a:cubicBezTo>
                  <a:pt x="20974" y="0"/>
                  <a:pt x="20851" y="55"/>
                  <a:pt x="20762" y="144"/>
                </a:cubicBezTo>
                <a:lnTo>
                  <a:pt x="12764" y="8142"/>
                </a:lnTo>
                <a:lnTo>
                  <a:pt x="12764" y="2455"/>
                </a:lnTo>
                <a:cubicBezTo>
                  <a:pt x="12764" y="2184"/>
                  <a:pt x="12544" y="1964"/>
                  <a:pt x="12273" y="1964"/>
                </a:cubicBezTo>
                <a:cubicBezTo>
                  <a:pt x="12002" y="1964"/>
                  <a:pt x="11782" y="2184"/>
                  <a:pt x="11782" y="2455"/>
                </a:cubicBezTo>
                <a:lnTo>
                  <a:pt x="11782" y="9327"/>
                </a:lnTo>
                <a:cubicBezTo>
                  <a:pt x="11782" y="9599"/>
                  <a:pt x="12002" y="9818"/>
                  <a:pt x="12273" y="9818"/>
                </a:cubicBezTo>
                <a:lnTo>
                  <a:pt x="19145" y="9818"/>
                </a:lnTo>
                <a:cubicBezTo>
                  <a:pt x="19416" y="9818"/>
                  <a:pt x="19636" y="9599"/>
                  <a:pt x="19636" y="9327"/>
                </a:cubicBezTo>
                <a:cubicBezTo>
                  <a:pt x="19636" y="9056"/>
                  <a:pt x="19416" y="8836"/>
                  <a:pt x="19145" y="8836"/>
                </a:cubicBezTo>
                <a:lnTo>
                  <a:pt x="13458" y="8836"/>
                </a:lnTo>
                <a:lnTo>
                  <a:pt x="21456" y="838"/>
                </a:lnTo>
                <a:cubicBezTo>
                  <a:pt x="21545" y="750"/>
                  <a:pt x="21600" y="627"/>
                  <a:pt x="21600" y="491"/>
                </a:cubicBezTo>
                <a:moveTo>
                  <a:pt x="9327" y="11782"/>
                </a:moveTo>
                <a:lnTo>
                  <a:pt x="2455" y="11782"/>
                </a:lnTo>
                <a:cubicBezTo>
                  <a:pt x="2184" y="11782"/>
                  <a:pt x="1964" y="12002"/>
                  <a:pt x="1964" y="12273"/>
                </a:cubicBezTo>
                <a:cubicBezTo>
                  <a:pt x="1964" y="12544"/>
                  <a:pt x="2184" y="12764"/>
                  <a:pt x="2455" y="12764"/>
                </a:cubicBezTo>
                <a:lnTo>
                  <a:pt x="8142" y="12764"/>
                </a:lnTo>
                <a:lnTo>
                  <a:pt x="144" y="20762"/>
                </a:lnTo>
                <a:cubicBezTo>
                  <a:pt x="55" y="20851"/>
                  <a:pt x="0" y="20973"/>
                  <a:pt x="0" y="21109"/>
                </a:cubicBezTo>
                <a:cubicBezTo>
                  <a:pt x="0" y="21380"/>
                  <a:pt x="220" y="21600"/>
                  <a:pt x="491" y="21600"/>
                </a:cubicBezTo>
                <a:cubicBezTo>
                  <a:pt x="626" y="21600"/>
                  <a:pt x="749" y="21545"/>
                  <a:pt x="838" y="21456"/>
                </a:cubicBezTo>
                <a:lnTo>
                  <a:pt x="8836" y="13458"/>
                </a:lnTo>
                <a:lnTo>
                  <a:pt x="8836" y="19145"/>
                </a:lnTo>
                <a:cubicBezTo>
                  <a:pt x="8836" y="19417"/>
                  <a:pt x="9056" y="19636"/>
                  <a:pt x="9327" y="19636"/>
                </a:cubicBezTo>
                <a:cubicBezTo>
                  <a:pt x="9598" y="19636"/>
                  <a:pt x="9818" y="19417"/>
                  <a:pt x="9818" y="19145"/>
                </a:cubicBezTo>
                <a:lnTo>
                  <a:pt x="9818" y="12273"/>
                </a:lnTo>
                <a:cubicBezTo>
                  <a:pt x="9818" y="12002"/>
                  <a:pt x="9598" y="11782"/>
                  <a:pt x="9327" y="117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96" name="形状"/>
          <p:cNvSpPr/>
          <p:nvPr/>
        </p:nvSpPr>
        <p:spPr>
          <a:xfrm>
            <a:off x="7281579"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6200" y="0"/>
                </a:lnTo>
                <a:cubicBezTo>
                  <a:pt x="15929" y="0"/>
                  <a:pt x="15709" y="220"/>
                  <a:pt x="15709" y="491"/>
                </a:cubicBezTo>
                <a:cubicBezTo>
                  <a:pt x="15709" y="762"/>
                  <a:pt x="15929" y="982"/>
                  <a:pt x="16200" y="982"/>
                </a:cubicBezTo>
                <a:lnTo>
                  <a:pt x="19924" y="982"/>
                </a:lnTo>
                <a:lnTo>
                  <a:pt x="6035" y="14871"/>
                </a:lnTo>
                <a:cubicBezTo>
                  <a:pt x="5946" y="14960"/>
                  <a:pt x="5891" y="15083"/>
                  <a:pt x="5891" y="15218"/>
                </a:cubicBezTo>
                <a:cubicBezTo>
                  <a:pt x="5891" y="15489"/>
                  <a:pt x="6111" y="15709"/>
                  <a:pt x="6382" y="15709"/>
                </a:cubicBezTo>
                <a:cubicBezTo>
                  <a:pt x="6517" y="15709"/>
                  <a:pt x="6640" y="15654"/>
                  <a:pt x="6729" y="15565"/>
                </a:cubicBezTo>
                <a:lnTo>
                  <a:pt x="20618" y="1676"/>
                </a:lnTo>
                <a:lnTo>
                  <a:pt x="20618" y="5400"/>
                </a:lnTo>
                <a:cubicBezTo>
                  <a:pt x="20618" y="5671"/>
                  <a:pt x="20838" y="5890"/>
                  <a:pt x="21109" y="5890"/>
                </a:cubicBezTo>
                <a:cubicBezTo>
                  <a:pt x="21380" y="5890"/>
                  <a:pt x="21600" y="5671"/>
                  <a:pt x="21600" y="5400"/>
                </a:cubicBezTo>
                <a:lnTo>
                  <a:pt x="21600" y="491"/>
                </a:lnTo>
                <a:cubicBezTo>
                  <a:pt x="21600" y="220"/>
                  <a:pt x="21380" y="0"/>
                  <a:pt x="21109" y="0"/>
                </a:cubicBezTo>
                <a:moveTo>
                  <a:pt x="17182" y="6873"/>
                </a:moveTo>
                <a:cubicBezTo>
                  <a:pt x="16911" y="6873"/>
                  <a:pt x="16691" y="7092"/>
                  <a:pt x="16691" y="7364"/>
                </a:cubicBezTo>
                <a:lnTo>
                  <a:pt x="16691" y="20618"/>
                </a:lnTo>
                <a:lnTo>
                  <a:pt x="982" y="20618"/>
                </a:lnTo>
                <a:lnTo>
                  <a:pt x="982" y="4909"/>
                </a:lnTo>
                <a:lnTo>
                  <a:pt x="14236" y="4909"/>
                </a:lnTo>
                <a:cubicBezTo>
                  <a:pt x="14507" y="4909"/>
                  <a:pt x="14727" y="4689"/>
                  <a:pt x="14727" y="4418"/>
                </a:cubicBezTo>
                <a:cubicBezTo>
                  <a:pt x="14727" y="4147"/>
                  <a:pt x="14507" y="3927"/>
                  <a:pt x="14236" y="3927"/>
                </a:cubicBezTo>
                <a:lnTo>
                  <a:pt x="491" y="3927"/>
                </a:lnTo>
                <a:cubicBezTo>
                  <a:pt x="220" y="3927"/>
                  <a:pt x="0" y="4147"/>
                  <a:pt x="0" y="4418"/>
                </a:cubicBezTo>
                <a:lnTo>
                  <a:pt x="0" y="21109"/>
                </a:lnTo>
                <a:cubicBezTo>
                  <a:pt x="0" y="21380"/>
                  <a:pt x="220" y="21600"/>
                  <a:pt x="491" y="21600"/>
                </a:cubicBezTo>
                <a:lnTo>
                  <a:pt x="17182" y="21600"/>
                </a:lnTo>
                <a:cubicBezTo>
                  <a:pt x="17453" y="21600"/>
                  <a:pt x="17673" y="21380"/>
                  <a:pt x="17673" y="21109"/>
                </a:cubicBezTo>
                <a:lnTo>
                  <a:pt x="17673" y="7364"/>
                </a:lnTo>
                <a:cubicBezTo>
                  <a:pt x="17673" y="7092"/>
                  <a:pt x="17453" y="6873"/>
                  <a:pt x="17182" y="68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97" name="形状"/>
          <p:cNvSpPr/>
          <p:nvPr/>
        </p:nvSpPr>
        <p:spPr>
          <a:xfrm>
            <a:off x="7814840"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20383"/>
                </a:moveTo>
                <a:lnTo>
                  <a:pt x="11424" y="15709"/>
                </a:lnTo>
                <a:lnTo>
                  <a:pt x="13255" y="15709"/>
                </a:lnTo>
                <a:cubicBezTo>
                  <a:pt x="13525" y="15709"/>
                  <a:pt x="13745" y="15490"/>
                  <a:pt x="13745" y="15218"/>
                </a:cubicBezTo>
                <a:lnTo>
                  <a:pt x="13745" y="14727"/>
                </a:lnTo>
                <a:cubicBezTo>
                  <a:pt x="13635" y="12724"/>
                  <a:pt x="12844" y="5590"/>
                  <a:pt x="7448" y="1949"/>
                </a:cubicBezTo>
                <a:cubicBezTo>
                  <a:pt x="16407" y="4809"/>
                  <a:pt x="17536" y="12588"/>
                  <a:pt x="17673" y="14727"/>
                </a:cubicBezTo>
                <a:lnTo>
                  <a:pt x="17673" y="15218"/>
                </a:lnTo>
                <a:cubicBezTo>
                  <a:pt x="17673" y="15490"/>
                  <a:pt x="17893" y="15709"/>
                  <a:pt x="18164" y="15709"/>
                </a:cubicBezTo>
                <a:lnTo>
                  <a:pt x="19994" y="15709"/>
                </a:lnTo>
                <a:cubicBezTo>
                  <a:pt x="19994" y="15709"/>
                  <a:pt x="15709" y="20383"/>
                  <a:pt x="15709" y="20383"/>
                </a:cubicBezTo>
                <a:close/>
                <a:moveTo>
                  <a:pt x="21109" y="14727"/>
                </a:moveTo>
                <a:lnTo>
                  <a:pt x="18658" y="14727"/>
                </a:lnTo>
                <a:cubicBezTo>
                  <a:pt x="18450" y="12130"/>
                  <a:pt x="16610" y="0"/>
                  <a:pt x="491" y="0"/>
                </a:cubicBezTo>
                <a:cubicBezTo>
                  <a:pt x="219" y="0"/>
                  <a:pt x="0" y="220"/>
                  <a:pt x="0" y="491"/>
                </a:cubicBezTo>
                <a:cubicBezTo>
                  <a:pt x="0" y="762"/>
                  <a:pt x="219" y="982"/>
                  <a:pt x="491" y="982"/>
                </a:cubicBezTo>
                <a:cubicBezTo>
                  <a:pt x="5558" y="982"/>
                  <a:pt x="9160" y="3417"/>
                  <a:pt x="11196" y="8250"/>
                </a:cubicBezTo>
                <a:cubicBezTo>
                  <a:pt x="12394" y="11093"/>
                  <a:pt x="12657" y="13684"/>
                  <a:pt x="12715" y="14727"/>
                </a:cubicBezTo>
                <a:lnTo>
                  <a:pt x="10309" y="14727"/>
                </a:lnTo>
                <a:cubicBezTo>
                  <a:pt x="10038" y="14727"/>
                  <a:pt x="9818" y="14947"/>
                  <a:pt x="9818" y="15218"/>
                </a:cubicBezTo>
                <a:cubicBezTo>
                  <a:pt x="9818" y="15354"/>
                  <a:pt x="9873" y="15477"/>
                  <a:pt x="9962" y="15566"/>
                </a:cubicBezTo>
                <a:lnTo>
                  <a:pt x="15362" y="21456"/>
                </a:lnTo>
                <a:cubicBezTo>
                  <a:pt x="15450" y="21545"/>
                  <a:pt x="15574" y="21600"/>
                  <a:pt x="15709" y="21600"/>
                </a:cubicBezTo>
                <a:cubicBezTo>
                  <a:pt x="15845" y="21600"/>
                  <a:pt x="15967" y="21545"/>
                  <a:pt x="16056" y="21456"/>
                </a:cubicBezTo>
                <a:lnTo>
                  <a:pt x="21456" y="15566"/>
                </a:lnTo>
                <a:cubicBezTo>
                  <a:pt x="21545" y="15477"/>
                  <a:pt x="21600" y="15354"/>
                  <a:pt x="21600" y="15218"/>
                </a:cubicBezTo>
                <a:cubicBezTo>
                  <a:pt x="21600" y="14947"/>
                  <a:pt x="21380" y="14727"/>
                  <a:pt x="21109" y="147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98" name="形状"/>
          <p:cNvSpPr/>
          <p:nvPr/>
        </p:nvSpPr>
        <p:spPr>
          <a:xfrm>
            <a:off x="8348101"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5891"/>
                </a:moveTo>
                <a:cubicBezTo>
                  <a:pt x="17893" y="5891"/>
                  <a:pt x="17673" y="6111"/>
                  <a:pt x="17673" y="6382"/>
                </a:cubicBezTo>
                <a:lnTo>
                  <a:pt x="17673" y="6873"/>
                </a:lnTo>
                <a:cubicBezTo>
                  <a:pt x="17536" y="9012"/>
                  <a:pt x="16407" y="16791"/>
                  <a:pt x="7448" y="19651"/>
                </a:cubicBezTo>
                <a:cubicBezTo>
                  <a:pt x="12844" y="16010"/>
                  <a:pt x="13635" y="8876"/>
                  <a:pt x="13745" y="6873"/>
                </a:cubicBezTo>
                <a:lnTo>
                  <a:pt x="13745" y="6382"/>
                </a:lnTo>
                <a:cubicBezTo>
                  <a:pt x="13745" y="6111"/>
                  <a:pt x="13525" y="5891"/>
                  <a:pt x="13255" y="5891"/>
                </a:cubicBezTo>
                <a:lnTo>
                  <a:pt x="11424" y="5891"/>
                </a:lnTo>
                <a:lnTo>
                  <a:pt x="15709" y="1217"/>
                </a:lnTo>
                <a:lnTo>
                  <a:pt x="19994" y="5891"/>
                </a:lnTo>
                <a:cubicBezTo>
                  <a:pt x="19994" y="5891"/>
                  <a:pt x="18164" y="5891"/>
                  <a:pt x="18164" y="5891"/>
                </a:cubicBezTo>
                <a:close/>
                <a:moveTo>
                  <a:pt x="21456" y="6035"/>
                </a:moveTo>
                <a:lnTo>
                  <a:pt x="16056" y="144"/>
                </a:lnTo>
                <a:cubicBezTo>
                  <a:pt x="15967" y="55"/>
                  <a:pt x="15845" y="0"/>
                  <a:pt x="15709" y="0"/>
                </a:cubicBezTo>
                <a:cubicBezTo>
                  <a:pt x="15573" y="0"/>
                  <a:pt x="15450" y="55"/>
                  <a:pt x="15362" y="144"/>
                </a:cubicBezTo>
                <a:lnTo>
                  <a:pt x="9962" y="6035"/>
                </a:lnTo>
                <a:cubicBezTo>
                  <a:pt x="9873" y="6124"/>
                  <a:pt x="9818" y="6247"/>
                  <a:pt x="9818" y="6382"/>
                </a:cubicBezTo>
                <a:cubicBezTo>
                  <a:pt x="9818" y="6653"/>
                  <a:pt x="10038" y="6873"/>
                  <a:pt x="10309" y="6873"/>
                </a:cubicBezTo>
                <a:lnTo>
                  <a:pt x="12715" y="6873"/>
                </a:lnTo>
                <a:cubicBezTo>
                  <a:pt x="12657" y="7916"/>
                  <a:pt x="12394" y="10507"/>
                  <a:pt x="11196" y="13351"/>
                </a:cubicBezTo>
                <a:cubicBezTo>
                  <a:pt x="9160" y="18184"/>
                  <a:pt x="5558" y="20618"/>
                  <a:pt x="491" y="20618"/>
                </a:cubicBezTo>
                <a:cubicBezTo>
                  <a:pt x="219" y="20618"/>
                  <a:pt x="0" y="20838"/>
                  <a:pt x="0" y="21109"/>
                </a:cubicBezTo>
                <a:cubicBezTo>
                  <a:pt x="0" y="21380"/>
                  <a:pt x="219" y="21600"/>
                  <a:pt x="491" y="21600"/>
                </a:cubicBezTo>
                <a:cubicBezTo>
                  <a:pt x="16610" y="21600"/>
                  <a:pt x="18450" y="9470"/>
                  <a:pt x="18658" y="6873"/>
                </a:cubicBezTo>
                <a:lnTo>
                  <a:pt x="21109" y="6873"/>
                </a:lnTo>
                <a:cubicBezTo>
                  <a:pt x="21380" y="6873"/>
                  <a:pt x="21600" y="6653"/>
                  <a:pt x="21600" y="6382"/>
                </a:cubicBezTo>
                <a:cubicBezTo>
                  <a:pt x="21600" y="6247"/>
                  <a:pt x="21545" y="6124"/>
                  <a:pt x="21456" y="603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1999" name="形状"/>
          <p:cNvSpPr/>
          <p:nvPr/>
        </p:nvSpPr>
        <p:spPr>
          <a:xfrm>
            <a:off x="8881362"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873" y="7855"/>
                </a:moveTo>
                <a:lnTo>
                  <a:pt x="6382" y="7855"/>
                </a:lnTo>
                <a:cubicBezTo>
                  <a:pt x="6110" y="7855"/>
                  <a:pt x="5891" y="8075"/>
                  <a:pt x="5891" y="8345"/>
                </a:cubicBezTo>
                <a:lnTo>
                  <a:pt x="5891" y="10176"/>
                </a:lnTo>
                <a:lnTo>
                  <a:pt x="1216" y="5891"/>
                </a:lnTo>
                <a:lnTo>
                  <a:pt x="5891" y="1606"/>
                </a:lnTo>
                <a:lnTo>
                  <a:pt x="5891" y="3436"/>
                </a:lnTo>
                <a:cubicBezTo>
                  <a:pt x="5891" y="3708"/>
                  <a:pt x="6110" y="3927"/>
                  <a:pt x="6382" y="3927"/>
                </a:cubicBezTo>
                <a:lnTo>
                  <a:pt x="6873" y="3927"/>
                </a:lnTo>
                <a:cubicBezTo>
                  <a:pt x="9012" y="4064"/>
                  <a:pt x="16791" y="5193"/>
                  <a:pt x="19651" y="14152"/>
                </a:cubicBezTo>
                <a:cubicBezTo>
                  <a:pt x="16010" y="8756"/>
                  <a:pt x="8876" y="7965"/>
                  <a:pt x="6873" y="7855"/>
                </a:cubicBezTo>
                <a:moveTo>
                  <a:pt x="6873" y="2942"/>
                </a:moveTo>
                <a:lnTo>
                  <a:pt x="6873" y="491"/>
                </a:lnTo>
                <a:cubicBezTo>
                  <a:pt x="6873" y="220"/>
                  <a:pt x="6653" y="0"/>
                  <a:pt x="6382" y="0"/>
                </a:cubicBezTo>
                <a:cubicBezTo>
                  <a:pt x="6246" y="0"/>
                  <a:pt x="6123" y="55"/>
                  <a:pt x="6035" y="144"/>
                </a:cubicBezTo>
                <a:lnTo>
                  <a:pt x="144" y="5544"/>
                </a:lnTo>
                <a:cubicBezTo>
                  <a:pt x="55" y="5633"/>
                  <a:pt x="0" y="5756"/>
                  <a:pt x="0" y="5891"/>
                </a:cubicBezTo>
                <a:cubicBezTo>
                  <a:pt x="0" y="6027"/>
                  <a:pt x="55" y="6150"/>
                  <a:pt x="144" y="6238"/>
                </a:cubicBezTo>
                <a:lnTo>
                  <a:pt x="6035" y="11638"/>
                </a:lnTo>
                <a:cubicBezTo>
                  <a:pt x="6123" y="11727"/>
                  <a:pt x="6246" y="11782"/>
                  <a:pt x="6382" y="11782"/>
                </a:cubicBezTo>
                <a:cubicBezTo>
                  <a:pt x="6653" y="11782"/>
                  <a:pt x="6873" y="11562"/>
                  <a:pt x="6873" y="11291"/>
                </a:cubicBezTo>
                <a:lnTo>
                  <a:pt x="6873" y="8884"/>
                </a:lnTo>
                <a:cubicBezTo>
                  <a:pt x="7916" y="8943"/>
                  <a:pt x="10507" y="9206"/>
                  <a:pt x="13350" y="10404"/>
                </a:cubicBezTo>
                <a:cubicBezTo>
                  <a:pt x="18183" y="12440"/>
                  <a:pt x="20618" y="16042"/>
                  <a:pt x="20618" y="21109"/>
                </a:cubicBezTo>
                <a:cubicBezTo>
                  <a:pt x="20618" y="21380"/>
                  <a:pt x="20838" y="21600"/>
                  <a:pt x="21109" y="21600"/>
                </a:cubicBezTo>
                <a:cubicBezTo>
                  <a:pt x="21380" y="21600"/>
                  <a:pt x="21600" y="21380"/>
                  <a:pt x="21600" y="21109"/>
                </a:cubicBezTo>
                <a:cubicBezTo>
                  <a:pt x="21600" y="4990"/>
                  <a:pt x="9470" y="3150"/>
                  <a:pt x="6873" y="294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00" name="形状"/>
          <p:cNvSpPr/>
          <p:nvPr/>
        </p:nvSpPr>
        <p:spPr>
          <a:xfrm>
            <a:off x="9414624" y="196636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176"/>
                </a:moveTo>
                <a:lnTo>
                  <a:pt x="15709" y="8345"/>
                </a:lnTo>
                <a:cubicBezTo>
                  <a:pt x="15709" y="8075"/>
                  <a:pt x="15490" y="7855"/>
                  <a:pt x="15218" y="7855"/>
                </a:cubicBezTo>
                <a:lnTo>
                  <a:pt x="14727" y="7855"/>
                </a:lnTo>
                <a:cubicBezTo>
                  <a:pt x="12724" y="7965"/>
                  <a:pt x="5590" y="8756"/>
                  <a:pt x="1949" y="14152"/>
                </a:cubicBezTo>
                <a:cubicBezTo>
                  <a:pt x="4809" y="5193"/>
                  <a:pt x="12588" y="4064"/>
                  <a:pt x="14727" y="3927"/>
                </a:cubicBezTo>
                <a:lnTo>
                  <a:pt x="15218" y="3927"/>
                </a:lnTo>
                <a:cubicBezTo>
                  <a:pt x="15490" y="3927"/>
                  <a:pt x="15709" y="3708"/>
                  <a:pt x="15709" y="3436"/>
                </a:cubicBezTo>
                <a:lnTo>
                  <a:pt x="15709" y="1606"/>
                </a:lnTo>
                <a:lnTo>
                  <a:pt x="20383" y="5891"/>
                </a:lnTo>
                <a:cubicBezTo>
                  <a:pt x="20383" y="5891"/>
                  <a:pt x="15709" y="10176"/>
                  <a:pt x="15709" y="10176"/>
                </a:cubicBezTo>
                <a:close/>
                <a:moveTo>
                  <a:pt x="21456" y="5544"/>
                </a:moveTo>
                <a:lnTo>
                  <a:pt x="15565" y="144"/>
                </a:lnTo>
                <a:cubicBezTo>
                  <a:pt x="15477" y="55"/>
                  <a:pt x="15354" y="0"/>
                  <a:pt x="15218" y="0"/>
                </a:cubicBezTo>
                <a:cubicBezTo>
                  <a:pt x="14947" y="0"/>
                  <a:pt x="14727" y="220"/>
                  <a:pt x="14727" y="491"/>
                </a:cubicBezTo>
                <a:lnTo>
                  <a:pt x="14727" y="2942"/>
                </a:lnTo>
                <a:cubicBezTo>
                  <a:pt x="12130" y="3150"/>
                  <a:pt x="0" y="4991"/>
                  <a:pt x="0" y="21109"/>
                </a:cubicBezTo>
                <a:cubicBezTo>
                  <a:pt x="0" y="21380"/>
                  <a:pt x="220" y="21600"/>
                  <a:pt x="491" y="21600"/>
                </a:cubicBezTo>
                <a:cubicBezTo>
                  <a:pt x="762" y="21600"/>
                  <a:pt x="982" y="21380"/>
                  <a:pt x="982" y="21109"/>
                </a:cubicBezTo>
                <a:cubicBezTo>
                  <a:pt x="982" y="16042"/>
                  <a:pt x="3417" y="12440"/>
                  <a:pt x="8250" y="10404"/>
                </a:cubicBezTo>
                <a:cubicBezTo>
                  <a:pt x="11093" y="9206"/>
                  <a:pt x="13684" y="8943"/>
                  <a:pt x="14727" y="8884"/>
                </a:cubicBezTo>
                <a:lnTo>
                  <a:pt x="14727" y="11291"/>
                </a:lnTo>
                <a:cubicBezTo>
                  <a:pt x="14727" y="11562"/>
                  <a:pt x="14947" y="11782"/>
                  <a:pt x="15218" y="11782"/>
                </a:cubicBezTo>
                <a:cubicBezTo>
                  <a:pt x="15354" y="11782"/>
                  <a:pt x="15477" y="11727"/>
                  <a:pt x="15565" y="11638"/>
                </a:cubicBezTo>
                <a:lnTo>
                  <a:pt x="21456" y="6238"/>
                </a:lnTo>
                <a:cubicBezTo>
                  <a:pt x="21545" y="6150"/>
                  <a:pt x="21600" y="6027"/>
                  <a:pt x="21600" y="5891"/>
                </a:cubicBezTo>
                <a:cubicBezTo>
                  <a:pt x="21600" y="5756"/>
                  <a:pt x="21545" y="5633"/>
                  <a:pt x="21456" y="554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01" name="形状"/>
          <p:cNvSpPr/>
          <p:nvPr/>
        </p:nvSpPr>
        <p:spPr>
          <a:xfrm>
            <a:off x="9947884" y="2017147"/>
            <a:ext cx="279328" cy="177755"/>
          </a:xfrm>
          <a:custGeom>
            <a:avLst/>
            <a:gdLst/>
            <a:ahLst/>
            <a:cxnLst>
              <a:cxn ang="0">
                <a:pos x="wd2" y="hd2"/>
              </a:cxn>
              <a:cxn ang="5400000">
                <a:pos x="wd2" y="hd2"/>
              </a:cxn>
              <a:cxn ang="10800000">
                <a:pos x="wd2" y="hd2"/>
              </a:cxn>
              <a:cxn ang="16200000">
                <a:pos x="wd2" y="hd2"/>
              </a:cxn>
            </a:cxnLst>
            <a:rect l="0" t="0" r="r" b="b"/>
            <a:pathLst>
              <a:path w="21600" h="21600" extrusionOk="0">
                <a:moveTo>
                  <a:pt x="15955" y="1543"/>
                </a:moveTo>
                <a:cubicBezTo>
                  <a:pt x="12837" y="1543"/>
                  <a:pt x="10309" y="5515"/>
                  <a:pt x="10309" y="10414"/>
                </a:cubicBezTo>
                <a:lnTo>
                  <a:pt x="10309" y="11186"/>
                </a:lnTo>
                <a:cubicBezTo>
                  <a:pt x="10309" y="15233"/>
                  <a:pt x="8221" y="18514"/>
                  <a:pt x="5645" y="18514"/>
                </a:cubicBezTo>
                <a:cubicBezTo>
                  <a:pt x="3070" y="18514"/>
                  <a:pt x="982" y="15233"/>
                  <a:pt x="982" y="11186"/>
                </a:cubicBezTo>
                <a:lnTo>
                  <a:pt x="982" y="10414"/>
                </a:lnTo>
                <a:cubicBezTo>
                  <a:pt x="982" y="6367"/>
                  <a:pt x="3070" y="3086"/>
                  <a:pt x="5645" y="3086"/>
                </a:cubicBezTo>
                <a:cubicBezTo>
                  <a:pt x="6670" y="3086"/>
                  <a:pt x="7575" y="3630"/>
                  <a:pt x="8321" y="4629"/>
                </a:cubicBezTo>
                <a:lnTo>
                  <a:pt x="6382" y="4629"/>
                </a:lnTo>
                <a:cubicBezTo>
                  <a:pt x="6110" y="4629"/>
                  <a:pt x="5891" y="4974"/>
                  <a:pt x="5891" y="5400"/>
                </a:cubicBezTo>
                <a:cubicBezTo>
                  <a:pt x="5891" y="5826"/>
                  <a:pt x="6110" y="6171"/>
                  <a:pt x="6382" y="6171"/>
                </a:cubicBezTo>
                <a:lnTo>
                  <a:pt x="9327" y="6171"/>
                </a:lnTo>
                <a:cubicBezTo>
                  <a:pt x="9599" y="6171"/>
                  <a:pt x="9818" y="5826"/>
                  <a:pt x="9818" y="5400"/>
                </a:cubicBezTo>
                <a:lnTo>
                  <a:pt x="9818" y="771"/>
                </a:lnTo>
                <a:cubicBezTo>
                  <a:pt x="9818" y="346"/>
                  <a:pt x="9599" y="0"/>
                  <a:pt x="9327" y="0"/>
                </a:cubicBezTo>
                <a:cubicBezTo>
                  <a:pt x="9056" y="0"/>
                  <a:pt x="8836" y="346"/>
                  <a:pt x="8836" y="771"/>
                </a:cubicBezTo>
                <a:lnTo>
                  <a:pt x="8836" y="3321"/>
                </a:lnTo>
                <a:cubicBezTo>
                  <a:pt x="7879" y="2160"/>
                  <a:pt x="6706" y="1543"/>
                  <a:pt x="5645" y="1543"/>
                </a:cubicBezTo>
                <a:cubicBezTo>
                  <a:pt x="2527" y="1543"/>
                  <a:pt x="0" y="5515"/>
                  <a:pt x="0" y="10414"/>
                </a:cubicBezTo>
                <a:lnTo>
                  <a:pt x="0" y="11186"/>
                </a:lnTo>
                <a:cubicBezTo>
                  <a:pt x="0" y="16085"/>
                  <a:pt x="2527" y="20057"/>
                  <a:pt x="5645" y="20057"/>
                </a:cubicBezTo>
                <a:cubicBezTo>
                  <a:pt x="8763" y="20057"/>
                  <a:pt x="11291" y="16085"/>
                  <a:pt x="11291" y="11186"/>
                </a:cubicBezTo>
                <a:lnTo>
                  <a:pt x="11291" y="10414"/>
                </a:lnTo>
                <a:cubicBezTo>
                  <a:pt x="11291" y="6367"/>
                  <a:pt x="13379" y="3086"/>
                  <a:pt x="15955" y="3086"/>
                </a:cubicBezTo>
                <a:cubicBezTo>
                  <a:pt x="18530" y="3086"/>
                  <a:pt x="20618" y="6367"/>
                  <a:pt x="20618" y="10414"/>
                </a:cubicBezTo>
                <a:lnTo>
                  <a:pt x="20618" y="11186"/>
                </a:lnTo>
                <a:cubicBezTo>
                  <a:pt x="20618" y="15233"/>
                  <a:pt x="18530" y="18514"/>
                  <a:pt x="15955" y="18514"/>
                </a:cubicBezTo>
                <a:cubicBezTo>
                  <a:pt x="14930" y="18514"/>
                  <a:pt x="14025" y="17970"/>
                  <a:pt x="13279" y="16971"/>
                </a:cubicBezTo>
                <a:lnTo>
                  <a:pt x="15218" y="16971"/>
                </a:lnTo>
                <a:cubicBezTo>
                  <a:pt x="15490" y="16971"/>
                  <a:pt x="15709" y="16626"/>
                  <a:pt x="15709" y="16200"/>
                </a:cubicBezTo>
                <a:cubicBezTo>
                  <a:pt x="15709" y="15774"/>
                  <a:pt x="15490" y="15429"/>
                  <a:pt x="15218" y="15429"/>
                </a:cubicBezTo>
                <a:lnTo>
                  <a:pt x="12273" y="15429"/>
                </a:lnTo>
                <a:cubicBezTo>
                  <a:pt x="12001" y="15429"/>
                  <a:pt x="11782" y="15774"/>
                  <a:pt x="11782" y="16200"/>
                </a:cubicBezTo>
                <a:lnTo>
                  <a:pt x="11782" y="20829"/>
                </a:lnTo>
                <a:cubicBezTo>
                  <a:pt x="11782" y="21255"/>
                  <a:pt x="12001" y="21600"/>
                  <a:pt x="12273" y="21600"/>
                </a:cubicBezTo>
                <a:cubicBezTo>
                  <a:pt x="12544" y="21600"/>
                  <a:pt x="12764" y="21255"/>
                  <a:pt x="12764" y="20829"/>
                </a:cubicBezTo>
                <a:lnTo>
                  <a:pt x="12764" y="18279"/>
                </a:lnTo>
                <a:cubicBezTo>
                  <a:pt x="13721" y="19441"/>
                  <a:pt x="14894" y="20057"/>
                  <a:pt x="15955" y="20057"/>
                </a:cubicBezTo>
                <a:cubicBezTo>
                  <a:pt x="19073" y="20057"/>
                  <a:pt x="21600" y="16085"/>
                  <a:pt x="21600" y="11186"/>
                </a:cubicBezTo>
                <a:lnTo>
                  <a:pt x="21600" y="10414"/>
                </a:lnTo>
                <a:cubicBezTo>
                  <a:pt x="21600" y="5515"/>
                  <a:pt x="19073" y="1543"/>
                  <a:pt x="15955" y="154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02" name="形状"/>
          <p:cNvSpPr/>
          <p:nvPr/>
        </p:nvSpPr>
        <p:spPr>
          <a:xfrm>
            <a:off x="10481146" y="2004451"/>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9924" y="4050"/>
                </a:moveTo>
                <a:lnTo>
                  <a:pt x="18798" y="5598"/>
                </a:lnTo>
                <a:cubicBezTo>
                  <a:pt x="18709" y="5720"/>
                  <a:pt x="18655" y="5889"/>
                  <a:pt x="18655" y="6075"/>
                </a:cubicBezTo>
                <a:cubicBezTo>
                  <a:pt x="18655" y="6448"/>
                  <a:pt x="18874" y="6750"/>
                  <a:pt x="19145" y="6750"/>
                </a:cubicBezTo>
                <a:cubicBezTo>
                  <a:pt x="19281" y="6750"/>
                  <a:pt x="19404" y="6674"/>
                  <a:pt x="19493" y="6552"/>
                </a:cubicBezTo>
                <a:lnTo>
                  <a:pt x="21456" y="3853"/>
                </a:lnTo>
                <a:cubicBezTo>
                  <a:pt x="21545" y="3731"/>
                  <a:pt x="21600" y="3562"/>
                  <a:pt x="21600" y="3375"/>
                </a:cubicBezTo>
                <a:cubicBezTo>
                  <a:pt x="21600" y="3189"/>
                  <a:pt x="21545" y="3020"/>
                  <a:pt x="21456" y="2898"/>
                </a:cubicBezTo>
                <a:lnTo>
                  <a:pt x="19493" y="198"/>
                </a:lnTo>
                <a:cubicBezTo>
                  <a:pt x="19403" y="76"/>
                  <a:pt x="19281" y="0"/>
                  <a:pt x="19145" y="0"/>
                </a:cubicBezTo>
                <a:cubicBezTo>
                  <a:pt x="18874" y="0"/>
                  <a:pt x="18655" y="303"/>
                  <a:pt x="18655" y="675"/>
                </a:cubicBezTo>
                <a:cubicBezTo>
                  <a:pt x="18655" y="862"/>
                  <a:pt x="18709" y="1031"/>
                  <a:pt x="18799" y="1153"/>
                </a:cubicBezTo>
                <a:lnTo>
                  <a:pt x="19924" y="2700"/>
                </a:lnTo>
                <a:lnTo>
                  <a:pt x="15218" y="2700"/>
                </a:lnTo>
                <a:cubicBezTo>
                  <a:pt x="15065" y="2700"/>
                  <a:pt x="14933" y="2803"/>
                  <a:pt x="14843" y="2954"/>
                </a:cubicBezTo>
                <a:lnTo>
                  <a:pt x="14838" y="2948"/>
                </a:lnTo>
                <a:lnTo>
                  <a:pt x="6149" y="17550"/>
                </a:lnTo>
                <a:lnTo>
                  <a:pt x="491" y="17550"/>
                </a:lnTo>
                <a:cubicBezTo>
                  <a:pt x="220" y="17550"/>
                  <a:pt x="0" y="17853"/>
                  <a:pt x="0" y="18225"/>
                </a:cubicBezTo>
                <a:cubicBezTo>
                  <a:pt x="0" y="18598"/>
                  <a:pt x="220" y="18900"/>
                  <a:pt x="491" y="18900"/>
                </a:cubicBezTo>
                <a:lnTo>
                  <a:pt x="6382" y="18900"/>
                </a:lnTo>
                <a:cubicBezTo>
                  <a:pt x="6535" y="18900"/>
                  <a:pt x="6667" y="18798"/>
                  <a:pt x="6757" y="18647"/>
                </a:cubicBezTo>
                <a:lnTo>
                  <a:pt x="6762" y="18652"/>
                </a:lnTo>
                <a:lnTo>
                  <a:pt x="15451" y="4050"/>
                </a:lnTo>
                <a:cubicBezTo>
                  <a:pt x="15451" y="4050"/>
                  <a:pt x="19924" y="4050"/>
                  <a:pt x="19924" y="4050"/>
                </a:cubicBezTo>
                <a:close/>
                <a:moveTo>
                  <a:pt x="19493" y="15048"/>
                </a:moveTo>
                <a:cubicBezTo>
                  <a:pt x="19403" y="14926"/>
                  <a:pt x="19281" y="14850"/>
                  <a:pt x="19145" y="14850"/>
                </a:cubicBezTo>
                <a:cubicBezTo>
                  <a:pt x="18874" y="14850"/>
                  <a:pt x="18655" y="15153"/>
                  <a:pt x="18655" y="15525"/>
                </a:cubicBezTo>
                <a:cubicBezTo>
                  <a:pt x="18655" y="15712"/>
                  <a:pt x="18709" y="15880"/>
                  <a:pt x="18798" y="16002"/>
                </a:cubicBezTo>
                <a:lnTo>
                  <a:pt x="19924" y="17550"/>
                </a:lnTo>
                <a:lnTo>
                  <a:pt x="15451" y="17550"/>
                </a:lnTo>
                <a:lnTo>
                  <a:pt x="12386" y="12399"/>
                </a:lnTo>
                <a:lnTo>
                  <a:pt x="11751" y="13465"/>
                </a:lnTo>
                <a:lnTo>
                  <a:pt x="14838" y="18652"/>
                </a:lnTo>
                <a:lnTo>
                  <a:pt x="14843" y="18647"/>
                </a:lnTo>
                <a:cubicBezTo>
                  <a:pt x="14933" y="18798"/>
                  <a:pt x="15065" y="18900"/>
                  <a:pt x="15218" y="18900"/>
                </a:cubicBezTo>
                <a:lnTo>
                  <a:pt x="19924" y="18900"/>
                </a:lnTo>
                <a:lnTo>
                  <a:pt x="18798" y="20448"/>
                </a:lnTo>
                <a:cubicBezTo>
                  <a:pt x="18709" y="20570"/>
                  <a:pt x="18655" y="20739"/>
                  <a:pt x="18655" y="20925"/>
                </a:cubicBezTo>
                <a:cubicBezTo>
                  <a:pt x="18655" y="21298"/>
                  <a:pt x="18874" y="21600"/>
                  <a:pt x="19145" y="21600"/>
                </a:cubicBezTo>
                <a:cubicBezTo>
                  <a:pt x="19281" y="21600"/>
                  <a:pt x="19403" y="21525"/>
                  <a:pt x="19493" y="21402"/>
                </a:cubicBezTo>
                <a:lnTo>
                  <a:pt x="21456" y="18702"/>
                </a:lnTo>
                <a:cubicBezTo>
                  <a:pt x="21545" y="18580"/>
                  <a:pt x="21600" y="18412"/>
                  <a:pt x="21600" y="18225"/>
                </a:cubicBezTo>
                <a:cubicBezTo>
                  <a:pt x="21600" y="18039"/>
                  <a:pt x="21545" y="17870"/>
                  <a:pt x="21456" y="17748"/>
                </a:cubicBezTo>
                <a:cubicBezTo>
                  <a:pt x="21456" y="17748"/>
                  <a:pt x="19493" y="15048"/>
                  <a:pt x="19493" y="15048"/>
                </a:cubicBezTo>
                <a:close/>
                <a:moveTo>
                  <a:pt x="491" y="4050"/>
                </a:moveTo>
                <a:lnTo>
                  <a:pt x="6148" y="4050"/>
                </a:lnTo>
                <a:lnTo>
                  <a:pt x="9214" y="9201"/>
                </a:lnTo>
                <a:lnTo>
                  <a:pt x="9849" y="8136"/>
                </a:lnTo>
                <a:lnTo>
                  <a:pt x="6762" y="2948"/>
                </a:lnTo>
                <a:lnTo>
                  <a:pt x="6756" y="2954"/>
                </a:lnTo>
                <a:cubicBezTo>
                  <a:pt x="6667" y="2803"/>
                  <a:pt x="6535" y="2700"/>
                  <a:pt x="6382" y="2700"/>
                </a:cubicBezTo>
                <a:lnTo>
                  <a:pt x="491" y="2700"/>
                </a:lnTo>
                <a:cubicBezTo>
                  <a:pt x="220" y="2700"/>
                  <a:pt x="0" y="3003"/>
                  <a:pt x="0" y="3375"/>
                </a:cubicBezTo>
                <a:cubicBezTo>
                  <a:pt x="0" y="3748"/>
                  <a:pt x="220" y="4050"/>
                  <a:pt x="491" y="405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03" name="形状"/>
          <p:cNvSpPr/>
          <p:nvPr/>
        </p:nvSpPr>
        <p:spPr>
          <a:xfrm>
            <a:off x="11014407" y="1991754"/>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04" name="形状"/>
          <p:cNvSpPr/>
          <p:nvPr/>
        </p:nvSpPr>
        <p:spPr>
          <a:xfrm>
            <a:off x="920536" y="329589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05" name="形状"/>
          <p:cNvSpPr/>
          <p:nvPr/>
        </p:nvSpPr>
        <p:spPr>
          <a:xfrm>
            <a:off x="1415707" y="3295893"/>
            <a:ext cx="279122" cy="279167"/>
          </a:xfrm>
          <a:custGeom>
            <a:avLst/>
            <a:gdLst/>
            <a:ahLst/>
            <a:cxnLst>
              <a:cxn ang="0">
                <a:pos x="wd2" y="hd2"/>
              </a:cxn>
              <a:cxn ang="5400000">
                <a:pos x="wd2" y="hd2"/>
              </a:cxn>
              <a:cxn ang="10800000">
                <a:pos x="wd2" y="hd2"/>
              </a:cxn>
              <a:cxn ang="16200000">
                <a:pos x="wd2" y="hd2"/>
              </a:cxn>
            </a:cxnLst>
            <a:rect l="0" t="0" r="r" b="b"/>
            <a:pathLst>
              <a:path w="21531" h="21600" extrusionOk="0">
                <a:moveTo>
                  <a:pt x="6365" y="15409"/>
                </a:moveTo>
                <a:cubicBezTo>
                  <a:pt x="5782" y="14888"/>
                  <a:pt x="4858" y="14006"/>
                  <a:pt x="3935" y="12895"/>
                </a:cubicBezTo>
                <a:cubicBezTo>
                  <a:pt x="2587" y="11273"/>
                  <a:pt x="979" y="8835"/>
                  <a:pt x="979" y="6430"/>
                </a:cubicBezTo>
                <a:cubicBezTo>
                  <a:pt x="979" y="3427"/>
                  <a:pt x="3396" y="982"/>
                  <a:pt x="6366" y="982"/>
                </a:cubicBezTo>
                <a:cubicBezTo>
                  <a:pt x="9336" y="982"/>
                  <a:pt x="11752" y="3427"/>
                  <a:pt x="11752" y="6430"/>
                </a:cubicBezTo>
                <a:cubicBezTo>
                  <a:pt x="11752" y="10208"/>
                  <a:pt x="7888" y="14044"/>
                  <a:pt x="6365" y="15409"/>
                </a:cubicBezTo>
                <a:moveTo>
                  <a:pt x="6366" y="0"/>
                </a:moveTo>
                <a:cubicBezTo>
                  <a:pt x="2850" y="0"/>
                  <a:pt x="0" y="2879"/>
                  <a:pt x="0" y="6430"/>
                </a:cubicBezTo>
                <a:cubicBezTo>
                  <a:pt x="0" y="11655"/>
                  <a:pt x="6366" y="16701"/>
                  <a:pt x="6366" y="16701"/>
                </a:cubicBezTo>
                <a:cubicBezTo>
                  <a:pt x="6366" y="16701"/>
                  <a:pt x="12732" y="11655"/>
                  <a:pt x="12732" y="6430"/>
                </a:cubicBezTo>
                <a:cubicBezTo>
                  <a:pt x="12732" y="2879"/>
                  <a:pt x="9882" y="0"/>
                  <a:pt x="6366" y="0"/>
                </a:cubicBezTo>
                <a:moveTo>
                  <a:pt x="17357" y="19604"/>
                </a:moveTo>
                <a:cubicBezTo>
                  <a:pt x="17127" y="19764"/>
                  <a:pt x="16856" y="19909"/>
                  <a:pt x="16554" y="20033"/>
                </a:cubicBezTo>
                <a:cubicBezTo>
                  <a:pt x="16304" y="20137"/>
                  <a:pt x="16185" y="20424"/>
                  <a:pt x="16288" y="20675"/>
                </a:cubicBezTo>
                <a:cubicBezTo>
                  <a:pt x="16365" y="20865"/>
                  <a:pt x="16548" y="20979"/>
                  <a:pt x="16740" y="20979"/>
                </a:cubicBezTo>
                <a:cubicBezTo>
                  <a:pt x="16802" y="20979"/>
                  <a:pt x="16866" y="20967"/>
                  <a:pt x="16926" y="20942"/>
                </a:cubicBezTo>
                <a:cubicBezTo>
                  <a:pt x="17294" y="20790"/>
                  <a:pt x="17627" y="20611"/>
                  <a:pt x="17915" y="20411"/>
                </a:cubicBezTo>
                <a:cubicBezTo>
                  <a:pt x="18138" y="20256"/>
                  <a:pt x="18193" y="19950"/>
                  <a:pt x="18039" y="19727"/>
                </a:cubicBezTo>
                <a:cubicBezTo>
                  <a:pt x="17885" y="19505"/>
                  <a:pt x="17579" y="19449"/>
                  <a:pt x="17357" y="19604"/>
                </a:cubicBezTo>
                <a:moveTo>
                  <a:pt x="16249" y="13042"/>
                </a:moveTo>
                <a:cubicBezTo>
                  <a:pt x="16109" y="12790"/>
                  <a:pt x="16024" y="12529"/>
                  <a:pt x="15995" y="12265"/>
                </a:cubicBezTo>
                <a:cubicBezTo>
                  <a:pt x="15966" y="11995"/>
                  <a:pt x="15731" y="11801"/>
                  <a:pt x="15456" y="11829"/>
                </a:cubicBezTo>
                <a:cubicBezTo>
                  <a:pt x="15187" y="11859"/>
                  <a:pt x="14992" y="12100"/>
                  <a:pt x="15022" y="12370"/>
                </a:cubicBezTo>
                <a:cubicBezTo>
                  <a:pt x="15064" y="12767"/>
                  <a:pt x="15190" y="13154"/>
                  <a:pt x="15395" y="13522"/>
                </a:cubicBezTo>
                <a:cubicBezTo>
                  <a:pt x="15484" y="13682"/>
                  <a:pt x="15651" y="13773"/>
                  <a:pt x="15822" y="13773"/>
                </a:cubicBezTo>
                <a:cubicBezTo>
                  <a:pt x="15904" y="13773"/>
                  <a:pt x="15985" y="13753"/>
                  <a:pt x="16061" y="13710"/>
                </a:cubicBezTo>
                <a:cubicBezTo>
                  <a:pt x="16297" y="13578"/>
                  <a:pt x="16382" y="13279"/>
                  <a:pt x="16249" y="13042"/>
                </a:cubicBezTo>
                <a:moveTo>
                  <a:pt x="18249" y="15254"/>
                </a:moveTo>
                <a:cubicBezTo>
                  <a:pt x="18041" y="14981"/>
                  <a:pt x="17803" y="14708"/>
                  <a:pt x="17538" y="14439"/>
                </a:cubicBezTo>
                <a:cubicBezTo>
                  <a:pt x="17349" y="14246"/>
                  <a:pt x="17039" y="14244"/>
                  <a:pt x="16845" y="14434"/>
                </a:cubicBezTo>
                <a:cubicBezTo>
                  <a:pt x="16653" y="14624"/>
                  <a:pt x="16651" y="14935"/>
                  <a:pt x="16841" y="15129"/>
                </a:cubicBezTo>
                <a:cubicBezTo>
                  <a:pt x="17076" y="15368"/>
                  <a:pt x="17288" y="15612"/>
                  <a:pt x="17471" y="15851"/>
                </a:cubicBezTo>
                <a:cubicBezTo>
                  <a:pt x="17568" y="15977"/>
                  <a:pt x="17713" y="16043"/>
                  <a:pt x="17860" y="16043"/>
                </a:cubicBezTo>
                <a:cubicBezTo>
                  <a:pt x="17964" y="16043"/>
                  <a:pt x="18068" y="16011"/>
                  <a:pt x="18157" y="15942"/>
                </a:cubicBezTo>
                <a:cubicBezTo>
                  <a:pt x="18373" y="15777"/>
                  <a:pt x="18413" y="15469"/>
                  <a:pt x="18249" y="15254"/>
                </a:cubicBezTo>
                <a:moveTo>
                  <a:pt x="21476" y="5928"/>
                </a:moveTo>
                <a:cubicBezTo>
                  <a:pt x="21352" y="5687"/>
                  <a:pt x="21057" y="5592"/>
                  <a:pt x="20817" y="5717"/>
                </a:cubicBezTo>
                <a:cubicBezTo>
                  <a:pt x="20817" y="5717"/>
                  <a:pt x="20650" y="5803"/>
                  <a:pt x="20371" y="5962"/>
                </a:cubicBezTo>
                <a:cubicBezTo>
                  <a:pt x="20136" y="6096"/>
                  <a:pt x="20054" y="6396"/>
                  <a:pt x="20188" y="6632"/>
                </a:cubicBezTo>
                <a:cubicBezTo>
                  <a:pt x="20278" y="6791"/>
                  <a:pt x="20444" y="6880"/>
                  <a:pt x="20614" y="6880"/>
                </a:cubicBezTo>
                <a:cubicBezTo>
                  <a:pt x="20697" y="6880"/>
                  <a:pt x="20780" y="6859"/>
                  <a:pt x="20856" y="6815"/>
                </a:cubicBezTo>
                <a:cubicBezTo>
                  <a:pt x="21108" y="6672"/>
                  <a:pt x="21261" y="6592"/>
                  <a:pt x="21265" y="6590"/>
                </a:cubicBezTo>
                <a:cubicBezTo>
                  <a:pt x="21506" y="6466"/>
                  <a:pt x="21600" y="6170"/>
                  <a:pt x="21476" y="5928"/>
                </a:cubicBezTo>
                <a:moveTo>
                  <a:pt x="18659" y="16886"/>
                </a:moveTo>
                <a:cubicBezTo>
                  <a:pt x="18395" y="16941"/>
                  <a:pt x="18225" y="17201"/>
                  <a:pt x="18280" y="17467"/>
                </a:cubicBezTo>
                <a:cubicBezTo>
                  <a:pt x="18312" y="17625"/>
                  <a:pt x="18330" y="17781"/>
                  <a:pt x="18330" y="17929"/>
                </a:cubicBezTo>
                <a:cubicBezTo>
                  <a:pt x="18330" y="18050"/>
                  <a:pt x="18318" y="18171"/>
                  <a:pt x="18296" y="18287"/>
                </a:cubicBezTo>
                <a:cubicBezTo>
                  <a:pt x="18244" y="18554"/>
                  <a:pt x="18418" y="18811"/>
                  <a:pt x="18683" y="18862"/>
                </a:cubicBezTo>
                <a:cubicBezTo>
                  <a:pt x="18715" y="18869"/>
                  <a:pt x="18746" y="18871"/>
                  <a:pt x="18777" y="18871"/>
                </a:cubicBezTo>
                <a:cubicBezTo>
                  <a:pt x="19007" y="18871"/>
                  <a:pt x="19212" y="18708"/>
                  <a:pt x="19257" y="18473"/>
                </a:cubicBezTo>
                <a:cubicBezTo>
                  <a:pt x="19292" y="18296"/>
                  <a:pt x="19309" y="18114"/>
                  <a:pt x="19309" y="17929"/>
                </a:cubicBezTo>
                <a:cubicBezTo>
                  <a:pt x="19309" y="17715"/>
                  <a:pt x="19285" y="17492"/>
                  <a:pt x="19239" y="17267"/>
                </a:cubicBezTo>
                <a:cubicBezTo>
                  <a:pt x="19183" y="17001"/>
                  <a:pt x="18923" y="16832"/>
                  <a:pt x="18659" y="16886"/>
                </a:cubicBezTo>
                <a:moveTo>
                  <a:pt x="18590" y="7106"/>
                </a:moveTo>
                <a:cubicBezTo>
                  <a:pt x="18317" y="7303"/>
                  <a:pt x="18035" y="7518"/>
                  <a:pt x="17756" y="7745"/>
                </a:cubicBezTo>
                <a:cubicBezTo>
                  <a:pt x="17546" y="7917"/>
                  <a:pt x="17515" y="8226"/>
                  <a:pt x="17686" y="8436"/>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6"/>
                </a:cubicBezTo>
                <a:moveTo>
                  <a:pt x="14704" y="20512"/>
                </a:moveTo>
                <a:cubicBezTo>
                  <a:pt x="14393" y="20556"/>
                  <a:pt x="14065" y="20590"/>
                  <a:pt x="13729" y="20611"/>
                </a:cubicBezTo>
                <a:cubicBezTo>
                  <a:pt x="13459" y="20629"/>
                  <a:pt x="13254" y="20863"/>
                  <a:pt x="13272" y="21134"/>
                </a:cubicBezTo>
                <a:cubicBezTo>
                  <a:pt x="13289" y="21394"/>
                  <a:pt x="13504" y="21593"/>
                  <a:pt x="13760" y="21593"/>
                </a:cubicBezTo>
                <a:cubicBezTo>
                  <a:pt x="13771" y="21593"/>
                  <a:pt x="13781" y="21592"/>
                  <a:pt x="13792" y="21592"/>
                </a:cubicBezTo>
                <a:cubicBezTo>
                  <a:pt x="14152" y="21568"/>
                  <a:pt x="14506" y="21533"/>
                  <a:pt x="14842" y="21485"/>
                </a:cubicBezTo>
                <a:cubicBezTo>
                  <a:pt x="15110" y="21447"/>
                  <a:pt x="15296" y="21198"/>
                  <a:pt x="15258" y="20929"/>
                </a:cubicBezTo>
                <a:cubicBezTo>
                  <a:pt x="15220" y="20661"/>
                  <a:pt x="14973" y="20472"/>
                  <a:pt x="14704" y="20512"/>
                </a:cubicBezTo>
                <a:moveTo>
                  <a:pt x="8893" y="20109"/>
                </a:moveTo>
                <a:cubicBezTo>
                  <a:pt x="8582" y="19997"/>
                  <a:pt x="8299" y="19866"/>
                  <a:pt x="8052" y="19721"/>
                </a:cubicBezTo>
                <a:cubicBezTo>
                  <a:pt x="7818" y="19582"/>
                  <a:pt x="7519" y="19663"/>
                  <a:pt x="7382" y="19896"/>
                </a:cubicBezTo>
                <a:cubicBezTo>
                  <a:pt x="7244" y="20130"/>
                  <a:pt x="7323" y="20432"/>
                  <a:pt x="7556" y="20568"/>
                </a:cubicBezTo>
                <a:cubicBezTo>
                  <a:pt x="7856" y="20744"/>
                  <a:pt x="8194" y="20901"/>
                  <a:pt x="8562" y="21034"/>
                </a:cubicBezTo>
                <a:cubicBezTo>
                  <a:pt x="8617" y="21053"/>
                  <a:pt x="8672" y="21062"/>
                  <a:pt x="8728" y="21062"/>
                </a:cubicBezTo>
                <a:cubicBezTo>
                  <a:pt x="8928" y="21062"/>
                  <a:pt x="9117" y="20938"/>
                  <a:pt x="9189" y="20737"/>
                </a:cubicBezTo>
                <a:cubicBezTo>
                  <a:pt x="9280" y="20482"/>
                  <a:pt x="9148" y="20200"/>
                  <a:pt x="8893" y="20109"/>
                </a:cubicBezTo>
                <a:moveTo>
                  <a:pt x="11751" y="20618"/>
                </a:moveTo>
                <a:cubicBezTo>
                  <a:pt x="11412" y="20600"/>
                  <a:pt x="11082" y="20572"/>
                  <a:pt x="10771" y="20533"/>
                </a:cubicBezTo>
                <a:cubicBezTo>
                  <a:pt x="10502" y="20493"/>
                  <a:pt x="10258" y="20690"/>
                  <a:pt x="10225" y="20959"/>
                </a:cubicBezTo>
                <a:cubicBezTo>
                  <a:pt x="10191" y="21229"/>
                  <a:pt x="10382" y="21474"/>
                  <a:pt x="10650" y="21507"/>
                </a:cubicBezTo>
                <a:cubicBezTo>
                  <a:pt x="10984" y="21549"/>
                  <a:pt x="11337" y="21580"/>
                  <a:pt x="11699" y="21600"/>
                </a:cubicBezTo>
                <a:cubicBezTo>
                  <a:pt x="11708" y="21600"/>
                  <a:pt x="11716" y="21600"/>
                  <a:pt x="11725" y="21600"/>
                </a:cubicBezTo>
                <a:cubicBezTo>
                  <a:pt x="11984" y="21600"/>
                  <a:pt x="12200" y="21397"/>
                  <a:pt x="12214" y="21135"/>
                </a:cubicBezTo>
                <a:cubicBezTo>
                  <a:pt x="12228" y="20863"/>
                  <a:pt x="12021" y="20632"/>
                  <a:pt x="11751" y="20618"/>
                </a:cubicBezTo>
                <a:moveTo>
                  <a:pt x="6840" y="18180"/>
                </a:moveTo>
                <a:cubicBezTo>
                  <a:pt x="6836" y="17912"/>
                  <a:pt x="6619" y="17696"/>
                  <a:pt x="6351" y="17696"/>
                </a:cubicBezTo>
                <a:cubicBezTo>
                  <a:pt x="6080" y="17696"/>
                  <a:pt x="5861" y="17916"/>
                  <a:pt x="5861" y="18188"/>
                </a:cubicBezTo>
                <a:cubicBezTo>
                  <a:pt x="5861" y="18234"/>
                  <a:pt x="5867" y="18484"/>
                  <a:pt x="5997" y="18834"/>
                </a:cubicBezTo>
                <a:cubicBezTo>
                  <a:pt x="6070" y="19033"/>
                  <a:pt x="6257" y="19155"/>
                  <a:pt x="6456" y="19155"/>
                </a:cubicBezTo>
                <a:cubicBezTo>
                  <a:pt x="6512" y="19155"/>
                  <a:pt x="6570" y="19145"/>
                  <a:pt x="6626" y="19124"/>
                </a:cubicBezTo>
                <a:cubicBezTo>
                  <a:pt x="6880" y="19030"/>
                  <a:pt x="7009" y="18748"/>
                  <a:pt x="6915" y="18493"/>
                </a:cubicBezTo>
                <a:cubicBezTo>
                  <a:pt x="6849"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7" y="9169"/>
                </a:cubicBezTo>
                <a:cubicBezTo>
                  <a:pt x="16709" y="8994"/>
                  <a:pt x="16400" y="9022"/>
                  <a:pt x="16227" y="9230"/>
                </a:cubicBezTo>
                <a:cubicBezTo>
                  <a:pt x="15976" y="9529"/>
                  <a:pt x="15761" y="9832"/>
                  <a:pt x="15587" y="10125"/>
                </a:cubicBezTo>
                <a:cubicBezTo>
                  <a:pt x="15450" y="10359"/>
                  <a:pt x="15527" y="10659"/>
                  <a:pt x="15760" y="10798"/>
                </a:cubicBezTo>
                <a:moveTo>
                  <a:pt x="6366" y="8841"/>
                </a:moveTo>
                <a:cubicBezTo>
                  <a:pt x="5014" y="8841"/>
                  <a:pt x="3917" y="7741"/>
                  <a:pt x="3917" y="6384"/>
                </a:cubicBezTo>
                <a:cubicBezTo>
                  <a:pt x="3917" y="5027"/>
                  <a:pt x="5014" y="3927"/>
                  <a:pt x="6366" y="3927"/>
                </a:cubicBezTo>
                <a:cubicBezTo>
                  <a:pt x="7719" y="3927"/>
                  <a:pt x="8814" y="5027"/>
                  <a:pt x="8814" y="6384"/>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06" name="形状"/>
          <p:cNvSpPr/>
          <p:nvPr/>
        </p:nvSpPr>
        <p:spPr>
          <a:xfrm>
            <a:off x="2025148" y="3295894"/>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5" y="9818"/>
                  <a:pt x="10800" y="9818"/>
                </a:cubicBezTo>
                <a:cubicBezTo>
                  <a:pt x="11715" y="9818"/>
                  <a:pt x="12598" y="9761"/>
                  <a:pt x="13446" y="9664"/>
                </a:cubicBezTo>
                <a:cubicBezTo>
                  <a:pt x="13446" y="9664"/>
                  <a:pt x="10800" y="17182"/>
                  <a:pt x="10800" y="17182"/>
                </a:cubicBezTo>
                <a:close/>
                <a:moveTo>
                  <a:pt x="10800" y="0"/>
                </a:moveTo>
                <a:cubicBezTo>
                  <a:pt x="4835" y="0"/>
                  <a:pt x="0" y="2199"/>
                  <a:pt x="0" y="4909"/>
                </a:cubicBezTo>
                <a:cubicBezTo>
                  <a:pt x="0" y="6830"/>
                  <a:pt x="2431" y="8487"/>
                  <a:pt x="5966" y="9295"/>
                </a:cubicBezTo>
                <a:lnTo>
                  <a:pt x="10800" y="21600"/>
                </a:lnTo>
                <a:lnTo>
                  <a:pt x="15635" y="9295"/>
                </a:lnTo>
                <a:cubicBezTo>
                  <a:pt x="19169" y="8487"/>
                  <a:pt x="21600" y="6830"/>
                  <a:pt x="21600" y="4909"/>
                </a:cubicBezTo>
                <a:cubicBezTo>
                  <a:pt x="21600" y="2199"/>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07" name="形状"/>
          <p:cNvSpPr/>
          <p:nvPr/>
        </p:nvSpPr>
        <p:spPr>
          <a:xfrm>
            <a:off x="2482229" y="329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08" name="形状"/>
          <p:cNvSpPr/>
          <p:nvPr/>
        </p:nvSpPr>
        <p:spPr>
          <a:xfrm>
            <a:off x="3015490" y="329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09" name="形状"/>
          <p:cNvSpPr/>
          <p:nvPr/>
        </p:nvSpPr>
        <p:spPr>
          <a:xfrm>
            <a:off x="3548752" y="329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10" name="形状"/>
          <p:cNvSpPr/>
          <p:nvPr/>
        </p:nvSpPr>
        <p:spPr>
          <a:xfrm>
            <a:off x="4082012" y="329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11" name="形状"/>
          <p:cNvSpPr/>
          <p:nvPr/>
        </p:nvSpPr>
        <p:spPr>
          <a:xfrm>
            <a:off x="4615273" y="329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12" name="形状"/>
          <p:cNvSpPr/>
          <p:nvPr/>
        </p:nvSpPr>
        <p:spPr>
          <a:xfrm>
            <a:off x="5173928" y="3295894"/>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89"/>
                  <a:pt x="10534" y="12360"/>
                </a:cubicBezTo>
                <a:cubicBezTo>
                  <a:pt x="9751" y="12577"/>
                  <a:pt x="9076" y="12764"/>
                  <a:pt x="7800" y="12764"/>
                </a:cubicBezTo>
                <a:cubicBezTo>
                  <a:pt x="6097" y="12764"/>
                  <a:pt x="5268" y="12537"/>
                  <a:pt x="4390" y="12298"/>
                </a:cubicBezTo>
                <a:cubicBezTo>
                  <a:pt x="3564" y="12073"/>
                  <a:pt x="2709" y="11842"/>
                  <a:pt x="1200" y="11792"/>
                </a:cubicBezTo>
                <a:lnTo>
                  <a:pt x="1200" y="992"/>
                </a:lnTo>
                <a:cubicBezTo>
                  <a:pt x="2511" y="1038"/>
                  <a:pt x="3242" y="1238"/>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0"/>
                  <a:pt x="4010" y="13230"/>
                </a:cubicBezTo>
                <a:cubicBezTo>
                  <a:pt x="4941" y="13483"/>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13" name="形状"/>
          <p:cNvSpPr/>
          <p:nvPr/>
        </p:nvSpPr>
        <p:spPr>
          <a:xfrm>
            <a:off x="5707189" y="3295894"/>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14" name="形状"/>
          <p:cNvSpPr/>
          <p:nvPr/>
        </p:nvSpPr>
        <p:spPr>
          <a:xfrm>
            <a:off x="6253147" y="328933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15" name="形状"/>
          <p:cNvSpPr/>
          <p:nvPr/>
        </p:nvSpPr>
        <p:spPr>
          <a:xfrm>
            <a:off x="6786408" y="328933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658" y="8342"/>
                </a:moveTo>
                <a:cubicBezTo>
                  <a:pt x="17614" y="6914"/>
                  <a:pt x="17383" y="5576"/>
                  <a:pt x="17008" y="4408"/>
                </a:cubicBezTo>
                <a:cubicBezTo>
                  <a:pt x="17543" y="4130"/>
                  <a:pt x="18018" y="3797"/>
                  <a:pt x="18435" y="3427"/>
                </a:cubicBezTo>
                <a:cubicBezTo>
                  <a:pt x="19673" y="4722"/>
                  <a:pt x="20474" y="6437"/>
                  <a:pt x="20593" y="8342"/>
                </a:cubicBezTo>
                <a:cubicBezTo>
                  <a:pt x="20593" y="8342"/>
                  <a:pt x="17658" y="8342"/>
                  <a:pt x="17658" y="8342"/>
                </a:cubicBezTo>
                <a:close/>
                <a:moveTo>
                  <a:pt x="15485" y="1482"/>
                </a:moveTo>
                <a:cubicBezTo>
                  <a:pt x="16306" y="1786"/>
                  <a:pt x="17058" y="2226"/>
                  <a:pt x="17723" y="2769"/>
                </a:cubicBezTo>
                <a:cubicBezTo>
                  <a:pt x="17412" y="3036"/>
                  <a:pt x="17056" y="3275"/>
                  <a:pt x="16666" y="3486"/>
                </a:cubicBezTo>
                <a:cubicBezTo>
                  <a:pt x="16337" y="2707"/>
                  <a:pt x="15939" y="2026"/>
                  <a:pt x="15485" y="1482"/>
                </a:cubicBezTo>
                <a:moveTo>
                  <a:pt x="12764" y="0"/>
                </a:moveTo>
                <a:cubicBezTo>
                  <a:pt x="9919" y="0"/>
                  <a:pt x="7396" y="1350"/>
                  <a:pt x="5780" y="3437"/>
                </a:cubicBezTo>
                <a:cubicBezTo>
                  <a:pt x="6514" y="3197"/>
                  <a:pt x="7287" y="3044"/>
                  <a:pt x="8086" y="2983"/>
                </a:cubicBezTo>
                <a:cubicBezTo>
                  <a:pt x="7991" y="2912"/>
                  <a:pt x="7892" y="2844"/>
                  <a:pt x="7804" y="2769"/>
                </a:cubicBezTo>
                <a:cubicBezTo>
                  <a:pt x="8469" y="2226"/>
                  <a:pt x="9222" y="1786"/>
                  <a:pt x="10042" y="1482"/>
                </a:cubicBezTo>
                <a:cubicBezTo>
                  <a:pt x="9694" y="1899"/>
                  <a:pt x="9380" y="2398"/>
                  <a:pt x="9104" y="2959"/>
                </a:cubicBezTo>
                <a:cubicBezTo>
                  <a:pt x="9451" y="2968"/>
                  <a:pt x="9793" y="2996"/>
                  <a:pt x="10131" y="3040"/>
                </a:cubicBezTo>
                <a:cubicBezTo>
                  <a:pt x="10712" y="1983"/>
                  <a:pt x="11449" y="1263"/>
                  <a:pt x="12269" y="1056"/>
                </a:cubicBezTo>
                <a:lnTo>
                  <a:pt x="12269" y="3575"/>
                </a:lnTo>
                <a:cubicBezTo>
                  <a:pt x="12608" y="3701"/>
                  <a:pt x="12938" y="3844"/>
                  <a:pt x="13258" y="4006"/>
                </a:cubicBezTo>
                <a:lnTo>
                  <a:pt x="13258" y="1056"/>
                </a:lnTo>
                <a:cubicBezTo>
                  <a:pt x="14282" y="1315"/>
                  <a:pt x="15181" y="2363"/>
                  <a:pt x="15801"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0" y="6009"/>
                  <a:pt x="16526" y="6670"/>
                </a:cubicBezTo>
                <a:cubicBezTo>
                  <a:pt x="17157" y="7466"/>
                  <a:pt x="17663" y="8363"/>
                  <a:pt x="18025" y="9331"/>
                </a:cubicBezTo>
                <a:lnTo>
                  <a:pt x="20593" y="9331"/>
                </a:lnTo>
                <a:cubicBezTo>
                  <a:pt x="20478" y="11173"/>
                  <a:pt x="19721" y="12834"/>
                  <a:pt x="18551" y="14114"/>
                </a:cubicBezTo>
                <a:cubicBezTo>
                  <a:pt x="18470" y="14700"/>
                  <a:pt x="18342" y="15272"/>
                  <a:pt x="18163" y="15821"/>
                </a:cubicBezTo>
                <a:cubicBezTo>
                  <a:pt x="20250" y="14204"/>
                  <a:pt x="21600" y="11681"/>
                  <a:pt x="21600" y="8836"/>
                </a:cubicBezTo>
                <a:cubicBezTo>
                  <a:pt x="21600" y="3956"/>
                  <a:pt x="17644" y="0"/>
                  <a:pt x="12764" y="0"/>
                </a:cubicBezTo>
                <a:moveTo>
                  <a:pt x="13731" y="12269"/>
                </a:moveTo>
                <a:cubicBezTo>
                  <a:pt x="13687" y="10842"/>
                  <a:pt x="13456" y="9504"/>
                  <a:pt x="13081" y="8335"/>
                </a:cubicBezTo>
                <a:cubicBezTo>
                  <a:pt x="13616" y="8057"/>
                  <a:pt x="14091" y="7725"/>
                  <a:pt x="14507" y="7354"/>
                </a:cubicBezTo>
                <a:cubicBezTo>
                  <a:pt x="15746" y="8649"/>
                  <a:pt x="16547" y="10365"/>
                  <a:pt x="16666" y="12269"/>
                </a:cubicBezTo>
                <a:cubicBezTo>
                  <a:pt x="16666" y="12269"/>
                  <a:pt x="13731" y="12269"/>
                  <a:pt x="13731" y="12269"/>
                </a:cubicBezTo>
                <a:close/>
                <a:moveTo>
                  <a:pt x="14507" y="18173"/>
                </a:moveTo>
                <a:cubicBezTo>
                  <a:pt x="14091" y="17803"/>
                  <a:pt x="13616" y="17470"/>
                  <a:pt x="13081" y="17192"/>
                </a:cubicBezTo>
                <a:cubicBezTo>
                  <a:pt x="13456" y="16024"/>
                  <a:pt x="13687" y="14686"/>
                  <a:pt x="13731" y="13258"/>
                </a:cubicBezTo>
                <a:lnTo>
                  <a:pt x="16666" y="13258"/>
                </a:lnTo>
                <a:cubicBezTo>
                  <a:pt x="16547" y="15163"/>
                  <a:pt x="15746" y="16878"/>
                  <a:pt x="14507" y="18173"/>
                </a:cubicBezTo>
                <a:moveTo>
                  <a:pt x="11558" y="20118"/>
                </a:moveTo>
                <a:cubicBezTo>
                  <a:pt x="12012" y="19574"/>
                  <a:pt x="12409" y="18893"/>
                  <a:pt x="12738" y="18114"/>
                </a:cubicBezTo>
                <a:cubicBezTo>
                  <a:pt x="13129" y="18325"/>
                  <a:pt x="13485" y="18564"/>
                  <a:pt x="13796" y="18831"/>
                </a:cubicBezTo>
                <a:cubicBezTo>
                  <a:pt x="13131" y="19374"/>
                  <a:pt x="12378" y="19814"/>
                  <a:pt x="11558" y="20118"/>
                </a:cubicBezTo>
                <a:moveTo>
                  <a:pt x="9331" y="20544"/>
                </a:moveTo>
                <a:lnTo>
                  <a:pt x="9331" y="17204"/>
                </a:lnTo>
                <a:cubicBezTo>
                  <a:pt x="10246" y="17253"/>
                  <a:pt x="11108" y="17428"/>
                  <a:pt x="11874" y="17717"/>
                </a:cubicBezTo>
                <a:cubicBezTo>
                  <a:pt x="11254" y="19237"/>
                  <a:pt x="10355" y="20286"/>
                  <a:pt x="9331" y="20544"/>
                </a:cubicBezTo>
                <a:moveTo>
                  <a:pt x="9331" y="13258"/>
                </a:moveTo>
                <a:lnTo>
                  <a:pt x="12749" y="13258"/>
                </a:lnTo>
                <a:cubicBezTo>
                  <a:pt x="12709" y="14550"/>
                  <a:pt x="12510" y="15752"/>
                  <a:pt x="12195" y="16799"/>
                </a:cubicBezTo>
                <a:cubicBezTo>
                  <a:pt x="11327" y="16471"/>
                  <a:pt x="10357" y="16273"/>
                  <a:pt x="9331" y="16223"/>
                </a:cubicBezTo>
                <a:cubicBezTo>
                  <a:pt x="9331" y="16223"/>
                  <a:pt x="9331" y="13258"/>
                  <a:pt x="9331" y="13258"/>
                </a:cubicBezTo>
                <a:close/>
                <a:moveTo>
                  <a:pt x="9331" y="9305"/>
                </a:moveTo>
                <a:cubicBezTo>
                  <a:pt x="10357" y="9254"/>
                  <a:pt x="11327" y="9056"/>
                  <a:pt x="12195" y="8728"/>
                </a:cubicBezTo>
                <a:cubicBezTo>
                  <a:pt x="12510" y="9775"/>
                  <a:pt x="12709" y="10977"/>
                  <a:pt x="12749" y="12269"/>
                </a:cubicBezTo>
                <a:lnTo>
                  <a:pt x="9331" y="12269"/>
                </a:lnTo>
                <a:cubicBezTo>
                  <a:pt x="9331" y="12269"/>
                  <a:pt x="9331" y="9305"/>
                  <a:pt x="9331" y="9305"/>
                </a:cubicBezTo>
                <a:close/>
                <a:moveTo>
                  <a:pt x="9331" y="4983"/>
                </a:moveTo>
                <a:cubicBezTo>
                  <a:pt x="10355" y="5242"/>
                  <a:pt x="11254" y="6290"/>
                  <a:pt x="11874" y="7810"/>
                </a:cubicBezTo>
                <a:cubicBezTo>
                  <a:pt x="11108" y="8099"/>
                  <a:pt x="10246" y="8275"/>
                  <a:pt x="9331" y="8323"/>
                </a:cubicBezTo>
                <a:cubicBezTo>
                  <a:pt x="9331" y="8323"/>
                  <a:pt x="9331" y="4983"/>
                  <a:pt x="9331" y="4983"/>
                </a:cubicBezTo>
                <a:close/>
                <a:moveTo>
                  <a:pt x="13796" y="6696"/>
                </a:moveTo>
                <a:cubicBezTo>
                  <a:pt x="13485" y="6963"/>
                  <a:pt x="13129" y="7203"/>
                  <a:pt x="12738" y="7413"/>
                </a:cubicBezTo>
                <a:cubicBezTo>
                  <a:pt x="12409" y="6634"/>
                  <a:pt x="12012" y="5954"/>
                  <a:pt x="11557" y="5410"/>
                </a:cubicBezTo>
                <a:cubicBezTo>
                  <a:pt x="12378" y="5714"/>
                  <a:pt x="13131" y="6153"/>
                  <a:pt x="13796" y="6696"/>
                </a:cubicBezTo>
                <a:moveTo>
                  <a:pt x="8342" y="8323"/>
                </a:moveTo>
                <a:cubicBezTo>
                  <a:pt x="7427" y="8275"/>
                  <a:pt x="6564" y="8099"/>
                  <a:pt x="5799" y="7810"/>
                </a:cubicBezTo>
                <a:cubicBezTo>
                  <a:pt x="6419" y="6290"/>
                  <a:pt x="7318" y="5242"/>
                  <a:pt x="8342" y="4983"/>
                </a:cubicBezTo>
                <a:cubicBezTo>
                  <a:pt x="8342" y="4983"/>
                  <a:pt x="8342" y="8323"/>
                  <a:pt x="8342" y="8323"/>
                </a:cubicBezTo>
                <a:close/>
                <a:moveTo>
                  <a:pt x="8342" y="12269"/>
                </a:moveTo>
                <a:lnTo>
                  <a:pt x="4923" y="12269"/>
                </a:lnTo>
                <a:cubicBezTo>
                  <a:pt x="4964" y="10977"/>
                  <a:pt x="5163" y="9775"/>
                  <a:pt x="5478" y="8728"/>
                </a:cubicBezTo>
                <a:cubicBezTo>
                  <a:pt x="6346" y="9056"/>
                  <a:pt x="7316" y="9254"/>
                  <a:pt x="8342" y="9305"/>
                </a:cubicBezTo>
                <a:cubicBezTo>
                  <a:pt x="8342" y="9305"/>
                  <a:pt x="8342" y="12269"/>
                  <a:pt x="8342" y="12269"/>
                </a:cubicBezTo>
                <a:close/>
                <a:moveTo>
                  <a:pt x="8342" y="16223"/>
                </a:moveTo>
                <a:cubicBezTo>
                  <a:pt x="7316" y="16273"/>
                  <a:pt x="6346" y="16471"/>
                  <a:pt x="5478" y="16799"/>
                </a:cubicBezTo>
                <a:cubicBezTo>
                  <a:pt x="5163" y="15752"/>
                  <a:pt x="4964" y="14550"/>
                  <a:pt x="4923" y="13258"/>
                </a:cubicBezTo>
                <a:lnTo>
                  <a:pt x="8342" y="13258"/>
                </a:lnTo>
                <a:cubicBezTo>
                  <a:pt x="8342" y="13258"/>
                  <a:pt x="8342" y="16223"/>
                  <a:pt x="8342" y="16223"/>
                </a:cubicBezTo>
                <a:close/>
                <a:moveTo>
                  <a:pt x="8342" y="20544"/>
                </a:moveTo>
                <a:cubicBezTo>
                  <a:pt x="7318" y="20286"/>
                  <a:pt x="6419" y="19237"/>
                  <a:pt x="5799" y="17717"/>
                </a:cubicBezTo>
                <a:cubicBezTo>
                  <a:pt x="6564" y="17428"/>
                  <a:pt x="7427" y="17253"/>
                  <a:pt x="8342" y="17204"/>
                </a:cubicBezTo>
                <a:cubicBezTo>
                  <a:pt x="8342" y="17204"/>
                  <a:pt x="8342" y="20544"/>
                  <a:pt x="8342" y="20544"/>
                </a:cubicBezTo>
                <a:close/>
                <a:moveTo>
                  <a:pt x="3877" y="18831"/>
                </a:moveTo>
                <a:cubicBezTo>
                  <a:pt x="4188" y="18564"/>
                  <a:pt x="4544" y="18325"/>
                  <a:pt x="4935" y="18114"/>
                </a:cubicBezTo>
                <a:cubicBezTo>
                  <a:pt x="5264" y="18893"/>
                  <a:pt x="5661" y="19574"/>
                  <a:pt x="6115" y="20118"/>
                </a:cubicBezTo>
                <a:cubicBezTo>
                  <a:pt x="5295" y="19814"/>
                  <a:pt x="4541" y="19374"/>
                  <a:pt x="3877" y="18831"/>
                </a:cubicBezTo>
                <a:moveTo>
                  <a:pt x="1007" y="13258"/>
                </a:moveTo>
                <a:lnTo>
                  <a:pt x="3942" y="13258"/>
                </a:lnTo>
                <a:cubicBezTo>
                  <a:pt x="3986" y="14686"/>
                  <a:pt x="4217" y="16024"/>
                  <a:pt x="4591" y="17192"/>
                </a:cubicBezTo>
                <a:cubicBezTo>
                  <a:pt x="4057" y="17470"/>
                  <a:pt x="3582" y="17803"/>
                  <a:pt x="3166" y="18173"/>
                </a:cubicBezTo>
                <a:cubicBezTo>
                  <a:pt x="1927" y="16878"/>
                  <a:pt x="1126" y="15163"/>
                  <a:pt x="1007" y="13258"/>
                </a:cubicBezTo>
                <a:moveTo>
                  <a:pt x="3166" y="7354"/>
                </a:moveTo>
                <a:cubicBezTo>
                  <a:pt x="3582" y="7725"/>
                  <a:pt x="4057" y="8057"/>
                  <a:pt x="4591" y="8335"/>
                </a:cubicBezTo>
                <a:cubicBezTo>
                  <a:pt x="4217" y="9504"/>
                  <a:pt x="3986" y="10842"/>
                  <a:pt x="3942" y="12269"/>
                </a:cubicBezTo>
                <a:lnTo>
                  <a:pt x="1007" y="12269"/>
                </a:lnTo>
                <a:cubicBezTo>
                  <a:pt x="1126" y="10365"/>
                  <a:pt x="1927" y="8649"/>
                  <a:pt x="3166" y="7354"/>
                </a:cubicBezTo>
                <a:moveTo>
                  <a:pt x="6115" y="5410"/>
                </a:moveTo>
                <a:cubicBezTo>
                  <a:pt x="5661" y="5954"/>
                  <a:pt x="5264" y="6634"/>
                  <a:pt x="4935" y="7413"/>
                </a:cubicBezTo>
                <a:cubicBezTo>
                  <a:pt x="4544" y="7203"/>
                  <a:pt x="4188" y="6963"/>
                  <a:pt x="3877" y="6696"/>
                </a:cubicBezTo>
                <a:cubicBezTo>
                  <a:pt x="4542" y="6153"/>
                  <a:pt x="5295" y="5714"/>
                  <a:pt x="6115" y="5410"/>
                </a:cubicBezTo>
                <a:moveTo>
                  <a:pt x="8836" y="3927"/>
                </a:moveTo>
                <a:cubicBezTo>
                  <a:pt x="3956" y="3927"/>
                  <a:pt x="0" y="7883"/>
                  <a:pt x="0" y="12764"/>
                </a:cubicBezTo>
                <a:cubicBezTo>
                  <a:pt x="0" y="17644"/>
                  <a:pt x="3956" y="21600"/>
                  <a:pt x="8836" y="21600"/>
                </a:cubicBezTo>
                <a:cubicBezTo>
                  <a:pt x="13717" y="21600"/>
                  <a:pt x="17673" y="17644"/>
                  <a:pt x="17673" y="12764"/>
                </a:cubicBezTo>
                <a:cubicBezTo>
                  <a:pt x="17673" y="7883"/>
                  <a:pt x="13717" y="3927"/>
                  <a:pt x="8836" y="39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16" name="形状"/>
          <p:cNvSpPr/>
          <p:nvPr/>
        </p:nvSpPr>
        <p:spPr>
          <a:xfrm>
            <a:off x="7319669" y="328933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17" name="形状"/>
          <p:cNvSpPr/>
          <p:nvPr/>
        </p:nvSpPr>
        <p:spPr>
          <a:xfrm>
            <a:off x="7852930" y="328933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18" name="形状"/>
          <p:cNvSpPr/>
          <p:nvPr/>
        </p:nvSpPr>
        <p:spPr>
          <a:xfrm>
            <a:off x="8424281" y="3289336"/>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3" y="7721"/>
                  <a:pt x="8899" y="7354"/>
                </a:cubicBezTo>
                <a:cubicBezTo>
                  <a:pt x="8384" y="6987"/>
                  <a:pt x="7819" y="6529"/>
                  <a:pt x="8462" y="6291"/>
                </a:cubicBezTo>
                <a:cubicBezTo>
                  <a:pt x="9104" y="6052"/>
                  <a:pt x="9285" y="6071"/>
                  <a:pt x="9439" y="6511"/>
                </a:cubicBezTo>
                <a:cubicBezTo>
                  <a:pt x="9594" y="6950"/>
                  <a:pt x="10108" y="6694"/>
                  <a:pt x="10159" y="6273"/>
                </a:cubicBezTo>
                <a:cubicBezTo>
                  <a:pt x="10211" y="5851"/>
                  <a:pt x="11163" y="5411"/>
                  <a:pt x="11806" y="5209"/>
                </a:cubicBezTo>
                <a:cubicBezTo>
                  <a:pt x="12449" y="5007"/>
                  <a:pt x="13040" y="4934"/>
                  <a:pt x="12963" y="4585"/>
                </a:cubicBezTo>
                <a:cubicBezTo>
                  <a:pt x="12886" y="4237"/>
                  <a:pt x="12706" y="3980"/>
                  <a:pt x="11703" y="3980"/>
                </a:cubicBezTo>
                <a:cubicBezTo>
                  <a:pt x="10699" y="3980"/>
                  <a:pt x="11137" y="4934"/>
                  <a:pt x="10314" y="4365"/>
                </a:cubicBezTo>
                <a:cubicBezTo>
                  <a:pt x="9491" y="3797"/>
                  <a:pt x="10493" y="3944"/>
                  <a:pt x="10905" y="3816"/>
                </a:cubicBezTo>
                <a:cubicBezTo>
                  <a:pt x="11317" y="3687"/>
                  <a:pt x="11729" y="3155"/>
                  <a:pt x="11009" y="3119"/>
                </a:cubicBezTo>
                <a:cubicBezTo>
                  <a:pt x="10287" y="3082"/>
                  <a:pt x="10442" y="3339"/>
                  <a:pt x="9876" y="3192"/>
                </a:cubicBezTo>
                <a:cubicBezTo>
                  <a:pt x="9310" y="3045"/>
                  <a:pt x="9053" y="3706"/>
                  <a:pt x="8693" y="3614"/>
                </a:cubicBezTo>
                <a:cubicBezTo>
                  <a:pt x="8519" y="3570"/>
                  <a:pt x="8131" y="3374"/>
                  <a:pt x="7770" y="3142"/>
                </a:cubicBezTo>
                <a:cubicBezTo>
                  <a:pt x="6767" y="3765"/>
                  <a:pt x="6022" y="4597"/>
                  <a:pt x="5656" y="5546"/>
                </a:cubicBezTo>
                <a:cubicBezTo>
                  <a:pt x="5919" y="6021"/>
                  <a:pt x="6275" y="6273"/>
                  <a:pt x="6275" y="6273"/>
                </a:cubicBezTo>
                <a:moveTo>
                  <a:pt x="20588" y="12027"/>
                </a:moveTo>
                <a:cubicBezTo>
                  <a:pt x="20407" y="12027"/>
                  <a:pt x="20245" y="12080"/>
                  <a:pt x="20124"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5" y="1037"/>
                  <a:pt x="5062" y="900"/>
                  <a:pt x="5062" y="736"/>
                </a:cubicBezTo>
                <a:cubicBezTo>
                  <a:pt x="5062" y="465"/>
                  <a:pt x="4760" y="245"/>
                  <a:pt x="4388" y="245"/>
                </a:cubicBezTo>
                <a:cubicBezTo>
                  <a:pt x="4192" y="245"/>
                  <a:pt x="4020" y="308"/>
                  <a:pt x="3897" y="405"/>
                </a:cubicBezTo>
                <a:lnTo>
                  <a:pt x="3895" y="403"/>
                </a:lnTo>
                <a:cubicBezTo>
                  <a:pt x="1505" y="2016"/>
                  <a:pt x="0" y="4314"/>
                  <a:pt x="0" y="6873"/>
                </a:cubicBezTo>
                <a:cubicBezTo>
                  <a:pt x="0" y="11587"/>
                  <a:pt x="5081" y="15428"/>
                  <a:pt x="11475" y="15684"/>
                </a:cubicBezTo>
                <a:lnTo>
                  <a:pt x="11475" y="20618"/>
                </a:lnTo>
                <a:lnTo>
                  <a:pt x="7425" y="20618"/>
                </a:lnTo>
                <a:cubicBezTo>
                  <a:pt x="7052" y="20618"/>
                  <a:pt x="6750" y="20838"/>
                  <a:pt x="6750" y="21109"/>
                </a:cubicBezTo>
                <a:cubicBezTo>
                  <a:pt x="6750" y="21380"/>
                  <a:pt x="7052"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4"/>
                  <a:pt x="18970" y="14500"/>
                  <a:pt x="21045" y="12880"/>
                </a:cubicBezTo>
                <a:lnTo>
                  <a:pt x="21041" y="12877"/>
                </a:lnTo>
                <a:cubicBezTo>
                  <a:pt x="21175" y="12788"/>
                  <a:pt x="21262" y="12661"/>
                  <a:pt x="21262" y="12518"/>
                </a:cubicBezTo>
                <a:cubicBezTo>
                  <a:pt x="21262" y="12247"/>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7"/>
                  <a:pt x="17369" y="0"/>
                  <a:pt x="12150" y="0"/>
                </a:cubicBezTo>
                <a:cubicBezTo>
                  <a:pt x="6931" y="0"/>
                  <a:pt x="2700" y="3077"/>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2"/>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4" y="11388"/>
                </a:cubicBezTo>
                <a:cubicBezTo>
                  <a:pt x="11315" y="11501"/>
                  <a:pt x="11532" y="11731"/>
                  <a:pt x="11738" y="11767"/>
                </a:cubicBezTo>
                <a:cubicBezTo>
                  <a:pt x="11768" y="11768"/>
                  <a:pt x="11798" y="11769"/>
                  <a:pt x="11828" y="11770"/>
                </a:cubicBezTo>
                <a:cubicBezTo>
                  <a:pt x="11954" y="11751"/>
                  <a:pt x="12068" y="11642"/>
                  <a:pt x="12140" y="11351"/>
                </a:cubicBezTo>
                <a:cubicBezTo>
                  <a:pt x="12346" y="10526"/>
                  <a:pt x="12732" y="10067"/>
                  <a:pt x="13169" y="9664"/>
                </a:cubicBezTo>
                <a:cubicBezTo>
                  <a:pt x="13606" y="9261"/>
                  <a:pt x="14070" y="8729"/>
                  <a:pt x="13195" y="8197"/>
                </a:cubicBezTo>
                <a:cubicBezTo>
                  <a:pt x="12320" y="7666"/>
                  <a:pt x="12423" y="7428"/>
                  <a:pt x="11317" y="7428"/>
                </a:cubicBezTo>
                <a:moveTo>
                  <a:pt x="14404" y="3284"/>
                </a:moveTo>
                <a:cubicBezTo>
                  <a:pt x="14404" y="3284"/>
                  <a:pt x="14198" y="3431"/>
                  <a:pt x="14404" y="3962"/>
                </a:cubicBezTo>
                <a:cubicBezTo>
                  <a:pt x="14610" y="4494"/>
                  <a:pt x="14955" y="4609"/>
                  <a:pt x="15974" y="4311"/>
                </a:cubicBezTo>
                <a:cubicBezTo>
                  <a:pt x="16411" y="4182"/>
                  <a:pt x="16742" y="4248"/>
                  <a:pt x="16693" y="4567"/>
                </a:cubicBezTo>
                <a:cubicBezTo>
                  <a:pt x="16591" y="5246"/>
                  <a:pt x="15858" y="5217"/>
                  <a:pt x="16411" y="6309"/>
                </a:cubicBezTo>
                <a:cubicBezTo>
                  <a:pt x="16745" y="6969"/>
                  <a:pt x="17568" y="7226"/>
                  <a:pt x="17877" y="7739"/>
                </a:cubicBezTo>
                <a:cubicBezTo>
                  <a:pt x="17984" y="7918"/>
                  <a:pt x="18288" y="8083"/>
                  <a:pt x="18633" y="8228"/>
                </a:cubicBezTo>
                <a:cubicBezTo>
                  <a:pt x="18803" y="7797"/>
                  <a:pt x="18900" y="7344"/>
                  <a:pt x="18900" y="6873"/>
                </a:cubicBezTo>
                <a:cubicBezTo>
                  <a:pt x="18900" y="4752"/>
                  <a:pt x="17047" y="2950"/>
                  <a:pt x="14457" y="2264"/>
                </a:cubicBezTo>
                <a:cubicBezTo>
                  <a:pt x="14328" y="2411"/>
                  <a:pt x="14192" y="2545"/>
                  <a:pt x="14044" y="2605"/>
                </a:cubicBezTo>
                <a:cubicBezTo>
                  <a:pt x="13684" y="2752"/>
                  <a:pt x="13710" y="3339"/>
                  <a:pt x="14404" y="328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19" name="形状"/>
          <p:cNvSpPr/>
          <p:nvPr/>
        </p:nvSpPr>
        <p:spPr>
          <a:xfrm>
            <a:off x="8944845" y="3289336"/>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6"/>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8"/>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2"/>
                  <a:pt x="21600" y="14236"/>
                </a:cubicBezTo>
                <a:cubicBezTo>
                  <a:pt x="21600" y="14101"/>
                  <a:pt x="21533" y="13978"/>
                  <a:pt x="21424" y="13889"/>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20" name="形状"/>
          <p:cNvSpPr/>
          <p:nvPr/>
        </p:nvSpPr>
        <p:spPr>
          <a:xfrm>
            <a:off x="9478107" y="3289336"/>
            <a:ext cx="228542" cy="279328"/>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21" name="形状"/>
          <p:cNvSpPr/>
          <p:nvPr/>
        </p:nvSpPr>
        <p:spPr>
          <a:xfrm>
            <a:off x="9985974" y="3314730"/>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3"/>
                  <a:pt x="9957" y="1783"/>
                </a:cubicBezTo>
                <a:cubicBezTo>
                  <a:pt x="9960" y="1778"/>
                  <a:pt x="10234" y="1200"/>
                  <a:pt x="10800" y="1200"/>
                </a:cubicBezTo>
                <a:cubicBezTo>
                  <a:pt x="11366" y="1200"/>
                  <a:pt x="11588" y="1654"/>
                  <a:pt x="11617" y="1719"/>
                </a:cubicBezTo>
                <a:cubicBezTo>
                  <a:pt x="11641" y="1792"/>
                  <a:pt x="11650" y="1806"/>
                  <a:pt x="11685" y="1873"/>
                </a:cubicBezTo>
                <a:lnTo>
                  <a:pt x="20522" y="18673"/>
                </a:lnTo>
                <a:cubicBezTo>
                  <a:pt x="20535" y="18697"/>
                  <a:pt x="20548" y="18720"/>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4"/>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22" name="形状"/>
          <p:cNvSpPr/>
          <p:nvPr/>
        </p:nvSpPr>
        <p:spPr>
          <a:xfrm>
            <a:off x="10519235" y="328933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23" name="形状"/>
          <p:cNvSpPr/>
          <p:nvPr/>
        </p:nvSpPr>
        <p:spPr>
          <a:xfrm>
            <a:off x="11052497" y="328933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24" name="形状"/>
          <p:cNvSpPr/>
          <p:nvPr/>
        </p:nvSpPr>
        <p:spPr>
          <a:xfrm>
            <a:off x="882446" y="46392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10529" y="17673"/>
                  <a:pt x="10309" y="17892"/>
                  <a:pt x="10309" y="18164"/>
                </a:cubicBezTo>
                <a:lnTo>
                  <a:pt x="10309" y="21109"/>
                </a:lnTo>
                <a:cubicBezTo>
                  <a:pt x="10309" y="21380"/>
                  <a:pt x="10529" y="21600"/>
                  <a:pt x="10800" y="21600"/>
                </a:cubicBezTo>
                <a:cubicBezTo>
                  <a:pt x="11071" y="21600"/>
                  <a:pt x="11291" y="21380"/>
                  <a:pt x="11291" y="21109"/>
                </a:cubicBezTo>
                <a:lnTo>
                  <a:pt x="11291" y="18164"/>
                </a:lnTo>
                <a:cubicBezTo>
                  <a:pt x="11291" y="17892"/>
                  <a:pt x="11071" y="17673"/>
                  <a:pt x="10800" y="17673"/>
                </a:cubicBezTo>
                <a:moveTo>
                  <a:pt x="10800" y="15709"/>
                </a:moveTo>
                <a:cubicBezTo>
                  <a:pt x="8089" y="15709"/>
                  <a:pt x="5891" y="13511"/>
                  <a:pt x="5891" y="10800"/>
                </a:cubicBezTo>
                <a:cubicBezTo>
                  <a:pt x="5891" y="8088"/>
                  <a:pt x="8089" y="5891"/>
                  <a:pt x="10800" y="5891"/>
                </a:cubicBezTo>
                <a:cubicBezTo>
                  <a:pt x="13511" y="5891"/>
                  <a:pt x="15709" y="8088"/>
                  <a:pt x="15709" y="10800"/>
                </a:cubicBezTo>
                <a:cubicBezTo>
                  <a:pt x="15709" y="13511"/>
                  <a:pt x="13511" y="15709"/>
                  <a:pt x="10800" y="15709"/>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16354" y="15660"/>
                </a:moveTo>
                <a:cubicBezTo>
                  <a:pt x="16162" y="15468"/>
                  <a:pt x="15851" y="15468"/>
                  <a:pt x="15659" y="15660"/>
                </a:cubicBezTo>
                <a:cubicBezTo>
                  <a:pt x="15468" y="15851"/>
                  <a:pt x="15468" y="16163"/>
                  <a:pt x="15659" y="16354"/>
                </a:cubicBezTo>
                <a:lnTo>
                  <a:pt x="17742" y="18437"/>
                </a:lnTo>
                <a:cubicBezTo>
                  <a:pt x="17934" y="18629"/>
                  <a:pt x="18245" y="18629"/>
                  <a:pt x="18437" y="18437"/>
                </a:cubicBezTo>
                <a:cubicBezTo>
                  <a:pt x="18628" y="18245"/>
                  <a:pt x="18628" y="17934"/>
                  <a:pt x="18437" y="17743"/>
                </a:cubicBezTo>
                <a:cubicBezTo>
                  <a:pt x="18437" y="17743"/>
                  <a:pt x="16354" y="15660"/>
                  <a:pt x="16354" y="15660"/>
                </a:cubicBezTo>
                <a:close/>
                <a:moveTo>
                  <a:pt x="21109" y="10309"/>
                </a:moveTo>
                <a:lnTo>
                  <a:pt x="18164" y="10309"/>
                </a:lnTo>
                <a:cubicBezTo>
                  <a:pt x="17893" y="10309"/>
                  <a:pt x="17673" y="10529"/>
                  <a:pt x="17673" y="10800"/>
                </a:cubicBezTo>
                <a:cubicBezTo>
                  <a:pt x="17673" y="11071"/>
                  <a:pt x="17893" y="11291"/>
                  <a:pt x="18164" y="11291"/>
                </a:cubicBezTo>
                <a:lnTo>
                  <a:pt x="21109" y="11291"/>
                </a:lnTo>
                <a:cubicBezTo>
                  <a:pt x="21380" y="11291"/>
                  <a:pt x="21600" y="11071"/>
                  <a:pt x="21600" y="10800"/>
                </a:cubicBezTo>
                <a:cubicBezTo>
                  <a:pt x="21600" y="10529"/>
                  <a:pt x="21380" y="10309"/>
                  <a:pt x="21109" y="10309"/>
                </a:cubicBezTo>
                <a:moveTo>
                  <a:pt x="5246" y="15660"/>
                </a:moveTo>
                <a:lnTo>
                  <a:pt x="3163" y="17743"/>
                </a:lnTo>
                <a:cubicBezTo>
                  <a:pt x="2972" y="17934"/>
                  <a:pt x="2972" y="18245"/>
                  <a:pt x="3163" y="18437"/>
                </a:cubicBezTo>
                <a:cubicBezTo>
                  <a:pt x="3355" y="18629"/>
                  <a:pt x="3666" y="18629"/>
                  <a:pt x="3858" y="18437"/>
                </a:cubicBezTo>
                <a:lnTo>
                  <a:pt x="5941" y="16354"/>
                </a:lnTo>
                <a:cubicBezTo>
                  <a:pt x="6132" y="16163"/>
                  <a:pt x="6132" y="15851"/>
                  <a:pt x="5941" y="15660"/>
                </a:cubicBezTo>
                <a:cubicBezTo>
                  <a:pt x="5749" y="15468"/>
                  <a:pt x="5438" y="15468"/>
                  <a:pt x="5246" y="15660"/>
                </a:cubicBezTo>
                <a:moveTo>
                  <a:pt x="16354" y="5941"/>
                </a:moveTo>
                <a:lnTo>
                  <a:pt x="18437" y="3857"/>
                </a:lnTo>
                <a:cubicBezTo>
                  <a:pt x="18628" y="3666"/>
                  <a:pt x="18628" y="3355"/>
                  <a:pt x="18437" y="3163"/>
                </a:cubicBezTo>
                <a:cubicBezTo>
                  <a:pt x="18245" y="2971"/>
                  <a:pt x="17934" y="2971"/>
                  <a:pt x="17742" y="3163"/>
                </a:cubicBezTo>
                <a:lnTo>
                  <a:pt x="15659" y="5247"/>
                </a:lnTo>
                <a:cubicBezTo>
                  <a:pt x="15468" y="5437"/>
                  <a:pt x="15468" y="5749"/>
                  <a:pt x="15659" y="5941"/>
                </a:cubicBezTo>
                <a:cubicBezTo>
                  <a:pt x="15851" y="6132"/>
                  <a:pt x="16162" y="6132"/>
                  <a:pt x="16354" y="5941"/>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3927" y="10800"/>
                </a:moveTo>
                <a:cubicBezTo>
                  <a:pt x="3927" y="10529"/>
                  <a:pt x="3707" y="10309"/>
                  <a:pt x="3436" y="10309"/>
                </a:cubicBezTo>
                <a:lnTo>
                  <a:pt x="491" y="10309"/>
                </a:lnTo>
                <a:cubicBezTo>
                  <a:pt x="220" y="10309"/>
                  <a:pt x="0" y="10529"/>
                  <a:pt x="0" y="10800"/>
                </a:cubicBezTo>
                <a:cubicBezTo>
                  <a:pt x="0" y="11071"/>
                  <a:pt x="220" y="11291"/>
                  <a:pt x="491" y="11291"/>
                </a:cubicBezTo>
                <a:lnTo>
                  <a:pt x="3436" y="11291"/>
                </a:lnTo>
                <a:cubicBezTo>
                  <a:pt x="3707" y="11291"/>
                  <a:pt x="3927" y="11071"/>
                  <a:pt x="3927" y="10800"/>
                </a:cubicBezTo>
                <a:moveTo>
                  <a:pt x="5246" y="5941"/>
                </a:moveTo>
                <a:cubicBezTo>
                  <a:pt x="5438" y="6132"/>
                  <a:pt x="5749" y="6132"/>
                  <a:pt x="5941" y="5941"/>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1"/>
                  <a:pt x="5246" y="5941"/>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25" name="形状"/>
          <p:cNvSpPr/>
          <p:nvPr/>
        </p:nvSpPr>
        <p:spPr>
          <a:xfrm>
            <a:off x="1415707" y="46392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9040" y="18655"/>
                </a:lnTo>
                <a:lnTo>
                  <a:pt x="9327" y="18655"/>
                </a:lnTo>
                <a:cubicBezTo>
                  <a:pt x="9598" y="18655"/>
                  <a:pt x="9818" y="18435"/>
                  <a:pt x="9818" y="18164"/>
                </a:cubicBezTo>
                <a:lnTo>
                  <a:pt x="9818" y="15709"/>
                </a:lnTo>
                <a:lnTo>
                  <a:pt x="11782" y="15709"/>
                </a:lnTo>
                <a:lnTo>
                  <a:pt x="11782" y="18164"/>
                </a:lnTo>
                <a:cubicBezTo>
                  <a:pt x="11782" y="18435"/>
                  <a:pt x="12002" y="18655"/>
                  <a:pt x="12273" y="18655"/>
                </a:cubicBezTo>
                <a:lnTo>
                  <a:pt x="12560" y="18655"/>
                </a:lnTo>
                <a:cubicBezTo>
                  <a:pt x="12560" y="18655"/>
                  <a:pt x="10800" y="20415"/>
                  <a:pt x="10800" y="20415"/>
                </a:cubicBezTo>
                <a:close/>
                <a:moveTo>
                  <a:pt x="13745" y="17673"/>
                </a:moveTo>
                <a:lnTo>
                  <a:pt x="12764" y="17673"/>
                </a:lnTo>
                <a:lnTo>
                  <a:pt x="12764" y="15218"/>
                </a:lnTo>
                <a:cubicBezTo>
                  <a:pt x="12764" y="14947"/>
                  <a:pt x="12544" y="14727"/>
                  <a:pt x="12273" y="14727"/>
                </a:cubicBezTo>
                <a:lnTo>
                  <a:pt x="9327" y="14727"/>
                </a:lnTo>
                <a:cubicBezTo>
                  <a:pt x="9056" y="14727"/>
                  <a:pt x="8836" y="14947"/>
                  <a:pt x="8836" y="15218"/>
                </a:cubicBezTo>
                <a:lnTo>
                  <a:pt x="8836" y="17673"/>
                </a:lnTo>
                <a:lnTo>
                  <a:pt x="7855" y="17673"/>
                </a:lnTo>
                <a:cubicBezTo>
                  <a:pt x="7584" y="17673"/>
                  <a:pt x="7364" y="17892"/>
                  <a:pt x="7364" y="18164"/>
                </a:cubicBezTo>
                <a:cubicBezTo>
                  <a:pt x="7364" y="18299"/>
                  <a:pt x="7419" y="18422"/>
                  <a:pt x="7507" y="18511"/>
                </a:cubicBezTo>
                <a:lnTo>
                  <a:pt x="10453" y="21456"/>
                </a:lnTo>
                <a:cubicBezTo>
                  <a:pt x="10542" y="21545"/>
                  <a:pt x="10665" y="21600"/>
                  <a:pt x="10800" y="21600"/>
                </a:cubicBezTo>
                <a:cubicBezTo>
                  <a:pt x="10935" y="21600"/>
                  <a:pt x="11058" y="21545"/>
                  <a:pt x="11147" y="21456"/>
                </a:cubicBezTo>
                <a:lnTo>
                  <a:pt x="14093" y="18511"/>
                </a:lnTo>
                <a:cubicBezTo>
                  <a:pt x="14181" y="18422"/>
                  <a:pt x="14236" y="18299"/>
                  <a:pt x="14236" y="18164"/>
                </a:cubicBezTo>
                <a:cubicBezTo>
                  <a:pt x="14236" y="17892"/>
                  <a:pt x="14016" y="17673"/>
                  <a:pt x="13745" y="17673"/>
                </a:cubicBezTo>
                <a:moveTo>
                  <a:pt x="5891" y="10800"/>
                </a:moveTo>
                <a:cubicBezTo>
                  <a:pt x="5891" y="8088"/>
                  <a:pt x="8089" y="5891"/>
                  <a:pt x="10800" y="5891"/>
                </a:cubicBezTo>
                <a:cubicBezTo>
                  <a:pt x="13511" y="5891"/>
                  <a:pt x="15709" y="8088"/>
                  <a:pt x="15709" y="10800"/>
                </a:cubicBezTo>
                <a:cubicBezTo>
                  <a:pt x="15709" y="10800"/>
                  <a:pt x="5891" y="10800"/>
                  <a:pt x="5891" y="10800"/>
                </a:cubicBezTo>
                <a:close/>
                <a:moveTo>
                  <a:pt x="21109" y="10800"/>
                </a:moveTo>
                <a:lnTo>
                  <a:pt x="16691" y="10800"/>
                </a:lnTo>
                <a:cubicBezTo>
                  <a:pt x="16691" y="7547"/>
                  <a:pt x="14053" y="4909"/>
                  <a:pt x="10800" y="4909"/>
                </a:cubicBezTo>
                <a:cubicBezTo>
                  <a:pt x="7547" y="4909"/>
                  <a:pt x="4909" y="7547"/>
                  <a:pt x="4909" y="10800"/>
                </a:cubicBezTo>
                <a:lnTo>
                  <a:pt x="491" y="10800"/>
                </a:lnTo>
                <a:cubicBezTo>
                  <a:pt x="220" y="10800"/>
                  <a:pt x="0" y="11020"/>
                  <a:pt x="0" y="11291"/>
                </a:cubicBezTo>
                <a:cubicBezTo>
                  <a:pt x="0" y="11562"/>
                  <a:pt x="220" y="11782"/>
                  <a:pt x="491" y="11782"/>
                </a:cubicBezTo>
                <a:lnTo>
                  <a:pt x="21109" y="11782"/>
                </a:lnTo>
                <a:cubicBezTo>
                  <a:pt x="21380" y="11782"/>
                  <a:pt x="21600" y="11562"/>
                  <a:pt x="21600" y="11291"/>
                </a:cubicBezTo>
                <a:cubicBezTo>
                  <a:pt x="21600" y="11020"/>
                  <a:pt x="21380" y="10800"/>
                  <a:pt x="21109" y="10800"/>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16354" y="5940"/>
                </a:moveTo>
                <a:lnTo>
                  <a:pt x="18437" y="3857"/>
                </a:lnTo>
                <a:cubicBezTo>
                  <a:pt x="18628" y="3666"/>
                  <a:pt x="18628" y="3355"/>
                  <a:pt x="18437" y="3163"/>
                </a:cubicBezTo>
                <a:cubicBezTo>
                  <a:pt x="18245" y="2971"/>
                  <a:pt x="17934" y="2971"/>
                  <a:pt x="17742" y="3163"/>
                </a:cubicBezTo>
                <a:lnTo>
                  <a:pt x="15659" y="5247"/>
                </a:lnTo>
                <a:cubicBezTo>
                  <a:pt x="15468" y="5437"/>
                  <a:pt x="15468" y="5749"/>
                  <a:pt x="15659" y="5940"/>
                </a:cubicBezTo>
                <a:cubicBezTo>
                  <a:pt x="15851" y="6132"/>
                  <a:pt x="16162" y="6132"/>
                  <a:pt x="16354" y="5940"/>
                </a:cubicBezTo>
                <a:moveTo>
                  <a:pt x="5246" y="5940"/>
                </a:moveTo>
                <a:cubicBezTo>
                  <a:pt x="5438" y="6132"/>
                  <a:pt x="5749" y="6132"/>
                  <a:pt x="5941" y="5940"/>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0"/>
                  <a:pt x="5246" y="5940"/>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26" name="形状"/>
          <p:cNvSpPr/>
          <p:nvPr/>
        </p:nvSpPr>
        <p:spPr>
          <a:xfrm>
            <a:off x="1948968" y="46392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185"/>
                </a:moveTo>
                <a:lnTo>
                  <a:pt x="12560" y="2945"/>
                </a:lnTo>
                <a:lnTo>
                  <a:pt x="12273" y="2945"/>
                </a:lnTo>
                <a:cubicBezTo>
                  <a:pt x="12002" y="2945"/>
                  <a:pt x="11782" y="3165"/>
                  <a:pt x="11782" y="3436"/>
                </a:cubicBezTo>
                <a:lnTo>
                  <a:pt x="11782" y="5891"/>
                </a:lnTo>
                <a:lnTo>
                  <a:pt x="9818" y="5891"/>
                </a:lnTo>
                <a:lnTo>
                  <a:pt x="9818" y="3436"/>
                </a:lnTo>
                <a:cubicBezTo>
                  <a:pt x="9818" y="3165"/>
                  <a:pt x="9598" y="2945"/>
                  <a:pt x="9327" y="2945"/>
                </a:cubicBezTo>
                <a:lnTo>
                  <a:pt x="9040" y="2945"/>
                </a:lnTo>
                <a:cubicBezTo>
                  <a:pt x="9040" y="2945"/>
                  <a:pt x="10800" y="1185"/>
                  <a:pt x="10800" y="1185"/>
                </a:cubicBezTo>
                <a:close/>
                <a:moveTo>
                  <a:pt x="7855" y="3927"/>
                </a:moveTo>
                <a:lnTo>
                  <a:pt x="8836" y="3927"/>
                </a:lnTo>
                <a:lnTo>
                  <a:pt x="8836" y="6382"/>
                </a:lnTo>
                <a:cubicBezTo>
                  <a:pt x="8836" y="6653"/>
                  <a:pt x="9056" y="6873"/>
                  <a:pt x="9327" y="6873"/>
                </a:cubicBezTo>
                <a:lnTo>
                  <a:pt x="12273" y="6873"/>
                </a:lnTo>
                <a:cubicBezTo>
                  <a:pt x="12544" y="6873"/>
                  <a:pt x="12764" y="6653"/>
                  <a:pt x="12764" y="6382"/>
                </a:cubicBezTo>
                <a:lnTo>
                  <a:pt x="12764" y="3927"/>
                </a:lnTo>
                <a:lnTo>
                  <a:pt x="13745" y="3927"/>
                </a:lnTo>
                <a:cubicBezTo>
                  <a:pt x="14016" y="3927"/>
                  <a:pt x="14236" y="3708"/>
                  <a:pt x="14236" y="3436"/>
                </a:cubicBezTo>
                <a:cubicBezTo>
                  <a:pt x="14236" y="3301"/>
                  <a:pt x="14181" y="3178"/>
                  <a:pt x="14093" y="3089"/>
                </a:cubicBezTo>
                <a:lnTo>
                  <a:pt x="11147" y="144"/>
                </a:lnTo>
                <a:cubicBezTo>
                  <a:pt x="11059" y="55"/>
                  <a:pt x="10935" y="0"/>
                  <a:pt x="10800" y="0"/>
                </a:cubicBezTo>
                <a:cubicBezTo>
                  <a:pt x="10665" y="0"/>
                  <a:pt x="10542" y="55"/>
                  <a:pt x="10452" y="144"/>
                </a:cubicBezTo>
                <a:lnTo>
                  <a:pt x="7507" y="3089"/>
                </a:lnTo>
                <a:cubicBezTo>
                  <a:pt x="7419" y="3178"/>
                  <a:pt x="7364" y="3301"/>
                  <a:pt x="7364" y="3436"/>
                </a:cubicBezTo>
                <a:cubicBezTo>
                  <a:pt x="7364" y="3708"/>
                  <a:pt x="7584" y="3927"/>
                  <a:pt x="7855" y="3927"/>
                </a:cubicBezTo>
                <a:moveTo>
                  <a:pt x="5246" y="15759"/>
                </a:moveTo>
                <a:cubicBezTo>
                  <a:pt x="5438" y="15950"/>
                  <a:pt x="5749" y="15950"/>
                  <a:pt x="5941" y="15759"/>
                </a:cubicBezTo>
                <a:cubicBezTo>
                  <a:pt x="6132" y="15567"/>
                  <a:pt x="6132" y="15256"/>
                  <a:pt x="5941" y="15064"/>
                </a:cubicBezTo>
                <a:lnTo>
                  <a:pt x="3858" y="12981"/>
                </a:lnTo>
                <a:cubicBezTo>
                  <a:pt x="3666" y="12790"/>
                  <a:pt x="3355" y="12790"/>
                  <a:pt x="3163" y="12981"/>
                </a:cubicBezTo>
                <a:cubicBezTo>
                  <a:pt x="2971" y="13173"/>
                  <a:pt x="2971" y="13484"/>
                  <a:pt x="3163" y="13675"/>
                </a:cubicBezTo>
                <a:cubicBezTo>
                  <a:pt x="3163" y="13675"/>
                  <a:pt x="5246" y="15759"/>
                  <a:pt x="5246" y="15759"/>
                </a:cubicBezTo>
                <a:close/>
                <a:moveTo>
                  <a:pt x="10309" y="10309"/>
                </a:moveTo>
                <a:lnTo>
                  <a:pt x="10309" y="13255"/>
                </a:lnTo>
                <a:cubicBezTo>
                  <a:pt x="10309" y="13526"/>
                  <a:pt x="10529" y="13745"/>
                  <a:pt x="10800" y="13745"/>
                </a:cubicBezTo>
                <a:cubicBezTo>
                  <a:pt x="11071" y="13745"/>
                  <a:pt x="11291" y="13526"/>
                  <a:pt x="11291" y="13255"/>
                </a:cubicBezTo>
                <a:lnTo>
                  <a:pt x="11291" y="10309"/>
                </a:lnTo>
                <a:cubicBezTo>
                  <a:pt x="11291" y="10038"/>
                  <a:pt x="11071" y="9818"/>
                  <a:pt x="10800" y="9818"/>
                </a:cubicBezTo>
                <a:cubicBezTo>
                  <a:pt x="10529" y="9818"/>
                  <a:pt x="10309" y="10038"/>
                  <a:pt x="10309" y="10309"/>
                </a:cubicBezTo>
                <a:moveTo>
                  <a:pt x="16354" y="15759"/>
                </a:moveTo>
                <a:lnTo>
                  <a:pt x="18437" y="13675"/>
                </a:lnTo>
                <a:cubicBezTo>
                  <a:pt x="18628" y="13484"/>
                  <a:pt x="18628" y="13173"/>
                  <a:pt x="18437" y="12981"/>
                </a:cubicBezTo>
                <a:cubicBezTo>
                  <a:pt x="18245" y="12790"/>
                  <a:pt x="17934" y="12790"/>
                  <a:pt x="17742" y="12981"/>
                </a:cubicBezTo>
                <a:lnTo>
                  <a:pt x="15659" y="15064"/>
                </a:lnTo>
                <a:cubicBezTo>
                  <a:pt x="15468" y="15256"/>
                  <a:pt x="15468" y="15567"/>
                  <a:pt x="15659" y="15759"/>
                </a:cubicBezTo>
                <a:cubicBezTo>
                  <a:pt x="15851" y="15950"/>
                  <a:pt x="16162" y="15950"/>
                  <a:pt x="16354" y="15759"/>
                </a:cubicBezTo>
                <a:moveTo>
                  <a:pt x="5891" y="20618"/>
                </a:moveTo>
                <a:cubicBezTo>
                  <a:pt x="5891" y="17907"/>
                  <a:pt x="8089" y="15709"/>
                  <a:pt x="10800" y="15709"/>
                </a:cubicBezTo>
                <a:cubicBezTo>
                  <a:pt x="13511" y="15709"/>
                  <a:pt x="15709" y="17907"/>
                  <a:pt x="15709" y="20618"/>
                </a:cubicBezTo>
                <a:cubicBezTo>
                  <a:pt x="15709" y="20618"/>
                  <a:pt x="5891" y="20618"/>
                  <a:pt x="5891" y="20618"/>
                </a:cubicBezTo>
                <a:close/>
                <a:moveTo>
                  <a:pt x="21109" y="20618"/>
                </a:moveTo>
                <a:lnTo>
                  <a:pt x="16691" y="20618"/>
                </a:lnTo>
                <a:cubicBezTo>
                  <a:pt x="16691" y="17365"/>
                  <a:pt x="14053" y="14727"/>
                  <a:pt x="10800" y="14727"/>
                </a:cubicBezTo>
                <a:cubicBezTo>
                  <a:pt x="7547" y="14727"/>
                  <a:pt x="4909" y="17365"/>
                  <a:pt x="4909" y="20618"/>
                </a:cubicBezTo>
                <a:lnTo>
                  <a:pt x="491" y="20618"/>
                </a:lnTo>
                <a:cubicBezTo>
                  <a:pt x="220" y="20618"/>
                  <a:pt x="0" y="20838"/>
                  <a:pt x="0" y="21109"/>
                </a:cubicBezTo>
                <a:cubicBezTo>
                  <a:pt x="0" y="21380"/>
                  <a:pt x="220" y="21600"/>
                  <a:pt x="491" y="21600"/>
                </a:cubicBezTo>
                <a:lnTo>
                  <a:pt x="21109" y="21600"/>
                </a:lnTo>
                <a:cubicBezTo>
                  <a:pt x="21380" y="21600"/>
                  <a:pt x="21600" y="21380"/>
                  <a:pt x="21600" y="21109"/>
                </a:cubicBezTo>
                <a:cubicBezTo>
                  <a:pt x="21600" y="20838"/>
                  <a:pt x="21380" y="20618"/>
                  <a:pt x="21109" y="206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27" name="形状"/>
          <p:cNvSpPr/>
          <p:nvPr/>
        </p:nvSpPr>
        <p:spPr>
          <a:xfrm>
            <a:off x="2482229" y="46392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600" y="1964"/>
                </a:moveTo>
                <a:lnTo>
                  <a:pt x="19636" y="1964"/>
                </a:lnTo>
                <a:lnTo>
                  <a:pt x="18900" y="0"/>
                </a:lnTo>
                <a:lnTo>
                  <a:pt x="18164" y="1964"/>
                </a:lnTo>
                <a:lnTo>
                  <a:pt x="16200" y="1964"/>
                </a:lnTo>
                <a:lnTo>
                  <a:pt x="17795" y="3191"/>
                </a:lnTo>
                <a:lnTo>
                  <a:pt x="17059" y="5400"/>
                </a:lnTo>
                <a:lnTo>
                  <a:pt x="18900" y="4050"/>
                </a:lnTo>
                <a:lnTo>
                  <a:pt x="20741" y="5400"/>
                </a:lnTo>
                <a:lnTo>
                  <a:pt x="20005" y="3191"/>
                </a:lnTo>
                <a:cubicBezTo>
                  <a:pt x="20005" y="3191"/>
                  <a:pt x="21600" y="1964"/>
                  <a:pt x="21600" y="1964"/>
                </a:cubicBezTo>
                <a:close/>
                <a:moveTo>
                  <a:pt x="10800" y="20616"/>
                </a:moveTo>
                <a:cubicBezTo>
                  <a:pt x="5386" y="20616"/>
                  <a:pt x="982" y="16203"/>
                  <a:pt x="982" y="10777"/>
                </a:cubicBezTo>
                <a:cubicBezTo>
                  <a:pt x="982" y="6434"/>
                  <a:pt x="3745" y="2741"/>
                  <a:pt x="7690" y="1441"/>
                </a:cubicBezTo>
                <a:cubicBezTo>
                  <a:pt x="6837" y="3102"/>
                  <a:pt x="6382" y="4957"/>
                  <a:pt x="6382" y="6841"/>
                </a:cubicBezTo>
                <a:cubicBezTo>
                  <a:pt x="6382" y="13004"/>
                  <a:pt x="11118" y="18079"/>
                  <a:pt x="17134" y="18604"/>
                </a:cubicBezTo>
                <a:cubicBezTo>
                  <a:pt x="15361" y="19863"/>
                  <a:pt x="13065" y="20616"/>
                  <a:pt x="10800" y="20616"/>
                </a:cubicBezTo>
                <a:moveTo>
                  <a:pt x="7364" y="6841"/>
                </a:moveTo>
                <a:cubicBezTo>
                  <a:pt x="7364" y="4248"/>
                  <a:pt x="8276" y="1870"/>
                  <a:pt x="9794" y="5"/>
                </a:cubicBezTo>
                <a:cubicBezTo>
                  <a:pt x="4302" y="514"/>
                  <a:pt x="0" y="5140"/>
                  <a:pt x="0" y="10777"/>
                </a:cubicBezTo>
                <a:cubicBezTo>
                  <a:pt x="0" y="16755"/>
                  <a:pt x="4836" y="21600"/>
                  <a:pt x="10800" y="21600"/>
                </a:cubicBezTo>
                <a:cubicBezTo>
                  <a:pt x="14176" y="21600"/>
                  <a:pt x="17656" y="20045"/>
                  <a:pt x="19636" y="17613"/>
                </a:cubicBezTo>
                <a:cubicBezTo>
                  <a:pt x="19305" y="17644"/>
                  <a:pt x="18503" y="17665"/>
                  <a:pt x="18164" y="17665"/>
                </a:cubicBezTo>
                <a:cubicBezTo>
                  <a:pt x="12199" y="17665"/>
                  <a:pt x="7364" y="12819"/>
                  <a:pt x="7364" y="6841"/>
                </a:cubicBezTo>
                <a:moveTo>
                  <a:pt x="17673" y="10309"/>
                </a:moveTo>
                <a:lnTo>
                  <a:pt x="17137" y="11737"/>
                </a:lnTo>
                <a:lnTo>
                  <a:pt x="15709" y="11737"/>
                </a:lnTo>
                <a:lnTo>
                  <a:pt x="16869" y="12629"/>
                </a:lnTo>
                <a:lnTo>
                  <a:pt x="16334" y="14236"/>
                </a:lnTo>
                <a:lnTo>
                  <a:pt x="17673" y="13255"/>
                </a:lnTo>
                <a:lnTo>
                  <a:pt x="19011" y="14236"/>
                </a:lnTo>
                <a:lnTo>
                  <a:pt x="18476" y="12629"/>
                </a:lnTo>
                <a:lnTo>
                  <a:pt x="19636" y="11737"/>
                </a:lnTo>
                <a:lnTo>
                  <a:pt x="18208" y="11737"/>
                </a:lnTo>
                <a:cubicBezTo>
                  <a:pt x="18208" y="11737"/>
                  <a:pt x="17673" y="10309"/>
                  <a:pt x="17673" y="10309"/>
                </a:cubicBezTo>
                <a:close/>
                <a:moveTo>
                  <a:pt x="11425" y="9327"/>
                </a:moveTo>
                <a:lnTo>
                  <a:pt x="12764" y="8345"/>
                </a:lnTo>
                <a:lnTo>
                  <a:pt x="14102" y="9327"/>
                </a:lnTo>
                <a:lnTo>
                  <a:pt x="13567" y="7721"/>
                </a:lnTo>
                <a:lnTo>
                  <a:pt x="14727" y="6828"/>
                </a:lnTo>
                <a:lnTo>
                  <a:pt x="13299" y="6828"/>
                </a:lnTo>
                <a:lnTo>
                  <a:pt x="12764" y="5400"/>
                </a:lnTo>
                <a:lnTo>
                  <a:pt x="12228" y="6828"/>
                </a:lnTo>
                <a:lnTo>
                  <a:pt x="10800" y="6828"/>
                </a:lnTo>
                <a:lnTo>
                  <a:pt x="11960" y="7721"/>
                </a:lnTo>
                <a:cubicBezTo>
                  <a:pt x="11960" y="7721"/>
                  <a:pt x="11425" y="9327"/>
                  <a:pt x="11425" y="9327"/>
                </a:cubicBezTo>
                <a:close/>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28" name="形状"/>
          <p:cNvSpPr/>
          <p:nvPr/>
        </p:nvSpPr>
        <p:spPr>
          <a:xfrm>
            <a:off x="3015490" y="46392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7855" y="8836"/>
                </a:moveTo>
                <a:cubicBezTo>
                  <a:pt x="6770" y="8836"/>
                  <a:pt x="5891" y="7957"/>
                  <a:pt x="5891" y="6873"/>
                </a:cubicBezTo>
                <a:cubicBezTo>
                  <a:pt x="5891" y="5788"/>
                  <a:pt x="6770" y="4909"/>
                  <a:pt x="7855" y="4909"/>
                </a:cubicBezTo>
                <a:cubicBezTo>
                  <a:pt x="8939" y="4909"/>
                  <a:pt x="9818" y="5788"/>
                  <a:pt x="9818" y="6873"/>
                </a:cubicBezTo>
                <a:cubicBezTo>
                  <a:pt x="9818" y="7957"/>
                  <a:pt x="8939" y="8836"/>
                  <a:pt x="7855" y="8836"/>
                </a:cubicBezTo>
                <a:moveTo>
                  <a:pt x="7855" y="3927"/>
                </a:moveTo>
                <a:cubicBezTo>
                  <a:pt x="6228" y="3927"/>
                  <a:pt x="4909" y="5247"/>
                  <a:pt x="4909" y="6873"/>
                </a:cubicBezTo>
                <a:cubicBezTo>
                  <a:pt x="4909" y="8500"/>
                  <a:pt x="6228" y="9818"/>
                  <a:pt x="7855" y="9818"/>
                </a:cubicBezTo>
                <a:cubicBezTo>
                  <a:pt x="9481" y="9818"/>
                  <a:pt x="10800" y="8500"/>
                  <a:pt x="10800" y="6873"/>
                </a:cubicBezTo>
                <a:cubicBezTo>
                  <a:pt x="10800" y="5247"/>
                  <a:pt x="9481" y="3927"/>
                  <a:pt x="7855" y="3927"/>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2273" y="10800"/>
                </a:moveTo>
                <a:cubicBezTo>
                  <a:pt x="12002" y="10800"/>
                  <a:pt x="11782" y="11020"/>
                  <a:pt x="11782" y="11291"/>
                </a:cubicBezTo>
                <a:cubicBezTo>
                  <a:pt x="11782" y="11562"/>
                  <a:pt x="12002" y="11782"/>
                  <a:pt x="12273" y="11782"/>
                </a:cubicBezTo>
                <a:cubicBezTo>
                  <a:pt x="12544" y="11782"/>
                  <a:pt x="12764" y="11562"/>
                  <a:pt x="12764" y="11291"/>
                </a:cubicBezTo>
                <a:cubicBezTo>
                  <a:pt x="12764" y="11020"/>
                  <a:pt x="12544" y="10800"/>
                  <a:pt x="12273" y="10800"/>
                </a:cubicBezTo>
                <a:moveTo>
                  <a:pt x="9327" y="15709"/>
                </a:moveTo>
                <a:cubicBezTo>
                  <a:pt x="9056" y="15709"/>
                  <a:pt x="8836" y="15490"/>
                  <a:pt x="8836" y="15218"/>
                </a:cubicBezTo>
                <a:cubicBezTo>
                  <a:pt x="8836" y="14947"/>
                  <a:pt x="9056" y="14727"/>
                  <a:pt x="9327" y="14727"/>
                </a:cubicBezTo>
                <a:cubicBezTo>
                  <a:pt x="9598" y="14727"/>
                  <a:pt x="9818" y="14947"/>
                  <a:pt x="9818" y="15218"/>
                </a:cubicBezTo>
                <a:cubicBezTo>
                  <a:pt x="9818" y="15490"/>
                  <a:pt x="9598" y="15709"/>
                  <a:pt x="9327" y="15709"/>
                </a:cubicBezTo>
                <a:moveTo>
                  <a:pt x="9327" y="13745"/>
                </a:moveTo>
                <a:cubicBezTo>
                  <a:pt x="8514" y="13745"/>
                  <a:pt x="7855" y="14405"/>
                  <a:pt x="7855" y="15218"/>
                </a:cubicBezTo>
                <a:cubicBezTo>
                  <a:pt x="7855" y="16032"/>
                  <a:pt x="8514" y="16691"/>
                  <a:pt x="9327" y="16691"/>
                </a:cubicBezTo>
                <a:cubicBezTo>
                  <a:pt x="10141" y="16691"/>
                  <a:pt x="10800" y="16032"/>
                  <a:pt x="10800" y="15218"/>
                </a:cubicBezTo>
                <a:cubicBezTo>
                  <a:pt x="10800" y="14405"/>
                  <a:pt x="10141" y="13745"/>
                  <a:pt x="9327" y="13745"/>
                </a:cubicBezTo>
                <a:moveTo>
                  <a:pt x="4909" y="11782"/>
                </a:moveTo>
                <a:cubicBezTo>
                  <a:pt x="4367" y="11782"/>
                  <a:pt x="3927" y="12222"/>
                  <a:pt x="3927" y="12764"/>
                </a:cubicBezTo>
                <a:cubicBezTo>
                  <a:pt x="3927" y="13305"/>
                  <a:pt x="4367" y="13745"/>
                  <a:pt x="4909" y="13745"/>
                </a:cubicBezTo>
                <a:cubicBezTo>
                  <a:pt x="5451" y="13745"/>
                  <a:pt x="5891" y="13305"/>
                  <a:pt x="5891" y="12764"/>
                </a:cubicBezTo>
                <a:cubicBezTo>
                  <a:pt x="5891" y="12222"/>
                  <a:pt x="5451" y="11782"/>
                  <a:pt x="4909" y="11782"/>
                </a:cubicBezTo>
                <a:moveTo>
                  <a:pt x="14236" y="16691"/>
                </a:moveTo>
                <a:cubicBezTo>
                  <a:pt x="13966" y="16691"/>
                  <a:pt x="13745" y="16911"/>
                  <a:pt x="13745" y="17182"/>
                </a:cubicBezTo>
                <a:cubicBezTo>
                  <a:pt x="13745" y="17453"/>
                  <a:pt x="13966" y="17673"/>
                  <a:pt x="14236" y="17673"/>
                </a:cubicBezTo>
                <a:cubicBezTo>
                  <a:pt x="14507" y="17673"/>
                  <a:pt x="14727" y="17453"/>
                  <a:pt x="14727" y="17182"/>
                </a:cubicBezTo>
                <a:cubicBezTo>
                  <a:pt x="14727" y="16911"/>
                  <a:pt x="14507" y="16691"/>
                  <a:pt x="14236" y="16691"/>
                </a:cubicBezTo>
                <a:moveTo>
                  <a:pt x="16691" y="11782"/>
                </a:moveTo>
                <a:cubicBezTo>
                  <a:pt x="16149" y="11782"/>
                  <a:pt x="15709" y="11342"/>
                  <a:pt x="15709" y="10800"/>
                </a:cubicBezTo>
                <a:cubicBezTo>
                  <a:pt x="15709" y="10258"/>
                  <a:pt x="16149" y="9818"/>
                  <a:pt x="16691" y="9818"/>
                </a:cubicBezTo>
                <a:cubicBezTo>
                  <a:pt x="17233" y="9818"/>
                  <a:pt x="17673" y="10258"/>
                  <a:pt x="17673" y="10800"/>
                </a:cubicBezTo>
                <a:cubicBezTo>
                  <a:pt x="17673" y="11342"/>
                  <a:pt x="17233" y="11782"/>
                  <a:pt x="16691" y="11782"/>
                </a:cubicBezTo>
                <a:moveTo>
                  <a:pt x="16691" y="8836"/>
                </a:moveTo>
                <a:cubicBezTo>
                  <a:pt x="15606" y="8836"/>
                  <a:pt x="14727" y="9716"/>
                  <a:pt x="14727" y="10800"/>
                </a:cubicBezTo>
                <a:cubicBezTo>
                  <a:pt x="14727" y="11884"/>
                  <a:pt x="15606" y="12764"/>
                  <a:pt x="16691" y="12764"/>
                </a:cubicBezTo>
                <a:cubicBezTo>
                  <a:pt x="17775" y="12764"/>
                  <a:pt x="18655" y="11884"/>
                  <a:pt x="18655" y="10800"/>
                </a:cubicBezTo>
                <a:cubicBezTo>
                  <a:pt x="18655" y="9716"/>
                  <a:pt x="17775" y="8836"/>
                  <a:pt x="16691" y="883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29" name="形状"/>
          <p:cNvSpPr/>
          <p:nvPr/>
        </p:nvSpPr>
        <p:spPr>
          <a:xfrm>
            <a:off x="3548755" y="4677314"/>
            <a:ext cx="279358" cy="203148"/>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30" name="形状"/>
          <p:cNvSpPr/>
          <p:nvPr/>
        </p:nvSpPr>
        <p:spPr>
          <a:xfrm>
            <a:off x="4120102" y="463922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581" y="20618"/>
                  <a:pt x="1350" y="17422"/>
                  <a:pt x="1350" y="13478"/>
                </a:cubicBezTo>
                <a:cubicBezTo>
                  <a:pt x="1350" y="8836"/>
                  <a:pt x="10125" y="1166"/>
                  <a:pt x="10800" y="1166"/>
                </a:cubicBezTo>
                <a:cubicBezTo>
                  <a:pt x="11475" y="1166"/>
                  <a:pt x="20250" y="8836"/>
                  <a:pt x="20250" y="13478"/>
                </a:cubicBezTo>
                <a:cubicBezTo>
                  <a:pt x="20250" y="17422"/>
                  <a:pt x="16019" y="20618"/>
                  <a:pt x="10800" y="20618"/>
                </a:cubicBezTo>
                <a:moveTo>
                  <a:pt x="10800" y="0"/>
                </a:moveTo>
                <a:cubicBezTo>
                  <a:pt x="9450" y="0"/>
                  <a:pt x="0" y="8345"/>
                  <a:pt x="0" y="13745"/>
                </a:cubicBezTo>
                <a:cubicBezTo>
                  <a:pt x="0" y="18083"/>
                  <a:pt x="4836" y="21600"/>
                  <a:pt x="10800" y="21600"/>
                </a:cubicBezTo>
                <a:cubicBezTo>
                  <a:pt x="16765" y="21600"/>
                  <a:pt x="21600" y="18083"/>
                  <a:pt x="21600" y="13745"/>
                </a:cubicBezTo>
                <a:cubicBezTo>
                  <a:pt x="21600" y="8345"/>
                  <a:pt x="12150" y="0"/>
                  <a:pt x="10800" y="0"/>
                </a:cubicBezTo>
                <a:moveTo>
                  <a:pt x="10800" y="18655"/>
                </a:moveTo>
                <a:cubicBezTo>
                  <a:pt x="7072" y="18655"/>
                  <a:pt x="4050" y="16456"/>
                  <a:pt x="4050" y="13745"/>
                </a:cubicBezTo>
                <a:cubicBezTo>
                  <a:pt x="4050" y="13474"/>
                  <a:pt x="3748" y="13255"/>
                  <a:pt x="3375" y="13255"/>
                </a:cubicBezTo>
                <a:cubicBezTo>
                  <a:pt x="3002" y="13255"/>
                  <a:pt x="2700" y="13474"/>
                  <a:pt x="2700" y="13745"/>
                </a:cubicBezTo>
                <a:cubicBezTo>
                  <a:pt x="2700" y="16999"/>
                  <a:pt x="6327" y="19636"/>
                  <a:pt x="10800" y="19636"/>
                </a:cubicBezTo>
                <a:cubicBezTo>
                  <a:pt x="11173" y="19636"/>
                  <a:pt x="11475" y="19417"/>
                  <a:pt x="11475" y="19145"/>
                </a:cubicBezTo>
                <a:cubicBezTo>
                  <a:pt x="11475" y="18875"/>
                  <a:pt x="11173" y="18655"/>
                  <a:pt x="10800" y="1865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31" name="形状"/>
          <p:cNvSpPr/>
          <p:nvPr/>
        </p:nvSpPr>
        <p:spPr>
          <a:xfrm>
            <a:off x="4615273" y="46392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3927"/>
                </a:moveTo>
                <a:cubicBezTo>
                  <a:pt x="13204" y="3927"/>
                  <a:pt x="12764" y="4367"/>
                  <a:pt x="12764" y="4909"/>
                </a:cubicBezTo>
                <a:cubicBezTo>
                  <a:pt x="12764" y="5451"/>
                  <a:pt x="13204" y="5891"/>
                  <a:pt x="13745" y="5891"/>
                </a:cubicBezTo>
                <a:cubicBezTo>
                  <a:pt x="14287" y="5891"/>
                  <a:pt x="14727" y="5451"/>
                  <a:pt x="14727" y="4909"/>
                </a:cubicBezTo>
                <a:cubicBezTo>
                  <a:pt x="14727" y="4367"/>
                  <a:pt x="14287" y="3927"/>
                  <a:pt x="13745" y="3927"/>
                </a:cubicBezTo>
                <a:moveTo>
                  <a:pt x="16691" y="7855"/>
                </a:moveTo>
                <a:cubicBezTo>
                  <a:pt x="16149" y="7855"/>
                  <a:pt x="15709" y="8295"/>
                  <a:pt x="15709" y="8836"/>
                </a:cubicBezTo>
                <a:cubicBezTo>
                  <a:pt x="15709" y="9378"/>
                  <a:pt x="16149" y="9818"/>
                  <a:pt x="16691" y="9818"/>
                </a:cubicBezTo>
                <a:cubicBezTo>
                  <a:pt x="17233" y="9818"/>
                  <a:pt x="17673" y="9378"/>
                  <a:pt x="17673" y="8836"/>
                </a:cubicBezTo>
                <a:cubicBezTo>
                  <a:pt x="17673" y="8295"/>
                  <a:pt x="17233" y="7855"/>
                  <a:pt x="16691" y="7855"/>
                </a:cubicBezTo>
                <a:moveTo>
                  <a:pt x="7855" y="4909"/>
                </a:moveTo>
                <a:cubicBezTo>
                  <a:pt x="7313" y="4909"/>
                  <a:pt x="6873" y="5349"/>
                  <a:pt x="6873" y="5891"/>
                </a:cubicBezTo>
                <a:cubicBezTo>
                  <a:pt x="6873" y="6433"/>
                  <a:pt x="7313" y="6873"/>
                  <a:pt x="7855" y="6873"/>
                </a:cubicBezTo>
                <a:cubicBezTo>
                  <a:pt x="8396" y="6873"/>
                  <a:pt x="8836" y="6433"/>
                  <a:pt x="8836" y="5891"/>
                </a:cubicBezTo>
                <a:cubicBezTo>
                  <a:pt x="8836" y="5349"/>
                  <a:pt x="8396" y="4909"/>
                  <a:pt x="7855" y="4909"/>
                </a:cubicBezTo>
                <a:moveTo>
                  <a:pt x="3927" y="7855"/>
                </a:moveTo>
                <a:cubicBezTo>
                  <a:pt x="3385" y="7855"/>
                  <a:pt x="2945" y="8295"/>
                  <a:pt x="2945" y="8836"/>
                </a:cubicBezTo>
                <a:cubicBezTo>
                  <a:pt x="2945" y="9378"/>
                  <a:pt x="3385" y="9818"/>
                  <a:pt x="3927" y="9818"/>
                </a:cubicBezTo>
                <a:cubicBezTo>
                  <a:pt x="4469" y="9818"/>
                  <a:pt x="4909" y="9378"/>
                  <a:pt x="4909" y="8836"/>
                </a:cubicBezTo>
                <a:cubicBezTo>
                  <a:pt x="4909" y="8295"/>
                  <a:pt x="4469" y="7855"/>
                  <a:pt x="3927" y="7855"/>
                </a:cubicBezTo>
                <a:moveTo>
                  <a:pt x="1008" y="10800"/>
                </a:moveTo>
                <a:cubicBezTo>
                  <a:pt x="1278" y="5878"/>
                  <a:pt x="5552" y="1964"/>
                  <a:pt x="10800" y="1964"/>
                </a:cubicBezTo>
                <a:cubicBezTo>
                  <a:pt x="16048" y="1964"/>
                  <a:pt x="20322" y="5878"/>
                  <a:pt x="20592" y="10800"/>
                </a:cubicBezTo>
                <a:cubicBezTo>
                  <a:pt x="20592" y="10800"/>
                  <a:pt x="1008" y="10800"/>
                  <a:pt x="1008" y="10800"/>
                </a:cubicBezTo>
                <a:close/>
                <a:moveTo>
                  <a:pt x="11291" y="1005"/>
                </a:moveTo>
                <a:lnTo>
                  <a:pt x="11291" y="491"/>
                </a:lnTo>
                <a:cubicBezTo>
                  <a:pt x="11291" y="220"/>
                  <a:pt x="11071" y="0"/>
                  <a:pt x="10800" y="0"/>
                </a:cubicBezTo>
                <a:cubicBezTo>
                  <a:pt x="10529" y="0"/>
                  <a:pt x="10309" y="220"/>
                  <a:pt x="10309" y="491"/>
                </a:cubicBezTo>
                <a:lnTo>
                  <a:pt x="10309" y="1005"/>
                </a:lnTo>
                <a:cubicBezTo>
                  <a:pt x="4574" y="1252"/>
                  <a:pt x="0" y="5756"/>
                  <a:pt x="0" y="11291"/>
                </a:cubicBezTo>
                <a:cubicBezTo>
                  <a:pt x="0" y="11562"/>
                  <a:pt x="220" y="11782"/>
                  <a:pt x="491" y="11782"/>
                </a:cubicBezTo>
                <a:lnTo>
                  <a:pt x="10309" y="11782"/>
                </a:lnTo>
                <a:lnTo>
                  <a:pt x="10309" y="18655"/>
                </a:lnTo>
                <a:cubicBezTo>
                  <a:pt x="10309" y="19739"/>
                  <a:pt x="9430" y="20618"/>
                  <a:pt x="8345" y="20618"/>
                </a:cubicBezTo>
                <a:cubicBezTo>
                  <a:pt x="7261" y="20618"/>
                  <a:pt x="6382" y="19739"/>
                  <a:pt x="6382" y="18655"/>
                </a:cubicBezTo>
                <a:cubicBezTo>
                  <a:pt x="6382" y="18383"/>
                  <a:pt x="6162" y="18164"/>
                  <a:pt x="5891" y="18164"/>
                </a:cubicBezTo>
                <a:cubicBezTo>
                  <a:pt x="5620" y="18164"/>
                  <a:pt x="5400" y="18383"/>
                  <a:pt x="5400" y="18655"/>
                </a:cubicBezTo>
                <a:cubicBezTo>
                  <a:pt x="5400" y="20281"/>
                  <a:pt x="6719" y="21600"/>
                  <a:pt x="8345" y="21600"/>
                </a:cubicBezTo>
                <a:cubicBezTo>
                  <a:pt x="9804" y="21600"/>
                  <a:pt x="11007" y="20537"/>
                  <a:pt x="11242" y="19145"/>
                </a:cubicBezTo>
                <a:lnTo>
                  <a:pt x="11291" y="19145"/>
                </a:lnTo>
                <a:lnTo>
                  <a:pt x="11291" y="11782"/>
                </a:lnTo>
                <a:lnTo>
                  <a:pt x="21109" y="11782"/>
                </a:lnTo>
                <a:cubicBezTo>
                  <a:pt x="21380" y="11782"/>
                  <a:pt x="21600" y="11562"/>
                  <a:pt x="21600" y="11291"/>
                </a:cubicBezTo>
                <a:cubicBezTo>
                  <a:pt x="21600" y="5756"/>
                  <a:pt x="17026" y="1252"/>
                  <a:pt x="11291" y="1005"/>
                </a:cubicBezTo>
                <a:moveTo>
                  <a:pt x="10800" y="6873"/>
                </a:moveTo>
                <a:cubicBezTo>
                  <a:pt x="10258" y="6873"/>
                  <a:pt x="9818" y="7313"/>
                  <a:pt x="9818" y="7855"/>
                </a:cubicBezTo>
                <a:cubicBezTo>
                  <a:pt x="9818" y="8396"/>
                  <a:pt x="10258" y="8836"/>
                  <a:pt x="10800" y="8836"/>
                </a:cubicBezTo>
                <a:cubicBezTo>
                  <a:pt x="11342" y="8836"/>
                  <a:pt x="11782" y="8396"/>
                  <a:pt x="11782" y="7855"/>
                </a:cubicBezTo>
                <a:cubicBezTo>
                  <a:pt x="11782" y="7313"/>
                  <a:pt x="11342" y="6873"/>
                  <a:pt x="10800" y="687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32" name="形状"/>
          <p:cNvSpPr/>
          <p:nvPr/>
        </p:nvSpPr>
        <p:spPr>
          <a:xfrm>
            <a:off x="5148535" y="4702708"/>
            <a:ext cx="279328" cy="152362"/>
          </a:xfrm>
          <a:custGeom>
            <a:avLst/>
            <a:gdLst/>
            <a:ahLst/>
            <a:cxnLst>
              <a:cxn ang="0">
                <a:pos x="wd2" y="hd2"/>
              </a:cxn>
              <a:cxn ang="5400000">
                <a:pos x="wd2" y="hd2"/>
              </a:cxn>
              <a:cxn ang="10800000">
                <a:pos x="wd2" y="hd2"/>
              </a:cxn>
              <a:cxn ang="16200000">
                <a:pos x="wd2" y="hd2"/>
              </a:cxn>
            </a:cxnLst>
            <a:rect l="0" t="0" r="r" b="b"/>
            <a:pathLst>
              <a:path w="21600" h="21600" extrusionOk="0">
                <a:moveTo>
                  <a:pt x="18632" y="19800"/>
                </a:moveTo>
                <a:cubicBezTo>
                  <a:pt x="18391" y="11772"/>
                  <a:pt x="14982" y="5400"/>
                  <a:pt x="10800" y="5400"/>
                </a:cubicBezTo>
                <a:cubicBezTo>
                  <a:pt x="6618" y="5400"/>
                  <a:pt x="3209" y="11772"/>
                  <a:pt x="2968" y="19800"/>
                </a:cubicBezTo>
                <a:lnTo>
                  <a:pt x="1005" y="19800"/>
                </a:lnTo>
                <a:cubicBezTo>
                  <a:pt x="1251" y="9783"/>
                  <a:pt x="5535" y="1800"/>
                  <a:pt x="10800" y="1800"/>
                </a:cubicBezTo>
                <a:cubicBezTo>
                  <a:pt x="16065" y="1800"/>
                  <a:pt x="20349" y="9783"/>
                  <a:pt x="20595" y="19800"/>
                </a:cubicBezTo>
                <a:cubicBezTo>
                  <a:pt x="20595" y="19800"/>
                  <a:pt x="18632" y="19800"/>
                  <a:pt x="18632" y="19800"/>
                </a:cubicBezTo>
                <a:close/>
                <a:moveTo>
                  <a:pt x="15687" y="19800"/>
                </a:moveTo>
                <a:cubicBezTo>
                  <a:pt x="15461" y="14755"/>
                  <a:pt x="13360" y="10800"/>
                  <a:pt x="10800" y="10800"/>
                </a:cubicBezTo>
                <a:cubicBezTo>
                  <a:pt x="8240" y="10800"/>
                  <a:pt x="6139" y="14755"/>
                  <a:pt x="5913" y="19800"/>
                </a:cubicBezTo>
                <a:lnTo>
                  <a:pt x="3950" y="19800"/>
                </a:lnTo>
                <a:cubicBezTo>
                  <a:pt x="4187" y="12767"/>
                  <a:pt x="7159" y="7200"/>
                  <a:pt x="10800" y="7200"/>
                </a:cubicBezTo>
                <a:cubicBezTo>
                  <a:pt x="14441" y="7200"/>
                  <a:pt x="17413" y="12767"/>
                  <a:pt x="17650" y="19800"/>
                </a:cubicBezTo>
                <a:cubicBezTo>
                  <a:pt x="17650" y="19800"/>
                  <a:pt x="15687" y="19800"/>
                  <a:pt x="15687" y="19800"/>
                </a:cubicBezTo>
                <a:close/>
                <a:moveTo>
                  <a:pt x="12724" y="19800"/>
                </a:moveTo>
                <a:cubicBezTo>
                  <a:pt x="12542" y="17747"/>
                  <a:pt x="11750" y="16200"/>
                  <a:pt x="10800" y="16200"/>
                </a:cubicBezTo>
                <a:cubicBezTo>
                  <a:pt x="9850" y="16200"/>
                  <a:pt x="9058" y="17747"/>
                  <a:pt x="8876" y="19800"/>
                </a:cubicBezTo>
                <a:lnTo>
                  <a:pt x="6899" y="19800"/>
                </a:lnTo>
                <a:cubicBezTo>
                  <a:pt x="7115" y="15751"/>
                  <a:pt x="8779" y="12600"/>
                  <a:pt x="10800" y="12600"/>
                </a:cubicBezTo>
                <a:cubicBezTo>
                  <a:pt x="12821" y="12600"/>
                  <a:pt x="14485" y="15751"/>
                  <a:pt x="14701" y="19800"/>
                </a:cubicBezTo>
                <a:cubicBezTo>
                  <a:pt x="14701" y="19800"/>
                  <a:pt x="12724" y="19800"/>
                  <a:pt x="12724" y="19800"/>
                </a:cubicBezTo>
                <a:close/>
                <a:moveTo>
                  <a:pt x="10800" y="0"/>
                </a:moveTo>
                <a:cubicBezTo>
                  <a:pt x="4835" y="0"/>
                  <a:pt x="0" y="9268"/>
                  <a:pt x="0" y="20700"/>
                </a:cubicBezTo>
                <a:cubicBezTo>
                  <a:pt x="0" y="21197"/>
                  <a:pt x="220" y="21600"/>
                  <a:pt x="491" y="21600"/>
                </a:cubicBezTo>
                <a:lnTo>
                  <a:pt x="9327" y="21600"/>
                </a:lnTo>
                <a:cubicBezTo>
                  <a:pt x="9599" y="21600"/>
                  <a:pt x="9818" y="21197"/>
                  <a:pt x="9818" y="20700"/>
                </a:cubicBezTo>
                <a:cubicBezTo>
                  <a:pt x="9818" y="19209"/>
                  <a:pt x="10258" y="18000"/>
                  <a:pt x="10800" y="18000"/>
                </a:cubicBezTo>
                <a:cubicBezTo>
                  <a:pt x="11342" y="18000"/>
                  <a:pt x="11782" y="19209"/>
                  <a:pt x="11782" y="20700"/>
                </a:cubicBezTo>
                <a:cubicBezTo>
                  <a:pt x="11782" y="21197"/>
                  <a:pt x="12001" y="21600"/>
                  <a:pt x="12273" y="21600"/>
                </a:cubicBezTo>
                <a:lnTo>
                  <a:pt x="21109" y="21600"/>
                </a:lnTo>
                <a:cubicBezTo>
                  <a:pt x="21380" y="21600"/>
                  <a:pt x="21600" y="21197"/>
                  <a:pt x="21600" y="20700"/>
                </a:cubicBezTo>
                <a:cubicBezTo>
                  <a:pt x="21600" y="9268"/>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33" name="形状"/>
          <p:cNvSpPr/>
          <p:nvPr/>
        </p:nvSpPr>
        <p:spPr>
          <a:xfrm>
            <a:off x="5681795" y="46773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6691" y="20250"/>
                </a:moveTo>
                <a:lnTo>
                  <a:pt x="4418" y="20250"/>
                </a:lnTo>
                <a:cubicBezTo>
                  <a:pt x="2524" y="20250"/>
                  <a:pt x="982" y="18130"/>
                  <a:pt x="982" y="15525"/>
                </a:cubicBezTo>
                <a:cubicBezTo>
                  <a:pt x="982" y="13489"/>
                  <a:pt x="1926" y="11690"/>
                  <a:pt x="3333" y="11045"/>
                </a:cubicBezTo>
                <a:lnTo>
                  <a:pt x="4165" y="10664"/>
                </a:lnTo>
                <a:lnTo>
                  <a:pt x="3982" y="9484"/>
                </a:lnTo>
                <a:cubicBezTo>
                  <a:pt x="3946" y="9247"/>
                  <a:pt x="3927" y="9008"/>
                  <a:pt x="3927" y="8775"/>
                </a:cubicBezTo>
                <a:cubicBezTo>
                  <a:pt x="3927" y="6914"/>
                  <a:pt x="5028" y="5400"/>
                  <a:pt x="6382" y="5400"/>
                </a:cubicBezTo>
                <a:cubicBezTo>
                  <a:pt x="6662" y="5400"/>
                  <a:pt x="6942" y="5470"/>
                  <a:pt x="7215" y="5605"/>
                </a:cubicBezTo>
                <a:lnTo>
                  <a:pt x="8019" y="6006"/>
                </a:lnTo>
                <a:lnTo>
                  <a:pt x="8418" y="4965"/>
                </a:lnTo>
                <a:cubicBezTo>
                  <a:pt x="9272" y="2735"/>
                  <a:pt x="10937" y="1350"/>
                  <a:pt x="12764" y="1350"/>
                </a:cubicBezTo>
                <a:cubicBezTo>
                  <a:pt x="15470" y="1350"/>
                  <a:pt x="17673" y="4378"/>
                  <a:pt x="17673" y="8100"/>
                </a:cubicBezTo>
                <a:cubicBezTo>
                  <a:pt x="17673" y="8218"/>
                  <a:pt x="17666" y="8333"/>
                  <a:pt x="17660" y="8449"/>
                </a:cubicBezTo>
                <a:lnTo>
                  <a:pt x="17655" y="8565"/>
                </a:lnTo>
                <a:lnTo>
                  <a:pt x="17610" y="9515"/>
                </a:lnTo>
                <a:lnTo>
                  <a:pt x="18245" y="9892"/>
                </a:lnTo>
                <a:cubicBezTo>
                  <a:pt x="19687" y="10747"/>
                  <a:pt x="20618" y="12693"/>
                  <a:pt x="20618" y="14850"/>
                </a:cubicBezTo>
                <a:cubicBezTo>
                  <a:pt x="20618" y="17828"/>
                  <a:pt x="18856" y="20250"/>
                  <a:pt x="16691" y="20250"/>
                </a:cubicBezTo>
                <a:moveTo>
                  <a:pt x="18634" y="8652"/>
                </a:moveTo>
                <a:cubicBezTo>
                  <a:pt x="18643" y="8469"/>
                  <a:pt x="18655" y="8287"/>
                  <a:pt x="18655" y="8100"/>
                </a:cubicBezTo>
                <a:cubicBezTo>
                  <a:pt x="18655" y="3627"/>
                  <a:pt x="16017" y="0"/>
                  <a:pt x="12764" y="0"/>
                </a:cubicBezTo>
                <a:cubicBezTo>
                  <a:pt x="10499" y="0"/>
                  <a:pt x="8536" y="1759"/>
                  <a:pt x="7550" y="4336"/>
                </a:cubicBezTo>
                <a:cubicBezTo>
                  <a:pt x="7185" y="4154"/>
                  <a:pt x="6793" y="4050"/>
                  <a:pt x="6382" y="4050"/>
                </a:cubicBezTo>
                <a:cubicBezTo>
                  <a:pt x="4484" y="4050"/>
                  <a:pt x="2945" y="6165"/>
                  <a:pt x="2945" y="8775"/>
                </a:cubicBezTo>
                <a:cubicBezTo>
                  <a:pt x="2945" y="9114"/>
                  <a:pt x="2973" y="9445"/>
                  <a:pt x="3022" y="9764"/>
                </a:cubicBezTo>
                <a:cubicBezTo>
                  <a:pt x="1267" y="10569"/>
                  <a:pt x="0" y="12841"/>
                  <a:pt x="0" y="15525"/>
                </a:cubicBezTo>
                <a:cubicBezTo>
                  <a:pt x="0" y="18880"/>
                  <a:pt x="1978" y="21600"/>
                  <a:pt x="4418" y="21600"/>
                </a:cubicBezTo>
                <a:lnTo>
                  <a:pt x="16691" y="21600"/>
                </a:lnTo>
                <a:cubicBezTo>
                  <a:pt x="19401" y="21600"/>
                  <a:pt x="21600" y="18578"/>
                  <a:pt x="21600" y="14850"/>
                </a:cubicBezTo>
                <a:cubicBezTo>
                  <a:pt x="21600" y="12072"/>
                  <a:pt x="20378" y="9687"/>
                  <a:pt x="18634" y="865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34" name="形状"/>
          <p:cNvSpPr/>
          <p:nvPr/>
        </p:nvSpPr>
        <p:spPr>
          <a:xfrm>
            <a:off x="882446" y="5235968"/>
            <a:ext cx="279328" cy="165058"/>
          </a:xfrm>
          <a:custGeom>
            <a:avLst/>
            <a:gdLst/>
            <a:ahLst/>
            <a:cxnLst>
              <a:cxn ang="0">
                <a:pos x="wd2" y="hd2"/>
              </a:cxn>
              <a:cxn ang="5400000">
                <a:pos x="wd2" y="hd2"/>
              </a:cxn>
              <a:cxn ang="10800000">
                <a:pos x="wd2" y="hd2"/>
              </a:cxn>
              <a:cxn ang="16200000">
                <a:pos x="wd2" y="hd2"/>
              </a:cxn>
            </a:cxnLst>
            <a:rect l="0" t="0" r="r" b="b"/>
            <a:pathLst>
              <a:path w="21600" h="21600" extrusionOk="0">
                <a:moveTo>
                  <a:pt x="17673" y="19938"/>
                </a:moveTo>
                <a:lnTo>
                  <a:pt x="3927" y="19938"/>
                </a:lnTo>
                <a:cubicBezTo>
                  <a:pt x="2303" y="19938"/>
                  <a:pt x="982" y="17703"/>
                  <a:pt x="982" y="14954"/>
                </a:cubicBezTo>
                <a:cubicBezTo>
                  <a:pt x="982" y="12638"/>
                  <a:pt x="1912" y="10647"/>
                  <a:pt x="3244" y="10110"/>
                </a:cubicBezTo>
                <a:cubicBezTo>
                  <a:pt x="3634" y="9954"/>
                  <a:pt x="3929" y="9410"/>
                  <a:pt x="3988" y="8739"/>
                </a:cubicBezTo>
                <a:cubicBezTo>
                  <a:pt x="4343" y="4704"/>
                  <a:pt x="6427" y="1662"/>
                  <a:pt x="8836" y="1662"/>
                </a:cubicBezTo>
                <a:cubicBezTo>
                  <a:pt x="10501" y="1662"/>
                  <a:pt x="12038" y="3081"/>
                  <a:pt x="12948" y="5461"/>
                </a:cubicBezTo>
                <a:cubicBezTo>
                  <a:pt x="13103" y="5866"/>
                  <a:pt x="13354" y="6137"/>
                  <a:pt x="13636" y="6203"/>
                </a:cubicBezTo>
                <a:cubicBezTo>
                  <a:pt x="13682" y="6215"/>
                  <a:pt x="13727" y="6219"/>
                  <a:pt x="13773" y="6219"/>
                </a:cubicBezTo>
                <a:cubicBezTo>
                  <a:pt x="14009" y="6219"/>
                  <a:pt x="14238" y="6076"/>
                  <a:pt x="14419" y="5809"/>
                </a:cubicBezTo>
                <a:cubicBezTo>
                  <a:pt x="14777" y="5278"/>
                  <a:pt x="15236" y="4985"/>
                  <a:pt x="15709" y="4985"/>
                </a:cubicBezTo>
                <a:cubicBezTo>
                  <a:pt x="16792" y="4985"/>
                  <a:pt x="17673" y="6476"/>
                  <a:pt x="17671" y="8326"/>
                </a:cubicBezTo>
                <a:lnTo>
                  <a:pt x="17667" y="8447"/>
                </a:lnTo>
                <a:cubicBezTo>
                  <a:pt x="17646" y="9234"/>
                  <a:pt x="17953" y="9937"/>
                  <a:pt x="18404" y="10132"/>
                </a:cubicBezTo>
                <a:cubicBezTo>
                  <a:pt x="19708" y="10697"/>
                  <a:pt x="20618" y="12680"/>
                  <a:pt x="20618" y="14954"/>
                </a:cubicBezTo>
                <a:cubicBezTo>
                  <a:pt x="20618" y="17703"/>
                  <a:pt x="19297" y="19938"/>
                  <a:pt x="17673" y="19938"/>
                </a:cubicBezTo>
                <a:moveTo>
                  <a:pt x="18648" y="8523"/>
                </a:moveTo>
                <a:cubicBezTo>
                  <a:pt x="18650" y="8451"/>
                  <a:pt x="18655" y="8381"/>
                  <a:pt x="18655" y="8308"/>
                </a:cubicBezTo>
                <a:cubicBezTo>
                  <a:pt x="18655" y="5556"/>
                  <a:pt x="17335" y="3323"/>
                  <a:pt x="15709" y="3323"/>
                </a:cubicBezTo>
                <a:cubicBezTo>
                  <a:pt x="14967" y="3323"/>
                  <a:pt x="14290" y="3791"/>
                  <a:pt x="13773" y="4558"/>
                </a:cubicBezTo>
                <a:cubicBezTo>
                  <a:pt x="12724" y="1819"/>
                  <a:pt x="10909" y="0"/>
                  <a:pt x="8836" y="0"/>
                </a:cubicBezTo>
                <a:cubicBezTo>
                  <a:pt x="5880" y="0"/>
                  <a:pt x="3439" y="3690"/>
                  <a:pt x="3017" y="8494"/>
                </a:cubicBezTo>
                <a:cubicBezTo>
                  <a:pt x="1288" y="9190"/>
                  <a:pt x="0" y="11814"/>
                  <a:pt x="0" y="14954"/>
                </a:cubicBezTo>
                <a:cubicBezTo>
                  <a:pt x="0" y="18624"/>
                  <a:pt x="1758" y="21600"/>
                  <a:pt x="3927" y="21600"/>
                </a:cubicBezTo>
                <a:lnTo>
                  <a:pt x="17673" y="21600"/>
                </a:lnTo>
                <a:cubicBezTo>
                  <a:pt x="19842" y="21600"/>
                  <a:pt x="21600" y="18624"/>
                  <a:pt x="21600" y="14954"/>
                </a:cubicBezTo>
                <a:cubicBezTo>
                  <a:pt x="21600" y="11855"/>
                  <a:pt x="20344" y="9259"/>
                  <a:pt x="18648" y="8523"/>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35" name="形状"/>
          <p:cNvSpPr/>
          <p:nvPr/>
        </p:nvSpPr>
        <p:spPr>
          <a:xfrm>
            <a:off x="1415707" y="5197878"/>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17673" y="20400"/>
                </a:moveTo>
                <a:lnTo>
                  <a:pt x="3927" y="20400"/>
                </a:lnTo>
                <a:cubicBezTo>
                  <a:pt x="2303" y="20400"/>
                  <a:pt x="982" y="18785"/>
                  <a:pt x="982" y="16800"/>
                </a:cubicBezTo>
                <a:cubicBezTo>
                  <a:pt x="982" y="15128"/>
                  <a:pt x="1912" y="13690"/>
                  <a:pt x="3244" y="13302"/>
                </a:cubicBezTo>
                <a:cubicBezTo>
                  <a:pt x="3634" y="13189"/>
                  <a:pt x="3929" y="12796"/>
                  <a:pt x="3988" y="12312"/>
                </a:cubicBezTo>
                <a:cubicBezTo>
                  <a:pt x="4343" y="9397"/>
                  <a:pt x="6427" y="7200"/>
                  <a:pt x="8836" y="7200"/>
                </a:cubicBezTo>
                <a:cubicBezTo>
                  <a:pt x="10501" y="7200"/>
                  <a:pt x="11547" y="7626"/>
                  <a:pt x="12457" y="9344"/>
                </a:cubicBezTo>
                <a:cubicBezTo>
                  <a:pt x="12612" y="9636"/>
                  <a:pt x="13354" y="10432"/>
                  <a:pt x="13636" y="10480"/>
                </a:cubicBezTo>
                <a:cubicBezTo>
                  <a:pt x="13682" y="10488"/>
                  <a:pt x="13773" y="10492"/>
                  <a:pt x="13773" y="10492"/>
                </a:cubicBezTo>
                <a:cubicBezTo>
                  <a:pt x="14009" y="10492"/>
                  <a:pt x="14238" y="10388"/>
                  <a:pt x="14419" y="10195"/>
                </a:cubicBezTo>
                <a:cubicBezTo>
                  <a:pt x="14777" y="9812"/>
                  <a:pt x="15236" y="9600"/>
                  <a:pt x="15709" y="9600"/>
                </a:cubicBezTo>
                <a:cubicBezTo>
                  <a:pt x="16792" y="9600"/>
                  <a:pt x="17673" y="10677"/>
                  <a:pt x="17671" y="12013"/>
                </a:cubicBezTo>
                <a:lnTo>
                  <a:pt x="17667" y="12101"/>
                </a:lnTo>
                <a:cubicBezTo>
                  <a:pt x="17646" y="12669"/>
                  <a:pt x="17953" y="13177"/>
                  <a:pt x="18404" y="13318"/>
                </a:cubicBezTo>
                <a:cubicBezTo>
                  <a:pt x="19708" y="13726"/>
                  <a:pt x="20618" y="15158"/>
                  <a:pt x="20618" y="16800"/>
                </a:cubicBezTo>
                <a:cubicBezTo>
                  <a:pt x="20618" y="18785"/>
                  <a:pt x="19297" y="20400"/>
                  <a:pt x="17673" y="20400"/>
                </a:cubicBezTo>
                <a:moveTo>
                  <a:pt x="15709" y="1200"/>
                </a:moveTo>
                <a:cubicBezTo>
                  <a:pt x="18420" y="1200"/>
                  <a:pt x="20618" y="3887"/>
                  <a:pt x="20618" y="7200"/>
                </a:cubicBezTo>
                <a:cubicBezTo>
                  <a:pt x="20618" y="9162"/>
                  <a:pt x="19844" y="10898"/>
                  <a:pt x="18654" y="11992"/>
                </a:cubicBezTo>
                <a:cubicBezTo>
                  <a:pt x="18651" y="10008"/>
                  <a:pt x="17334" y="8400"/>
                  <a:pt x="15709" y="8400"/>
                </a:cubicBezTo>
                <a:cubicBezTo>
                  <a:pt x="14967" y="8400"/>
                  <a:pt x="14290" y="8738"/>
                  <a:pt x="13773" y="9292"/>
                </a:cubicBezTo>
                <a:cubicBezTo>
                  <a:pt x="13082" y="7989"/>
                  <a:pt x="12054" y="6984"/>
                  <a:pt x="10843" y="6443"/>
                </a:cubicBezTo>
                <a:cubicBezTo>
                  <a:pt x="11149" y="3488"/>
                  <a:pt x="13208" y="1200"/>
                  <a:pt x="15709" y="1200"/>
                </a:cubicBezTo>
                <a:moveTo>
                  <a:pt x="19575" y="12625"/>
                </a:moveTo>
                <a:cubicBezTo>
                  <a:pt x="20814" y="11304"/>
                  <a:pt x="21600" y="9367"/>
                  <a:pt x="21600" y="7200"/>
                </a:cubicBezTo>
                <a:cubicBezTo>
                  <a:pt x="21600" y="3224"/>
                  <a:pt x="18962" y="0"/>
                  <a:pt x="15709" y="0"/>
                </a:cubicBezTo>
                <a:cubicBezTo>
                  <a:pt x="12754" y="0"/>
                  <a:pt x="10314" y="2663"/>
                  <a:pt x="9890" y="6130"/>
                </a:cubicBezTo>
                <a:cubicBezTo>
                  <a:pt x="9547" y="6053"/>
                  <a:pt x="9198" y="6000"/>
                  <a:pt x="8836" y="6000"/>
                </a:cubicBezTo>
                <a:cubicBezTo>
                  <a:pt x="5880" y="6000"/>
                  <a:pt x="3439" y="8665"/>
                  <a:pt x="3017" y="12135"/>
                </a:cubicBezTo>
                <a:cubicBezTo>
                  <a:pt x="1288" y="12638"/>
                  <a:pt x="0" y="14532"/>
                  <a:pt x="0" y="16800"/>
                </a:cubicBezTo>
                <a:cubicBezTo>
                  <a:pt x="0" y="19451"/>
                  <a:pt x="1758" y="21600"/>
                  <a:pt x="3927" y="21600"/>
                </a:cubicBezTo>
                <a:lnTo>
                  <a:pt x="17673" y="21600"/>
                </a:lnTo>
                <a:cubicBezTo>
                  <a:pt x="19842" y="21600"/>
                  <a:pt x="21600" y="19451"/>
                  <a:pt x="21600" y="16800"/>
                </a:cubicBezTo>
                <a:cubicBezTo>
                  <a:pt x="21600" y="14997"/>
                  <a:pt x="20778" y="13443"/>
                  <a:pt x="19575" y="1262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36" name="形状"/>
          <p:cNvSpPr/>
          <p:nvPr/>
        </p:nvSpPr>
        <p:spPr>
          <a:xfrm>
            <a:off x="1948968" y="5185182"/>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4727" y="19440"/>
                </a:moveTo>
                <a:cubicBezTo>
                  <a:pt x="14727" y="20036"/>
                  <a:pt x="15167" y="20520"/>
                  <a:pt x="15709" y="20520"/>
                </a:cubicBezTo>
                <a:cubicBezTo>
                  <a:pt x="16251" y="20520"/>
                  <a:pt x="16691" y="20036"/>
                  <a:pt x="16691" y="19440"/>
                </a:cubicBezTo>
                <a:cubicBezTo>
                  <a:pt x="16691" y="18360"/>
                  <a:pt x="15709" y="17280"/>
                  <a:pt x="15709" y="17280"/>
                </a:cubicBezTo>
                <a:cubicBezTo>
                  <a:pt x="15709" y="17280"/>
                  <a:pt x="14727" y="18360"/>
                  <a:pt x="14727" y="19440"/>
                </a:cubicBezTo>
                <a:moveTo>
                  <a:pt x="4909" y="20520"/>
                </a:moveTo>
                <a:cubicBezTo>
                  <a:pt x="4909" y="21117"/>
                  <a:pt x="5349" y="21600"/>
                  <a:pt x="5891" y="21600"/>
                </a:cubicBezTo>
                <a:cubicBezTo>
                  <a:pt x="6433" y="21600"/>
                  <a:pt x="6873" y="21117"/>
                  <a:pt x="6873" y="20520"/>
                </a:cubicBezTo>
                <a:cubicBezTo>
                  <a:pt x="6873" y="19440"/>
                  <a:pt x="5891" y="18360"/>
                  <a:pt x="5891" y="18360"/>
                </a:cubicBezTo>
                <a:cubicBezTo>
                  <a:pt x="5891" y="18360"/>
                  <a:pt x="4909" y="19440"/>
                  <a:pt x="4909" y="20520"/>
                </a:cubicBezTo>
                <a:moveTo>
                  <a:pt x="9818" y="17280"/>
                </a:moveTo>
                <a:cubicBezTo>
                  <a:pt x="9818" y="17876"/>
                  <a:pt x="10258" y="18360"/>
                  <a:pt x="10800" y="18360"/>
                </a:cubicBezTo>
                <a:cubicBezTo>
                  <a:pt x="11342" y="18360"/>
                  <a:pt x="11782" y="17876"/>
                  <a:pt x="11782" y="17280"/>
                </a:cubicBezTo>
                <a:cubicBezTo>
                  <a:pt x="11782" y="16200"/>
                  <a:pt x="10800" y="15120"/>
                  <a:pt x="10800" y="15120"/>
                </a:cubicBezTo>
                <a:cubicBezTo>
                  <a:pt x="10800" y="15120"/>
                  <a:pt x="9818" y="16200"/>
                  <a:pt x="9818" y="1728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37" name="形状"/>
          <p:cNvSpPr/>
          <p:nvPr/>
        </p:nvSpPr>
        <p:spPr>
          <a:xfrm>
            <a:off x="2482229" y="5197878"/>
            <a:ext cx="279328" cy="228542"/>
          </a:xfrm>
          <a:custGeom>
            <a:avLst/>
            <a:gdLst/>
            <a:ahLst/>
            <a:cxnLst>
              <a:cxn ang="0">
                <a:pos x="wd2" y="hd2"/>
              </a:cxn>
              <a:cxn ang="5400000">
                <a:pos x="wd2" y="hd2"/>
              </a:cxn>
              <a:cxn ang="10800000">
                <a:pos x="wd2" y="hd2"/>
              </a:cxn>
              <a:cxn ang="16200000">
                <a:pos x="wd2" y="hd2"/>
              </a:cxn>
            </a:cxnLst>
            <a:rect l="0" t="0" r="r" b="b"/>
            <a:pathLst>
              <a:path w="21600" h="21600" extrusionOk="0">
                <a:moveTo>
                  <a:pt x="17673" y="14400"/>
                </a:moveTo>
                <a:lnTo>
                  <a:pt x="3927" y="14400"/>
                </a:lnTo>
                <a:cubicBezTo>
                  <a:pt x="2303" y="14400"/>
                  <a:pt x="982" y="12785"/>
                  <a:pt x="982" y="10800"/>
                </a:cubicBezTo>
                <a:cubicBezTo>
                  <a:pt x="982" y="9128"/>
                  <a:pt x="1912" y="7690"/>
                  <a:pt x="3244" y="7302"/>
                </a:cubicBezTo>
                <a:cubicBezTo>
                  <a:pt x="3634" y="7189"/>
                  <a:pt x="3929" y="6796"/>
                  <a:pt x="3988" y="6312"/>
                </a:cubicBezTo>
                <a:cubicBezTo>
                  <a:pt x="4343" y="3397"/>
                  <a:pt x="6427" y="1200"/>
                  <a:pt x="8836" y="1200"/>
                </a:cubicBezTo>
                <a:cubicBezTo>
                  <a:pt x="10501" y="1200"/>
                  <a:pt x="11547" y="1626"/>
                  <a:pt x="12457" y="3344"/>
                </a:cubicBezTo>
                <a:cubicBezTo>
                  <a:pt x="12612" y="3636"/>
                  <a:pt x="13354" y="4432"/>
                  <a:pt x="13636" y="4480"/>
                </a:cubicBezTo>
                <a:cubicBezTo>
                  <a:pt x="13682" y="4488"/>
                  <a:pt x="13773" y="4492"/>
                  <a:pt x="13773" y="4492"/>
                </a:cubicBezTo>
                <a:cubicBezTo>
                  <a:pt x="14009" y="4492"/>
                  <a:pt x="14238" y="4388"/>
                  <a:pt x="14419" y="4195"/>
                </a:cubicBezTo>
                <a:cubicBezTo>
                  <a:pt x="14777" y="3812"/>
                  <a:pt x="15236" y="3600"/>
                  <a:pt x="15709" y="3600"/>
                </a:cubicBezTo>
                <a:cubicBezTo>
                  <a:pt x="16792" y="3600"/>
                  <a:pt x="17673" y="4676"/>
                  <a:pt x="17671" y="6013"/>
                </a:cubicBezTo>
                <a:lnTo>
                  <a:pt x="17667" y="6101"/>
                </a:lnTo>
                <a:cubicBezTo>
                  <a:pt x="17646" y="6669"/>
                  <a:pt x="17953" y="7177"/>
                  <a:pt x="18404" y="7318"/>
                </a:cubicBezTo>
                <a:cubicBezTo>
                  <a:pt x="19708" y="7726"/>
                  <a:pt x="20618" y="9158"/>
                  <a:pt x="20618" y="10800"/>
                </a:cubicBezTo>
                <a:cubicBezTo>
                  <a:pt x="20618" y="12785"/>
                  <a:pt x="19297" y="14400"/>
                  <a:pt x="17673" y="14400"/>
                </a:cubicBezTo>
                <a:moveTo>
                  <a:pt x="18648" y="6156"/>
                </a:moveTo>
                <a:cubicBezTo>
                  <a:pt x="18650" y="6104"/>
                  <a:pt x="18655" y="6053"/>
                  <a:pt x="18655" y="6000"/>
                </a:cubicBezTo>
                <a:cubicBezTo>
                  <a:pt x="18655" y="4012"/>
                  <a:pt x="17335" y="2400"/>
                  <a:pt x="15709" y="2400"/>
                </a:cubicBezTo>
                <a:cubicBezTo>
                  <a:pt x="14967" y="2400"/>
                  <a:pt x="14290" y="2738"/>
                  <a:pt x="13773" y="3292"/>
                </a:cubicBezTo>
                <a:cubicBezTo>
                  <a:pt x="12724" y="1314"/>
                  <a:pt x="10909" y="0"/>
                  <a:pt x="8836" y="0"/>
                </a:cubicBezTo>
                <a:cubicBezTo>
                  <a:pt x="5880" y="0"/>
                  <a:pt x="3439" y="2665"/>
                  <a:pt x="3017" y="6135"/>
                </a:cubicBezTo>
                <a:cubicBezTo>
                  <a:pt x="1288" y="6638"/>
                  <a:pt x="0" y="8532"/>
                  <a:pt x="0" y="10800"/>
                </a:cubicBezTo>
                <a:cubicBezTo>
                  <a:pt x="0" y="13451"/>
                  <a:pt x="1758" y="15600"/>
                  <a:pt x="3927" y="15600"/>
                </a:cubicBezTo>
                <a:lnTo>
                  <a:pt x="17673" y="15600"/>
                </a:lnTo>
                <a:cubicBezTo>
                  <a:pt x="19842" y="15600"/>
                  <a:pt x="21600" y="13451"/>
                  <a:pt x="21600" y="10800"/>
                </a:cubicBezTo>
                <a:cubicBezTo>
                  <a:pt x="21600" y="8562"/>
                  <a:pt x="20344" y="6687"/>
                  <a:pt x="18648" y="6156"/>
                </a:cubicBezTo>
                <a:moveTo>
                  <a:pt x="15218" y="16800"/>
                </a:moveTo>
                <a:cubicBezTo>
                  <a:pt x="15083" y="16800"/>
                  <a:pt x="14960" y="16867"/>
                  <a:pt x="14871" y="16976"/>
                </a:cubicBezTo>
                <a:lnTo>
                  <a:pt x="11926" y="20575"/>
                </a:lnTo>
                <a:cubicBezTo>
                  <a:pt x="11837" y="20685"/>
                  <a:pt x="11782" y="20835"/>
                  <a:pt x="11782" y="21000"/>
                </a:cubicBezTo>
                <a:cubicBezTo>
                  <a:pt x="11782" y="21332"/>
                  <a:pt x="12002" y="21600"/>
                  <a:pt x="12273" y="21600"/>
                </a:cubicBezTo>
                <a:cubicBezTo>
                  <a:pt x="12408" y="21600"/>
                  <a:pt x="12531" y="21533"/>
                  <a:pt x="12620" y="21424"/>
                </a:cubicBezTo>
                <a:lnTo>
                  <a:pt x="15565" y="17824"/>
                </a:lnTo>
                <a:cubicBezTo>
                  <a:pt x="15654" y="17716"/>
                  <a:pt x="15709" y="17566"/>
                  <a:pt x="15709" y="17400"/>
                </a:cubicBezTo>
                <a:cubicBezTo>
                  <a:pt x="15709" y="17069"/>
                  <a:pt x="15489" y="16800"/>
                  <a:pt x="15218" y="16800"/>
                </a:cubicBezTo>
                <a:moveTo>
                  <a:pt x="12764" y="17400"/>
                </a:moveTo>
                <a:cubicBezTo>
                  <a:pt x="12764" y="17069"/>
                  <a:pt x="12544" y="16800"/>
                  <a:pt x="12273" y="16800"/>
                </a:cubicBezTo>
                <a:cubicBezTo>
                  <a:pt x="12137" y="16800"/>
                  <a:pt x="12015" y="16867"/>
                  <a:pt x="11925" y="16976"/>
                </a:cubicBezTo>
                <a:lnTo>
                  <a:pt x="8981" y="20575"/>
                </a:lnTo>
                <a:cubicBezTo>
                  <a:pt x="8891" y="20685"/>
                  <a:pt x="8836" y="20835"/>
                  <a:pt x="8836" y="21000"/>
                </a:cubicBezTo>
                <a:cubicBezTo>
                  <a:pt x="8836" y="21332"/>
                  <a:pt x="9056" y="21600"/>
                  <a:pt x="9327" y="21600"/>
                </a:cubicBezTo>
                <a:cubicBezTo>
                  <a:pt x="9463" y="21600"/>
                  <a:pt x="9585" y="21533"/>
                  <a:pt x="9674" y="21424"/>
                </a:cubicBezTo>
                <a:lnTo>
                  <a:pt x="12620" y="17824"/>
                </a:lnTo>
                <a:cubicBezTo>
                  <a:pt x="12709" y="17716"/>
                  <a:pt x="12764" y="17566"/>
                  <a:pt x="12764" y="17400"/>
                </a:cubicBezTo>
                <a:moveTo>
                  <a:pt x="6873" y="17400"/>
                </a:moveTo>
                <a:cubicBezTo>
                  <a:pt x="6873" y="17069"/>
                  <a:pt x="6653" y="16800"/>
                  <a:pt x="6382" y="16800"/>
                </a:cubicBezTo>
                <a:cubicBezTo>
                  <a:pt x="6246" y="16800"/>
                  <a:pt x="6124" y="16867"/>
                  <a:pt x="6034" y="16976"/>
                </a:cubicBezTo>
                <a:lnTo>
                  <a:pt x="3090" y="20575"/>
                </a:lnTo>
                <a:cubicBezTo>
                  <a:pt x="3000" y="20685"/>
                  <a:pt x="2945" y="20835"/>
                  <a:pt x="2945" y="21000"/>
                </a:cubicBezTo>
                <a:cubicBezTo>
                  <a:pt x="2945" y="21332"/>
                  <a:pt x="3166" y="21600"/>
                  <a:pt x="3436" y="21600"/>
                </a:cubicBezTo>
                <a:cubicBezTo>
                  <a:pt x="3572" y="21600"/>
                  <a:pt x="3695" y="21533"/>
                  <a:pt x="3783" y="21424"/>
                </a:cubicBezTo>
                <a:lnTo>
                  <a:pt x="6729" y="17824"/>
                </a:lnTo>
                <a:cubicBezTo>
                  <a:pt x="6818" y="17716"/>
                  <a:pt x="6873" y="17566"/>
                  <a:pt x="6873" y="17400"/>
                </a:cubicBezTo>
                <a:moveTo>
                  <a:pt x="9818" y="17400"/>
                </a:moveTo>
                <a:cubicBezTo>
                  <a:pt x="9818" y="17069"/>
                  <a:pt x="9598" y="16800"/>
                  <a:pt x="9327" y="16800"/>
                </a:cubicBezTo>
                <a:cubicBezTo>
                  <a:pt x="9192" y="16800"/>
                  <a:pt x="9069" y="16867"/>
                  <a:pt x="8980" y="16976"/>
                </a:cubicBezTo>
                <a:lnTo>
                  <a:pt x="6035" y="20575"/>
                </a:lnTo>
                <a:cubicBezTo>
                  <a:pt x="5946" y="20685"/>
                  <a:pt x="5891" y="20835"/>
                  <a:pt x="5891" y="21000"/>
                </a:cubicBezTo>
                <a:cubicBezTo>
                  <a:pt x="5891" y="21332"/>
                  <a:pt x="6111" y="21600"/>
                  <a:pt x="6382" y="21600"/>
                </a:cubicBezTo>
                <a:cubicBezTo>
                  <a:pt x="6517" y="21600"/>
                  <a:pt x="6640" y="21533"/>
                  <a:pt x="6729" y="21424"/>
                </a:cubicBezTo>
                <a:lnTo>
                  <a:pt x="9674" y="17824"/>
                </a:lnTo>
                <a:cubicBezTo>
                  <a:pt x="9763" y="17716"/>
                  <a:pt x="9818" y="17566"/>
                  <a:pt x="9818" y="1740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38" name="形状"/>
          <p:cNvSpPr/>
          <p:nvPr/>
        </p:nvSpPr>
        <p:spPr>
          <a:xfrm>
            <a:off x="3015490" y="5185182"/>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8164" y="15120"/>
                </a:moveTo>
                <a:cubicBezTo>
                  <a:pt x="17893" y="15120"/>
                  <a:pt x="17673" y="15362"/>
                  <a:pt x="17673" y="15660"/>
                </a:cubicBezTo>
                <a:lnTo>
                  <a:pt x="17673" y="17820"/>
                </a:lnTo>
                <a:cubicBezTo>
                  <a:pt x="17673" y="18118"/>
                  <a:pt x="17893" y="18360"/>
                  <a:pt x="18164" y="18360"/>
                </a:cubicBezTo>
                <a:cubicBezTo>
                  <a:pt x="18434" y="18360"/>
                  <a:pt x="18655" y="18118"/>
                  <a:pt x="18655" y="17820"/>
                </a:cubicBezTo>
                <a:lnTo>
                  <a:pt x="18655" y="15660"/>
                </a:lnTo>
                <a:cubicBezTo>
                  <a:pt x="18655" y="15362"/>
                  <a:pt x="18434" y="15120"/>
                  <a:pt x="18164" y="15120"/>
                </a:cubicBezTo>
                <a:moveTo>
                  <a:pt x="15218" y="15120"/>
                </a:moveTo>
                <a:cubicBezTo>
                  <a:pt x="14947" y="15120"/>
                  <a:pt x="14727" y="15362"/>
                  <a:pt x="14727" y="15660"/>
                </a:cubicBezTo>
                <a:lnTo>
                  <a:pt x="14727" y="18900"/>
                </a:lnTo>
                <a:cubicBezTo>
                  <a:pt x="14727" y="19198"/>
                  <a:pt x="14947" y="19440"/>
                  <a:pt x="15218" y="19440"/>
                </a:cubicBezTo>
                <a:cubicBezTo>
                  <a:pt x="15489" y="19440"/>
                  <a:pt x="15709" y="19198"/>
                  <a:pt x="15709" y="18900"/>
                </a:cubicBezTo>
                <a:lnTo>
                  <a:pt x="15709" y="15660"/>
                </a:lnTo>
                <a:cubicBezTo>
                  <a:pt x="15709" y="15362"/>
                  <a:pt x="15489" y="15120"/>
                  <a:pt x="15218" y="1512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moveTo>
                  <a:pt x="6382" y="16200"/>
                </a:moveTo>
                <a:cubicBezTo>
                  <a:pt x="6111" y="16200"/>
                  <a:pt x="5891" y="16442"/>
                  <a:pt x="5891" y="16740"/>
                </a:cubicBezTo>
                <a:lnTo>
                  <a:pt x="5891" y="18900"/>
                </a:lnTo>
                <a:cubicBezTo>
                  <a:pt x="5891" y="19198"/>
                  <a:pt x="6111" y="19440"/>
                  <a:pt x="6382" y="19440"/>
                </a:cubicBezTo>
                <a:cubicBezTo>
                  <a:pt x="6653" y="19440"/>
                  <a:pt x="6873" y="19198"/>
                  <a:pt x="6873" y="18900"/>
                </a:cubicBezTo>
                <a:lnTo>
                  <a:pt x="6873" y="16740"/>
                </a:lnTo>
                <a:cubicBezTo>
                  <a:pt x="6873" y="16442"/>
                  <a:pt x="6653" y="16200"/>
                  <a:pt x="6382" y="16200"/>
                </a:cubicBezTo>
                <a:moveTo>
                  <a:pt x="3436" y="15120"/>
                </a:moveTo>
                <a:cubicBezTo>
                  <a:pt x="3166" y="15120"/>
                  <a:pt x="2945" y="15362"/>
                  <a:pt x="2945" y="15660"/>
                </a:cubicBezTo>
                <a:lnTo>
                  <a:pt x="2945" y="18900"/>
                </a:lnTo>
                <a:cubicBezTo>
                  <a:pt x="2945" y="19198"/>
                  <a:pt x="3166" y="19440"/>
                  <a:pt x="3436" y="19440"/>
                </a:cubicBezTo>
                <a:cubicBezTo>
                  <a:pt x="3707" y="19440"/>
                  <a:pt x="3927" y="19198"/>
                  <a:pt x="3927" y="18900"/>
                </a:cubicBezTo>
                <a:lnTo>
                  <a:pt x="3927" y="15660"/>
                </a:lnTo>
                <a:cubicBezTo>
                  <a:pt x="3927" y="15362"/>
                  <a:pt x="3707" y="15120"/>
                  <a:pt x="3436" y="15120"/>
                </a:cubicBezTo>
                <a:moveTo>
                  <a:pt x="12273" y="16200"/>
                </a:moveTo>
                <a:cubicBezTo>
                  <a:pt x="12002" y="16200"/>
                  <a:pt x="11782" y="16442"/>
                  <a:pt x="11782" y="16740"/>
                </a:cubicBezTo>
                <a:lnTo>
                  <a:pt x="11782" y="19980"/>
                </a:lnTo>
                <a:cubicBezTo>
                  <a:pt x="11782" y="20278"/>
                  <a:pt x="12002" y="20520"/>
                  <a:pt x="12273" y="20520"/>
                </a:cubicBezTo>
                <a:cubicBezTo>
                  <a:pt x="12544" y="20520"/>
                  <a:pt x="12764" y="20278"/>
                  <a:pt x="12764" y="19980"/>
                </a:cubicBezTo>
                <a:lnTo>
                  <a:pt x="12764" y="16740"/>
                </a:lnTo>
                <a:cubicBezTo>
                  <a:pt x="12764" y="16442"/>
                  <a:pt x="12544" y="16200"/>
                  <a:pt x="12273" y="16200"/>
                </a:cubicBezTo>
                <a:moveTo>
                  <a:pt x="9327" y="17280"/>
                </a:moveTo>
                <a:cubicBezTo>
                  <a:pt x="9056" y="17280"/>
                  <a:pt x="8836" y="17522"/>
                  <a:pt x="8836" y="17820"/>
                </a:cubicBezTo>
                <a:lnTo>
                  <a:pt x="8836" y="21060"/>
                </a:lnTo>
                <a:cubicBezTo>
                  <a:pt x="8836" y="21358"/>
                  <a:pt x="9056" y="21600"/>
                  <a:pt x="9327" y="21600"/>
                </a:cubicBezTo>
                <a:cubicBezTo>
                  <a:pt x="9598" y="21600"/>
                  <a:pt x="9818" y="21358"/>
                  <a:pt x="9818" y="21060"/>
                </a:cubicBezTo>
                <a:lnTo>
                  <a:pt x="9818" y="17820"/>
                </a:lnTo>
                <a:cubicBezTo>
                  <a:pt x="9818" y="17522"/>
                  <a:pt x="9598" y="17280"/>
                  <a:pt x="9327" y="1728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39" name="形状"/>
          <p:cNvSpPr/>
          <p:nvPr/>
        </p:nvSpPr>
        <p:spPr>
          <a:xfrm>
            <a:off x="3548752" y="51724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9636"/>
                </a:moveTo>
                <a:cubicBezTo>
                  <a:pt x="15167" y="19636"/>
                  <a:pt x="14727" y="20076"/>
                  <a:pt x="14727" y="20618"/>
                </a:cubicBezTo>
                <a:cubicBezTo>
                  <a:pt x="14727" y="21160"/>
                  <a:pt x="15167" y="21600"/>
                  <a:pt x="15709" y="21600"/>
                </a:cubicBezTo>
                <a:cubicBezTo>
                  <a:pt x="16251" y="21600"/>
                  <a:pt x="16691" y="21160"/>
                  <a:pt x="16691" y="20618"/>
                </a:cubicBezTo>
                <a:cubicBezTo>
                  <a:pt x="16691" y="20076"/>
                  <a:pt x="16251" y="19636"/>
                  <a:pt x="15709" y="19636"/>
                </a:cubicBezTo>
                <a:moveTo>
                  <a:pt x="18655" y="16691"/>
                </a:moveTo>
                <a:cubicBezTo>
                  <a:pt x="18113" y="16691"/>
                  <a:pt x="17673" y="17131"/>
                  <a:pt x="17673" y="17673"/>
                </a:cubicBezTo>
                <a:cubicBezTo>
                  <a:pt x="17673" y="18215"/>
                  <a:pt x="18113" y="18655"/>
                  <a:pt x="18655" y="18655"/>
                </a:cubicBezTo>
                <a:cubicBezTo>
                  <a:pt x="19196" y="18655"/>
                  <a:pt x="19636" y="18215"/>
                  <a:pt x="19636" y="17673"/>
                </a:cubicBezTo>
                <a:cubicBezTo>
                  <a:pt x="19636" y="17131"/>
                  <a:pt x="19196" y="16691"/>
                  <a:pt x="18655" y="16691"/>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8" y="6321"/>
                  <a:pt x="20618" y="7493"/>
                  <a:pt x="20618" y="8836"/>
                </a:cubicBezTo>
                <a:cubicBezTo>
                  <a:pt x="20618" y="10461"/>
                  <a:pt x="19297" y="11782"/>
                  <a:pt x="17673" y="11782"/>
                </a:cubicBezTo>
                <a:moveTo>
                  <a:pt x="18648" y="5036"/>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7"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6"/>
                </a:cubicBezTo>
                <a:moveTo>
                  <a:pt x="15709" y="15709"/>
                </a:moveTo>
                <a:cubicBezTo>
                  <a:pt x="15709" y="15167"/>
                  <a:pt x="15269" y="14727"/>
                  <a:pt x="14727" y="14727"/>
                </a:cubicBezTo>
                <a:cubicBezTo>
                  <a:pt x="14186" y="14727"/>
                  <a:pt x="13745" y="15167"/>
                  <a:pt x="13745" y="15709"/>
                </a:cubicBezTo>
                <a:cubicBezTo>
                  <a:pt x="13745" y="16252"/>
                  <a:pt x="14186" y="16691"/>
                  <a:pt x="14727" y="16691"/>
                </a:cubicBezTo>
                <a:cubicBezTo>
                  <a:pt x="15269" y="16691"/>
                  <a:pt x="15709" y="16252"/>
                  <a:pt x="15709" y="15709"/>
                </a:cubicBezTo>
                <a:moveTo>
                  <a:pt x="10800" y="17673"/>
                </a:moveTo>
                <a:cubicBezTo>
                  <a:pt x="10258" y="17673"/>
                  <a:pt x="9818" y="18113"/>
                  <a:pt x="9818" y="18655"/>
                </a:cubicBezTo>
                <a:cubicBezTo>
                  <a:pt x="9818" y="19196"/>
                  <a:pt x="10258" y="19636"/>
                  <a:pt x="10800" y="19636"/>
                </a:cubicBezTo>
                <a:cubicBezTo>
                  <a:pt x="11342" y="19636"/>
                  <a:pt x="11782" y="19196"/>
                  <a:pt x="11782" y="18655"/>
                </a:cubicBezTo>
                <a:cubicBezTo>
                  <a:pt x="11782" y="18113"/>
                  <a:pt x="11342" y="17673"/>
                  <a:pt x="10800" y="17673"/>
                </a:cubicBezTo>
                <a:moveTo>
                  <a:pt x="2945" y="15709"/>
                </a:moveTo>
                <a:cubicBezTo>
                  <a:pt x="2404" y="15709"/>
                  <a:pt x="1964" y="16149"/>
                  <a:pt x="1964" y="16691"/>
                </a:cubicBezTo>
                <a:cubicBezTo>
                  <a:pt x="1964" y="17233"/>
                  <a:pt x="2404" y="17673"/>
                  <a:pt x="2945" y="17673"/>
                </a:cubicBezTo>
                <a:cubicBezTo>
                  <a:pt x="3487" y="17673"/>
                  <a:pt x="3927" y="17233"/>
                  <a:pt x="3927" y="16691"/>
                </a:cubicBezTo>
                <a:cubicBezTo>
                  <a:pt x="3927" y="16149"/>
                  <a:pt x="3487" y="15709"/>
                  <a:pt x="2945" y="15709"/>
                </a:cubicBezTo>
                <a:moveTo>
                  <a:pt x="4909" y="18655"/>
                </a:moveTo>
                <a:cubicBezTo>
                  <a:pt x="4367" y="18655"/>
                  <a:pt x="3927" y="19095"/>
                  <a:pt x="3927" y="19636"/>
                </a:cubicBezTo>
                <a:cubicBezTo>
                  <a:pt x="3927" y="20179"/>
                  <a:pt x="4367" y="20618"/>
                  <a:pt x="4909" y="20618"/>
                </a:cubicBezTo>
                <a:cubicBezTo>
                  <a:pt x="5451" y="20618"/>
                  <a:pt x="5891" y="20179"/>
                  <a:pt x="5891" y="19636"/>
                </a:cubicBezTo>
                <a:cubicBezTo>
                  <a:pt x="5891" y="19095"/>
                  <a:pt x="5451" y="18655"/>
                  <a:pt x="4909" y="18655"/>
                </a:cubicBezTo>
                <a:moveTo>
                  <a:pt x="7855" y="13745"/>
                </a:moveTo>
                <a:cubicBezTo>
                  <a:pt x="7313" y="13745"/>
                  <a:pt x="6873" y="14186"/>
                  <a:pt x="6873" y="14727"/>
                </a:cubicBezTo>
                <a:cubicBezTo>
                  <a:pt x="6873" y="15270"/>
                  <a:pt x="7313" y="15709"/>
                  <a:pt x="7855" y="15709"/>
                </a:cubicBezTo>
                <a:cubicBezTo>
                  <a:pt x="8396" y="15709"/>
                  <a:pt x="8836" y="15270"/>
                  <a:pt x="8836" y="14727"/>
                </a:cubicBezTo>
                <a:cubicBezTo>
                  <a:pt x="8836" y="14186"/>
                  <a:pt x="8396" y="13745"/>
                  <a:pt x="7855" y="13745"/>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40" name="形状"/>
          <p:cNvSpPr/>
          <p:nvPr/>
        </p:nvSpPr>
        <p:spPr>
          <a:xfrm>
            <a:off x="4082012" y="51724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691" y="15709"/>
                </a:moveTo>
                <a:cubicBezTo>
                  <a:pt x="16555" y="15709"/>
                  <a:pt x="16433" y="15764"/>
                  <a:pt x="16344" y="15853"/>
                </a:cubicBezTo>
                <a:lnTo>
                  <a:pt x="13399" y="18798"/>
                </a:lnTo>
                <a:cubicBezTo>
                  <a:pt x="13310" y="18888"/>
                  <a:pt x="13255" y="19010"/>
                  <a:pt x="13255" y="19145"/>
                </a:cubicBezTo>
                <a:cubicBezTo>
                  <a:pt x="13255" y="19417"/>
                  <a:pt x="13474" y="19636"/>
                  <a:pt x="13745" y="19636"/>
                </a:cubicBezTo>
                <a:cubicBezTo>
                  <a:pt x="13881" y="19636"/>
                  <a:pt x="14003" y="19582"/>
                  <a:pt x="14093" y="19493"/>
                </a:cubicBezTo>
                <a:lnTo>
                  <a:pt x="17038" y="16547"/>
                </a:lnTo>
                <a:cubicBezTo>
                  <a:pt x="17127" y="16458"/>
                  <a:pt x="17182" y="16336"/>
                  <a:pt x="17182" y="16200"/>
                </a:cubicBezTo>
                <a:cubicBezTo>
                  <a:pt x="17182" y="15929"/>
                  <a:pt x="16962" y="15709"/>
                  <a:pt x="16691" y="15709"/>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7"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6382" y="15709"/>
                </a:moveTo>
                <a:cubicBezTo>
                  <a:pt x="6246" y="15709"/>
                  <a:pt x="6123" y="15764"/>
                  <a:pt x="6035" y="15853"/>
                </a:cubicBezTo>
                <a:lnTo>
                  <a:pt x="3090" y="18798"/>
                </a:lnTo>
                <a:cubicBezTo>
                  <a:pt x="3001" y="18888"/>
                  <a:pt x="2945" y="19010"/>
                  <a:pt x="2945" y="19145"/>
                </a:cubicBezTo>
                <a:cubicBezTo>
                  <a:pt x="2945" y="19417"/>
                  <a:pt x="3165" y="19636"/>
                  <a:pt x="3436" y="19636"/>
                </a:cubicBezTo>
                <a:cubicBezTo>
                  <a:pt x="3572" y="19636"/>
                  <a:pt x="3695" y="19582"/>
                  <a:pt x="3783" y="19493"/>
                </a:cubicBezTo>
                <a:lnTo>
                  <a:pt x="6729" y="16547"/>
                </a:lnTo>
                <a:cubicBezTo>
                  <a:pt x="6818" y="16458"/>
                  <a:pt x="6873" y="16336"/>
                  <a:pt x="6873" y="16200"/>
                </a:cubicBezTo>
                <a:cubicBezTo>
                  <a:pt x="6873" y="15929"/>
                  <a:pt x="6653" y="15709"/>
                  <a:pt x="6382" y="15709"/>
                </a:cubicBezTo>
                <a:moveTo>
                  <a:pt x="11782" y="15218"/>
                </a:moveTo>
                <a:cubicBezTo>
                  <a:pt x="11782" y="14947"/>
                  <a:pt x="11562" y="14727"/>
                  <a:pt x="11291" y="14727"/>
                </a:cubicBezTo>
                <a:cubicBezTo>
                  <a:pt x="11155" y="14727"/>
                  <a:pt x="11032" y="14782"/>
                  <a:pt x="10944" y="14872"/>
                </a:cubicBezTo>
                <a:lnTo>
                  <a:pt x="7999" y="17816"/>
                </a:lnTo>
                <a:cubicBezTo>
                  <a:pt x="7910" y="17906"/>
                  <a:pt x="7855" y="18028"/>
                  <a:pt x="7855" y="18164"/>
                </a:cubicBezTo>
                <a:cubicBezTo>
                  <a:pt x="7855" y="18435"/>
                  <a:pt x="8074" y="18655"/>
                  <a:pt x="8345" y="18655"/>
                </a:cubicBezTo>
                <a:lnTo>
                  <a:pt x="10106" y="18655"/>
                </a:lnTo>
                <a:lnTo>
                  <a:pt x="7998" y="20762"/>
                </a:lnTo>
                <a:cubicBezTo>
                  <a:pt x="7910" y="20851"/>
                  <a:pt x="7855" y="20974"/>
                  <a:pt x="7855" y="21109"/>
                </a:cubicBezTo>
                <a:cubicBezTo>
                  <a:pt x="7855" y="21380"/>
                  <a:pt x="8074" y="21600"/>
                  <a:pt x="8345" y="21600"/>
                </a:cubicBezTo>
                <a:cubicBezTo>
                  <a:pt x="8481" y="21600"/>
                  <a:pt x="8604" y="21545"/>
                  <a:pt x="8693" y="21456"/>
                </a:cubicBezTo>
                <a:lnTo>
                  <a:pt x="11638" y="18511"/>
                </a:lnTo>
                <a:cubicBezTo>
                  <a:pt x="11727" y="18422"/>
                  <a:pt x="11782" y="18299"/>
                  <a:pt x="11782" y="18164"/>
                </a:cubicBezTo>
                <a:cubicBezTo>
                  <a:pt x="11782" y="17892"/>
                  <a:pt x="11562" y="17673"/>
                  <a:pt x="11291" y="17673"/>
                </a:cubicBezTo>
                <a:lnTo>
                  <a:pt x="9531" y="17673"/>
                </a:lnTo>
                <a:lnTo>
                  <a:pt x="11638" y="15565"/>
                </a:lnTo>
                <a:cubicBezTo>
                  <a:pt x="11727" y="15477"/>
                  <a:pt x="11782" y="15354"/>
                  <a:pt x="11782" y="152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41" name="形状"/>
          <p:cNvSpPr/>
          <p:nvPr/>
        </p:nvSpPr>
        <p:spPr>
          <a:xfrm>
            <a:off x="4615273" y="51724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8"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11782" y="15218"/>
                </a:moveTo>
                <a:cubicBezTo>
                  <a:pt x="11782" y="14947"/>
                  <a:pt x="11562" y="14727"/>
                  <a:pt x="11291" y="14727"/>
                </a:cubicBezTo>
                <a:cubicBezTo>
                  <a:pt x="11155" y="14727"/>
                  <a:pt x="11032" y="14782"/>
                  <a:pt x="10944" y="14872"/>
                </a:cubicBezTo>
                <a:lnTo>
                  <a:pt x="7999" y="17816"/>
                </a:lnTo>
                <a:cubicBezTo>
                  <a:pt x="7910" y="17906"/>
                  <a:pt x="7855" y="18028"/>
                  <a:pt x="7855" y="18164"/>
                </a:cubicBezTo>
                <a:cubicBezTo>
                  <a:pt x="7855" y="18435"/>
                  <a:pt x="8074" y="18655"/>
                  <a:pt x="8345" y="18655"/>
                </a:cubicBezTo>
                <a:lnTo>
                  <a:pt x="10106" y="18655"/>
                </a:lnTo>
                <a:lnTo>
                  <a:pt x="7998" y="20762"/>
                </a:lnTo>
                <a:cubicBezTo>
                  <a:pt x="7909" y="20851"/>
                  <a:pt x="7855" y="20974"/>
                  <a:pt x="7855" y="21109"/>
                </a:cubicBezTo>
                <a:cubicBezTo>
                  <a:pt x="7855" y="21380"/>
                  <a:pt x="8074" y="21600"/>
                  <a:pt x="8345" y="21600"/>
                </a:cubicBezTo>
                <a:cubicBezTo>
                  <a:pt x="8481" y="21600"/>
                  <a:pt x="8603" y="21545"/>
                  <a:pt x="8693" y="21456"/>
                </a:cubicBezTo>
                <a:lnTo>
                  <a:pt x="11638" y="18511"/>
                </a:lnTo>
                <a:cubicBezTo>
                  <a:pt x="11727" y="18422"/>
                  <a:pt x="11782" y="18299"/>
                  <a:pt x="11782" y="18164"/>
                </a:cubicBezTo>
                <a:cubicBezTo>
                  <a:pt x="11782" y="17892"/>
                  <a:pt x="11562" y="17673"/>
                  <a:pt x="11291" y="17673"/>
                </a:cubicBezTo>
                <a:lnTo>
                  <a:pt x="9531" y="17673"/>
                </a:lnTo>
                <a:lnTo>
                  <a:pt x="11638" y="15565"/>
                </a:lnTo>
                <a:cubicBezTo>
                  <a:pt x="11727" y="15477"/>
                  <a:pt x="11782" y="15354"/>
                  <a:pt x="11782" y="152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42" name="形状"/>
          <p:cNvSpPr/>
          <p:nvPr/>
        </p:nvSpPr>
        <p:spPr>
          <a:xfrm>
            <a:off x="5148535" y="5191530"/>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1782" y="12505"/>
                </a:moveTo>
                <a:lnTo>
                  <a:pt x="4418" y="12505"/>
                </a:lnTo>
                <a:cubicBezTo>
                  <a:pt x="4147" y="12505"/>
                  <a:pt x="3927" y="12759"/>
                  <a:pt x="3927" y="13074"/>
                </a:cubicBezTo>
                <a:cubicBezTo>
                  <a:pt x="3927" y="13388"/>
                  <a:pt x="4147" y="13642"/>
                  <a:pt x="4418" y="13642"/>
                </a:cubicBezTo>
                <a:lnTo>
                  <a:pt x="11782" y="13642"/>
                </a:lnTo>
                <a:cubicBezTo>
                  <a:pt x="13408" y="13642"/>
                  <a:pt x="14727" y="15170"/>
                  <a:pt x="14727" y="17053"/>
                </a:cubicBezTo>
                <a:cubicBezTo>
                  <a:pt x="14727" y="18937"/>
                  <a:pt x="13408" y="20463"/>
                  <a:pt x="11782" y="20463"/>
                </a:cubicBezTo>
                <a:lnTo>
                  <a:pt x="11291" y="20463"/>
                </a:lnTo>
                <a:cubicBezTo>
                  <a:pt x="11020" y="20463"/>
                  <a:pt x="10800" y="20717"/>
                  <a:pt x="10800" y="21032"/>
                </a:cubicBezTo>
                <a:cubicBezTo>
                  <a:pt x="10800" y="21346"/>
                  <a:pt x="11020" y="21600"/>
                  <a:pt x="11291" y="21600"/>
                </a:cubicBezTo>
                <a:lnTo>
                  <a:pt x="11782" y="21600"/>
                </a:lnTo>
                <a:cubicBezTo>
                  <a:pt x="13951" y="21600"/>
                  <a:pt x="15709" y="19564"/>
                  <a:pt x="15709" y="17053"/>
                </a:cubicBezTo>
                <a:cubicBezTo>
                  <a:pt x="15709" y="14541"/>
                  <a:pt x="13951" y="12505"/>
                  <a:pt x="11782" y="12505"/>
                </a:cubicBezTo>
                <a:moveTo>
                  <a:pt x="18655" y="10232"/>
                </a:moveTo>
                <a:lnTo>
                  <a:pt x="2455" y="10232"/>
                </a:lnTo>
                <a:cubicBezTo>
                  <a:pt x="2183" y="10232"/>
                  <a:pt x="1964" y="10486"/>
                  <a:pt x="1964" y="10800"/>
                </a:cubicBezTo>
                <a:cubicBezTo>
                  <a:pt x="1964" y="11114"/>
                  <a:pt x="2183" y="11368"/>
                  <a:pt x="2455" y="11368"/>
                </a:cubicBezTo>
                <a:lnTo>
                  <a:pt x="18655" y="11368"/>
                </a:lnTo>
                <a:cubicBezTo>
                  <a:pt x="19739" y="11368"/>
                  <a:pt x="20618" y="12386"/>
                  <a:pt x="20618" y="13642"/>
                </a:cubicBezTo>
                <a:cubicBezTo>
                  <a:pt x="20618" y="14898"/>
                  <a:pt x="19739" y="15916"/>
                  <a:pt x="18655" y="15916"/>
                </a:cubicBezTo>
                <a:lnTo>
                  <a:pt x="18164" y="15916"/>
                </a:lnTo>
                <a:cubicBezTo>
                  <a:pt x="17892" y="15916"/>
                  <a:pt x="17673" y="16170"/>
                  <a:pt x="17673" y="16484"/>
                </a:cubicBezTo>
                <a:cubicBezTo>
                  <a:pt x="17673" y="16798"/>
                  <a:pt x="17892" y="17053"/>
                  <a:pt x="18164" y="17053"/>
                </a:cubicBezTo>
                <a:lnTo>
                  <a:pt x="18655" y="17053"/>
                </a:lnTo>
                <a:cubicBezTo>
                  <a:pt x="20281" y="17053"/>
                  <a:pt x="21600" y="15526"/>
                  <a:pt x="21600" y="13642"/>
                </a:cubicBezTo>
                <a:cubicBezTo>
                  <a:pt x="21600" y="11759"/>
                  <a:pt x="20281" y="10232"/>
                  <a:pt x="18655" y="10232"/>
                </a:cubicBezTo>
                <a:moveTo>
                  <a:pt x="17673" y="6821"/>
                </a:moveTo>
                <a:cubicBezTo>
                  <a:pt x="17673" y="5565"/>
                  <a:pt x="16794" y="4547"/>
                  <a:pt x="15709" y="4547"/>
                </a:cubicBezTo>
                <a:lnTo>
                  <a:pt x="15218" y="4547"/>
                </a:lnTo>
                <a:cubicBezTo>
                  <a:pt x="14947" y="4547"/>
                  <a:pt x="14727" y="4802"/>
                  <a:pt x="14727" y="5116"/>
                </a:cubicBezTo>
                <a:cubicBezTo>
                  <a:pt x="14727" y="5430"/>
                  <a:pt x="14947" y="5684"/>
                  <a:pt x="15218" y="5684"/>
                </a:cubicBezTo>
                <a:lnTo>
                  <a:pt x="15709" y="5684"/>
                </a:lnTo>
                <a:cubicBezTo>
                  <a:pt x="16251" y="5684"/>
                  <a:pt x="16691" y="6194"/>
                  <a:pt x="16691" y="6821"/>
                </a:cubicBezTo>
                <a:cubicBezTo>
                  <a:pt x="16691" y="7448"/>
                  <a:pt x="16251" y="7958"/>
                  <a:pt x="15709" y="7958"/>
                </a:cubicBezTo>
                <a:lnTo>
                  <a:pt x="491" y="7958"/>
                </a:lnTo>
                <a:cubicBezTo>
                  <a:pt x="220" y="7958"/>
                  <a:pt x="0" y="8212"/>
                  <a:pt x="0" y="8526"/>
                </a:cubicBezTo>
                <a:cubicBezTo>
                  <a:pt x="0" y="8841"/>
                  <a:pt x="220" y="9095"/>
                  <a:pt x="491" y="9095"/>
                </a:cubicBezTo>
                <a:lnTo>
                  <a:pt x="15709" y="9095"/>
                </a:lnTo>
                <a:cubicBezTo>
                  <a:pt x="16794" y="9095"/>
                  <a:pt x="17673" y="8077"/>
                  <a:pt x="17673" y="6821"/>
                </a:cubicBezTo>
                <a:moveTo>
                  <a:pt x="2455" y="6821"/>
                </a:moveTo>
                <a:lnTo>
                  <a:pt x="9818" y="6821"/>
                </a:lnTo>
                <a:cubicBezTo>
                  <a:pt x="11444" y="6821"/>
                  <a:pt x="12764" y="5294"/>
                  <a:pt x="12764" y="3411"/>
                </a:cubicBezTo>
                <a:cubicBezTo>
                  <a:pt x="12764" y="1528"/>
                  <a:pt x="11444" y="0"/>
                  <a:pt x="9818" y="0"/>
                </a:cubicBezTo>
                <a:lnTo>
                  <a:pt x="9327" y="0"/>
                </a:lnTo>
                <a:cubicBezTo>
                  <a:pt x="9056" y="0"/>
                  <a:pt x="8836" y="254"/>
                  <a:pt x="8836" y="568"/>
                </a:cubicBezTo>
                <a:cubicBezTo>
                  <a:pt x="8836" y="883"/>
                  <a:pt x="9056" y="1137"/>
                  <a:pt x="9327" y="1137"/>
                </a:cubicBezTo>
                <a:lnTo>
                  <a:pt x="9818" y="1137"/>
                </a:lnTo>
                <a:cubicBezTo>
                  <a:pt x="10903" y="1137"/>
                  <a:pt x="11782" y="2155"/>
                  <a:pt x="11782" y="3411"/>
                </a:cubicBezTo>
                <a:cubicBezTo>
                  <a:pt x="11782" y="4666"/>
                  <a:pt x="10903" y="5684"/>
                  <a:pt x="9818" y="5684"/>
                </a:cubicBezTo>
                <a:lnTo>
                  <a:pt x="2455" y="5684"/>
                </a:lnTo>
                <a:cubicBezTo>
                  <a:pt x="2183" y="5684"/>
                  <a:pt x="1964" y="5938"/>
                  <a:pt x="1964" y="6253"/>
                </a:cubicBezTo>
                <a:cubicBezTo>
                  <a:pt x="1964" y="6567"/>
                  <a:pt x="2183" y="6821"/>
                  <a:pt x="2455" y="6821"/>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43" name="形状"/>
          <p:cNvSpPr/>
          <p:nvPr/>
        </p:nvSpPr>
        <p:spPr>
          <a:xfrm>
            <a:off x="5681795" y="51724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480" y="13937"/>
                </a:moveTo>
                <a:cubicBezTo>
                  <a:pt x="14147" y="14117"/>
                  <a:pt x="13804" y="14208"/>
                  <a:pt x="13451" y="14208"/>
                </a:cubicBezTo>
                <a:cubicBezTo>
                  <a:pt x="12999" y="14208"/>
                  <a:pt x="12590" y="14119"/>
                  <a:pt x="12225" y="13943"/>
                </a:cubicBezTo>
                <a:cubicBezTo>
                  <a:pt x="11859" y="13768"/>
                  <a:pt x="11545" y="13525"/>
                  <a:pt x="11282" y="13217"/>
                </a:cubicBezTo>
                <a:cubicBezTo>
                  <a:pt x="11020" y="12909"/>
                  <a:pt x="10816" y="12544"/>
                  <a:pt x="10672" y="12121"/>
                </a:cubicBezTo>
                <a:cubicBezTo>
                  <a:pt x="10529" y="11698"/>
                  <a:pt x="10457" y="11236"/>
                  <a:pt x="10457" y="10734"/>
                </a:cubicBezTo>
                <a:cubicBezTo>
                  <a:pt x="10457" y="10268"/>
                  <a:pt x="10529" y="9832"/>
                  <a:pt x="10672" y="9427"/>
                </a:cubicBezTo>
                <a:cubicBezTo>
                  <a:pt x="10816" y="9022"/>
                  <a:pt x="11020" y="8668"/>
                  <a:pt x="11282" y="8364"/>
                </a:cubicBezTo>
                <a:cubicBezTo>
                  <a:pt x="11545" y="8060"/>
                  <a:pt x="11859" y="7823"/>
                  <a:pt x="12225" y="7651"/>
                </a:cubicBezTo>
                <a:cubicBezTo>
                  <a:pt x="12590" y="7479"/>
                  <a:pt x="12999" y="7393"/>
                  <a:pt x="13451" y="7393"/>
                </a:cubicBezTo>
                <a:cubicBezTo>
                  <a:pt x="13755" y="7393"/>
                  <a:pt x="14057" y="7456"/>
                  <a:pt x="14357" y="7579"/>
                </a:cubicBezTo>
                <a:cubicBezTo>
                  <a:pt x="14656" y="7702"/>
                  <a:pt x="14966" y="7948"/>
                  <a:pt x="15287" y="8318"/>
                </a:cubicBezTo>
                <a:lnTo>
                  <a:pt x="16494" y="7367"/>
                </a:lnTo>
                <a:cubicBezTo>
                  <a:pt x="16059" y="6830"/>
                  <a:pt x="15589" y="6449"/>
                  <a:pt x="15083" y="6225"/>
                </a:cubicBezTo>
                <a:cubicBezTo>
                  <a:pt x="14578" y="6000"/>
                  <a:pt x="14030" y="5888"/>
                  <a:pt x="13439" y="5888"/>
                </a:cubicBezTo>
                <a:cubicBezTo>
                  <a:pt x="12765" y="5888"/>
                  <a:pt x="12147" y="6005"/>
                  <a:pt x="11584" y="6238"/>
                </a:cubicBezTo>
                <a:cubicBezTo>
                  <a:pt x="11021" y="6471"/>
                  <a:pt x="10537" y="6804"/>
                  <a:pt x="10131" y="7235"/>
                </a:cubicBezTo>
                <a:cubicBezTo>
                  <a:pt x="9724" y="7666"/>
                  <a:pt x="9405" y="8188"/>
                  <a:pt x="9176" y="8800"/>
                </a:cubicBezTo>
                <a:cubicBezTo>
                  <a:pt x="8946" y="9412"/>
                  <a:pt x="8831" y="10092"/>
                  <a:pt x="8831" y="10840"/>
                </a:cubicBezTo>
                <a:cubicBezTo>
                  <a:pt x="8831" y="11571"/>
                  <a:pt x="8946" y="12235"/>
                  <a:pt x="9176" y="12835"/>
                </a:cubicBezTo>
                <a:cubicBezTo>
                  <a:pt x="9405" y="13433"/>
                  <a:pt x="9724" y="13946"/>
                  <a:pt x="10131" y="14373"/>
                </a:cubicBezTo>
                <a:cubicBezTo>
                  <a:pt x="10537" y="14800"/>
                  <a:pt x="11021" y="15130"/>
                  <a:pt x="11584" y="15363"/>
                </a:cubicBezTo>
                <a:cubicBezTo>
                  <a:pt x="12147" y="15597"/>
                  <a:pt x="12765" y="15713"/>
                  <a:pt x="13439" y="15713"/>
                </a:cubicBezTo>
                <a:cubicBezTo>
                  <a:pt x="14079" y="15713"/>
                  <a:pt x="14683" y="15581"/>
                  <a:pt x="15250" y="15317"/>
                </a:cubicBezTo>
                <a:cubicBezTo>
                  <a:pt x="15816" y="15053"/>
                  <a:pt x="16297" y="14630"/>
                  <a:pt x="16691" y="14049"/>
                </a:cubicBezTo>
                <a:lnTo>
                  <a:pt x="15410" y="13072"/>
                </a:lnTo>
                <a:cubicBezTo>
                  <a:pt x="15122" y="13468"/>
                  <a:pt x="14813" y="13756"/>
                  <a:pt x="14480" y="13937"/>
                </a:cubicBezTo>
                <a:moveTo>
                  <a:pt x="5891" y="6873"/>
                </a:moveTo>
                <a:cubicBezTo>
                  <a:pt x="5349" y="6873"/>
                  <a:pt x="4909" y="6433"/>
                  <a:pt x="4909" y="5891"/>
                </a:cubicBezTo>
                <a:cubicBezTo>
                  <a:pt x="4909" y="5349"/>
                  <a:pt x="5349" y="4909"/>
                  <a:pt x="5891" y="4909"/>
                </a:cubicBezTo>
                <a:cubicBezTo>
                  <a:pt x="6433" y="4909"/>
                  <a:pt x="6873" y="5349"/>
                  <a:pt x="6873" y="5891"/>
                </a:cubicBezTo>
                <a:cubicBezTo>
                  <a:pt x="6873" y="6433"/>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44" name="形状"/>
          <p:cNvSpPr/>
          <p:nvPr/>
        </p:nvSpPr>
        <p:spPr>
          <a:xfrm>
            <a:off x="6291237" y="4677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9825" y="15704"/>
                </a:moveTo>
                <a:lnTo>
                  <a:pt x="11291" y="15709"/>
                </a:lnTo>
                <a:lnTo>
                  <a:pt x="11291" y="11782"/>
                </a:lnTo>
                <a:lnTo>
                  <a:pt x="15218" y="11782"/>
                </a:lnTo>
                <a:lnTo>
                  <a:pt x="15218" y="10309"/>
                </a:lnTo>
                <a:lnTo>
                  <a:pt x="11291" y="10309"/>
                </a:lnTo>
                <a:lnTo>
                  <a:pt x="11291" y="7364"/>
                </a:lnTo>
                <a:lnTo>
                  <a:pt x="15709" y="7364"/>
                </a:lnTo>
                <a:lnTo>
                  <a:pt x="15711" y="5897"/>
                </a:lnTo>
                <a:lnTo>
                  <a:pt x="9825" y="5897"/>
                </a:lnTo>
                <a:cubicBezTo>
                  <a:pt x="9825" y="5897"/>
                  <a:pt x="9825" y="15704"/>
                  <a:pt x="9825" y="15704"/>
                </a:cubicBezTo>
                <a:close/>
                <a:moveTo>
                  <a:pt x="5891" y="6873"/>
                </a:moveTo>
                <a:cubicBezTo>
                  <a:pt x="5349" y="6873"/>
                  <a:pt x="4909" y="6434"/>
                  <a:pt x="4909" y="5891"/>
                </a:cubicBezTo>
                <a:cubicBezTo>
                  <a:pt x="4909" y="5349"/>
                  <a:pt x="5349" y="4909"/>
                  <a:pt x="5891" y="4909"/>
                </a:cubicBezTo>
                <a:cubicBezTo>
                  <a:pt x="6433" y="4909"/>
                  <a:pt x="6873" y="5349"/>
                  <a:pt x="6873" y="5891"/>
                </a:cubicBezTo>
                <a:cubicBezTo>
                  <a:pt x="6873" y="6434"/>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45" name="形状"/>
          <p:cNvSpPr/>
          <p:nvPr/>
        </p:nvSpPr>
        <p:spPr>
          <a:xfrm>
            <a:off x="6824498" y="4677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46" name="形状"/>
          <p:cNvSpPr/>
          <p:nvPr/>
        </p:nvSpPr>
        <p:spPr>
          <a:xfrm>
            <a:off x="7357759" y="4677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086" y="20524"/>
                </a:moveTo>
                <a:cubicBezTo>
                  <a:pt x="11664" y="20580"/>
                  <a:pt x="11237" y="20618"/>
                  <a:pt x="10800" y="20618"/>
                </a:cubicBezTo>
                <a:cubicBezTo>
                  <a:pt x="5377" y="20618"/>
                  <a:pt x="982" y="16223"/>
                  <a:pt x="982" y="10800"/>
                </a:cubicBezTo>
                <a:cubicBezTo>
                  <a:pt x="982" y="5378"/>
                  <a:pt x="5377" y="982"/>
                  <a:pt x="10800" y="982"/>
                </a:cubicBezTo>
                <a:cubicBezTo>
                  <a:pt x="11237" y="982"/>
                  <a:pt x="11665" y="1020"/>
                  <a:pt x="12086" y="1076"/>
                </a:cubicBezTo>
                <a:cubicBezTo>
                  <a:pt x="14339" y="3664"/>
                  <a:pt x="15709" y="7100"/>
                  <a:pt x="15709" y="10800"/>
                </a:cubicBezTo>
                <a:cubicBezTo>
                  <a:pt x="15709" y="14500"/>
                  <a:pt x="14339" y="17936"/>
                  <a:pt x="12086" y="20524"/>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47" name="形状"/>
          <p:cNvSpPr/>
          <p:nvPr/>
        </p:nvSpPr>
        <p:spPr>
          <a:xfrm>
            <a:off x="7891020" y="4677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0800" y="982"/>
                  <a:pt x="10800" y="20618"/>
                  <a:pt x="10800" y="20618"/>
                </a:cubicBezTo>
                <a:close/>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48" name="形状"/>
          <p:cNvSpPr/>
          <p:nvPr/>
        </p:nvSpPr>
        <p:spPr>
          <a:xfrm>
            <a:off x="8424281" y="4677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0" y="20533"/>
                </a:moveTo>
                <a:cubicBezTo>
                  <a:pt x="4730" y="19927"/>
                  <a:pt x="982" y="15805"/>
                  <a:pt x="982" y="10800"/>
                </a:cubicBezTo>
                <a:cubicBezTo>
                  <a:pt x="982" y="5795"/>
                  <a:pt x="4730" y="1673"/>
                  <a:pt x="9570" y="1067"/>
                </a:cubicBezTo>
                <a:cubicBezTo>
                  <a:pt x="7282" y="3663"/>
                  <a:pt x="5891" y="7068"/>
                  <a:pt x="5891" y="10800"/>
                </a:cubicBezTo>
                <a:cubicBezTo>
                  <a:pt x="5891" y="14532"/>
                  <a:pt x="7282" y="17937"/>
                  <a:pt x="9570" y="20533"/>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49" name="圆形"/>
          <p:cNvSpPr/>
          <p:nvPr/>
        </p:nvSpPr>
        <p:spPr>
          <a:xfrm>
            <a:off x="8957542" y="4677314"/>
            <a:ext cx="279329" cy="279329"/>
          </a:xfrm>
          <a:prstGeom prst="ellipse">
            <a:avLst/>
          </a:pr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50" name="形状"/>
          <p:cNvSpPr/>
          <p:nvPr/>
        </p:nvSpPr>
        <p:spPr>
          <a:xfrm>
            <a:off x="9490804" y="4677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030" y="20533"/>
                </a:moveTo>
                <a:cubicBezTo>
                  <a:pt x="14318" y="17937"/>
                  <a:pt x="15709" y="14532"/>
                  <a:pt x="15709" y="10800"/>
                </a:cubicBezTo>
                <a:cubicBezTo>
                  <a:pt x="15709" y="7068"/>
                  <a:pt x="14318" y="3663"/>
                  <a:pt x="12030" y="1067"/>
                </a:cubicBezTo>
                <a:cubicBezTo>
                  <a:pt x="16870" y="1673"/>
                  <a:pt x="20618" y="5795"/>
                  <a:pt x="20618" y="10800"/>
                </a:cubicBezTo>
                <a:cubicBezTo>
                  <a:pt x="20618" y="15805"/>
                  <a:pt x="16870" y="19927"/>
                  <a:pt x="12030" y="20533"/>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51" name="形状"/>
          <p:cNvSpPr/>
          <p:nvPr/>
        </p:nvSpPr>
        <p:spPr>
          <a:xfrm>
            <a:off x="10024065" y="4677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lnTo>
                  <a:pt x="10800" y="982"/>
                </a:ln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52" name="形状"/>
          <p:cNvSpPr/>
          <p:nvPr/>
        </p:nvSpPr>
        <p:spPr>
          <a:xfrm>
            <a:off x="10557325" y="4677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10378" y="20618"/>
                  <a:pt x="9964" y="20583"/>
                  <a:pt x="9556" y="20531"/>
                </a:cubicBezTo>
                <a:cubicBezTo>
                  <a:pt x="7276" y="17937"/>
                  <a:pt x="5891" y="14524"/>
                  <a:pt x="5891" y="10800"/>
                </a:cubicBezTo>
                <a:cubicBezTo>
                  <a:pt x="5891" y="7076"/>
                  <a:pt x="7276" y="3663"/>
                  <a:pt x="9556" y="1069"/>
                </a:cubicBezTo>
                <a:cubicBezTo>
                  <a:pt x="9964" y="1017"/>
                  <a:pt x="10378"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53" name="形状"/>
          <p:cNvSpPr/>
          <p:nvPr/>
        </p:nvSpPr>
        <p:spPr>
          <a:xfrm>
            <a:off x="11166767" y="4677314"/>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6029" y="20618"/>
                  <a:pt x="2160" y="18860"/>
                  <a:pt x="2160" y="16691"/>
                </a:cubicBezTo>
                <a:cubicBezTo>
                  <a:pt x="2160" y="15238"/>
                  <a:pt x="3900" y="13973"/>
                  <a:pt x="6480" y="13293"/>
                </a:cubicBezTo>
                <a:lnTo>
                  <a:pt x="6480" y="2945"/>
                </a:lnTo>
                <a:cubicBezTo>
                  <a:pt x="6480" y="1861"/>
                  <a:pt x="8414" y="982"/>
                  <a:pt x="10800" y="982"/>
                </a:cubicBezTo>
                <a:cubicBezTo>
                  <a:pt x="13186" y="982"/>
                  <a:pt x="15120" y="1861"/>
                  <a:pt x="15120" y="2945"/>
                </a:cubicBezTo>
                <a:lnTo>
                  <a:pt x="15120" y="13293"/>
                </a:lnTo>
                <a:cubicBezTo>
                  <a:pt x="17700" y="13973"/>
                  <a:pt x="19440" y="15238"/>
                  <a:pt x="19440" y="16691"/>
                </a:cubicBezTo>
                <a:cubicBezTo>
                  <a:pt x="19440" y="18860"/>
                  <a:pt x="15571" y="20618"/>
                  <a:pt x="10800" y="20618"/>
                </a:cubicBezTo>
                <a:moveTo>
                  <a:pt x="17280" y="12770"/>
                </a:moveTo>
                <a:lnTo>
                  <a:pt x="17280" y="2945"/>
                </a:lnTo>
                <a:cubicBezTo>
                  <a:pt x="17280" y="1318"/>
                  <a:pt x="14378" y="0"/>
                  <a:pt x="10800" y="0"/>
                </a:cubicBezTo>
                <a:cubicBezTo>
                  <a:pt x="7221" y="0"/>
                  <a:pt x="4320" y="1318"/>
                  <a:pt x="4320" y="2945"/>
                </a:cubicBezTo>
                <a:lnTo>
                  <a:pt x="4320" y="12770"/>
                </a:lnTo>
                <a:cubicBezTo>
                  <a:pt x="1701" y="13666"/>
                  <a:pt x="0" y="15087"/>
                  <a:pt x="0" y="16691"/>
                </a:cubicBezTo>
                <a:cubicBezTo>
                  <a:pt x="0" y="19402"/>
                  <a:pt x="4835" y="21600"/>
                  <a:pt x="10800" y="21600"/>
                </a:cubicBezTo>
                <a:cubicBezTo>
                  <a:pt x="16763" y="21600"/>
                  <a:pt x="21600" y="19402"/>
                  <a:pt x="21600" y="16691"/>
                </a:cubicBezTo>
                <a:cubicBezTo>
                  <a:pt x="21600" y="15087"/>
                  <a:pt x="19899" y="13666"/>
                  <a:pt x="17280" y="12770"/>
                </a:cubicBezTo>
                <a:moveTo>
                  <a:pt x="12960" y="13917"/>
                </a:moveTo>
                <a:lnTo>
                  <a:pt x="12960" y="7855"/>
                </a:lnTo>
                <a:cubicBezTo>
                  <a:pt x="12960" y="7313"/>
                  <a:pt x="11992" y="6873"/>
                  <a:pt x="10800" y="6873"/>
                </a:cubicBezTo>
                <a:cubicBezTo>
                  <a:pt x="9608" y="6873"/>
                  <a:pt x="8640" y="7313"/>
                  <a:pt x="8640" y="7855"/>
                </a:cubicBezTo>
                <a:lnTo>
                  <a:pt x="8640" y="13917"/>
                </a:lnTo>
                <a:cubicBezTo>
                  <a:pt x="6126" y="14322"/>
                  <a:pt x="4320" y="15409"/>
                  <a:pt x="4320" y="16691"/>
                </a:cubicBezTo>
                <a:cubicBezTo>
                  <a:pt x="4320" y="18318"/>
                  <a:pt x="7221" y="19636"/>
                  <a:pt x="10800" y="19636"/>
                </a:cubicBezTo>
                <a:cubicBezTo>
                  <a:pt x="14378" y="19636"/>
                  <a:pt x="17280" y="18318"/>
                  <a:pt x="17280" y="16691"/>
                </a:cubicBezTo>
                <a:cubicBezTo>
                  <a:pt x="17280" y="15409"/>
                  <a:pt x="15475" y="14322"/>
                  <a:pt x="12960" y="13917"/>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54" name="WEATHER"/>
          <p:cNvSpPr/>
          <p:nvPr/>
        </p:nvSpPr>
        <p:spPr>
          <a:xfrm>
            <a:off x="5857029" y="4173592"/>
            <a:ext cx="509104" cy="176961"/>
          </a:xfrm>
          <a:prstGeom prst="rect">
            <a:avLst/>
          </a:prstGeom>
          <a:ln w="12700">
            <a:miter lim="400000"/>
          </a:ln>
        </p:spPr>
        <p:txBody>
          <a:bodyPr wrap="none" lIns="19045" tIns="19045" rIns="19045" bIns="19045" anchor="ctr">
            <a:spAutoFit/>
          </a:bodyPr>
          <a:lstStyle>
            <a:lvl1pPr algn="ctr">
              <a:defRPr spc="-90">
                <a:latin typeface="Lato Light"/>
                <a:ea typeface="Lato Light"/>
                <a:cs typeface="Lato Light"/>
                <a:sym typeface="Lato Light"/>
              </a:defRPr>
            </a:lvl1pPr>
          </a:lstStyle>
          <a:p>
            <a:r>
              <a:rPr sz="900"/>
              <a:t>WEATHER</a:t>
            </a:r>
            <a:endParaRPr sz="900"/>
          </a:p>
        </p:txBody>
      </p:sp>
      <p:sp>
        <p:nvSpPr>
          <p:cNvPr id="2055" name="ARROWS"/>
          <p:cNvSpPr/>
          <p:nvPr/>
        </p:nvSpPr>
        <p:spPr>
          <a:xfrm>
            <a:off x="5884919" y="945801"/>
            <a:ext cx="453319" cy="176961"/>
          </a:xfrm>
          <a:prstGeom prst="rect">
            <a:avLst/>
          </a:prstGeom>
          <a:ln w="12700">
            <a:miter lim="400000"/>
          </a:ln>
        </p:spPr>
        <p:txBody>
          <a:bodyPr wrap="none" lIns="19045" tIns="19045" rIns="19045" bIns="19045" anchor="ctr">
            <a:spAutoFit/>
          </a:bodyPr>
          <a:lstStyle>
            <a:lvl1pPr algn="ctr">
              <a:defRPr spc="-90">
                <a:latin typeface="Lato Light"/>
                <a:ea typeface="Lato Light"/>
                <a:cs typeface="Lato Light"/>
                <a:sym typeface="Lato Light"/>
              </a:defRPr>
            </a:lvl1pPr>
          </a:lstStyle>
          <a:p>
            <a:r>
              <a:rPr sz="900"/>
              <a:t>ARROWS</a:t>
            </a:r>
            <a:endParaRPr sz="900"/>
          </a:p>
        </p:txBody>
      </p:sp>
      <p:sp>
        <p:nvSpPr>
          <p:cNvPr id="2056" name="LOCATION"/>
          <p:cNvSpPr/>
          <p:nvPr/>
        </p:nvSpPr>
        <p:spPr>
          <a:xfrm>
            <a:off x="5845165" y="2808251"/>
            <a:ext cx="532829" cy="176961"/>
          </a:xfrm>
          <a:prstGeom prst="rect">
            <a:avLst/>
          </a:prstGeom>
          <a:ln w="12700">
            <a:miter lim="400000"/>
          </a:ln>
        </p:spPr>
        <p:txBody>
          <a:bodyPr wrap="none" lIns="19045" tIns="19045" rIns="19045" bIns="19045" anchor="ctr">
            <a:spAutoFit/>
          </a:bodyPr>
          <a:lstStyle>
            <a:lvl1pPr algn="ctr">
              <a:defRPr spc="-90">
                <a:latin typeface="Lato Light"/>
                <a:ea typeface="Lato Light"/>
                <a:cs typeface="Lato Light"/>
                <a:sym typeface="Lato Light"/>
              </a:defRPr>
            </a:lvl1pPr>
          </a:lstStyle>
          <a:p>
            <a:r>
              <a:rPr sz="900"/>
              <a:t>LOCATION</a:t>
            </a:r>
            <a:endParaRPr sz="90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圆形"/>
          <p:cNvSpPr/>
          <p:nvPr/>
        </p:nvSpPr>
        <p:spPr>
          <a:xfrm>
            <a:off x="9180099" y="4313387"/>
            <a:ext cx="842501" cy="842501"/>
          </a:xfrm>
          <a:prstGeom prst="ellipse">
            <a:avLst/>
          </a:prstGeom>
          <a:solidFill>
            <a:schemeClr val="bg1">
              <a:lumMod val="50000"/>
            </a:schemeClr>
          </a:solidFill>
          <a:ln w="12700">
            <a:miter lim="400000"/>
          </a:ln>
        </p:spPr>
        <p:txBody>
          <a:bodyPr lIns="22860" rIns="22860" anchor="ctr"/>
          <a:lstStyle/>
          <a:p>
            <a:pPr algn="ctr">
              <a:defRPr>
                <a:solidFill>
                  <a:srgbClr val="FFFFFF"/>
                </a:solidFill>
              </a:defRPr>
            </a:pPr>
            <a:endParaRPr sz="900"/>
          </a:p>
        </p:txBody>
      </p:sp>
      <p:sp>
        <p:nvSpPr>
          <p:cNvPr id="305" name="圆形"/>
          <p:cNvSpPr/>
          <p:nvPr/>
        </p:nvSpPr>
        <p:spPr>
          <a:xfrm>
            <a:off x="2177389" y="4313387"/>
            <a:ext cx="842501" cy="842501"/>
          </a:xfrm>
          <a:prstGeom prst="ellipse">
            <a:avLst/>
          </a:prstGeom>
          <a:solidFill>
            <a:srgbClr val="00B0F0"/>
          </a:solidFill>
          <a:ln w="12700">
            <a:miter lim="400000"/>
          </a:ln>
        </p:spPr>
        <p:txBody>
          <a:bodyPr lIns="22860" rIns="22860" anchor="ctr"/>
          <a:lstStyle/>
          <a:p>
            <a:pPr algn="ctr">
              <a:defRPr>
                <a:solidFill>
                  <a:srgbClr val="FFFFFF"/>
                </a:solidFill>
              </a:defRPr>
            </a:pPr>
            <a:endParaRPr sz="900"/>
          </a:p>
        </p:txBody>
      </p:sp>
      <p:sp>
        <p:nvSpPr>
          <p:cNvPr id="306" name="圆形"/>
          <p:cNvSpPr/>
          <p:nvPr/>
        </p:nvSpPr>
        <p:spPr>
          <a:xfrm>
            <a:off x="9180099" y="2063954"/>
            <a:ext cx="842501" cy="842501"/>
          </a:xfrm>
          <a:prstGeom prst="ellipse">
            <a:avLst/>
          </a:prstGeom>
          <a:solidFill>
            <a:srgbClr val="4285F4"/>
          </a:solidFill>
          <a:ln w="12700">
            <a:miter lim="400000"/>
          </a:ln>
        </p:spPr>
        <p:txBody>
          <a:bodyPr lIns="22860" rIns="22860" anchor="ctr"/>
          <a:lstStyle/>
          <a:p>
            <a:pPr algn="ctr">
              <a:defRPr>
                <a:solidFill>
                  <a:srgbClr val="FFFFFF"/>
                </a:solidFill>
              </a:defRPr>
            </a:pPr>
            <a:endParaRPr sz="900"/>
          </a:p>
        </p:txBody>
      </p:sp>
      <p:sp>
        <p:nvSpPr>
          <p:cNvPr id="307" name="圆形"/>
          <p:cNvSpPr/>
          <p:nvPr/>
        </p:nvSpPr>
        <p:spPr>
          <a:xfrm>
            <a:off x="2177389" y="2063954"/>
            <a:ext cx="842501" cy="842501"/>
          </a:xfrm>
          <a:prstGeom prst="ellipse">
            <a:avLst/>
          </a:prstGeom>
          <a:solidFill>
            <a:srgbClr val="37CB83"/>
          </a:solidFill>
          <a:ln w="12700">
            <a:miter lim="400000"/>
          </a:ln>
        </p:spPr>
        <p:txBody>
          <a:bodyPr lIns="22860" rIns="22860" anchor="ctr"/>
          <a:lstStyle/>
          <a:p>
            <a:pPr algn="ctr">
              <a:defRPr>
                <a:solidFill>
                  <a:srgbClr val="FFFFFF"/>
                </a:solidFill>
              </a:defRPr>
            </a:pPr>
            <a:endParaRPr sz="900"/>
          </a:p>
        </p:txBody>
      </p:sp>
      <p:sp>
        <p:nvSpPr>
          <p:cNvPr id="319" name="形状"/>
          <p:cNvSpPr/>
          <p:nvPr/>
        </p:nvSpPr>
        <p:spPr>
          <a:xfrm>
            <a:off x="2414980" y="4538511"/>
            <a:ext cx="388580" cy="38858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Light"/>
                <a:ea typeface="Lato Light"/>
                <a:cs typeface="Lato Light"/>
                <a:sym typeface="Lato Light"/>
              </a:defRPr>
            </a:pPr>
            <a:endParaRPr sz="1450"/>
          </a:p>
        </p:txBody>
      </p:sp>
      <p:sp>
        <p:nvSpPr>
          <p:cNvPr id="320" name="圆形"/>
          <p:cNvSpPr/>
          <p:nvPr/>
        </p:nvSpPr>
        <p:spPr>
          <a:xfrm>
            <a:off x="5686476" y="4313387"/>
            <a:ext cx="842501" cy="842501"/>
          </a:xfrm>
          <a:prstGeom prst="ellipse">
            <a:avLst/>
          </a:prstGeom>
          <a:solidFill>
            <a:srgbClr val="91CE55"/>
          </a:solidFill>
          <a:ln w="12700">
            <a:miter lim="400000"/>
          </a:ln>
        </p:spPr>
        <p:txBody>
          <a:bodyPr lIns="22860" rIns="22860" anchor="ctr"/>
          <a:lstStyle/>
          <a:p>
            <a:pPr algn="ctr">
              <a:defRPr>
                <a:solidFill>
                  <a:srgbClr val="FFFFFF"/>
                </a:solidFill>
              </a:defRPr>
            </a:pPr>
            <a:endParaRPr sz="900"/>
          </a:p>
        </p:txBody>
      </p:sp>
      <p:sp>
        <p:nvSpPr>
          <p:cNvPr id="321" name="圆形"/>
          <p:cNvSpPr/>
          <p:nvPr/>
        </p:nvSpPr>
        <p:spPr>
          <a:xfrm>
            <a:off x="5686476" y="2063954"/>
            <a:ext cx="842501" cy="842501"/>
          </a:xfrm>
          <a:prstGeom prst="ellipse">
            <a:avLst/>
          </a:prstGeom>
          <a:solidFill>
            <a:srgbClr val="445468"/>
          </a:solidFill>
          <a:ln w="12700">
            <a:miter lim="400000"/>
          </a:ln>
        </p:spPr>
        <p:txBody>
          <a:bodyPr lIns="22860" rIns="22860" anchor="ctr"/>
          <a:lstStyle/>
          <a:p>
            <a:pPr algn="ctr">
              <a:defRPr>
                <a:solidFill>
                  <a:srgbClr val="FFFFFF"/>
                </a:solidFill>
              </a:defRPr>
            </a:pPr>
            <a:endParaRPr sz="900"/>
          </a:p>
        </p:txBody>
      </p:sp>
      <p:sp>
        <p:nvSpPr>
          <p:cNvPr id="326" name="形状"/>
          <p:cNvSpPr/>
          <p:nvPr/>
        </p:nvSpPr>
        <p:spPr>
          <a:xfrm>
            <a:off x="5894263" y="2278139"/>
            <a:ext cx="426926" cy="426926"/>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Light"/>
                <a:ea typeface="Lato Light"/>
                <a:cs typeface="Lato Light"/>
                <a:sym typeface="Lato Light"/>
              </a:defRPr>
            </a:pPr>
            <a:endParaRPr sz="1450"/>
          </a:p>
        </p:txBody>
      </p:sp>
      <p:sp>
        <p:nvSpPr>
          <p:cNvPr id="327" name="形状"/>
          <p:cNvSpPr/>
          <p:nvPr/>
        </p:nvSpPr>
        <p:spPr>
          <a:xfrm>
            <a:off x="5913436" y="4549661"/>
            <a:ext cx="388580" cy="38858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Light"/>
                <a:ea typeface="Lato Light"/>
                <a:cs typeface="Lato Light"/>
                <a:sym typeface="Lato Light"/>
              </a:defRPr>
            </a:pPr>
            <a:endParaRPr sz="1450"/>
          </a:p>
        </p:txBody>
      </p:sp>
      <p:sp>
        <p:nvSpPr>
          <p:cNvPr id="328" name="形状"/>
          <p:cNvSpPr/>
          <p:nvPr/>
        </p:nvSpPr>
        <p:spPr>
          <a:xfrm>
            <a:off x="9398325" y="2273538"/>
            <a:ext cx="413826" cy="413826"/>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Regular"/>
                <a:ea typeface="Lato Regular"/>
                <a:cs typeface="Lato Regular"/>
                <a:sym typeface="Lato Regular"/>
              </a:defRPr>
            </a:pPr>
            <a:endParaRPr sz="1450"/>
          </a:p>
        </p:txBody>
      </p:sp>
      <p:sp>
        <p:nvSpPr>
          <p:cNvPr id="329" name="形状"/>
          <p:cNvSpPr/>
          <p:nvPr/>
        </p:nvSpPr>
        <p:spPr>
          <a:xfrm>
            <a:off x="9401914" y="4554179"/>
            <a:ext cx="413826" cy="413826"/>
          </a:xfrm>
          <a:custGeom>
            <a:avLst/>
            <a:gdLst/>
            <a:ahLst/>
            <a:cxnLst>
              <a:cxn ang="0">
                <a:pos x="wd2" y="hd2"/>
              </a:cxn>
              <a:cxn ang="5400000">
                <a:pos x="wd2" y="hd2"/>
              </a:cxn>
              <a:cxn ang="10800000">
                <a:pos x="wd2" y="hd2"/>
              </a:cxn>
              <a:cxn ang="16200000">
                <a:pos x="wd2" y="hd2"/>
              </a:cxn>
            </a:cxnLst>
            <a:rect l="0" t="0" r="r" b="b"/>
            <a:pathLst>
              <a:path w="21600" h="21600" extrusionOk="0">
                <a:moveTo>
                  <a:pt x="14727" y="8836"/>
                </a:moveTo>
                <a:cubicBezTo>
                  <a:pt x="15812" y="8836"/>
                  <a:pt x="16691" y="9716"/>
                  <a:pt x="16691" y="10800"/>
                </a:cubicBezTo>
                <a:cubicBezTo>
                  <a:pt x="16691" y="11884"/>
                  <a:pt x="15812" y="12764"/>
                  <a:pt x="14727" y="12764"/>
                </a:cubicBezTo>
                <a:cubicBezTo>
                  <a:pt x="13643" y="12764"/>
                  <a:pt x="12764" y="11884"/>
                  <a:pt x="12764" y="10800"/>
                </a:cubicBezTo>
                <a:cubicBezTo>
                  <a:pt x="12764" y="9716"/>
                  <a:pt x="13643" y="8836"/>
                  <a:pt x="14727" y="8836"/>
                </a:cubicBezTo>
                <a:moveTo>
                  <a:pt x="14727" y="13745"/>
                </a:moveTo>
                <a:cubicBezTo>
                  <a:pt x="16354" y="13745"/>
                  <a:pt x="17673" y="12427"/>
                  <a:pt x="17673" y="10800"/>
                </a:cubicBezTo>
                <a:cubicBezTo>
                  <a:pt x="17673" y="9174"/>
                  <a:pt x="16354" y="7855"/>
                  <a:pt x="14727" y="7855"/>
                </a:cubicBezTo>
                <a:cubicBezTo>
                  <a:pt x="13100" y="7855"/>
                  <a:pt x="11782" y="9174"/>
                  <a:pt x="11782" y="10800"/>
                </a:cubicBezTo>
                <a:cubicBezTo>
                  <a:pt x="11782" y="12427"/>
                  <a:pt x="13100" y="13745"/>
                  <a:pt x="14727" y="13745"/>
                </a:cubicBezTo>
                <a:moveTo>
                  <a:pt x="6873" y="7308"/>
                </a:moveTo>
                <a:lnTo>
                  <a:pt x="8442" y="9818"/>
                </a:lnTo>
                <a:lnTo>
                  <a:pt x="5304" y="9818"/>
                </a:lnTo>
                <a:cubicBezTo>
                  <a:pt x="5304" y="9818"/>
                  <a:pt x="6873" y="7308"/>
                  <a:pt x="6873" y="7308"/>
                </a:cubicBezTo>
                <a:close/>
                <a:moveTo>
                  <a:pt x="4418" y="10800"/>
                </a:moveTo>
                <a:lnTo>
                  <a:pt x="9327" y="10800"/>
                </a:lnTo>
                <a:cubicBezTo>
                  <a:pt x="9598" y="10800"/>
                  <a:pt x="9818" y="10580"/>
                  <a:pt x="9818" y="10309"/>
                </a:cubicBezTo>
                <a:cubicBezTo>
                  <a:pt x="9818" y="10208"/>
                  <a:pt x="9780" y="10120"/>
                  <a:pt x="9728" y="10042"/>
                </a:cubicBezTo>
                <a:lnTo>
                  <a:pt x="9736" y="10037"/>
                </a:lnTo>
                <a:lnTo>
                  <a:pt x="7281" y="6110"/>
                </a:lnTo>
                <a:lnTo>
                  <a:pt x="7274" y="6114"/>
                </a:lnTo>
                <a:cubicBezTo>
                  <a:pt x="7186" y="5983"/>
                  <a:pt x="7043" y="5891"/>
                  <a:pt x="6873" y="5891"/>
                </a:cubicBezTo>
                <a:cubicBezTo>
                  <a:pt x="6702" y="5891"/>
                  <a:pt x="6560" y="5983"/>
                  <a:pt x="6472" y="6114"/>
                </a:cubicBezTo>
                <a:lnTo>
                  <a:pt x="6464" y="6110"/>
                </a:lnTo>
                <a:lnTo>
                  <a:pt x="4010" y="10037"/>
                </a:lnTo>
                <a:lnTo>
                  <a:pt x="4018" y="10042"/>
                </a:lnTo>
                <a:cubicBezTo>
                  <a:pt x="3965" y="10120"/>
                  <a:pt x="3927" y="10208"/>
                  <a:pt x="3927" y="10309"/>
                </a:cubicBezTo>
                <a:cubicBezTo>
                  <a:pt x="3927" y="10580"/>
                  <a:pt x="4147" y="10800"/>
                  <a:pt x="4418" y="10800"/>
                </a:cubicBezTo>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Regular"/>
                <a:ea typeface="Lato Regular"/>
                <a:cs typeface="Lato Regular"/>
                <a:sym typeface="Lato Regular"/>
              </a:defRPr>
            </a:pPr>
            <a:endParaRPr sz="1450"/>
          </a:p>
        </p:txBody>
      </p:sp>
      <p:sp>
        <p:nvSpPr>
          <p:cNvPr id="29" name="文本框 2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838894" y="515271"/>
            <a:ext cx="2514213" cy="938719"/>
          </a:xfrm>
          <a:prstGeom prst="rect">
            <a:avLst/>
          </a:prstGeom>
          <a:noFill/>
        </p:spPr>
        <p:txBody>
          <a:bodyPr wrap="square" rtlCol="0">
            <a:spAutoFit/>
          </a:bodyPr>
          <a:lstStyle/>
          <a:p>
            <a:pPr algn="ctr">
              <a:lnSpc>
                <a:spcPct val="110000"/>
              </a:lnSpc>
            </a:pPr>
            <a:r>
              <a:rPr lang="zh-CN" altLang="en-US" sz="3600" dirty="0" smtClean="0">
                <a:solidFill>
                  <a:srgbClr val="282828"/>
                </a:solidFill>
                <a:latin typeface="微软雅黑" panose="020B0503020204020204" charset="-122"/>
                <a:ea typeface="微软雅黑" panose="020B0503020204020204" charset="-122"/>
                <a:sym typeface="+mn-ea"/>
              </a:rPr>
              <a:t>目录</a:t>
            </a:r>
            <a:endParaRPr lang="en-US" altLang="zh-CN" sz="3600" dirty="0" smtClean="0">
              <a:solidFill>
                <a:srgbClr val="282828"/>
              </a:solidFill>
              <a:latin typeface="微软雅黑" panose="020B0503020204020204" charset="-122"/>
              <a:ea typeface="微软雅黑" panose="020B0503020204020204" charset="-122"/>
              <a:sym typeface="+mn-ea"/>
            </a:endParaRPr>
          </a:p>
          <a:p>
            <a:pPr algn="ctr">
              <a:lnSpc>
                <a:spcPct val="110000"/>
              </a:lnSpc>
            </a:pPr>
            <a:r>
              <a:rPr lang="en-US" altLang="zh-CN" sz="1400" dirty="0"/>
              <a:t>CATALOG</a:t>
            </a:r>
            <a:endParaRPr lang="zh-CN" altLang="en-US" sz="1400" dirty="0">
              <a:solidFill>
                <a:srgbClr val="282828"/>
              </a:solidFill>
              <a:latin typeface="微软雅黑" panose="020B0503020204020204" charset="-122"/>
              <a:ea typeface="微软雅黑" panose="020B0503020204020204" charset="-122"/>
            </a:endParaRPr>
          </a:p>
        </p:txBody>
      </p:sp>
      <p:grpSp>
        <p:nvGrpSpPr>
          <p:cNvPr id="31" name="组合 10"/>
          <p:cNvGrpSpPr/>
          <p:nvPr/>
        </p:nvGrpSpPr>
        <p:grpSpPr>
          <a:xfrm>
            <a:off x="1705340" y="3099033"/>
            <a:ext cx="1786597" cy="705761"/>
            <a:chOff x="1331170" y="4779449"/>
            <a:chExt cx="1786597" cy="705761"/>
          </a:xfrm>
        </p:grpSpPr>
        <p:sp>
          <p:nvSpPr>
            <p:cNvPr id="32" name="文本框 31"/>
            <p:cNvSpPr txBox="1"/>
            <p:nvPr/>
          </p:nvSpPr>
          <p:spPr>
            <a:xfrm>
              <a:off x="1331170" y="4779449"/>
              <a:ext cx="1786597" cy="338554"/>
            </a:xfrm>
            <a:prstGeom prst="rect">
              <a:avLst/>
            </a:prstGeom>
            <a:noFill/>
          </p:spPr>
          <p:txBody>
            <a:bodyPr wrap="square" rtlCol="0">
              <a:spAutoFit/>
            </a:bodyPr>
            <a:lstStyle/>
            <a:p>
              <a:pPr algn="ctr"/>
              <a:r>
                <a:rPr lang="en-US" altLang="zh-CN" sz="1600" dirty="0" smtClean="0">
                  <a:latin typeface="微软雅黑" panose="020B0503020204020204" charset="-122"/>
                  <a:ea typeface="微软雅黑" panose="020B0503020204020204" charset="-122"/>
                  <a:cs typeface="Open Sans" panose="020B0606030504020204" pitchFamily="34" charset="0"/>
                  <a:sym typeface="Nexa Bold" charset="0"/>
                </a:rPr>
                <a:t>01</a:t>
              </a:r>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33" name="矩形 32"/>
            <p:cNvSpPr/>
            <p:nvPr/>
          </p:nvSpPr>
          <p:spPr>
            <a:xfrm>
              <a:off x="1431074" y="5138961"/>
              <a:ext cx="1599765" cy="346249"/>
            </a:xfrm>
            <a:prstGeom prst="rect">
              <a:avLst/>
            </a:prstGeom>
          </p:spPr>
          <p:txBody>
            <a:bodyPr wrap="square">
              <a:spAutoFit/>
            </a:bodyPr>
            <a:lstStyle/>
            <a:p>
              <a:pPr algn="ct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向</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grpSp>
        <p:nvGrpSpPr>
          <p:cNvPr id="34" name="组合 10"/>
          <p:cNvGrpSpPr/>
          <p:nvPr/>
        </p:nvGrpSpPr>
        <p:grpSpPr>
          <a:xfrm>
            <a:off x="5214428" y="3099033"/>
            <a:ext cx="1786597" cy="705761"/>
            <a:chOff x="1331170" y="4779449"/>
            <a:chExt cx="1786597" cy="705761"/>
          </a:xfrm>
        </p:grpSpPr>
        <p:sp>
          <p:nvSpPr>
            <p:cNvPr id="35" name="文本框 34"/>
            <p:cNvSpPr txBox="1"/>
            <p:nvPr/>
          </p:nvSpPr>
          <p:spPr>
            <a:xfrm>
              <a:off x="1331170" y="4779449"/>
              <a:ext cx="1786597" cy="338554"/>
            </a:xfrm>
            <a:prstGeom prst="rect">
              <a:avLst/>
            </a:prstGeom>
            <a:noFill/>
          </p:spPr>
          <p:txBody>
            <a:bodyPr wrap="square" rtlCol="0">
              <a:spAutoFit/>
            </a:bodyPr>
            <a:lstStyle/>
            <a:p>
              <a:pPr algn="ctr"/>
              <a:r>
                <a:rPr lang="en-US" altLang="zh-CN" sz="1600" dirty="0" smtClean="0">
                  <a:latin typeface="微软雅黑" panose="020B0503020204020204" charset="-122"/>
                  <a:ea typeface="微软雅黑" panose="020B0503020204020204" charset="-122"/>
                  <a:cs typeface="Open Sans" panose="020B0606030504020204" pitchFamily="34" charset="0"/>
                  <a:sym typeface="Nexa Bold" charset="0"/>
                </a:rPr>
                <a:t>02</a:t>
              </a:r>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36" name="矩形 35"/>
            <p:cNvSpPr/>
            <p:nvPr/>
          </p:nvSpPr>
          <p:spPr>
            <a:xfrm>
              <a:off x="1431074" y="5138961"/>
              <a:ext cx="1599765" cy="346249"/>
            </a:xfrm>
            <a:prstGeom prst="rect">
              <a:avLst/>
            </a:prstGeom>
          </p:spPr>
          <p:txBody>
            <a:bodyPr wrap="square">
              <a:spAutoFit/>
            </a:bodyPr>
            <a:lstStyle/>
            <a:p>
              <a:pPr algn="ct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向</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grpSp>
        <p:nvGrpSpPr>
          <p:cNvPr id="37" name="组合 10"/>
          <p:cNvGrpSpPr/>
          <p:nvPr/>
        </p:nvGrpSpPr>
        <p:grpSpPr>
          <a:xfrm>
            <a:off x="8715528" y="3099033"/>
            <a:ext cx="1786597" cy="705761"/>
            <a:chOff x="1331170" y="4779449"/>
            <a:chExt cx="1786597" cy="705761"/>
          </a:xfrm>
        </p:grpSpPr>
        <p:sp>
          <p:nvSpPr>
            <p:cNvPr id="38" name="文本框 37"/>
            <p:cNvSpPr txBox="1"/>
            <p:nvPr/>
          </p:nvSpPr>
          <p:spPr>
            <a:xfrm>
              <a:off x="1331170" y="4779449"/>
              <a:ext cx="1786597" cy="338554"/>
            </a:xfrm>
            <a:prstGeom prst="rect">
              <a:avLst/>
            </a:prstGeom>
            <a:noFill/>
          </p:spPr>
          <p:txBody>
            <a:bodyPr wrap="square" rtlCol="0">
              <a:spAutoFit/>
            </a:bodyPr>
            <a:lstStyle/>
            <a:p>
              <a:pPr algn="ctr"/>
              <a:r>
                <a:rPr lang="en-US" altLang="zh-CN" sz="1600" dirty="0" smtClean="0">
                  <a:latin typeface="微软雅黑" panose="020B0503020204020204" charset="-122"/>
                  <a:ea typeface="微软雅黑" panose="020B0503020204020204" charset="-122"/>
                  <a:cs typeface="Open Sans" panose="020B0606030504020204" pitchFamily="34" charset="0"/>
                  <a:sym typeface="Nexa Bold" charset="0"/>
                </a:rPr>
                <a:t>03</a:t>
              </a:r>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39" name="矩形 38"/>
            <p:cNvSpPr/>
            <p:nvPr/>
          </p:nvSpPr>
          <p:spPr>
            <a:xfrm>
              <a:off x="1431074" y="5138961"/>
              <a:ext cx="1599765" cy="346249"/>
            </a:xfrm>
            <a:prstGeom prst="rect">
              <a:avLst/>
            </a:prstGeom>
          </p:spPr>
          <p:txBody>
            <a:bodyPr wrap="square">
              <a:spAutoFit/>
            </a:bodyPr>
            <a:lstStyle/>
            <a:p>
              <a:pPr algn="ct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向</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grpSp>
        <p:nvGrpSpPr>
          <p:cNvPr id="40" name="组合 10"/>
          <p:cNvGrpSpPr/>
          <p:nvPr/>
        </p:nvGrpSpPr>
        <p:grpSpPr>
          <a:xfrm>
            <a:off x="1705340" y="5430972"/>
            <a:ext cx="1786597" cy="705761"/>
            <a:chOff x="1331170" y="4779449"/>
            <a:chExt cx="1786597" cy="705761"/>
          </a:xfrm>
        </p:grpSpPr>
        <p:sp>
          <p:nvSpPr>
            <p:cNvPr id="41" name="文本框 40"/>
            <p:cNvSpPr txBox="1"/>
            <p:nvPr/>
          </p:nvSpPr>
          <p:spPr>
            <a:xfrm>
              <a:off x="1331170" y="4779449"/>
              <a:ext cx="1786597" cy="338554"/>
            </a:xfrm>
            <a:prstGeom prst="rect">
              <a:avLst/>
            </a:prstGeom>
            <a:noFill/>
          </p:spPr>
          <p:txBody>
            <a:bodyPr wrap="square" rtlCol="0">
              <a:spAutoFit/>
            </a:bodyPr>
            <a:lstStyle/>
            <a:p>
              <a:pPr algn="ctr"/>
              <a:r>
                <a:rPr lang="en-US" altLang="zh-CN" sz="1600" dirty="0" smtClean="0">
                  <a:latin typeface="微软雅黑" panose="020B0503020204020204" charset="-122"/>
                  <a:ea typeface="微软雅黑" panose="020B0503020204020204" charset="-122"/>
                  <a:cs typeface="Open Sans" panose="020B0606030504020204" pitchFamily="34" charset="0"/>
                  <a:sym typeface="Nexa Bold" charset="0"/>
                </a:rPr>
                <a:t>04</a:t>
              </a:r>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42" name="矩形 41"/>
            <p:cNvSpPr/>
            <p:nvPr/>
          </p:nvSpPr>
          <p:spPr>
            <a:xfrm>
              <a:off x="1431074" y="5138961"/>
              <a:ext cx="1599765" cy="346249"/>
            </a:xfrm>
            <a:prstGeom prst="rect">
              <a:avLst/>
            </a:prstGeom>
          </p:spPr>
          <p:txBody>
            <a:bodyPr wrap="square">
              <a:spAutoFit/>
            </a:bodyPr>
            <a:lstStyle/>
            <a:p>
              <a:pPr algn="ct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向</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grpSp>
        <p:nvGrpSpPr>
          <p:cNvPr id="43" name="组合 10"/>
          <p:cNvGrpSpPr/>
          <p:nvPr/>
        </p:nvGrpSpPr>
        <p:grpSpPr>
          <a:xfrm>
            <a:off x="5214428" y="5430972"/>
            <a:ext cx="1786597" cy="705761"/>
            <a:chOff x="1331170" y="4779449"/>
            <a:chExt cx="1786597" cy="705761"/>
          </a:xfrm>
        </p:grpSpPr>
        <p:sp>
          <p:nvSpPr>
            <p:cNvPr id="44" name="文本框 43"/>
            <p:cNvSpPr txBox="1"/>
            <p:nvPr/>
          </p:nvSpPr>
          <p:spPr>
            <a:xfrm>
              <a:off x="1331170" y="4779449"/>
              <a:ext cx="1786597" cy="338554"/>
            </a:xfrm>
            <a:prstGeom prst="rect">
              <a:avLst/>
            </a:prstGeom>
            <a:noFill/>
          </p:spPr>
          <p:txBody>
            <a:bodyPr wrap="square" rtlCol="0">
              <a:spAutoFit/>
            </a:bodyPr>
            <a:lstStyle/>
            <a:p>
              <a:pPr algn="ctr"/>
              <a:r>
                <a:rPr lang="en-US" altLang="zh-CN" sz="1600" dirty="0" smtClean="0">
                  <a:latin typeface="微软雅黑" panose="020B0503020204020204" charset="-122"/>
                  <a:ea typeface="微软雅黑" panose="020B0503020204020204" charset="-122"/>
                  <a:cs typeface="Open Sans" panose="020B0606030504020204" pitchFamily="34" charset="0"/>
                  <a:sym typeface="Nexa Bold" charset="0"/>
                </a:rPr>
                <a:t>05</a:t>
              </a:r>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45" name="矩形 44"/>
            <p:cNvSpPr/>
            <p:nvPr/>
          </p:nvSpPr>
          <p:spPr>
            <a:xfrm>
              <a:off x="1431074" y="5138961"/>
              <a:ext cx="1599765" cy="346249"/>
            </a:xfrm>
            <a:prstGeom prst="rect">
              <a:avLst/>
            </a:prstGeom>
          </p:spPr>
          <p:txBody>
            <a:bodyPr wrap="square">
              <a:spAutoFit/>
            </a:bodyPr>
            <a:lstStyle/>
            <a:p>
              <a:pPr algn="ct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向</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grpSp>
        <p:nvGrpSpPr>
          <p:cNvPr id="46" name="组合 10"/>
          <p:cNvGrpSpPr/>
          <p:nvPr/>
        </p:nvGrpSpPr>
        <p:grpSpPr>
          <a:xfrm>
            <a:off x="8715528" y="5430972"/>
            <a:ext cx="1786597" cy="705761"/>
            <a:chOff x="1331170" y="4779449"/>
            <a:chExt cx="1786597" cy="705761"/>
          </a:xfrm>
        </p:grpSpPr>
        <p:sp>
          <p:nvSpPr>
            <p:cNvPr id="47" name="文本框 46"/>
            <p:cNvSpPr txBox="1"/>
            <p:nvPr/>
          </p:nvSpPr>
          <p:spPr>
            <a:xfrm>
              <a:off x="1331170" y="4779449"/>
              <a:ext cx="1786597" cy="338554"/>
            </a:xfrm>
            <a:prstGeom prst="rect">
              <a:avLst/>
            </a:prstGeom>
            <a:noFill/>
          </p:spPr>
          <p:txBody>
            <a:bodyPr wrap="square" rtlCol="0">
              <a:spAutoFit/>
            </a:bodyPr>
            <a:lstStyle/>
            <a:p>
              <a:pPr algn="ctr"/>
              <a:r>
                <a:rPr lang="en-US" altLang="zh-CN" sz="1600" dirty="0" smtClean="0">
                  <a:latin typeface="微软雅黑" panose="020B0503020204020204" charset="-122"/>
                  <a:ea typeface="微软雅黑" panose="020B0503020204020204" charset="-122"/>
                  <a:cs typeface="Open Sans" panose="020B0606030504020204" pitchFamily="34" charset="0"/>
                  <a:sym typeface="Nexa Bold" charset="0"/>
                </a:rPr>
                <a:t>06</a:t>
              </a:r>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48" name="矩形 47"/>
            <p:cNvSpPr/>
            <p:nvPr/>
          </p:nvSpPr>
          <p:spPr>
            <a:xfrm>
              <a:off x="1431074" y="5138961"/>
              <a:ext cx="1599765" cy="346249"/>
            </a:xfrm>
            <a:prstGeom prst="rect">
              <a:avLst/>
            </a:prstGeom>
          </p:spPr>
          <p:txBody>
            <a:bodyPr wrap="square">
              <a:spAutoFit/>
            </a:bodyPr>
            <a:lstStyle/>
            <a:p>
              <a:pPr algn="ct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向</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sp>
        <p:nvSpPr>
          <p:cNvPr id="1625" name="形状"/>
          <p:cNvSpPr/>
          <p:nvPr/>
        </p:nvSpPr>
        <p:spPr>
          <a:xfrm>
            <a:off x="2458873" y="2340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737572"/>
          </a:solidFill>
          <a:ln w="12700">
            <a:miter lim="400000"/>
          </a:ln>
        </p:spPr>
        <p:txBody>
          <a:bodyPr lIns="22860" rIns="22860" anchor="ctr"/>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4726875" cy="6858000"/>
          </a:xfrm>
          <a:prstGeom prst="rect">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文本框 4"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300355" y="1735644"/>
            <a:ext cx="2741295" cy="769441"/>
          </a:xfrm>
          <a:prstGeom prst="rect">
            <a:avLst/>
          </a:prstGeom>
          <a:noFill/>
        </p:spPr>
        <p:txBody>
          <a:bodyPr wrap="square" rtlCol="0">
            <a:spAutoFit/>
          </a:bodyPr>
          <a:lstStyle/>
          <a:p>
            <a:pPr>
              <a:lnSpc>
                <a:spcPct val="110000"/>
              </a:lnSpc>
            </a:pPr>
            <a:r>
              <a:rPr lang="zh-CN" altLang="en-US" sz="4000" dirty="0" smtClean="0">
                <a:solidFill>
                  <a:schemeClr val="bg1"/>
                </a:solidFill>
                <a:latin typeface="微软雅黑" panose="020B0503020204020204" charset="-122"/>
                <a:ea typeface="微软雅黑" panose="020B0503020204020204" charset="-122"/>
              </a:rPr>
              <a:t>本页大标题</a:t>
            </a:r>
            <a:endParaRPr lang="en-US" altLang="zh-CN" sz="4000" dirty="0">
              <a:solidFill>
                <a:schemeClr val="bg1"/>
              </a:solidFill>
              <a:latin typeface="微软雅黑" panose="020B0503020204020204" charset="-122"/>
              <a:ea typeface="微软雅黑" panose="020B0503020204020204" charset="-122"/>
            </a:endParaRPr>
          </a:p>
        </p:txBody>
      </p:sp>
      <p:sp>
        <p:nvSpPr>
          <p:cNvPr id="6" name="矩形 5"/>
          <p:cNvSpPr/>
          <p:nvPr/>
        </p:nvSpPr>
        <p:spPr>
          <a:xfrm>
            <a:off x="324914" y="2695233"/>
            <a:ext cx="2820634" cy="2308324"/>
          </a:xfrm>
          <a:prstGeom prst="rect">
            <a:avLst/>
          </a:prstGeom>
        </p:spPr>
        <p:txBody>
          <a:bodyPr wrap="square">
            <a:spAutoFit/>
          </a:bodyPr>
          <a:lstStyle/>
          <a:p>
            <a:pPr>
              <a:lnSpc>
                <a:spcPct val="150000"/>
              </a:lnSpc>
            </a:pPr>
            <a:r>
              <a:rPr lang="zh-CN" altLang="en-US" sz="1200" dirty="0" smtClean="0">
                <a:solidFill>
                  <a:schemeClr val="bg1"/>
                </a:solidFill>
                <a:latin typeface="微软雅黑" panose="020B0503020204020204" charset="-122"/>
                <a:ea typeface="微软雅黑" panose="020B0503020204020204" charset="-122"/>
                <a:cs typeface="微软雅黑" panose="020B0503020204020204" charset="-122"/>
              </a:rPr>
              <a:t>屋他告或座上！多人同有馬提、受青條際克寶，覺下子下說速算色之變長她細法建地管老教是來的破總成就分不去別長好畫內開屋他告或座上！多人同有馬提、受青條際克寶，覺下子下說速算色之變長她細法建地管老教是來的破總成就分不去別長好畫內開</a:t>
            </a:r>
            <a:endParaRPr lang="zh-CN" altLang="en-US" sz="1200" dirty="0" smtClean="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文本框 6"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6791700" y="1313194"/>
            <a:ext cx="5333850" cy="938719"/>
          </a:xfrm>
          <a:prstGeom prst="rect">
            <a:avLst/>
          </a:prstGeom>
          <a:noFill/>
        </p:spPr>
        <p:txBody>
          <a:bodyPr wrap="square" rtlCol="0">
            <a:spAutoFit/>
          </a:bodyPr>
          <a:lstStyle/>
          <a:p>
            <a:pPr>
              <a:lnSpc>
                <a:spcPct val="110000"/>
              </a:lnSpc>
            </a:pPr>
            <a:r>
              <a:rPr lang="zh-CN" altLang="en-US" sz="3600" dirty="0" smtClean="0">
                <a:solidFill>
                  <a:srgbClr val="282828"/>
                </a:solidFill>
                <a:latin typeface="微软雅黑" panose="020B0503020204020204" charset="-122"/>
                <a:ea typeface="微软雅黑" panose="020B0503020204020204" charset="-122"/>
                <a:sym typeface="+mn-ea"/>
              </a:rPr>
              <a:t>副标题</a:t>
            </a:r>
            <a:endParaRPr lang="en-US" altLang="zh-CN" sz="3600" dirty="0" smtClean="0">
              <a:solidFill>
                <a:srgbClr val="282828"/>
              </a:solidFill>
              <a:latin typeface="微软雅黑" panose="020B0503020204020204" charset="-122"/>
              <a:ea typeface="微软雅黑" panose="020B0503020204020204" charset="-122"/>
              <a:sym typeface="+mn-ea"/>
            </a:endParaRPr>
          </a:p>
          <a:p>
            <a:pPr>
              <a:lnSpc>
                <a:spcPct val="110000"/>
              </a:lnSpc>
            </a:pPr>
            <a:r>
              <a:rPr lang="en-US" altLang="zh-CN" sz="1400" dirty="0" smtClean="0">
                <a:solidFill>
                  <a:srgbClr val="282828"/>
                </a:solidFill>
                <a:latin typeface="微软雅黑" panose="020B0503020204020204" charset="-122"/>
                <a:ea typeface="微软雅黑" panose="020B0503020204020204" charset="-122"/>
              </a:rPr>
              <a:t>PROJECT   </a:t>
            </a:r>
            <a:r>
              <a:rPr lang="en-US" altLang="zh-CN" sz="1400" dirty="0">
                <a:solidFill>
                  <a:srgbClr val="282828"/>
                </a:solidFill>
                <a:latin typeface="微软雅黑" panose="020B0503020204020204" charset="-122"/>
                <a:ea typeface="微软雅黑" panose="020B0503020204020204" charset="-122"/>
              </a:rPr>
              <a:t>INTRODUCTION</a:t>
            </a:r>
            <a:endParaRPr lang="zh-CN" altLang="en-US" sz="1400" dirty="0">
              <a:solidFill>
                <a:srgbClr val="282828"/>
              </a:solidFill>
              <a:latin typeface="微软雅黑" panose="020B0503020204020204" charset="-122"/>
              <a:ea typeface="微软雅黑" panose="020B0503020204020204" charset="-122"/>
            </a:endParaRPr>
          </a:p>
        </p:txBody>
      </p:sp>
      <p:sp>
        <p:nvSpPr>
          <p:cNvPr id="9" name="文本框 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6791700" y="2650043"/>
            <a:ext cx="720448" cy="904863"/>
          </a:xfrm>
          <a:prstGeom prst="rect">
            <a:avLst/>
          </a:prstGeom>
          <a:noFill/>
        </p:spPr>
        <p:txBody>
          <a:bodyPr wrap="square" rtlCol="0">
            <a:spAutoFit/>
          </a:bodyPr>
          <a:lstStyle/>
          <a:p>
            <a:pPr>
              <a:lnSpc>
                <a:spcPct val="110000"/>
              </a:lnSpc>
            </a:pPr>
            <a:r>
              <a:rPr lang="en-US" altLang="zh-CN" sz="4800" dirty="0">
                <a:solidFill>
                  <a:schemeClr val="bg1">
                    <a:lumMod val="75000"/>
                  </a:schemeClr>
                </a:solidFill>
                <a:latin typeface="微软雅黑" panose="020B0503020204020204" charset="-122"/>
                <a:ea typeface="微软雅黑" panose="020B0503020204020204" charset="-122"/>
              </a:rPr>
              <a:t>1</a:t>
            </a:r>
            <a:endParaRPr lang="en-US" altLang="zh-CN" sz="4800" dirty="0">
              <a:solidFill>
                <a:schemeClr val="bg1">
                  <a:lumMod val="75000"/>
                </a:schemeClr>
              </a:solidFill>
              <a:latin typeface="微软雅黑" panose="020B0503020204020204" charset="-122"/>
              <a:ea typeface="微软雅黑" panose="020B0503020204020204" charset="-122"/>
            </a:endParaRPr>
          </a:p>
        </p:txBody>
      </p:sp>
      <p:grpSp>
        <p:nvGrpSpPr>
          <p:cNvPr id="10" name="组合 10"/>
          <p:cNvGrpSpPr/>
          <p:nvPr/>
        </p:nvGrpSpPr>
        <p:grpSpPr>
          <a:xfrm>
            <a:off x="7455876" y="2748932"/>
            <a:ext cx="4185518" cy="942479"/>
            <a:chOff x="1331170" y="4779449"/>
            <a:chExt cx="4185518" cy="942479"/>
          </a:xfrm>
        </p:grpSpPr>
        <p:sp>
          <p:nvSpPr>
            <p:cNvPr id="11" name="文本框 10"/>
            <p:cNvSpPr txBox="1"/>
            <p:nvPr/>
          </p:nvSpPr>
          <p:spPr>
            <a:xfrm>
              <a:off x="1331170" y="4779449"/>
              <a:ext cx="1786597" cy="338554"/>
            </a:xfrm>
            <a:prstGeom prst="rect">
              <a:avLst/>
            </a:prstGeom>
            <a:noFill/>
          </p:spPr>
          <p:txBody>
            <a:bodyPr wrap="square" rtlCol="0">
              <a:spAutoFit/>
            </a:bodyPr>
            <a:lstStyle/>
            <a:p>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小标题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12" name="矩形 11"/>
            <p:cNvSpPr/>
            <p:nvPr/>
          </p:nvSpPr>
          <p:spPr>
            <a:xfrm>
              <a:off x="1331170" y="5121764"/>
              <a:ext cx="4185518" cy="600164"/>
            </a:xfrm>
            <a:prstGeom prst="rect">
              <a:avLst/>
            </a:prstGeom>
          </p:spPr>
          <p:txBody>
            <a:bodyPr wrap="square">
              <a:spAutoFit/>
            </a:bodyPr>
            <a:lstStyle/>
            <a:p>
              <a:pP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白仍相！古名的沒象向操不總然嚴走書器友？字能合動，前有區日本技族對傳，海成灣電、子大高</a:t>
              </a:r>
              <a:r>
                <a:rPr lang="en-US" altLang="zh-CN"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際臺盡不來明省色；</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grpSp>
        <p:nvGrpSpPr>
          <p:cNvPr id="13" name="组合 14"/>
          <p:cNvGrpSpPr/>
          <p:nvPr/>
        </p:nvGrpSpPr>
        <p:grpSpPr>
          <a:xfrm>
            <a:off x="6791700" y="3850486"/>
            <a:ext cx="4849694" cy="1058424"/>
            <a:chOff x="6791700" y="2959277"/>
            <a:chExt cx="4849694" cy="1058424"/>
          </a:xfrm>
        </p:grpSpPr>
        <p:sp>
          <p:nvSpPr>
            <p:cNvPr id="14" name="文本框 13"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6791700" y="2959277"/>
              <a:ext cx="720448" cy="904863"/>
            </a:xfrm>
            <a:prstGeom prst="rect">
              <a:avLst/>
            </a:prstGeom>
            <a:noFill/>
          </p:spPr>
          <p:txBody>
            <a:bodyPr wrap="square" rtlCol="0">
              <a:spAutoFit/>
            </a:bodyPr>
            <a:lstStyle/>
            <a:p>
              <a:pPr>
                <a:lnSpc>
                  <a:spcPct val="110000"/>
                </a:lnSpc>
              </a:pPr>
              <a:r>
                <a:rPr lang="en-US" altLang="zh-CN" sz="4800" dirty="0">
                  <a:solidFill>
                    <a:schemeClr val="bg1">
                      <a:lumMod val="75000"/>
                    </a:schemeClr>
                  </a:solidFill>
                  <a:latin typeface="微软雅黑" panose="020B0503020204020204" charset="-122"/>
                  <a:ea typeface="微软雅黑" panose="020B0503020204020204" charset="-122"/>
                </a:rPr>
                <a:t>2</a:t>
              </a:r>
              <a:endParaRPr lang="en-US" altLang="zh-CN" sz="4800" dirty="0">
                <a:solidFill>
                  <a:schemeClr val="bg1">
                    <a:lumMod val="75000"/>
                  </a:schemeClr>
                </a:solidFill>
                <a:latin typeface="微软雅黑" panose="020B0503020204020204" charset="-122"/>
                <a:ea typeface="微软雅黑" panose="020B0503020204020204" charset="-122"/>
              </a:endParaRPr>
            </a:p>
          </p:txBody>
        </p:sp>
        <p:grpSp>
          <p:nvGrpSpPr>
            <p:cNvPr id="15" name="组合 16"/>
            <p:cNvGrpSpPr/>
            <p:nvPr/>
          </p:nvGrpSpPr>
          <p:grpSpPr>
            <a:xfrm>
              <a:off x="7455876" y="3058166"/>
              <a:ext cx="4185518" cy="959535"/>
              <a:chOff x="1331170" y="4779449"/>
              <a:chExt cx="4185518" cy="959535"/>
            </a:xfrm>
          </p:grpSpPr>
          <p:sp>
            <p:nvSpPr>
              <p:cNvPr id="16" name="文本框 15"/>
              <p:cNvSpPr txBox="1"/>
              <p:nvPr/>
            </p:nvSpPr>
            <p:spPr>
              <a:xfrm>
                <a:off x="1331170" y="4779449"/>
                <a:ext cx="2034540" cy="338554"/>
              </a:xfrm>
              <a:prstGeom prst="rect">
                <a:avLst/>
              </a:prstGeom>
              <a:noFill/>
            </p:spPr>
            <p:txBody>
              <a:bodyPr wrap="square" rtlCol="0">
                <a:spAutoFit/>
              </a:bodyPr>
              <a:lstStyle/>
              <a:p>
                <a:r>
                  <a:rPr lang="zh-CN" altLang="en-US" sz="1600" dirty="0" smtClean="0">
                    <a:latin typeface="微软雅黑" panose="020B0503020204020204" charset="-122"/>
                    <a:ea typeface="微软雅黑" panose="020B0503020204020204" charset="-122"/>
                    <a:cs typeface="Open Sans" panose="020B0606030504020204" pitchFamily="34" charset="0"/>
                  </a:rPr>
                  <a:t>小标题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17" name="矩形 16"/>
              <p:cNvSpPr/>
              <p:nvPr/>
            </p:nvSpPr>
            <p:spPr>
              <a:xfrm>
                <a:off x="1331170" y="5121764"/>
                <a:ext cx="4185518" cy="617220"/>
              </a:xfrm>
              <a:prstGeom prst="rect">
                <a:avLst/>
              </a:prstGeom>
            </p:spPr>
            <p:txBody>
              <a:bodyPr wrap="square">
                <a:spAutoFit/>
              </a:bodyPr>
              <a:lstStyle/>
              <a:p>
                <a:pPr>
                  <a:lnSpc>
                    <a:spcPct val="15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白仍相！古名的沒象向操不總然嚴走書器友？字能合動，前有區日本技族對傳，海成灣電、子大高</a:t>
                </a:r>
                <a:r>
                  <a:rPr lang="en-US" altLang="zh-CN"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際臺盡不來明省色；</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grpSp>
      <p:grpSp>
        <p:nvGrpSpPr>
          <p:cNvPr id="18" name="组合 19"/>
          <p:cNvGrpSpPr/>
          <p:nvPr/>
        </p:nvGrpSpPr>
        <p:grpSpPr>
          <a:xfrm>
            <a:off x="6791700" y="5050930"/>
            <a:ext cx="4849694" cy="1058424"/>
            <a:chOff x="6791700" y="2959277"/>
            <a:chExt cx="4849694" cy="1058424"/>
          </a:xfrm>
        </p:grpSpPr>
        <p:sp>
          <p:nvSpPr>
            <p:cNvPr id="19" name="文本框 1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6791700" y="2959277"/>
              <a:ext cx="720448" cy="904863"/>
            </a:xfrm>
            <a:prstGeom prst="rect">
              <a:avLst/>
            </a:prstGeom>
            <a:noFill/>
          </p:spPr>
          <p:txBody>
            <a:bodyPr wrap="square" rtlCol="0">
              <a:spAutoFit/>
            </a:bodyPr>
            <a:lstStyle/>
            <a:p>
              <a:pPr>
                <a:lnSpc>
                  <a:spcPct val="110000"/>
                </a:lnSpc>
              </a:pPr>
              <a:r>
                <a:rPr lang="en-US" altLang="zh-CN" sz="4800" dirty="0">
                  <a:solidFill>
                    <a:schemeClr val="bg1">
                      <a:lumMod val="75000"/>
                    </a:schemeClr>
                  </a:solidFill>
                  <a:latin typeface="微软雅黑" panose="020B0503020204020204" charset="-122"/>
                  <a:ea typeface="微软雅黑" panose="020B0503020204020204" charset="-122"/>
                </a:rPr>
                <a:t>3</a:t>
              </a:r>
              <a:endParaRPr lang="en-US" altLang="zh-CN" sz="4800" dirty="0">
                <a:solidFill>
                  <a:schemeClr val="bg1">
                    <a:lumMod val="75000"/>
                  </a:schemeClr>
                </a:solidFill>
                <a:latin typeface="微软雅黑" panose="020B0503020204020204" charset="-122"/>
                <a:ea typeface="微软雅黑" panose="020B0503020204020204" charset="-122"/>
              </a:endParaRPr>
            </a:p>
          </p:txBody>
        </p:sp>
        <p:grpSp>
          <p:nvGrpSpPr>
            <p:cNvPr id="20" name="组合 21"/>
            <p:cNvGrpSpPr/>
            <p:nvPr/>
          </p:nvGrpSpPr>
          <p:grpSpPr>
            <a:xfrm>
              <a:off x="7455876" y="3058166"/>
              <a:ext cx="4185518" cy="959535"/>
              <a:chOff x="1331170" y="4779449"/>
              <a:chExt cx="4185518" cy="959535"/>
            </a:xfrm>
          </p:grpSpPr>
          <p:sp>
            <p:nvSpPr>
              <p:cNvPr id="21" name="文本框 20"/>
              <p:cNvSpPr txBox="1"/>
              <p:nvPr/>
            </p:nvSpPr>
            <p:spPr>
              <a:xfrm>
                <a:off x="1331170" y="4779449"/>
                <a:ext cx="2828666" cy="338554"/>
              </a:xfrm>
              <a:prstGeom prst="rect">
                <a:avLst/>
              </a:prstGeom>
              <a:noFill/>
            </p:spPr>
            <p:txBody>
              <a:bodyPr wrap="square" rtlCol="0">
                <a:spAutoFit/>
              </a:bodyPr>
              <a:lstStyle/>
              <a:p>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小标题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22" name="矩形 21"/>
              <p:cNvSpPr/>
              <p:nvPr/>
            </p:nvSpPr>
            <p:spPr>
              <a:xfrm>
                <a:off x="1331170" y="5121764"/>
                <a:ext cx="4185518" cy="617220"/>
              </a:xfrm>
              <a:prstGeom prst="rect">
                <a:avLst/>
              </a:prstGeom>
            </p:spPr>
            <p:txBody>
              <a:bodyPr wrap="square">
                <a:spAutoFit/>
              </a:bodyPr>
              <a:lstStyle/>
              <a:p>
                <a:pPr>
                  <a:lnSpc>
                    <a:spcPct val="15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白仍相！古名的沒象向操不總然嚴走書器友？字能合動，前有區日本技族對傳，海成灣電、子大高</a:t>
                </a:r>
                <a:r>
                  <a:rPr lang="en-US" altLang="zh-CN"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際臺盡不來明省色；</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grpSp>
      <p:pic>
        <p:nvPicPr>
          <p:cNvPr id="30" name="图片 2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45548" y="336550"/>
            <a:ext cx="3289300" cy="6184900"/>
          </a:xfrm>
          <a:prstGeom prst="rect">
            <a:avLst/>
          </a:prstGeom>
        </p:spPr>
      </p:pic>
      <p:sp>
        <p:nvSpPr>
          <p:cNvPr id="31" name="矩形 30"/>
          <p:cNvSpPr/>
          <p:nvPr/>
        </p:nvSpPr>
        <p:spPr>
          <a:xfrm>
            <a:off x="3598607" y="1327355"/>
            <a:ext cx="2349909" cy="4208206"/>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9" name="组 48"/>
          <p:cNvGrpSpPr/>
          <p:nvPr/>
        </p:nvGrpSpPr>
        <p:grpSpPr>
          <a:xfrm>
            <a:off x="409732" y="301493"/>
            <a:ext cx="11372537" cy="479113"/>
            <a:chOff x="353962" y="302459"/>
            <a:chExt cx="11372537" cy="479113"/>
          </a:xfrm>
        </p:grpSpPr>
        <p:grpSp>
          <p:nvGrpSpPr>
            <p:cNvPr id="50" name="组 49"/>
            <p:cNvGrpSpPr/>
            <p:nvPr/>
          </p:nvGrpSpPr>
          <p:grpSpPr>
            <a:xfrm>
              <a:off x="11275695" y="334716"/>
              <a:ext cx="450804" cy="446856"/>
              <a:chOff x="11208773" y="397002"/>
              <a:chExt cx="450804" cy="446856"/>
            </a:xfrm>
          </p:grpSpPr>
          <p:sp>
            <p:nvSpPr>
              <p:cNvPr id="54" name="椭圆 5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55" name="文本框 5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51" name="图片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62" y="302459"/>
              <a:ext cx="1364639" cy="461719"/>
            </a:xfrm>
            <a:prstGeom prst="rect">
              <a:avLst/>
            </a:prstGeom>
          </p:spPr>
        </p:pic>
        <p:cxnSp>
          <p:nvCxnSpPr>
            <p:cNvPr id="52" name="直线连接符 51"/>
            <p:cNvCxnSpPr/>
            <p:nvPr/>
          </p:nvCxnSpPr>
          <p:spPr>
            <a:xfrm>
              <a:off x="1877960" y="397002"/>
              <a:ext cx="0" cy="272634"/>
            </a:xfrm>
            <a:prstGeom prst="line">
              <a:avLst/>
            </a:prstGeom>
            <a:ln w="15875">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965495" y="334716"/>
              <a:ext cx="3162652" cy="369332"/>
            </a:xfrm>
            <a:prstGeom prst="rect">
              <a:avLst/>
            </a:prstGeom>
            <a:noFill/>
          </p:spPr>
          <p:txBody>
            <a:bodyPr wrap="square">
              <a:spAutoFit/>
            </a:bodyPr>
            <a:lstStyle/>
            <a:p>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rPr>
                <a:t>大分类标题</a:t>
              </a:r>
              <a:endParaRPr lang="zh-CN" altLang="en-US" dirty="0">
                <a:solidFill>
                  <a:schemeClr val="bg1"/>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79830" y="758293"/>
            <a:ext cx="8712200" cy="5626100"/>
          </a:xfrm>
          <a:prstGeom prst="rect">
            <a:avLst/>
          </a:prstGeom>
        </p:spPr>
      </p:pic>
      <p:sp>
        <p:nvSpPr>
          <p:cNvPr id="5" name="矩形 4"/>
          <p:cNvSpPr/>
          <p:nvPr/>
        </p:nvSpPr>
        <p:spPr>
          <a:xfrm>
            <a:off x="6122314" y="2795698"/>
            <a:ext cx="5476851" cy="854080"/>
          </a:xfrm>
          <a:prstGeom prst="rect">
            <a:avLst/>
          </a:prstGeom>
        </p:spPr>
        <p:txBody>
          <a:bodyPr wrap="square">
            <a:spAutoFit/>
          </a:bodyPr>
          <a:lstStyle/>
          <a:p>
            <a:pPr fontAlgn="auto">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屋他告或座上！多人同有馬提、受青條際克寶，覺下子下說速算色之變長她細法建地管老教是來的破總成就分不去別長好畫內開至；型過所人有電南之在多</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屋他告或座上！多人同有馬提、受青條際克寶</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cxnSp>
        <p:nvCxnSpPr>
          <p:cNvPr id="6" name="直接连接符 252"/>
          <p:cNvCxnSpPr/>
          <p:nvPr/>
        </p:nvCxnSpPr>
        <p:spPr>
          <a:xfrm>
            <a:off x="6226393" y="2532812"/>
            <a:ext cx="47703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201472" y="4179938"/>
            <a:ext cx="1148651" cy="1148651"/>
          </a:xfrm>
          <a:prstGeom prst="ellipse">
            <a:avLst/>
          </a:prstGeom>
          <a:solidFill>
            <a:srgbClr val="37CB8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椭圆 7"/>
          <p:cNvSpPr/>
          <p:nvPr/>
        </p:nvSpPr>
        <p:spPr>
          <a:xfrm>
            <a:off x="6854591" y="4179938"/>
            <a:ext cx="1148651" cy="1148651"/>
          </a:xfrm>
          <a:prstGeom prst="ellipse">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文本框 8"/>
          <p:cNvSpPr txBox="1"/>
          <p:nvPr/>
        </p:nvSpPr>
        <p:spPr>
          <a:xfrm>
            <a:off x="6319502" y="4461875"/>
            <a:ext cx="159320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charset="-122"/>
                <a:ea typeface="微软雅黑" panose="020B0503020204020204" charset="-122"/>
                <a:cs typeface="Open Sans" panose="020B0606030504020204" pitchFamily="34" charset="0"/>
              </a:rPr>
              <a:t>B</a:t>
            </a:r>
            <a:r>
              <a:rPr lang="en-US" altLang="zh-CN" sz="3200" dirty="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rPr>
              <a:t>  +  </a:t>
            </a:r>
            <a:r>
              <a:rPr lang="en-US" altLang="zh-CN" sz="3200" dirty="0">
                <a:solidFill>
                  <a:schemeClr val="bg1"/>
                </a:solidFill>
                <a:latin typeface="微软雅黑" panose="020B0503020204020204" charset="-122"/>
                <a:ea typeface="微软雅黑" panose="020B0503020204020204" charset="-122"/>
                <a:cs typeface="Open Sans" panose="020B0606030504020204" pitchFamily="34" charset="0"/>
              </a:rPr>
              <a:t>C</a:t>
            </a:r>
            <a:endParaRPr lang="zh-CN" altLang="en-US" sz="3200" dirty="0">
              <a:solidFill>
                <a:schemeClr val="bg1"/>
              </a:solidFill>
              <a:latin typeface="微软雅黑" panose="020B0503020204020204" charset="-122"/>
              <a:ea typeface="微软雅黑" panose="020B0503020204020204" charset="-122"/>
              <a:cs typeface="Open Sans" panose="020B0606030504020204" pitchFamily="34" charset="0"/>
            </a:endParaRPr>
          </a:p>
        </p:txBody>
      </p:sp>
      <p:sp>
        <p:nvSpPr>
          <p:cNvPr id="10" name="矩形 9"/>
          <p:cNvSpPr/>
          <p:nvPr/>
        </p:nvSpPr>
        <p:spPr>
          <a:xfrm>
            <a:off x="8255469" y="4655744"/>
            <a:ext cx="3279853" cy="854080"/>
          </a:xfrm>
          <a:prstGeom prst="rect">
            <a:avLst/>
          </a:prstGeom>
        </p:spPr>
        <p:txBody>
          <a:bodyPr wrap="square">
            <a:spAutoFit/>
          </a:bodyPr>
          <a:lstStyle/>
          <a:p>
            <a:pPr lvl="0" indent="0" fontAlgn="auto">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屋他告或座上！多人同有馬提、受青條際克寶，覺下子下說速算色之變長她細法建地管老教是來的破總成就分不去別長好畫內開至</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1" name="文本框 10"/>
          <p:cNvSpPr txBox="1"/>
          <p:nvPr/>
        </p:nvSpPr>
        <p:spPr>
          <a:xfrm>
            <a:off x="8218400" y="4258695"/>
            <a:ext cx="3316922" cy="369332"/>
          </a:xfrm>
          <a:prstGeom prst="rect">
            <a:avLst/>
          </a:prstGeom>
          <a:noFill/>
        </p:spPr>
        <p:txBody>
          <a:bodyPr wrap="square" rtlCol="0">
            <a:spAutoFit/>
          </a:bodyPr>
          <a:lstStyle/>
          <a:p>
            <a:r>
              <a:rPr lang="zh-CN" altLang="en-US" b="1" dirty="0" smtClean="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rPr>
              <a:t>老师</a:t>
            </a:r>
            <a:r>
              <a:rPr lang="en-US" altLang="zh-CN" b="1" dirty="0" smtClean="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rPr>
              <a:t> </a:t>
            </a:r>
            <a:r>
              <a:rPr lang="en-US" altLang="zh-CN" b="1" dirty="0">
                <a:solidFill>
                  <a:schemeClr val="bg1">
                    <a:lumMod val="50000"/>
                  </a:schemeClr>
                </a:solidFill>
                <a:latin typeface="微软雅黑" panose="020B0503020204020204" charset="-122"/>
                <a:ea typeface="微软雅黑" panose="020B0503020204020204" charset="-122"/>
                <a:cs typeface="Open Sans" panose="020B0606030504020204" pitchFamily="34" charset="0"/>
              </a:rPr>
              <a:t>&amp;</a:t>
            </a:r>
            <a:r>
              <a:rPr lang="en-US" altLang="zh-CN" b="1" dirty="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rPr>
              <a:t> </a:t>
            </a:r>
            <a:r>
              <a:rPr lang="zh-CN" altLang="en-US" b="1" dirty="0" smtClean="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rPr>
              <a:t>家长</a:t>
            </a:r>
            <a:endParaRPr lang="zh-CN" altLang="en-US" b="1" dirty="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endParaRPr>
          </a:p>
        </p:txBody>
      </p:sp>
      <p:sp>
        <p:nvSpPr>
          <p:cNvPr id="34" name="矩形 33"/>
          <p:cNvSpPr/>
          <p:nvPr/>
        </p:nvSpPr>
        <p:spPr>
          <a:xfrm>
            <a:off x="-963561" y="1740310"/>
            <a:ext cx="6174658" cy="3991896"/>
          </a:xfrm>
          <a:prstGeom prst="rect">
            <a:avLst/>
          </a:prstGeom>
          <a:blipFill dpi="0" rotWithShape="1">
            <a:blip r:embed="rId2"/>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blipFill>
                <a:blip r:embed="rId3"/>
                <a:stretch>
                  <a:fillRect/>
                </a:stretch>
              </a:blipFill>
            </a:endParaRPr>
          </a:p>
        </p:txBody>
      </p:sp>
      <p:sp>
        <p:nvSpPr>
          <p:cNvPr id="35" name="文本框 34"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6110898" y="1289379"/>
            <a:ext cx="5333850" cy="938719"/>
          </a:xfrm>
          <a:prstGeom prst="rect">
            <a:avLst/>
          </a:prstGeom>
          <a:noFill/>
        </p:spPr>
        <p:txBody>
          <a:bodyPr wrap="square" rtlCol="0">
            <a:spAutoFit/>
          </a:bodyPr>
          <a:lstStyle/>
          <a:p>
            <a:pPr>
              <a:lnSpc>
                <a:spcPct val="110000"/>
              </a:lnSpc>
            </a:pPr>
            <a:r>
              <a:rPr lang="zh-CN" altLang="en-US" sz="3600" dirty="0" smtClean="0">
                <a:solidFill>
                  <a:srgbClr val="282828"/>
                </a:solidFill>
                <a:latin typeface="微软雅黑" panose="020B0503020204020204" charset="-122"/>
                <a:ea typeface="微软雅黑" panose="020B0503020204020204" charset="-122"/>
                <a:sym typeface="+mn-ea"/>
              </a:rPr>
              <a:t>本页大标题</a:t>
            </a:r>
            <a:endParaRPr lang="en-US" altLang="zh-CN" sz="3600" dirty="0" smtClean="0">
              <a:solidFill>
                <a:srgbClr val="282828"/>
              </a:solidFill>
              <a:latin typeface="微软雅黑" panose="020B0503020204020204" charset="-122"/>
              <a:ea typeface="微软雅黑" panose="020B0503020204020204" charset="-122"/>
              <a:sym typeface="+mn-ea"/>
            </a:endParaRPr>
          </a:p>
          <a:p>
            <a:pPr>
              <a:lnSpc>
                <a:spcPct val="110000"/>
              </a:lnSpc>
            </a:pPr>
            <a:r>
              <a:rPr lang="en-US" altLang="zh-CN" sz="1400" dirty="0" smtClean="0">
                <a:solidFill>
                  <a:srgbClr val="282828"/>
                </a:solidFill>
                <a:latin typeface="微软雅黑" panose="020B0503020204020204" charset="-122"/>
                <a:ea typeface="微软雅黑" panose="020B0503020204020204" charset="-122"/>
              </a:rPr>
              <a:t>PROJECT   </a:t>
            </a:r>
            <a:r>
              <a:rPr lang="en-US" altLang="zh-CN" sz="1400" dirty="0">
                <a:solidFill>
                  <a:srgbClr val="282828"/>
                </a:solidFill>
                <a:latin typeface="微软雅黑" panose="020B0503020204020204" charset="-122"/>
                <a:ea typeface="微软雅黑" panose="020B0503020204020204" charset="-122"/>
              </a:rPr>
              <a:t>INTRODUCTION</a:t>
            </a:r>
            <a:endParaRPr lang="zh-CN" altLang="en-US" sz="1400" dirty="0">
              <a:solidFill>
                <a:srgbClr val="282828"/>
              </a:solidFill>
              <a:latin typeface="微软雅黑" panose="020B0503020204020204" charset="-122"/>
              <a:ea typeface="微软雅黑" panose="020B0503020204020204" charset="-122"/>
            </a:endParaRPr>
          </a:p>
        </p:txBody>
      </p:sp>
      <p:grpSp>
        <p:nvGrpSpPr>
          <p:cNvPr id="19" name="组 18"/>
          <p:cNvGrpSpPr/>
          <p:nvPr/>
        </p:nvGrpSpPr>
        <p:grpSpPr>
          <a:xfrm>
            <a:off x="409732" y="301493"/>
            <a:ext cx="11372537" cy="479113"/>
            <a:chOff x="353962" y="302459"/>
            <a:chExt cx="11372537" cy="479113"/>
          </a:xfrm>
        </p:grpSpPr>
        <p:grpSp>
          <p:nvGrpSpPr>
            <p:cNvPr id="20" name="组 19"/>
            <p:cNvGrpSpPr/>
            <p:nvPr/>
          </p:nvGrpSpPr>
          <p:grpSpPr>
            <a:xfrm>
              <a:off x="11275695" y="334716"/>
              <a:ext cx="450804" cy="446856"/>
              <a:chOff x="11208773" y="397002"/>
              <a:chExt cx="450804" cy="446856"/>
            </a:xfrm>
          </p:grpSpPr>
          <p:sp>
            <p:nvSpPr>
              <p:cNvPr id="24" name="椭圆 23"/>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25" name="文本框 24"/>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22" name="直线连接符 21"/>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965495" y="334716"/>
              <a:ext cx="3162652" cy="369332"/>
            </a:xfrm>
            <a:prstGeom prst="rect">
              <a:avLst/>
            </a:prstGeom>
          </p:spPr>
          <p:txBody>
            <a:bodyPr wrap="square">
              <a:spAutoFit/>
            </a:bodyPr>
            <a:lstStyle/>
            <a:p>
              <a:r>
                <a:rPr lang="zh-CN" altLang="en-US"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大分类标题</a:t>
              </a:r>
              <a:endParaRPr lang="zh-CN" altLang="en-US" dirty="0">
                <a:solidFill>
                  <a:schemeClr val="bg1">
                    <a:lumMod val="50000"/>
                  </a:schemeClr>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形"/>
          <p:cNvSpPr/>
          <p:nvPr/>
        </p:nvSpPr>
        <p:spPr>
          <a:xfrm>
            <a:off x="5526322" y="2565243"/>
            <a:ext cx="3488659" cy="3488650"/>
          </a:xfrm>
          <a:prstGeom prst="ellipse">
            <a:avLst/>
          </a:prstGeom>
          <a:solidFill>
            <a:srgbClr val="4285F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7" name="圆形"/>
          <p:cNvSpPr/>
          <p:nvPr/>
        </p:nvSpPr>
        <p:spPr>
          <a:xfrm>
            <a:off x="5181963" y="1963186"/>
            <a:ext cx="1727338" cy="1727334"/>
          </a:xfrm>
          <a:prstGeom prst="ellipse">
            <a:avLst/>
          </a:prstGeom>
          <a:solidFill>
            <a:srgbClr val="92D05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 name="15%"/>
          <p:cNvSpPr/>
          <p:nvPr/>
        </p:nvSpPr>
        <p:spPr>
          <a:xfrm>
            <a:off x="5315172" y="2565243"/>
            <a:ext cx="1460917" cy="523218"/>
          </a:xfrm>
          <a:prstGeom prst="rect">
            <a:avLst/>
          </a:prstGeom>
          <a:noFill/>
          <a:ln w="12700" cap="flat">
            <a:noFill/>
            <a:miter lim="400000"/>
          </a:ln>
          <a:effectLst/>
        </p:spPr>
        <p:txBody>
          <a:bodyPr wrap="square" lIns="45719" tIns="45719" rIns="45719" bIns="45719" numCol="1" anchor="t">
            <a:spAutoFit/>
          </a:bodyPr>
          <a:lstStyle>
            <a:lvl1pPr algn="ctr">
              <a:defRPr sz="8800">
                <a:solidFill>
                  <a:srgbClr val="FFFFFF"/>
                </a:solidFill>
                <a:latin typeface="Lato Light"/>
                <a:ea typeface="Lato Light"/>
                <a:cs typeface="Lato Light"/>
                <a:sym typeface="Lato Light"/>
              </a:defRPr>
            </a:lvl1pPr>
          </a:lstStyle>
          <a:p>
            <a:r>
              <a:rPr sz="2800" dirty="0">
                <a:latin typeface="Arial" panose="020B0604020202020204" pitchFamily="34" charset="0"/>
                <a:ea typeface="Arial" panose="020B0604020202020204" pitchFamily="34" charset="0"/>
                <a:cs typeface="Arial" panose="020B0604020202020204" pitchFamily="34" charset="0"/>
              </a:rPr>
              <a:t>15%</a:t>
            </a:r>
            <a:endParaRPr sz="2800" dirty="0">
              <a:latin typeface="Arial" panose="020B0604020202020204" pitchFamily="34" charset="0"/>
              <a:ea typeface="Arial" panose="020B0604020202020204" pitchFamily="34" charset="0"/>
              <a:cs typeface="Arial" panose="020B0604020202020204" pitchFamily="34" charset="0"/>
            </a:endParaRPr>
          </a:p>
        </p:txBody>
      </p:sp>
      <p:sp>
        <p:nvSpPr>
          <p:cNvPr id="39" name="圆形"/>
          <p:cNvSpPr/>
          <p:nvPr/>
        </p:nvSpPr>
        <p:spPr>
          <a:xfrm>
            <a:off x="3337608" y="2924578"/>
            <a:ext cx="2969349" cy="2969342"/>
          </a:xfrm>
          <a:prstGeom prst="ellipse">
            <a:avLst/>
          </a:prstGeom>
          <a:solidFill>
            <a:srgbClr val="37CB8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0" name="15%"/>
          <p:cNvSpPr/>
          <p:nvPr/>
        </p:nvSpPr>
        <p:spPr>
          <a:xfrm>
            <a:off x="3566601" y="3993751"/>
            <a:ext cx="2511362" cy="830995"/>
          </a:xfrm>
          <a:prstGeom prst="rect">
            <a:avLst/>
          </a:prstGeom>
          <a:noFill/>
          <a:ln w="12700" cap="flat">
            <a:noFill/>
            <a:miter lim="400000"/>
          </a:ln>
          <a:effectLst/>
        </p:spPr>
        <p:txBody>
          <a:bodyPr wrap="square" lIns="45719" tIns="45719" rIns="45719" bIns="45719" numCol="1" anchor="t">
            <a:spAutoFit/>
          </a:bodyPr>
          <a:lstStyle>
            <a:lvl1pPr algn="ctr">
              <a:defRPr sz="8800">
                <a:solidFill>
                  <a:srgbClr val="FFFFFF"/>
                </a:solidFill>
                <a:latin typeface="Lato Light"/>
                <a:ea typeface="Lato Light"/>
                <a:cs typeface="Lato Light"/>
                <a:sym typeface="Lato Light"/>
              </a:defRPr>
            </a:lvl1pPr>
          </a:lstStyle>
          <a:p>
            <a:r>
              <a:rPr lang="en-US" altLang="zh-CN" sz="4800" dirty="0" smtClean="0">
                <a:latin typeface="Arial" panose="020B0604020202020204" pitchFamily="34" charset="0"/>
                <a:ea typeface="Arial" panose="020B0604020202020204" pitchFamily="34" charset="0"/>
                <a:cs typeface="Arial" panose="020B0604020202020204" pitchFamily="34" charset="0"/>
              </a:rPr>
              <a:t>30</a:t>
            </a:r>
            <a:r>
              <a:rPr sz="4800" dirty="0" smtClean="0">
                <a:latin typeface="Arial" panose="020B0604020202020204" pitchFamily="34" charset="0"/>
                <a:ea typeface="Arial" panose="020B0604020202020204" pitchFamily="34" charset="0"/>
                <a:cs typeface="Arial" panose="020B0604020202020204" pitchFamily="34" charset="0"/>
              </a:rPr>
              <a:t>%</a:t>
            </a:r>
            <a:endParaRPr sz="4800" dirty="0">
              <a:latin typeface="Arial" panose="020B0604020202020204" pitchFamily="34" charset="0"/>
              <a:ea typeface="Arial" panose="020B0604020202020204" pitchFamily="34" charset="0"/>
              <a:cs typeface="Arial" panose="020B0604020202020204" pitchFamily="34" charset="0"/>
            </a:endParaRPr>
          </a:p>
        </p:txBody>
      </p:sp>
      <p:sp>
        <p:nvSpPr>
          <p:cNvPr id="42" name="15%"/>
          <p:cNvSpPr/>
          <p:nvPr/>
        </p:nvSpPr>
        <p:spPr>
          <a:xfrm>
            <a:off x="5456102" y="3894070"/>
            <a:ext cx="3629098" cy="830995"/>
          </a:xfrm>
          <a:prstGeom prst="rect">
            <a:avLst/>
          </a:prstGeom>
          <a:noFill/>
          <a:ln w="12700" cap="flat">
            <a:noFill/>
            <a:miter lim="400000"/>
          </a:ln>
          <a:effectLst/>
        </p:spPr>
        <p:txBody>
          <a:bodyPr wrap="square" lIns="45719" tIns="45719" rIns="45719" bIns="45719" numCol="1" anchor="t">
            <a:spAutoFit/>
          </a:bodyPr>
          <a:lstStyle>
            <a:lvl1pPr algn="ctr">
              <a:defRPr sz="8800">
                <a:solidFill>
                  <a:srgbClr val="FFFFFF"/>
                </a:solidFill>
                <a:latin typeface="Lato Light"/>
                <a:ea typeface="Lato Light"/>
                <a:cs typeface="Lato Light"/>
                <a:sym typeface="Lato Light"/>
              </a:defRPr>
            </a:lvl1pPr>
          </a:lstStyle>
          <a:p>
            <a:r>
              <a:rPr lang="en-US" altLang="zh-CN" sz="4800" dirty="0" smtClean="0">
                <a:latin typeface="Arial" panose="020B0604020202020204" pitchFamily="34" charset="0"/>
                <a:ea typeface="Arial" panose="020B0604020202020204" pitchFamily="34" charset="0"/>
                <a:cs typeface="Arial" panose="020B0604020202020204" pitchFamily="34" charset="0"/>
              </a:rPr>
              <a:t>55</a:t>
            </a:r>
            <a:r>
              <a:rPr sz="4800" dirty="0" smtClean="0">
                <a:latin typeface="Arial" panose="020B0604020202020204" pitchFamily="34" charset="0"/>
                <a:ea typeface="Arial" panose="020B0604020202020204" pitchFamily="34" charset="0"/>
                <a:cs typeface="Arial" panose="020B0604020202020204" pitchFamily="34" charset="0"/>
              </a:rPr>
              <a:t>%</a:t>
            </a:r>
            <a:endParaRPr sz="4800" dirty="0">
              <a:latin typeface="Arial" panose="020B0604020202020204" pitchFamily="34" charset="0"/>
              <a:ea typeface="Arial" panose="020B0604020202020204" pitchFamily="34" charset="0"/>
              <a:cs typeface="Arial" panose="020B0604020202020204" pitchFamily="34" charset="0"/>
            </a:endParaRPr>
          </a:p>
        </p:txBody>
      </p:sp>
      <p:grpSp>
        <p:nvGrpSpPr>
          <p:cNvPr id="44" name="组 43"/>
          <p:cNvGrpSpPr/>
          <p:nvPr/>
        </p:nvGrpSpPr>
        <p:grpSpPr>
          <a:xfrm>
            <a:off x="9417097" y="3993751"/>
            <a:ext cx="1786597" cy="1954381"/>
            <a:chOff x="2284332" y="1867809"/>
            <a:chExt cx="1786597" cy="1954381"/>
          </a:xfrm>
        </p:grpSpPr>
        <p:sp>
          <p:nvSpPr>
            <p:cNvPr id="45" name="矩形 44"/>
            <p:cNvSpPr/>
            <p:nvPr/>
          </p:nvSpPr>
          <p:spPr>
            <a:xfrm>
              <a:off x="2284332" y="2206363"/>
              <a:ext cx="1701950" cy="1615827"/>
            </a:xfrm>
            <a:prstGeom prst="rect">
              <a:avLst/>
            </a:prstGeom>
          </p:spPr>
          <p:txBody>
            <a:bodyPr wrap="square">
              <a:spAutoFit/>
            </a:bodyPr>
            <a:lstStyle/>
            <a:p>
              <a:pP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白仍相！古名的沒象向操不總然嚴走書器友？字能合動，前有區日本技族對傳，海成灣電、子大高</a:t>
              </a:r>
              <a:r>
                <a:rPr lang="en-US" altLang="zh-CN"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際臺盡不來明省色；</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46" name="文本框 45"/>
            <p:cNvSpPr txBox="1"/>
            <p:nvPr/>
          </p:nvSpPr>
          <p:spPr>
            <a:xfrm>
              <a:off x="2284332" y="1867809"/>
              <a:ext cx="1786597" cy="338554"/>
            </a:xfrm>
            <a:prstGeom prst="rect">
              <a:avLst/>
            </a:prstGeom>
            <a:noFill/>
          </p:spPr>
          <p:txBody>
            <a:bodyPr wrap="square" rtlCol="0">
              <a:spAutoFit/>
            </a:bodyPr>
            <a:lstStyle/>
            <a:p>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小标题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grpSp>
      <p:grpSp>
        <p:nvGrpSpPr>
          <p:cNvPr id="47" name="组 46"/>
          <p:cNvGrpSpPr/>
          <p:nvPr/>
        </p:nvGrpSpPr>
        <p:grpSpPr>
          <a:xfrm>
            <a:off x="1172082" y="3858164"/>
            <a:ext cx="1786597" cy="1192634"/>
            <a:chOff x="2284332" y="1867809"/>
            <a:chExt cx="1786597" cy="1192634"/>
          </a:xfrm>
        </p:grpSpPr>
        <p:sp>
          <p:nvSpPr>
            <p:cNvPr id="48" name="矩形 47"/>
            <p:cNvSpPr/>
            <p:nvPr/>
          </p:nvSpPr>
          <p:spPr>
            <a:xfrm>
              <a:off x="2284332" y="2206363"/>
              <a:ext cx="1701950" cy="854080"/>
            </a:xfrm>
            <a:prstGeom prst="rect">
              <a:avLst/>
            </a:prstGeom>
          </p:spPr>
          <p:txBody>
            <a:bodyPr wrap="square">
              <a:spAutoFit/>
            </a:bodyPr>
            <a:lstStyle/>
            <a:p>
              <a:pP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白仍相！古名的沒象向操不總然嚴走書器友？字能</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合動</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49" name="文本框 48"/>
            <p:cNvSpPr txBox="1"/>
            <p:nvPr/>
          </p:nvSpPr>
          <p:spPr>
            <a:xfrm>
              <a:off x="2284332" y="1867809"/>
              <a:ext cx="1786597" cy="338554"/>
            </a:xfrm>
            <a:prstGeom prst="rect">
              <a:avLst/>
            </a:prstGeom>
            <a:noFill/>
          </p:spPr>
          <p:txBody>
            <a:bodyPr wrap="square" rtlCol="0">
              <a:spAutoFit/>
            </a:bodyPr>
            <a:lstStyle/>
            <a:p>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小标题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grpSp>
      <p:grpSp>
        <p:nvGrpSpPr>
          <p:cNvPr id="50" name="组 49"/>
          <p:cNvGrpSpPr/>
          <p:nvPr/>
        </p:nvGrpSpPr>
        <p:grpSpPr>
          <a:xfrm>
            <a:off x="7146535" y="1493827"/>
            <a:ext cx="2825002" cy="938718"/>
            <a:chOff x="2284332" y="1867809"/>
            <a:chExt cx="2825002" cy="938718"/>
          </a:xfrm>
        </p:grpSpPr>
        <p:sp>
          <p:nvSpPr>
            <p:cNvPr id="51" name="矩形 50"/>
            <p:cNvSpPr/>
            <p:nvPr/>
          </p:nvSpPr>
          <p:spPr>
            <a:xfrm>
              <a:off x="2284332" y="2206363"/>
              <a:ext cx="2825002" cy="600164"/>
            </a:xfrm>
            <a:prstGeom prst="rect">
              <a:avLst/>
            </a:prstGeom>
          </p:spPr>
          <p:txBody>
            <a:bodyPr wrap="square">
              <a:spAutoFit/>
            </a:bodyPr>
            <a:lstStyle/>
            <a:p>
              <a:pP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白仍相！古名的沒象向操不總然嚴走書器友？字能</a:t>
              </a:r>
              <a:r>
                <a:rPr lang="zh-CN" altLang="en-US" sz="11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合動</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52" name="文本框 51"/>
            <p:cNvSpPr txBox="1"/>
            <p:nvPr/>
          </p:nvSpPr>
          <p:spPr>
            <a:xfrm>
              <a:off x="2284332" y="1867809"/>
              <a:ext cx="1786597" cy="338554"/>
            </a:xfrm>
            <a:prstGeom prst="rect">
              <a:avLst/>
            </a:prstGeom>
            <a:noFill/>
          </p:spPr>
          <p:txBody>
            <a:bodyPr wrap="square" rtlCol="0">
              <a:spAutoFit/>
            </a:bodyPr>
            <a:lstStyle/>
            <a:p>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小标题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grpSp>
      <p:sp>
        <p:nvSpPr>
          <p:cNvPr id="53" name="文本框 52"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172082" y="1675495"/>
            <a:ext cx="3131694" cy="938719"/>
          </a:xfrm>
          <a:prstGeom prst="rect">
            <a:avLst/>
          </a:prstGeom>
          <a:noFill/>
        </p:spPr>
        <p:txBody>
          <a:bodyPr wrap="square" rtlCol="0">
            <a:spAutoFit/>
          </a:bodyPr>
          <a:lstStyle/>
          <a:p>
            <a:pPr>
              <a:lnSpc>
                <a:spcPct val="110000"/>
              </a:lnSpc>
            </a:pPr>
            <a:r>
              <a:rPr lang="zh-CN" altLang="en-US" sz="3600" dirty="0" smtClean="0">
                <a:solidFill>
                  <a:srgbClr val="282828"/>
                </a:solidFill>
                <a:latin typeface="微软雅黑" panose="020B0503020204020204" charset="-122"/>
                <a:ea typeface="微软雅黑" panose="020B0503020204020204" charset="-122"/>
                <a:sym typeface="+mn-ea"/>
              </a:rPr>
              <a:t>本页大标题</a:t>
            </a:r>
            <a:endParaRPr lang="en-US" altLang="zh-CN" sz="3600" dirty="0" smtClean="0">
              <a:solidFill>
                <a:srgbClr val="282828"/>
              </a:solidFill>
              <a:latin typeface="微软雅黑" panose="020B0503020204020204" charset="-122"/>
              <a:ea typeface="微软雅黑" panose="020B0503020204020204" charset="-122"/>
              <a:sym typeface="+mn-ea"/>
            </a:endParaRPr>
          </a:p>
          <a:p>
            <a:pPr>
              <a:lnSpc>
                <a:spcPct val="110000"/>
              </a:lnSpc>
            </a:pPr>
            <a:r>
              <a:rPr lang="en-US" altLang="zh-CN" sz="1400" dirty="0" smtClean="0">
                <a:solidFill>
                  <a:srgbClr val="282828"/>
                </a:solidFill>
                <a:latin typeface="微软雅黑" panose="020B0503020204020204" charset="-122"/>
                <a:ea typeface="微软雅黑" panose="020B0503020204020204" charset="-122"/>
              </a:rPr>
              <a:t>PROJECT   </a:t>
            </a:r>
            <a:r>
              <a:rPr lang="en-US" altLang="zh-CN" sz="1400" dirty="0">
                <a:solidFill>
                  <a:srgbClr val="282828"/>
                </a:solidFill>
                <a:latin typeface="微软雅黑" panose="020B0503020204020204" charset="-122"/>
                <a:ea typeface="微软雅黑" panose="020B0503020204020204" charset="-122"/>
              </a:rPr>
              <a:t>INTRODUCTION</a:t>
            </a:r>
            <a:endParaRPr lang="zh-CN" altLang="en-US" sz="1400" dirty="0">
              <a:solidFill>
                <a:srgbClr val="282828"/>
              </a:solidFill>
              <a:latin typeface="微软雅黑" panose="020B0503020204020204" charset="-122"/>
              <a:ea typeface="微软雅黑" panose="020B0503020204020204" charset="-122"/>
            </a:endParaRPr>
          </a:p>
        </p:txBody>
      </p:sp>
      <p:grpSp>
        <p:nvGrpSpPr>
          <p:cNvPr id="32" name="组 31"/>
          <p:cNvGrpSpPr/>
          <p:nvPr/>
        </p:nvGrpSpPr>
        <p:grpSpPr>
          <a:xfrm>
            <a:off x="409732" y="301493"/>
            <a:ext cx="11372537" cy="479113"/>
            <a:chOff x="353962" y="302459"/>
            <a:chExt cx="11372537" cy="479113"/>
          </a:xfrm>
        </p:grpSpPr>
        <p:grpSp>
          <p:nvGrpSpPr>
            <p:cNvPr id="33" name="组 32"/>
            <p:cNvGrpSpPr/>
            <p:nvPr/>
          </p:nvGrpSpPr>
          <p:grpSpPr>
            <a:xfrm>
              <a:off x="11275695" y="334716"/>
              <a:ext cx="450804" cy="446856"/>
              <a:chOff x="11208773" y="397002"/>
              <a:chExt cx="450804" cy="446856"/>
            </a:xfrm>
          </p:grpSpPr>
          <p:sp>
            <p:nvSpPr>
              <p:cNvPr id="41" name="椭圆 40"/>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61" name="文本框 60"/>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35" name="直线连接符 34"/>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965495" y="334716"/>
              <a:ext cx="3162652" cy="369332"/>
            </a:xfrm>
            <a:prstGeom prst="rect">
              <a:avLst/>
            </a:prstGeom>
          </p:spPr>
          <p:txBody>
            <a:bodyPr wrap="square">
              <a:spAutoFit/>
            </a:bodyPr>
            <a:lstStyle/>
            <a:p>
              <a:r>
                <a:rPr lang="zh-CN" altLang="en-US"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大分类标题</a:t>
              </a:r>
              <a:endParaRPr lang="zh-CN" altLang="en-US" dirty="0">
                <a:solidFill>
                  <a:schemeClr val="bg1">
                    <a:lumMod val="50000"/>
                  </a:schemeClr>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圆形"/>
          <p:cNvSpPr/>
          <p:nvPr/>
        </p:nvSpPr>
        <p:spPr>
          <a:xfrm>
            <a:off x="825910" y="2720123"/>
            <a:ext cx="2567293" cy="2567459"/>
          </a:xfrm>
          <a:prstGeom prst="ellipse">
            <a:avLst/>
          </a:prstGeom>
          <a:solidFill>
            <a:srgbClr val="38CB83"/>
          </a:solidFill>
          <a:ln w="12700">
            <a:miter lim="400000"/>
          </a:ln>
        </p:spPr>
        <p:txBody>
          <a:bodyPr lIns="22860" rIns="22860" anchor="ctr" anchorCtr="1"/>
          <a:lstStyle/>
          <a:p>
            <a:pPr defTabSz="913765">
              <a:defRPr sz="19900">
                <a:solidFill>
                  <a:srgbClr val="999999"/>
                </a:solidFill>
                <a:latin typeface="Source Sans Pro Regular"/>
                <a:ea typeface="Source Sans Pro Regular"/>
                <a:cs typeface="Source Sans Pro Regular"/>
                <a:sym typeface="Source Sans Pro Regular"/>
              </a:defRPr>
            </a:pPr>
            <a:endParaRPr sz="9950"/>
          </a:p>
        </p:txBody>
      </p:sp>
      <p:sp>
        <p:nvSpPr>
          <p:cNvPr id="130" name="椭圆形"/>
          <p:cNvSpPr/>
          <p:nvPr/>
        </p:nvSpPr>
        <p:spPr>
          <a:xfrm>
            <a:off x="2837912" y="2720123"/>
            <a:ext cx="2558431" cy="2567459"/>
          </a:xfrm>
          <a:prstGeom prst="ellipse">
            <a:avLst/>
          </a:prstGeom>
          <a:solidFill>
            <a:srgbClr val="38CB83">
              <a:alpha val="80000"/>
            </a:srgbClr>
          </a:solidFill>
          <a:ln w="12700">
            <a:miter lim="400000"/>
          </a:ln>
        </p:spPr>
        <p:txBody>
          <a:bodyPr lIns="22860" rIns="22860" anchor="ctr" anchorCtr="1"/>
          <a:lstStyle/>
          <a:p>
            <a:pPr defTabSz="913765">
              <a:defRPr sz="19900">
                <a:solidFill>
                  <a:srgbClr val="999999"/>
                </a:solidFill>
                <a:latin typeface="Source Sans Pro Regular"/>
                <a:ea typeface="Source Sans Pro Regular"/>
                <a:cs typeface="Source Sans Pro Regular"/>
                <a:sym typeface="Source Sans Pro Regular"/>
              </a:defRPr>
            </a:pPr>
            <a:endParaRPr sz="9950"/>
          </a:p>
        </p:txBody>
      </p:sp>
      <p:sp>
        <p:nvSpPr>
          <p:cNvPr id="131" name="圆形"/>
          <p:cNvSpPr/>
          <p:nvPr/>
        </p:nvSpPr>
        <p:spPr>
          <a:xfrm>
            <a:off x="4841052" y="2720123"/>
            <a:ext cx="2567293" cy="2567459"/>
          </a:xfrm>
          <a:prstGeom prst="ellipse">
            <a:avLst/>
          </a:prstGeom>
          <a:solidFill>
            <a:srgbClr val="424F5A">
              <a:alpha val="80000"/>
            </a:srgbClr>
          </a:solidFill>
          <a:ln w="12700">
            <a:miter lim="400000"/>
          </a:ln>
        </p:spPr>
        <p:txBody>
          <a:bodyPr lIns="22860" rIns="22860" anchor="ctr" anchorCtr="1"/>
          <a:lstStyle/>
          <a:p>
            <a:pPr defTabSz="913765">
              <a:defRPr sz="19900">
                <a:solidFill>
                  <a:srgbClr val="999999"/>
                </a:solidFill>
                <a:latin typeface="Source Sans Pro Regular"/>
                <a:ea typeface="Source Sans Pro Regular"/>
                <a:cs typeface="Source Sans Pro Regular"/>
                <a:sym typeface="Source Sans Pro Regular"/>
              </a:defRPr>
            </a:pPr>
            <a:endParaRPr sz="9950"/>
          </a:p>
        </p:txBody>
      </p:sp>
      <p:sp>
        <p:nvSpPr>
          <p:cNvPr id="132" name="圆形"/>
          <p:cNvSpPr/>
          <p:nvPr/>
        </p:nvSpPr>
        <p:spPr>
          <a:xfrm>
            <a:off x="6843222" y="2720123"/>
            <a:ext cx="2567293" cy="2567459"/>
          </a:xfrm>
          <a:prstGeom prst="ellipse">
            <a:avLst/>
          </a:prstGeom>
          <a:solidFill>
            <a:srgbClr val="38CB83"/>
          </a:solidFill>
          <a:ln w="12700">
            <a:miter lim="400000"/>
          </a:ln>
        </p:spPr>
        <p:txBody>
          <a:bodyPr lIns="22860" rIns="22860" anchor="ctr" anchorCtr="1"/>
          <a:lstStyle/>
          <a:p>
            <a:pPr defTabSz="913765">
              <a:defRPr sz="19900">
                <a:solidFill>
                  <a:srgbClr val="999999"/>
                </a:solidFill>
                <a:latin typeface="Source Sans Pro Regular"/>
                <a:ea typeface="Source Sans Pro Regular"/>
                <a:cs typeface="Source Sans Pro Regular"/>
                <a:sym typeface="Source Sans Pro Regular"/>
              </a:defRPr>
            </a:pPr>
            <a:endParaRPr sz="9950"/>
          </a:p>
        </p:txBody>
      </p:sp>
      <p:sp>
        <p:nvSpPr>
          <p:cNvPr id="133" name="圆形"/>
          <p:cNvSpPr/>
          <p:nvPr/>
        </p:nvSpPr>
        <p:spPr>
          <a:xfrm>
            <a:off x="8865056" y="2720123"/>
            <a:ext cx="2567293" cy="2567459"/>
          </a:xfrm>
          <a:prstGeom prst="ellipse">
            <a:avLst/>
          </a:prstGeom>
          <a:solidFill>
            <a:srgbClr val="C1CEDA">
              <a:alpha val="80000"/>
            </a:srgbClr>
          </a:solidFill>
          <a:ln w="12700">
            <a:miter lim="400000"/>
          </a:ln>
        </p:spPr>
        <p:txBody>
          <a:bodyPr lIns="22860" rIns="22860" anchor="ctr" anchorCtr="1"/>
          <a:lstStyle/>
          <a:p>
            <a:pPr defTabSz="913765">
              <a:defRPr sz="19900">
                <a:solidFill>
                  <a:srgbClr val="999999"/>
                </a:solidFill>
                <a:latin typeface="Source Sans Pro Regular"/>
                <a:ea typeface="Source Sans Pro Regular"/>
                <a:cs typeface="Source Sans Pro Regular"/>
                <a:sym typeface="Source Sans Pro Regular"/>
              </a:defRPr>
            </a:pPr>
            <a:endParaRPr sz="9950"/>
          </a:p>
        </p:txBody>
      </p:sp>
      <p:sp>
        <p:nvSpPr>
          <p:cNvPr id="139" name="形状"/>
          <p:cNvSpPr/>
          <p:nvPr/>
        </p:nvSpPr>
        <p:spPr>
          <a:xfrm>
            <a:off x="3812003" y="3038759"/>
            <a:ext cx="550823" cy="500749"/>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Source Sans Pro Regular"/>
                <a:ea typeface="Source Sans Pro Regular"/>
                <a:cs typeface="Source Sans Pro Regular"/>
                <a:sym typeface="Source Sans Pro Regular"/>
              </a:defRPr>
            </a:pPr>
            <a:endParaRPr sz="1450"/>
          </a:p>
        </p:txBody>
      </p:sp>
      <p:sp>
        <p:nvSpPr>
          <p:cNvPr id="140" name="形状"/>
          <p:cNvSpPr/>
          <p:nvPr/>
        </p:nvSpPr>
        <p:spPr>
          <a:xfrm>
            <a:off x="5788014" y="3114302"/>
            <a:ext cx="550824" cy="475712"/>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Source Sans Pro Regular"/>
                <a:ea typeface="Source Sans Pro Regular"/>
                <a:cs typeface="Source Sans Pro Regular"/>
                <a:sym typeface="Source Sans Pro Regular"/>
              </a:defRPr>
            </a:pPr>
            <a:endParaRPr sz="1450"/>
          </a:p>
        </p:txBody>
      </p:sp>
      <p:sp>
        <p:nvSpPr>
          <p:cNvPr id="141" name="形状"/>
          <p:cNvSpPr/>
          <p:nvPr/>
        </p:nvSpPr>
        <p:spPr>
          <a:xfrm>
            <a:off x="1789319" y="3114302"/>
            <a:ext cx="550824" cy="400600"/>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Source Sans Pro Regular"/>
                <a:ea typeface="Source Sans Pro Regular"/>
                <a:cs typeface="Source Sans Pro Regular"/>
                <a:sym typeface="Source Sans Pro Regular"/>
              </a:defRPr>
            </a:pPr>
            <a:endParaRPr sz="1450"/>
          </a:p>
        </p:txBody>
      </p:sp>
      <p:sp>
        <p:nvSpPr>
          <p:cNvPr id="142" name="形状"/>
          <p:cNvSpPr/>
          <p:nvPr/>
        </p:nvSpPr>
        <p:spPr>
          <a:xfrm>
            <a:off x="7889369" y="3043905"/>
            <a:ext cx="500714" cy="500714"/>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Source Sans Pro Regular"/>
                <a:ea typeface="Source Sans Pro Regular"/>
                <a:cs typeface="Source Sans Pro Regular"/>
                <a:sym typeface="Source Sans Pro Regular"/>
              </a:defRPr>
            </a:pPr>
            <a:endParaRPr sz="1450"/>
          </a:p>
        </p:txBody>
      </p:sp>
      <p:sp>
        <p:nvSpPr>
          <p:cNvPr id="143" name="形状"/>
          <p:cNvSpPr/>
          <p:nvPr/>
        </p:nvSpPr>
        <p:spPr>
          <a:xfrm>
            <a:off x="9919564" y="3062067"/>
            <a:ext cx="500714" cy="50071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Source Sans Pro Regular"/>
                <a:ea typeface="Source Sans Pro Regular"/>
                <a:cs typeface="Source Sans Pro Regular"/>
                <a:sym typeface="Source Sans Pro Regular"/>
              </a:defRPr>
            </a:pPr>
            <a:endParaRPr sz="1450"/>
          </a:p>
        </p:txBody>
      </p:sp>
      <p:grpSp>
        <p:nvGrpSpPr>
          <p:cNvPr id="3" name="组 2"/>
          <p:cNvGrpSpPr/>
          <p:nvPr/>
        </p:nvGrpSpPr>
        <p:grpSpPr>
          <a:xfrm>
            <a:off x="1077818" y="4003852"/>
            <a:ext cx="1998172" cy="847465"/>
            <a:chOff x="1077818" y="4003852"/>
            <a:chExt cx="1998172" cy="847465"/>
          </a:xfrm>
        </p:grpSpPr>
        <p:sp>
          <p:nvSpPr>
            <p:cNvPr id="138" name="Structure…"/>
            <p:cNvSpPr/>
            <p:nvPr/>
          </p:nvSpPr>
          <p:spPr>
            <a:xfrm>
              <a:off x="1077818" y="4003852"/>
              <a:ext cx="1998172" cy="218008"/>
            </a:xfrm>
            <a:prstGeom prst="rect">
              <a:avLst/>
            </a:prstGeom>
            <a:ln w="12700">
              <a:miter lim="400000"/>
            </a:ln>
          </p:spPr>
          <p:txBody>
            <a:bodyPr wrap="square" lIns="0" tIns="0" rIns="0" bIns="0">
              <a:spAutoFit/>
            </a:bodyPr>
            <a:lstStyle/>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600" b="1" dirty="0" smtClean="0">
                  <a:latin typeface="微软雅黑" panose="020B0503020204020204" charset="-122"/>
                  <a:ea typeface="微软雅黑" panose="020B0503020204020204" charset="-122"/>
                  <a:cs typeface="微软雅黑" panose="020B0503020204020204" charset="-122"/>
                </a:rPr>
                <a:t>小标题</a:t>
              </a:r>
              <a:endParaRPr lang="en-US" altLang="zh-CN" sz="1600" b="1" dirty="0" smtClean="0">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218698" y="4284495"/>
              <a:ext cx="1781717" cy="566822"/>
            </a:xfrm>
            <a:prstGeom prst="rect">
              <a:avLst/>
            </a:prstGeom>
            <a:noFill/>
          </p:spPr>
          <p:txBody>
            <a:bodyPr wrap="square" rtlCol="0">
              <a:spAutoFit/>
            </a:bodyPr>
            <a:lstStyle/>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正文正文正文正文</a:t>
              </a:r>
              <a:endParaRPr lang="en-US" altLang="zh-CN" sz="1100" b="1" dirty="0">
                <a:solidFill>
                  <a:schemeClr val="bg1"/>
                </a:solidFill>
                <a:latin typeface="微软雅黑" panose="020B0503020204020204" charset="-122"/>
                <a:ea typeface="微软雅黑" panose="020B0503020204020204" charset="-122"/>
                <a:cs typeface="微软雅黑" panose="020B0503020204020204" charset="-122"/>
              </a:endParaRPr>
            </a:p>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正文</a:t>
              </a:r>
              <a:r>
                <a:rPr lang="zh-CN" altLang="en-US" sz="1100" dirty="0" smtClean="0">
                  <a:solidFill>
                    <a:schemeClr val="bg1"/>
                  </a:solidFill>
                  <a:latin typeface="微软雅黑" panose="020B0503020204020204" charset="-122"/>
                  <a:ea typeface="微软雅黑" panose="020B0503020204020204" charset="-122"/>
                  <a:cs typeface="微软雅黑" panose="020B0503020204020204" charset="-122"/>
                </a:rPr>
                <a:t>正文</a:t>
              </a:r>
              <a:endParaRPr kumimoji="1" lang="zh-CN" altLang="en-US" sz="1100" dirty="0"/>
            </a:p>
          </p:txBody>
        </p:sp>
      </p:grpSp>
      <p:grpSp>
        <p:nvGrpSpPr>
          <p:cNvPr id="23" name="组 22"/>
          <p:cNvGrpSpPr/>
          <p:nvPr/>
        </p:nvGrpSpPr>
        <p:grpSpPr>
          <a:xfrm>
            <a:off x="3074348" y="3973351"/>
            <a:ext cx="1998172" cy="847465"/>
            <a:chOff x="1077818" y="4003852"/>
            <a:chExt cx="1998172" cy="847465"/>
          </a:xfrm>
        </p:grpSpPr>
        <p:sp>
          <p:nvSpPr>
            <p:cNvPr id="24" name="Structure…"/>
            <p:cNvSpPr/>
            <p:nvPr/>
          </p:nvSpPr>
          <p:spPr>
            <a:xfrm>
              <a:off x="1077818" y="4003852"/>
              <a:ext cx="1998172" cy="218008"/>
            </a:xfrm>
            <a:prstGeom prst="rect">
              <a:avLst/>
            </a:prstGeom>
            <a:ln w="12700">
              <a:miter lim="400000"/>
            </a:ln>
          </p:spPr>
          <p:txBody>
            <a:bodyPr wrap="square" lIns="0" tIns="0" rIns="0" bIns="0">
              <a:spAutoFit/>
            </a:bodyPr>
            <a:lstStyle/>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600" b="1" dirty="0" smtClean="0">
                  <a:latin typeface="微软雅黑" panose="020B0503020204020204" charset="-122"/>
                  <a:ea typeface="微软雅黑" panose="020B0503020204020204" charset="-122"/>
                  <a:cs typeface="微软雅黑" panose="020B0503020204020204" charset="-122"/>
                </a:rPr>
                <a:t>小标题</a:t>
              </a:r>
              <a:endParaRPr lang="en-US" altLang="zh-CN" sz="1600" b="1" dirty="0" smtClean="0">
                <a:latin typeface="微软雅黑" panose="020B0503020204020204" charset="-122"/>
                <a:ea typeface="微软雅黑" panose="020B0503020204020204" charset="-122"/>
                <a:cs typeface="微软雅黑" panose="020B0503020204020204" charset="-122"/>
              </a:endParaRPr>
            </a:p>
          </p:txBody>
        </p:sp>
        <p:sp>
          <p:nvSpPr>
            <p:cNvPr id="25" name="文本框 24"/>
            <p:cNvSpPr txBox="1"/>
            <p:nvPr/>
          </p:nvSpPr>
          <p:spPr>
            <a:xfrm>
              <a:off x="1218698" y="4284495"/>
              <a:ext cx="1781717" cy="566822"/>
            </a:xfrm>
            <a:prstGeom prst="rect">
              <a:avLst/>
            </a:prstGeom>
            <a:noFill/>
          </p:spPr>
          <p:txBody>
            <a:bodyPr wrap="square" rtlCol="0">
              <a:spAutoFit/>
            </a:bodyPr>
            <a:lstStyle/>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正文正文正文正文</a:t>
              </a:r>
              <a:endParaRPr lang="en-US" altLang="zh-CN" sz="1100" b="1" dirty="0">
                <a:solidFill>
                  <a:schemeClr val="bg1"/>
                </a:solidFill>
                <a:latin typeface="微软雅黑" panose="020B0503020204020204" charset="-122"/>
                <a:ea typeface="微软雅黑" panose="020B0503020204020204" charset="-122"/>
                <a:cs typeface="微软雅黑" panose="020B0503020204020204" charset="-122"/>
              </a:endParaRPr>
            </a:p>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正文</a:t>
              </a:r>
              <a:r>
                <a:rPr lang="zh-CN" altLang="en-US" sz="1100" dirty="0" smtClean="0">
                  <a:solidFill>
                    <a:schemeClr val="bg1"/>
                  </a:solidFill>
                  <a:latin typeface="微软雅黑" panose="020B0503020204020204" charset="-122"/>
                  <a:ea typeface="微软雅黑" panose="020B0503020204020204" charset="-122"/>
                  <a:cs typeface="微软雅黑" panose="020B0503020204020204" charset="-122"/>
                </a:rPr>
                <a:t>正文</a:t>
              </a:r>
              <a:endParaRPr kumimoji="1" lang="zh-CN" altLang="en-US" sz="1100" dirty="0"/>
            </a:p>
          </p:txBody>
        </p:sp>
      </p:grpSp>
      <p:grpSp>
        <p:nvGrpSpPr>
          <p:cNvPr id="26" name="组 25"/>
          <p:cNvGrpSpPr/>
          <p:nvPr/>
        </p:nvGrpSpPr>
        <p:grpSpPr>
          <a:xfrm>
            <a:off x="5090433" y="3973351"/>
            <a:ext cx="1998172" cy="847465"/>
            <a:chOff x="1077818" y="4003852"/>
            <a:chExt cx="1998172" cy="847465"/>
          </a:xfrm>
        </p:grpSpPr>
        <p:sp>
          <p:nvSpPr>
            <p:cNvPr id="27" name="Structure…"/>
            <p:cNvSpPr/>
            <p:nvPr/>
          </p:nvSpPr>
          <p:spPr>
            <a:xfrm>
              <a:off x="1077818" y="4003852"/>
              <a:ext cx="1998172" cy="218008"/>
            </a:xfrm>
            <a:prstGeom prst="rect">
              <a:avLst/>
            </a:prstGeom>
            <a:ln w="12700">
              <a:miter lim="400000"/>
            </a:ln>
          </p:spPr>
          <p:txBody>
            <a:bodyPr wrap="square" lIns="0" tIns="0" rIns="0" bIns="0">
              <a:spAutoFit/>
            </a:bodyPr>
            <a:lstStyle/>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600" b="1" dirty="0" smtClean="0">
                  <a:latin typeface="微软雅黑" panose="020B0503020204020204" charset="-122"/>
                  <a:ea typeface="微软雅黑" panose="020B0503020204020204" charset="-122"/>
                  <a:cs typeface="微软雅黑" panose="020B0503020204020204" charset="-122"/>
                </a:rPr>
                <a:t>小标题</a:t>
              </a:r>
              <a:endParaRPr lang="en-US" altLang="zh-CN" sz="1600" b="1" dirty="0" smtClean="0">
                <a:latin typeface="微软雅黑" panose="020B0503020204020204" charset="-122"/>
                <a:ea typeface="微软雅黑" panose="020B0503020204020204" charset="-122"/>
                <a:cs typeface="微软雅黑" panose="020B0503020204020204" charset="-122"/>
              </a:endParaRPr>
            </a:p>
          </p:txBody>
        </p:sp>
        <p:sp>
          <p:nvSpPr>
            <p:cNvPr id="28" name="文本框 27"/>
            <p:cNvSpPr txBox="1"/>
            <p:nvPr/>
          </p:nvSpPr>
          <p:spPr>
            <a:xfrm>
              <a:off x="1218698" y="4284495"/>
              <a:ext cx="1781717" cy="566822"/>
            </a:xfrm>
            <a:prstGeom prst="rect">
              <a:avLst/>
            </a:prstGeom>
            <a:noFill/>
          </p:spPr>
          <p:txBody>
            <a:bodyPr wrap="square" rtlCol="0">
              <a:spAutoFit/>
            </a:bodyPr>
            <a:lstStyle/>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正文正文正文正文</a:t>
              </a:r>
              <a:endParaRPr lang="en-US" altLang="zh-CN" sz="1100" b="1" dirty="0">
                <a:solidFill>
                  <a:schemeClr val="bg1"/>
                </a:solidFill>
                <a:latin typeface="微软雅黑" panose="020B0503020204020204" charset="-122"/>
                <a:ea typeface="微软雅黑" panose="020B0503020204020204" charset="-122"/>
                <a:cs typeface="微软雅黑" panose="020B0503020204020204" charset="-122"/>
              </a:endParaRPr>
            </a:p>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正文</a:t>
              </a:r>
              <a:r>
                <a:rPr lang="zh-CN" altLang="en-US" sz="1100" dirty="0" smtClean="0">
                  <a:solidFill>
                    <a:schemeClr val="bg1"/>
                  </a:solidFill>
                  <a:latin typeface="微软雅黑" panose="020B0503020204020204" charset="-122"/>
                  <a:ea typeface="微软雅黑" panose="020B0503020204020204" charset="-122"/>
                  <a:cs typeface="微软雅黑" panose="020B0503020204020204" charset="-122"/>
                </a:rPr>
                <a:t>正文</a:t>
              </a:r>
              <a:endParaRPr kumimoji="1" lang="zh-CN" altLang="en-US" sz="1100" dirty="0"/>
            </a:p>
          </p:txBody>
        </p:sp>
      </p:grpSp>
      <p:grpSp>
        <p:nvGrpSpPr>
          <p:cNvPr id="29" name="组 28"/>
          <p:cNvGrpSpPr/>
          <p:nvPr/>
        </p:nvGrpSpPr>
        <p:grpSpPr>
          <a:xfrm>
            <a:off x="7127782" y="3984193"/>
            <a:ext cx="1998172" cy="847465"/>
            <a:chOff x="1077818" y="4003852"/>
            <a:chExt cx="1998172" cy="847465"/>
          </a:xfrm>
        </p:grpSpPr>
        <p:sp>
          <p:nvSpPr>
            <p:cNvPr id="30" name="Structure…"/>
            <p:cNvSpPr/>
            <p:nvPr/>
          </p:nvSpPr>
          <p:spPr>
            <a:xfrm>
              <a:off x="1077818" y="4003852"/>
              <a:ext cx="1998172" cy="218008"/>
            </a:xfrm>
            <a:prstGeom prst="rect">
              <a:avLst/>
            </a:prstGeom>
            <a:ln w="12700">
              <a:miter lim="400000"/>
            </a:ln>
          </p:spPr>
          <p:txBody>
            <a:bodyPr wrap="square" lIns="0" tIns="0" rIns="0" bIns="0">
              <a:spAutoFit/>
            </a:bodyPr>
            <a:lstStyle/>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600" b="1" dirty="0" smtClean="0">
                  <a:latin typeface="微软雅黑" panose="020B0503020204020204" charset="-122"/>
                  <a:ea typeface="微软雅黑" panose="020B0503020204020204" charset="-122"/>
                  <a:cs typeface="微软雅黑" panose="020B0503020204020204" charset="-122"/>
                </a:rPr>
                <a:t>小标题</a:t>
              </a:r>
              <a:endParaRPr lang="en-US" altLang="zh-CN" sz="1600" b="1" dirty="0" smtClean="0">
                <a:latin typeface="微软雅黑" panose="020B0503020204020204" charset="-122"/>
                <a:ea typeface="微软雅黑" panose="020B0503020204020204" charset="-122"/>
                <a:cs typeface="微软雅黑" panose="020B0503020204020204" charset="-122"/>
              </a:endParaRPr>
            </a:p>
          </p:txBody>
        </p:sp>
        <p:sp>
          <p:nvSpPr>
            <p:cNvPr id="31" name="文本框 30"/>
            <p:cNvSpPr txBox="1"/>
            <p:nvPr/>
          </p:nvSpPr>
          <p:spPr>
            <a:xfrm>
              <a:off x="1218698" y="4284495"/>
              <a:ext cx="1781717" cy="566822"/>
            </a:xfrm>
            <a:prstGeom prst="rect">
              <a:avLst/>
            </a:prstGeom>
            <a:noFill/>
          </p:spPr>
          <p:txBody>
            <a:bodyPr wrap="square" rtlCol="0">
              <a:spAutoFit/>
            </a:bodyPr>
            <a:lstStyle/>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正文正文正文正文</a:t>
              </a:r>
              <a:endParaRPr lang="en-US" altLang="zh-CN" sz="1100" b="1" dirty="0">
                <a:solidFill>
                  <a:schemeClr val="bg1"/>
                </a:solidFill>
                <a:latin typeface="微软雅黑" panose="020B0503020204020204" charset="-122"/>
                <a:ea typeface="微软雅黑" panose="020B0503020204020204" charset="-122"/>
                <a:cs typeface="微软雅黑" panose="020B0503020204020204" charset="-122"/>
              </a:endParaRPr>
            </a:p>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正文</a:t>
              </a:r>
              <a:r>
                <a:rPr lang="zh-CN" altLang="en-US" sz="1100" dirty="0" smtClean="0">
                  <a:solidFill>
                    <a:schemeClr val="bg1"/>
                  </a:solidFill>
                  <a:latin typeface="微软雅黑" panose="020B0503020204020204" charset="-122"/>
                  <a:ea typeface="微软雅黑" panose="020B0503020204020204" charset="-122"/>
                  <a:cs typeface="微软雅黑" panose="020B0503020204020204" charset="-122"/>
                </a:rPr>
                <a:t>正文</a:t>
              </a:r>
              <a:endParaRPr kumimoji="1" lang="zh-CN" altLang="en-US" sz="1100" dirty="0"/>
            </a:p>
          </p:txBody>
        </p:sp>
      </p:grpSp>
      <p:grpSp>
        <p:nvGrpSpPr>
          <p:cNvPr id="32" name="组 31"/>
          <p:cNvGrpSpPr/>
          <p:nvPr/>
        </p:nvGrpSpPr>
        <p:grpSpPr>
          <a:xfrm>
            <a:off x="9149616" y="3958010"/>
            <a:ext cx="1998172" cy="847465"/>
            <a:chOff x="1077818" y="4003852"/>
            <a:chExt cx="1998172" cy="847465"/>
          </a:xfrm>
        </p:grpSpPr>
        <p:sp>
          <p:nvSpPr>
            <p:cNvPr id="33" name="Structure…"/>
            <p:cNvSpPr/>
            <p:nvPr/>
          </p:nvSpPr>
          <p:spPr>
            <a:xfrm>
              <a:off x="1077818" y="4003852"/>
              <a:ext cx="1998172" cy="218008"/>
            </a:xfrm>
            <a:prstGeom prst="rect">
              <a:avLst/>
            </a:prstGeom>
            <a:ln w="12700">
              <a:miter lim="400000"/>
            </a:ln>
          </p:spPr>
          <p:txBody>
            <a:bodyPr wrap="square" lIns="0" tIns="0" rIns="0" bIns="0">
              <a:spAutoFit/>
            </a:bodyPr>
            <a:lstStyle/>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600" b="1" dirty="0" smtClean="0">
                  <a:latin typeface="微软雅黑" panose="020B0503020204020204" charset="-122"/>
                  <a:ea typeface="微软雅黑" panose="020B0503020204020204" charset="-122"/>
                  <a:cs typeface="微软雅黑" panose="020B0503020204020204" charset="-122"/>
                </a:rPr>
                <a:t>小标题</a:t>
              </a:r>
              <a:endParaRPr lang="en-US" altLang="zh-CN" sz="1600" b="1" dirty="0" smtClean="0">
                <a:latin typeface="微软雅黑" panose="020B0503020204020204" charset="-122"/>
                <a:ea typeface="微软雅黑" panose="020B0503020204020204" charset="-122"/>
                <a:cs typeface="微软雅黑" panose="020B0503020204020204" charset="-122"/>
              </a:endParaRPr>
            </a:p>
          </p:txBody>
        </p:sp>
        <p:sp>
          <p:nvSpPr>
            <p:cNvPr id="34" name="文本框 33"/>
            <p:cNvSpPr txBox="1"/>
            <p:nvPr/>
          </p:nvSpPr>
          <p:spPr>
            <a:xfrm>
              <a:off x="1218698" y="4284495"/>
              <a:ext cx="1781717" cy="566822"/>
            </a:xfrm>
            <a:prstGeom prst="rect">
              <a:avLst/>
            </a:prstGeom>
            <a:noFill/>
          </p:spPr>
          <p:txBody>
            <a:bodyPr wrap="square" rtlCol="0">
              <a:spAutoFit/>
            </a:bodyPr>
            <a:lstStyle/>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正文正文正文正文</a:t>
              </a:r>
              <a:endParaRPr lang="en-US" altLang="zh-CN" sz="1100" b="1" dirty="0">
                <a:solidFill>
                  <a:schemeClr val="bg1"/>
                </a:solidFill>
                <a:latin typeface="微软雅黑" panose="020B0503020204020204" charset="-122"/>
                <a:ea typeface="微软雅黑" panose="020B0503020204020204" charset="-122"/>
                <a:cs typeface="微软雅黑" panose="020B0503020204020204" charset="-122"/>
              </a:endParaRPr>
            </a:p>
            <a:p>
              <a:pPr algn="ctr" defTabSz="913765">
                <a:lnSpc>
                  <a:spcPts val="1700"/>
                </a:lnSpc>
                <a:spcBef>
                  <a:spcPts val="250"/>
                </a:spcBef>
                <a:defRPr sz="2700">
                  <a:solidFill>
                    <a:srgbClr val="FFFFFF"/>
                  </a:solidFill>
                  <a:latin typeface="Lato Bold"/>
                  <a:ea typeface="Lato Bold"/>
                  <a:cs typeface="Lato Bold"/>
                  <a:sym typeface="Lato Bold"/>
                </a:defRPr>
              </a:pPr>
              <a:r>
                <a:rPr lang="zh-CN" altLang="en-US" sz="1100" dirty="0">
                  <a:solidFill>
                    <a:schemeClr val="bg1"/>
                  </a:solidFill>
                  <a:latin typeface="微软雅黑" panose="020B0503020204020204" charset="-122"/>
                  <a:ea typeface="微软雅黑" panose="020B0503020204020204" charset="-122"/>
                  <a:cs typeface="微软雅黑" panose="020B0503020204020204" charset="-122"/>
                </a:rPr>
                <a:t>正文</a:t>
              </a:r>
              <a:r>
                <a:rPr lang="zh-CN" altLang="en-US" sz="1100" dirty="0" smtClean="0">
                  <a:solidFill>
                    <a:schemeClr val="bg1"/>
                  </a:solidFill>
                  <a:latin typeface="微软雅黑" panose="020B0503020204020204" charset="-122"/>
                  <a:ea typeface="微软雅黑" panose="020B0503020204020204" charset="-122"/>
                  <a:cs typeface="微软雅黑" panose="020B0503020204020204" charset="-122"/>
                </a:rPr>
                <a:t>正文</a:t>
              </a:r>
              <a:endParaRPr kumimoji="1" lang="zh-CN" altLang="en-US" sz="1100" dirty="0"/>
            </a:p>
          </p:txBody>
        </p:sp>
      </p:grpSp>
      <p:sp>
        <p:nvSpPr>
          <p:cNvPr id="35" name="文本框 34"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997632" y="1090635"/>
            <a:ext cx="2514213" cy="938719"/>
          </a:xfrm>
          <a:prstGeom prst="rect">
            <a:avLst/>
          </a:prstGeom>
          <a:noFill/>
        </p:spPr>
        <p:txBody>
          <a:bodyPr wrap="square" rtlCol="0">
            <a:spAutoFit/>
          </a:bodyPr>
          <a:lstStyle/>
          <a:p>
            <a:pPr>
              <a:lnSpc>
                <a:spcPct val="110000"/>
              </a:lnSpc>
            </a:pPr>
            <a:r>
              <a:rPr lang="zh-CN" altLang="en-US" sz="3600" dirty="0" smtClean="0">
                <a:solidFill>
                  <a:srgbClr val="282828"/>
                </a:solidFill>
                <a:latin typeface="微软雅黑" panose="020B0503020204020204" charset="-122"/>
                <a:ea typeface="微软雅黑" panose="020B0503020204020204" charset="-122"/>
                <a:sym typeface="+mn-ea"/>
              </a:rPr>
              <a:t>本页大标题</a:t>
            </a:r>
            <a:endParaRPr lang="en-US" altLang="zh-CN" sz="3600" dirty="0" smtClean="0">
              <a:solidFill>
                <a:srgbClr val="282828"/>
              </a:solidFill>
              <a:latin typeface="微软雅黑" panose="020B0503020204020204" charset="-122"/>
              <a:ea typeface="微软雅黑" panose="020B0503020204020204" charset="-122"/>
              <a:sym typeface="+mn-ea"/>
            </a:endParaRPr>
          </a:p>
          <a:p>
            <a:pPr>
              <a:lnSpc>
                <a:spcPct val="110000"/>
              </a:lnSpc>
            </a:pPr>
            <a:r>
              <a:rPr lang="en-US" altLang="zh-CN" sz="1400" dirty="0" smtClean="0">
                <a:solidFill>
                  <a:srgbClr val="282828"/>
                </a:solidFill>
                <a:latin typeface="微软雅黑" panose="020B0503020204020204" charset="-122"/>
                <a:ea typeface="微软雅黑" panose="020B0503020204020204" charset="-122"/>
              </a:rPr>
              <a:t>PROJECT   </a:t>
            </a:r>
            <a:r>
              <a:rPr lang="en-US" altLang="zh-CN" sz="1400" dirty="0">
                <a:solidFill>
                  <a:srgbClr val="282828"/>
                </a:solidFill>
                <a:latin typeface="微软雅黑" panose="020B0503020204020204" charset="-122"/>
                <a:ea typeface="微软雅黑" panose="020B0503020204020204" charset="-122"/>
              </a:rPr>
              <a:t>INTRODUCTION</a:t>
            </a:r>
            <a:endParaRPr lang="zh-CN" altLang="en-US" sz="1400" dirty="0">
              <a:solidFill>
                <a:srgbClr val="282828"/>
              </a:solidFill>
              <a:latin typeface="微软雅黑" panose="020B0503020204020204" charset="-122"/>
              <a:ea typeface="微软雅黑" panose="020B0503020204020204" charset="-122"/>
            </a:endParaRPr>
          </a:p>
        </p:txBody>
      </p:sp>
      <p:grpSp>
        <p:nvGrpSpPr>
          <p:cNvPr id="50" name="组 49"/>
          <p:cNvGrpSpPr/>
          <p:nvPr/>
        </p:nvGrpSpPr>
        <p:grpSpPr>
          <a:xfrm>
            <a:off x="409732" y="301493"/>
            <a:ext cx="11372537" cy="479113"/>
            <a:chOff x="353962" y="302459"/>
            <a:chExt cx="11372537" cy="479113"/>
          </a:xfrm>
        </p:grpSpPr>
        <p:grpSp>
          <p:nvGrpSpPr>
            <p:cNvPr id="51" name="组 50"/>
            <p:cNvGrpSpPr/>
            <p:nvPr/>
          </p:nvGrpSpPr>
          <p:grpSpPr>
            <a:xfrm>
              <a:off x="11275695" y="334716"/>
              <a:ext cx="450804" cy="446856"/>
              <a:chOff x="11208773" y="397002"/>
              <a:chExt cx="450804" cy="446856"/>
            </a:xfrm>
          </p:grpSpPr>
          <p:sp>
            <p:nvSpPr>
              <p:cNvPr id="55" name="椭圆 54"/>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56" name="文本框 55"/>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52" name="图片 5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3" name="直线连接符 52"/>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965495" y="334716"/>
              <a:ext cx="3162652" cy="369332"/>
            </a:xfrm>
            <a:prstGeom prst="rect">
              <a:avLst/>
            </a:prstGeom>
          </p:spPr>
          <p:txBody>
            <a:bodyPr wrap="square">
              <a:spAutoFit/>
            </a:bodyPr>
            <a:lstStyle/>
            <a:p>
              <a:r>
                <a:rPr lang="zh-CN" altLang="en-US"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大分类标题</a:t>
              </a:r>
              <a:endParaRPr lang="zh-CN" altLang="en-US" dirty="0">
                <a:solidFill>
                  <a:schemeClr val="bg1">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06"/>
          <p:cNvSpPr>
            <a:spLocks noChangeArrowheads="1"/>
          </p:cNvSpPr>
          <p:nvPr/>
        </p:nvSpPr>
        <p:spPr bwMode="auto">
          <a:xfrm>
            <a:off x="5842271" y="3107410"/>
            <a:ext cx="609970" cy="609970"/>
          </a:xfrm>
          <a:custGeom>
            <a:avLst/>
            <a:gdLst>
              <a:gd name="T0" fmla="*/ 218 w 229"/>
              <a:gd name="T1" fmla="*/ 181 h 229"/>
              <a:gd name="T2" fmla="*/ 176 w 229"/>
              <a:gd name="T3" fmla="*/ 139 h 229"/>
              <a:gd name="T4" fmla="*/ 176 w 229"/>
              <a:gd name="T5" fmla="*/ 139 h 229"/>
              <a:gd name="T6" fmla="*/ 151 w 229"/>
              <a:gd name="T7" fmla="*/ 26 h 229"/>
              <a:gd name="T8" fmla="*/ 151 w 229"/>
              <a:gd name="T9" fmla="*/ 26 h 229"/>
              <a:gd name="T10" fmla="*/ 35 w 229"/>
              <a:gd name="T11" fmla="*/ 34 h 229"/>
              <a:gd name="T12" fmla="*/ 35 w 229"/>
              <a:gd name="T13" fmla="*/ 34 h 229"/>
              <a:gd name="T14" fmla="*/ 26 w 229"/>
              <a:gd name="T15" fmla="*/ 150 h 229"/>
              <a:gd name="T16" fmla="*/ 26 w 229"/>
              <a:gd name="T17" fmla="*/ 150 h 229"/>
              <a:gd name="T18" fmla="*/ 139 w 229"/>
              <a:gd name="T19" fmla="*/ 176 h 229"/>
              <a:gd name="T20" fmla="*/ 181 w 229"/>
              <a:gd name="T21" fmla="*/ 218 h 229"/>
              <a:gd name="T22" fmla="*/ 181 w 229"/>
              <a:gd name="T23" fmla="*/ 218 h 229"/>
              <a:gd name="T24" fmla="*/ 216 w 229"/>
              <a:gd name="T25" fmla="*/ 218 h 229"/>
              <a:gd name="T26" fmla="*/ 218 w 229"/>
              <a:gd name="T27" fmla="*/ 217 h 229"/>
              <a:gd name="T28" fmla="*/ 218 w 229"/>
              <a:gd name="T29" fmla="*/ 217 h 229"/>
              <a:gd name="T30" fmla="*/ 218 w 229"/>
              <a:gd name="T31" fmla="*/ 181 h 229"/>
              <a:gd name="T32" fmla="*/ 18 w 229"/>
              <a:gd name="T33" fmla="*/ 98 h 229"/>
              <a:gd name="T34" fmla="*/ 18 w 229"/>
              <a:gd name="T35" fmla="*/ 98 h 229"/>
              <a:gd name="T36" fmla="*/ 118 w 229"/>
              <a:gd name="T37" fmla="*/ 20 h 229"/>
              <a:gd name="T38" fmla="*/ 118 w 229"/>
              <a:gd name="T39" fmla="*/ 20 h 229"/>
              <a:gd name="T40" fmla="*/ 169 w 229"/>
              <a:gd name="T41" fmla="*/ 136 h 229"/>
              <a:gd name="T42" fmla="*/ 168 w 229"/>
              <a:gd name="T43" fmla="*/ 136 h 229"/>
              <a:gd name="T44" fmla="*/ 168 w 229"/>
              <a:gd name="T45" fmla="*/ 136 h 229"/>
              <a:gd name="T46" fmla="*/ 166 w 229"/>
              <a:gd name="T47" fmla="*/ 140 h 229"/>
              <a:gd name="T48" fmla="*/ 166 w 229"/>
              <a:gd name="T49" fmla="*/ 140 h 229"/>
              <a:gd name="T50" fmla="*/ 163 w 229"/>
              <a:gd name="T51" fmla="*/ 145 h 229"/>
              <a:gd name="T52" fmla="*/ 163 w 229"/>
              <a:gd name="T53" fmla="*/ 145 h 229"/>
              <a:gd name="T54" fmla="*/ 161 w 229"/>
              <a:gd name="T55" fmla="*/ 147 h 229"/>
              <a:gd name="T56" fmla="*/ 161 w 229"/>
              <a:gd name="T57" fmla="*/ 147 h 229"/>
              <a:gd name="T58" fmla="*/ 159 w 229"/>
              <a:gd name="T59" fmla="*/ 150 h 229"/>
              <a:gd name="T60" fmla="*/ 159 w 229"/>
              <a:gd name="T61" fmla="*/ 150 h 229"/>
              <a:gd name="T62" fmla="*/ 156 w 229"/>
              <a:gd name="T63" fmla="*/ 153 h 229"/>
              <a:gd name="T64" fmla="*/ 156 w 229"/>
              <a:gd name="T65" fmla="*/ 153 h 229"/>
              <a:gd name="T66" fmla="*/ 154 w 229"/>
              <a:gd name="T67" fmla="*/ 155 h 229"/>
              <a:gd name="T68" fmla="*/ 154 w 229"/>
              <a:gd name="T69" fmla="*/ 155 h 229"/>
              <a:gd name="T70" fmla="*/ 150 w 229"/>
              <a:gd name="T71" fmla="*/ 159 h 229"/>
              <a:gd name="T72" fmla="*/ 150 w 229"/>
              <a:gd name="T73" fmla="*/ 159 h 229"/>
              <a:gd name="T74" fmla="*/ 148 w 229"/>
              <a:gd name="T75" fmla="*/ 160 h 229"/>
              <a:gd name="T76" fmla="*/ 148 w 229"/>
              <a:gd name="T77" fmla="*/ 160 h 229"/>
              <a:gd name="T78" fmla="*/ 144 w 229"/>
              <a:gd name="T79" fmla="*/ 163 h 229"/>
              <a:gd name="T80" fmla="*/ 144 w 229"/>
              <a:gd name="T81" fmla="*/ 163 h 229"/>
              <a:gd name="T82" fmla="*/ 142 w 229"/>
              <a:gd name="T83" fmla="*/ 164 h 229"/>
              <a:gd name="T84" fmla="*/ 142 w 229"/>
              <a:gd name="T85" fmla="*/ 164 h 229"/>
              <a:gd name="T86" fmla="*/ 18 w 229"/>
              <a:gd name="T87" fmla="*/ 98 h 229"/>
              <a:gd name="T88" fmla="*/ 212 w 229"/>
              <a:gd name="T89" fmla="*/ 211 h 229"/>
              <a:gd name="T90" fmla="*/ 211 w 229"/>
              <a:gd name="T91" fmla="*/ 213 h 229"/>
              <a:gd name="T92" fmla="*/ 211 w 229"/>
              <a:gd name="T93" fmla="*/ 213 h 229"/>
              <a:gd name="T94" fmla="*/ 187 w 229"/>
              <a:gd name="T95" fmla="*/ 213 h 229"/>
              <a:gd name="T96" fmla="*/ 146 w 229"/>
              <a:gd name="T97" fmla="*/ 172 h 229"/>
              <a:gd name="T98" fmla="*/ 146 w 229"/>
              <a:gd name="T99" fmla="*/ 172 h 229"/>
              <a:gd name="T100" fmla="*/ 147 w 229"/>
              <a:gd name="T101" fmla="*/ 172 h 229"/>
              <a:gd name="T102" fmla="*/ 147 w 229"/>
              <a:gd name="T103" fmla="*/ 172 h 229"/>
              <a:gd name="T104" fmla="*/ 152 w 229"/>
              <a:gd name="T105" fmla="*/ 167 h 229"/>
              <a:gd name="T106" fmla="*/ 152 w 229"/>
              <a:gd name="T107" fmla="*/ 167 h 229"/>
              <a:gd name="T108" fmla="*/ 154 w 229"/>
              <a:gd name="T109" fmla="*/ 166 h 229"/>
              <a:gd name="T110" fmla="*/ 154 w 229"/>
              <a:gd name="T111" fmla="*/ 166 h 229"/>
              <a:gd name="T112" fmla="*/ 172 w 229"/>
              <a:gd name="T113" fmla="*/ 146 h 229"/>
              <a:gd name="T114" fmla="*/ 212 w 229"/>
              <a:gd name="T115" fmla="*/ 187 h 229"/>
              <a:gd name="T116" fmla="*/ 212 w 229"/>
              <a:gd name="T117" fmla="*/ 187 h 229"/>
              <a:gd name="T118" fmla="*/ 212 w 229"/>
              <a:gd name="T119" fmla="*/ 21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9" h="229">
                <a:moveTo>
                  <a:pt x="218" y="181"/>
                </a:moveTo>
                <a:lnTo>
                  <a:pt x="176" y="139"/>
                </a:lnTo>
                <a:lnTo>
                  <a:pt x="176" y="139"/>
                </a:lnTo>
                <a:cubicBezTo>
                  <a:pt x="197" y="100"/>
                  <a:pt x="186" y="52"/>
                  <a:pt x="151" y="26"/>
                </a:cubicBezTo>
                <a:lnTo>
                  <a:pt x="151" y="26"/>
                </a:lnTo>
                <a:cubicBezTo>
                  <a:pt x="116" y="0"/>
                  <a:pt x="66" y="3"/>
                  <a:pt x="35" y="34"/>
                </a:cubicBezTo>
                <a:lnTo>
                  <a:pt x="35" y="34"/>
                </a:lnTo>
                <a:cubicBezTo>
                  <a:pt x="4" y="65"/>
                  <a:pt x="0" y="114"/>
                  <a:pt x="26" y="150"/>
                </a:cubicBezTo>
                <a:lnTo>
                  <a:pt x="26" y="150"/>
                </a:lnTo>
                <a:cubicBezTo>
                  <a:pt x="52" y="185"/>
                  <a:pt x="99" y="196"/>
                  <a:pt x="139" y="176"/>
                </a:cubicBezTo>
                <a:lnTo>
                  <a:pt x="181" y="218"/>
                </a:lnTo>
                <a:lnTo>
                  <a:pt x="181" y="218"/>
                </a:lnTo>
                <a:cubicBezTo>
                  <a:pt x="191" y="228"/>
                  <a:pt x="207" y="228"/>
                  <a:pt x="216" y="218"/>
                </a:cubicBezTo>
                <a:lnTo>
                  <a:pt x="218" y="217"/>
                </a:lnTo>
                <a:lnTo>
                  <a:pt x="218" y="217"/>
                </a:lnTo>
                <a:cubicBezTo>
                  <a:pt x="228" y="207"/>
                  <a:pt x="228" y="191"/>
                  <a:pt x="218" y="181"/>
                </a:cubicBezTo>
                <a:close/>
                <a:moveTo>
                  <a:pt x="18" y="98"/>
                </a:moveTo>
                <a:lnTo>
                  <a:pt x="18" y="98"/>
                </a:lnTo>
                <a:cubicBezTo>
                  <a:pt x="18" y="45"/>
                  <a:pt x="67" y="7"/>
                  <a:pt x="118" y="20"/>
                </a:cubicBezTo>
                <a:lnTo>
                  <a:pt x="118" y="20"/>
                </a:lnTo>
                <a:cubicBezTo>
                  <a:pt x="168" y="32"/>
                  <a:pt x="193" y="90"/>
                  <a:pt x="169" y="136"/>
                </a:cubicBezTo>
                <a:lnTo>
                  <a:pt x="168" y="136"/>
                </a:lnTo>
                <a:lnTo>
                  <a:pt x="168" y="136"/>
                </a:lnTo>
                <a:cubicBezTo>
                  <a:pt x="167" y="138"/>
                  <a:pt x="167" y="139"/>
                  <a:pt x="166" y="140"/>
                </a:cubicBezTo>
                <a:lnTo>
                  <a:pt x="166" y="140"/>
                </a:lnTo>
                <a:cubicBezTo>
                  <a:pt x="165" y="142"/>
                  <a:pt x="164" y="143"/>
                  <a:pt x="163" y="145"/>
                </a:cubicBezTo>
                <a:lnTo>
                  <a:pt x="163" y="145"/>
                </a:lnTo>
                <a:cubicBezTo>
                  <a:pt x="162" y="145"/>
                  <a:pt x="162" y="146"/>
                  <a:pt x="161" y="147"/>
                </a:cubicBezTo>
                <a:lnTo>
                  <a:pt x="161" y="147"/>
                </a:lnTo>
                <a:cubicBezTo>
                  <a:pt x="160" y="148"/>
                  <a:pt x="159" y="149"/>
                  <a:pt x="159" y="150"/>
                </a:cubicBezTo>
                <a:lnTo>
                  <a:pt x="159" y="150"/>
                </a:lnTo>
                <a:cubicBezTo>
                  <a:pt x="158" y="151"/>
                  <a:pt x="157" y="152"/>
                  <a:pt x="156" y="153"/>
                </a:cubicBezTo>
                <a:lnTo>
                  <a:pt x="156" y="153"/>
                </a:lnTo>
                <a:cubicBezTo>
                  <a:pt x="155" y="154"/>
                  <a:pt x="154" y="154"/>
                  <a:pt x="154" y="155"/>
                </a:cubicBezTo>
                <a:lnTo>
                  <a:pt x="154" y="155"/>
                </a:lnTo>
                <a:cubicBezTo>
                  <a:pt x="152" y="156"/>
                  <a:pt x="151" y="158"/>
                  <a:pt x="150" y="159"/>
                </a:cubicBezTo>
                <a:lnTo>
                  <a:pt x="150" y="159"/>
                </a:lnTo>
                <a:cubicBezTo>
                  <a:pt x="149" y="159"/>
                  <a:pt x="148" y="160"/>
                  <a:pt x="148" y="160"/>
                </a:cubicBezTo>
                <a:lnTo>
                  <a:pt x="148" y="160"/>
                </a:lnTo>
                <a:cubicBezTo>
                  <a:pt x="147" y="161"/>
                  <a:pt x="145" y="162"/>
                  <a:pt x="144" y="163"/>
                </a:cubicBezTo>
                <a:lnTo>
                  <a:pt x="144" y="163"/>
                </a:lnTo>
                <a:cubicBezTo>
                  <a:pt x="144" y="163"/>
                  <a:pt x="143" y="164"/>
                  <a:pt x="142" y="164"/>
                </a:cubicBezTo>
                <a:lnTo>
                  <a:pt x="142" y="164"/>
                </a:lnTo>
                <a:cubicBezTo>
                  <a:pt x="89" y="200"/>
                  <a:pt x="18" y="162"/>
                  <a:pt x="18" y="98"/>
                </a:cubicBezTo>
                <a:close/>
                <a:moveTo>
                  <a:pt x="212" y="211"/>
                </a:moveTo>
                <a:lnTo>
                  <a:pt x="211" y="213"/>
                </a:lnTo>
                <a:lnTo>
                  <a:pt x="211" y="213"/>
                </a:lnTo>
                <a:cubicBezTo>
                  <a:pt x="204" y="219"/>
                  <a:pt x="193" y="219"/>
                  <a:pt x="187" y="213"/>
                </a:cubicBezTo>
                <a:lnTo>
                  <a:pt x="146" y="172"/>
                </a:lnTo>
                <a:lnTo>
                  <a:pt x="146" y="172"/>
                </a:lnTo>
                <a:cubicBezTo>
                  <a:pt x="146" y="172"/>
                  <a:pt x="146" y="172"/>
                  <a:pt x="147" y="172"/>
                </a:cubicBezTo>
                <a:lnTo>
                  <a:pt x="147" y="172"/>
                </a:lnTo>
                <a:cubicBezTo>
                  <a:pt x="149" y="170"/>
                  <a:pt x="151" y="169"/>
                  <a:pt x="152" y="167"/>
                </a:cubicBezTo>
                <a:lnTo>
                  <a:pt x="152" y="167"/>
                </a:lnTo>
                <a:cubicBezTo>
                  <a:pt x="153" y="167"/>
                  <a:pt x="153" y="167"/>
                  <a:pt x="154" y="166"/>
                </a:cubicBezTo>
                <a:lnTo>
                  <a:pt x="154" y="166"/>
                </a:lnTo>
                <a:cubicBezTo>
                  <a:pt x="161" y="161"/>
                  <a:pt x="167" y="154"/>
                  <a:pt x="172" y="146"/>
                </a:cubicBezTo>
                <a:lnTo>
                  <a:pt x="212" y="187"/>
                </a:lnTo>
                <a:lnTo>
                  <a:pt x="212" y="187"/>
                </a:lnTo>
                <a:cubicBezTo>
                  <a:pt x="219" y="193"/>
                  <a:pt x="219" y="204"/>
                  <a:pt x="212" y="211"/>
                </a:cubicBezTo>
                <a:close/>
              </a:path>
            </a:pathLst>
          </a:custGeom>
          <a:solidFill>
            <a:srgbClr val="37CB83"/>
          </a:solidFill>
          <a:ln>
            <a:noFill/>
          </a:ln>
          <a:effectLst/>
        </p:spPr>
        <p:txBody>
          <a:bodyPr wrap="none" anchor="ctr" anchorCtr="1"/>
          <a:lstStyle/>
          <a:p>
            <a:endParaRPr lang="en-US">
              <a:solidFill>
                <a:srgbClr val="FF5963"/>
              </a:solidFill>
            </a:endParaRPr>
          </a:p>
        </p:txBody>
      </p:sp>
      <p:sp>
        <p:nvSpPr>
          <p:cNvPr id="5" name="Freeform 160"/>
          <p:cNvSpPr>
            <a:spLocks noChangeArrowheads="1"/>
          </p:cNvSpPr>
          <p:nvPr/>
        </p:nvSpPr>
        <p:spPr bwMode="auto">
          <a:xfrm>
            <a:off x="9463061" y="3167808"/>
            <a:ext cx="574784" cy="489174"/>
          </a:xfrm>
          <a:custGeom>
            <a:avLst/>
            <a:gdLst>
              <a:gd name="T0" fmla="*/ 0 w 209"/>
              <a:gd name="T1" fmla="*/ 175 h 176"/>
              <a:gd name="T2" fmla="*/ 39 w 209"/>
              <a:gd name="T3" fmla="*/ 175 h 176"/>
              <a:gd name="T4" fmla="*/ 39 w 209"/>
              <a:gd name="T5" fmla="*/ 103 h 176"/>
              <a:gd name="T6" fmla="*/ 0 w 209"/>
              <a:gd name="T7" fmla="*/ 103 h 176"/>
              <a:gd name="T8" fmla="*/ 0 w 209"/>
              <a:gd name="T9" fmla="*/ 175 h 176"/>
              <a:gd name="T10" fmla="*/ 9 w 209"/>
              <a:gd name="T11" fmla="*/ 112 h 176"/>
              <a:gd name="T12" fmla="*/ 31 w 209"/>
              <a:gd name="T13" fmla="*/ 112 h 176"/>
              <a:gd name="T14" fmla="*/ 31 w 209"/>
              <a:gd name="T15" fmla="*/ 166 h 176"/>
              <a:gd name="T16" fmla="*/ 9 w 209"/>
              <a:gd name="T17" fmla="*/ 166 h 176"/>
              <a:gd name="T18" fmla="*/ 9 w 209"/>
              <a:gd name="T19" fmla="*/ 112 h 176"/>
              <a:gd name="T20" fmla="*/ 57 w 209"/>
              <a:gd name="T21" fmla="*/ 175 h 176"/>
              <a:gd name="T22" fmla="*/ 96 w 209"/>
              <a:gd name="T23" fmla="*/ 175 h 176"/>
              <a:gd name="T24" fmla="*/ 96 w 209"/>
              <a:gd name="T25" fmla="*/ 38 h 176"/>
              <a:gd name="T26" fmla="*/ 57 w 209"/>
              <a:gd name="T27" fmla="*/ 38 h 176"/>
              <a:gd name="T28" fmla="*/ 57 w 209"/>
              <a:gd name="T29" fmla="*/ 175 h 176"/>
              <a:gd name="T30" fmla="*/ 65 w 209"/>
              <a:gd name="T31" fmla="*/ 47 h 176"/>
              <a:gd name="T32" fmla="*/ 87 w 209"/>
              <a:gd name="T33" fmla="*/ 47 h 176"/>
              <a:gd name="T34" fmla="*/ 87 w 209"/>
              <a:gd name="T35" fmla="*/ 166 h 176"/>
              <a:gd name="T36" fmla="*/ 65 w 209"/>
              <a:gd name="T37" fmla="*/ 166 h 176"/>
              <a:gd name="T38" fmla="*/ 65 w 209"/>
              <a:gd name="T39" fmla="*/ 47 h 176"/>
              <a:gd name="T40" fmla="*/ 169 w 209"/>
              <a:gd name="T41" fmla="*/ 69 h 176"/>
              <a:gd name="T42" fmla="*/ 169 w 209"/>
              <a:gd name="T43" fmla="*/ 175 h 176"/>
              <a:gd name="T44" fmla="*/ 208 w 209"/>
              <a:gd name="T45" fmla="*/ 175 h 176"/>
              <a:gd name="T46" fmla="*/ 208 w 209"/>
              <a:gd name="T47" fmla="*/ 69 h 176"/>
              <a:gd name="T48" fmla="*/ 169 w 209"/>
              <a:gd name="T49" fmla="*/ 69 h 176"/>
              <a:gd name="T50" fmla="*/ 200 w 209"/>
              <a:gd name="T51" fmla="*/ 166 h 176"/>
              <a:gd name="T52" fmla="*/ 177 w 209"/>
              <a:gd name="T53" fmla="*/ 166 h 176"/>
              <a:gd name="T54" fmla="*/ 177 w 209"/>
              <a:gd name="T55" fmla="*/ 77 h 176"/>
              <a:gd name="T56" fmla="*/ 200 w 209"/>
              <a:gd name="T57" fmla="*/ 77 h 176"/>
              <a:gd name="T58" fmla="*/ 200 w 209"/>
              <a:gd name="T59" fmla="*/ 166 h 176"/>
              <a:gd name="T60" fmla="*/ 113 w 209"/>
              <a:gd name="T61" fmla="*/ 175 h 176"/>
              <a:gd name="T62" fmla="*/ 152 w 209"/>
              <a:gd name="T63" fmla="*/ 175 h 176"/>
              <a:gd name="T64" fmla="*/ 152 w 209"/>
              <a:gd name="T65" fmla="*/ 0 h 176"/>
              <a:gd name="T66" fmla="*/ 113 w 209"/>
              <a:gd name="T67" fmla="*/ 0 h 176"/>
              <a:gd name="T68" fmla="*/ 113 w 209"/>
              <a:gd name="T69" fmla="*/ 175 h 176"/>
              <a:gd name="T70" fmla="*/ 121 w 209"/>
              <a:gd name="T71" fmla="*/ 8 h 176"/>
              <a:gd name="T72" fmla="*/ 144 w 209"/>
              <a:gd name="T73" fmla="*/ 8 h 176"/>
              <a:gd name="T74" fmla="*/ 144 w 209"/>
              <a:gd name="T75" fmla="*/ 166 h 176"/>
              <a:gd name="T76" fmla="*/ 121 w 209"/>
              <a:gd name="T77" fmla="*/ 166 h 176"/>
              <a:gd name="T78" fmla="*/ 121 w 209"/>
              <a:gd name="T79"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9" h="176">
                <a:moveTo>
                  <a:pt x="0" y="175"/>
                </a:moveTo>
                <a:lnTo>
                  <a:pt x="39" y="175"/>
                </a:lnTo>
                <a:lnTo>
                  <a:pt x="39" y="103"/>
                </a:lnTo>
                <a:lnTo>
                  <a:pt x="0" y="103"/>
                </a:lnTo>
                <a:lnTo>
                  <a:pt x="0" y="175"/>
                </a:lnTo>
                <a:close/>
                <a:moveTo>
                  <a:pt x="9" y="112"/>
                </a:moveTo>
                <a:lnTo>
                  <a:pt x="31" y="112"/>
                </a:lnTo>
                <a:lnTo>
                  <a:pt x="31" y="166"/>
                </a:lnTo>
                <a:lnTo>
                  <a:pt x="9" y="166"/>
                </a:lnTo>
                <a:lnTo>
                  <a:pt x="9" y="112"/>
                </a:lnTo>
                <a:close/>
                <a:moveTo>
                  <a:pt x="57" y="175"/>
                </a:moveTo>
                <a:lnTo>
                  <a:pt x="96" y="175"/>
                </a:lnTo>
                <a:lnTo>
                  <a:pt x="96" y="38"/>
                </a:lnTo>
                <a:lnTo>
                  <a:pt x="57" y="38"/>
                </a:lnTo>
                <a:lnTo>
                  <a:pt x="57" y="175"/>
                </a:lnTo>
                <a:close/>
                <a:moveTo>
                  <a:pt x="65" y="47"/>
                </a:moveTo>
                <a:lnTo>
                  <a:pt x="87" y="47"/>
                </a:lnTo>
                <a:lnTo>
                  <a:pt x="87" y="166"/>
                </a:lnTo>
                <a:lnTo>
                  <a:pt x="65" y="166"/>
                </a:lnTo>
                <a:lnTo>
                  <a:pt x="65" y="47"/>
                </a:lnTo>
                <a:close/>
                <a:moveTo>
                  <a:pt x="169" y="69"/>
                </a:moveTo>
                <a:lnTo>
                  <a:pt x="169" y="175"/>
                </a:lnTo>
                <a:lnTo>
                  <a:pt x="208" y="175"/>
                </a:lnTo>
                <a:lnTo>
                  <a:pt x="208" y="69"/>
                </a:lnTo>
                <a:lnTo>
                  <a:pt x="169" y="69"/>
                </a:lnTo>
                <a:close/>
                <a:moveTo>
                  <a:pt x="200" y="166"/>
                </a:moveTo>
                <a:lnTo>
                  <a:pt x="177" y="166"/>
                </a:lnTo>
                <a:lnTo>
                  <a:pt x="177" y="77"/>
                </a:lnTo>
                <a:lnTo>
                  <a:pt x="200" y="77"/>
                </a:lnTo>
                <a:lnTo>
                  <a:pt x="200" y="166"/>
                </a:lnTo>
                <a:close/>
                <a:moveTo>
                  <a:pt x="113" y="175"/>
                </a:moveTo>
                <a:lnTo>
                  <a:pt x="152" y="175"/>
                </a:lnTo>
                <a:lnTo>
                  <a:pt x="152" y="0"/>
                </a:lnTo>
                <a:lnTo>
                  <a:pt x="113" y="0"/>
                </a:lnTo>
                <a:lnTo>
                  <a:pt x="113" y="175"/>
                </a:lnTo>
                <a:close/>
                <a:moveTo>
                  <a:pt x="121" y="8"/>
                </a:moveTo>
                <a:lnTo>
                  <a:pt x="144" y="8"/>
                </a:lnTo>
                <a:lnTo>
                  <a:pt x="144" y="166"/>
                </a:lnTo>
                <a:lnTo>
                  <a:pt x="121" y="166"/>
                </a:lnTo>
                <a:lnTo>
                  <a:pt x="121" y="8"/>
                </a:lnTo>
                <a:close/>
              </a:path>
            </a:pathLst>
          </a:custGeom>
          <a:solidFill>
            <a:srgbClr val="37CB83"/>
          </a:solidFill>
          <a:ln>
            <a:noFill/>
          </a:ln>
          <a:effectLst/>
        </p:spPr>
        <p:txBody>
          <a:bodyPr wrap="none" anchor="ctr"/>
          <a:lstStyle/>
          <a:p>
            <a:endParaRPr lang="en-US"/>
          </a:p>
        </p:txBody>
      </p:sp>
      <p:sp>
        <p:nvSpPr>
          <p:cNvPr id="6" name="Oval 9"/>
          <p:cNvSpPr/>
          <p:nvPr/>
        </p:nvSpPr>
        <p:spPr>
          <a:xfrm>
            <a:off x="1936129" y="2801255"/>
            <a:ext cx="1222280" cy="1222280"/>
          </a:xfrm>
          <a:prstGeom prst="ellipse">
            <a:avLst/>
          </a:prstGeom>
          <a:noFill/>
          <a:ln w="25400">
            <a:solidFill>
              <a:srgbClr val="37CB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10"/>
          <p:cNvSpPr/>
          <p:nvPr/>
        </p:nvSpPr>
        <p:spPr>
          <a:xfrm>
            <a:off x="5536116" y="2801255"/>
            <a:ext cx="1222280" cy="1222280"/>
          </a:xfrm>
          <a:prstGeom prst="ellipse">
            <a:avLst/>
          </a:prstGeom>
          <a:noFill/>
          <a:ln w="25400">
            <a:solidFill>
              <a:srgbClr val="37CB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en-US">
              <a:solidFill>
                <a:srgbClr val="FF5963"/>
              </a:solidFill>
            </a:endParaRPr>
          </a:p>
        </p:txBody>
      </p:sp>
      <p:sp>
        <p:nvSpPr>
          <p:cNvPr id="8" name="Oval 11"/>
          <p:cNvSpPr/>
          <p:nvPr/>
        </p:nvSpPr>
        <p:spPr>
          <a:xfrm>
            <a:off x="9139313" y="2801255"/>
            <a:ext cx="1222280" cy="1222280"/>
          </a:xfrm>
          <a:prstGeom prst="ellipse">
            <a:avLst/>
          </a:prstGeom>
          <a:noFill/>
          <a:ln w="25400">
            <a:solidFill>
              <a:srgbClr val="37CB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13"/>
          <p:cNvSpPr txBox="1"/>
          <p:nvPr/>
        </p:nvSpPr>
        <p:spPr>
          <a:xfrm>
            <a:off x="2189639" y="4456882"/>
            <a:ext cx="715259" cy="338554"/>
          </a:xfrm>
          <a:prstGeom prst="rect">
            <a:avLst/>
          </a:prstGeom>
          <a:noFill/>
        </p:spPr>
        <p:txBody>
          <a:bodyPr wrap="none" rtlCol="0">
            <a:spAutoFit/>
          </a:bodyPr>
          <a:lstStyle/>
          <a:p>
            <a:pPr algn="ctr"/>
            <a:r>
              <a:rPr lang="zh-CN" altLang="en-US" sz="1600" dirty="0" smtClean="0">
                <a:solidFill>
                  <a:schemeClr val="tx1">
                    <a:lumMod val="85000"/>
                    <a:lumOff val="15000"/>
                  </a:schemeClr>
                </a:solidFill>
                <a:uFillTx/>
                <a:latin typeface="微软雅黑" panose="020B0503020204020204" charset="-122"/>
                <a:ea typeface="微软雅黑" panose="020B0503020204020204" charset="-122"/>
                <a:cs typeface="Nexa Bold" charset="0"/>
                <a:sym typeface="+mn-ea"/>
              </a:rPr>
              <a:t>标题</a:t>
            </a:r>
            <a:r>
              <a:rPr lang="en-US" altLang="zh-CN" sz="1600" dirty="0" smtClean="0">
                <a:solidFill>
                  <a:schemeClr val="tx1">
                    <a:lumMod val="85000"/>
                    <a:lumOff val="15000"/>
                  </a:schemeClr>
                </a:solidFill>
                <a:uFillTx/>
                <a:latin typeface="微软雅黑" panose="020B0503020204020204" charset="-122"/>
                <a:ea typeface="微软雅黑" panose="020B0503020204020204" charset="-122"/>
                <a:cs typeface="Nexa Bold" charset="0"/>
                <a:sym typeface="+mn-ea"/>
              </a:rPr>
              <a:t>1</a:t>
            </a:r>
            <a:endParaRPr lang="zh-CN" altLang="en-US" sz="1600" dirty="0" smtClean="0">
              <a:solidFill>
                <a:schemeClr val="tx1">
                  <a:lumMod val="85000"/>
                  <a:lumOff val="15000"/>
                </a:schemeClr>
              </a:solidFill>
              <a:uFillTx/>
              <a:latin typeface="微软雅黑" panose="020B0503020204020204" charset="-122"/>
              <a:ea typeface="微软雅黑" panose="020B0503020204020204" charset="-122"/>
              <a:cs typeface="Nexa Bold" charset="0"/>
              <a:sym typeface="+mn-ea"/>
            </a:endParaRPr>
          </a:p>
        </p:txBody>
      </p:sp>
      <p:sp>
        <p:nvSpPr>
          <p:cNvPr id="10" name="Rectangle 14"/>
          <p:cNvSpPr/>
          <p:nvPr/>
        </p:nvSpPr>
        <p:spPr>
          <a:xfrm>
            <a:off x="1229817" y="4921389"/>
            <a:ext cx="2634902" cy="646331"/>
          </a:xfrm>
          <a:prstGeom prst="rect">
            <a:avLst/>
          </a:prstGeom>
        </p:spPr>
        <p:txBody>
          <a:bodyPr wrap="square">
            <a:spAutoFit/>
          </a:bodyPr>
          <a:lstStyle/>
          <a:p>
            <a:pPr lvl="0" algn="ctr" fontAlgn="auto">
              <a:lnSpc>
                <a:spcPct val="150000"/>
              </a:lnSpc>
            </a:pPr>
            <a:r>
              <a:rPr lang="zh-CN" altLang="en-US" sz="12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眾叫那有灣進清細訴裡一音常向新發慢立何安如重間門</a:t>
            </a:r>
            <a:r>
              <a:rPr lang="zh-CN" altLang="en-US" sz="12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endParaRPr lang="zh-CN" altLang="en-US" sz="1200" dirty="0">
              <a:solidFill>
                <a:schemeClr val="tx1">
                  <a:lumMod val="65000"/>
                  <a:lumOff val="3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1" name="TextBox 15"/>
          <p:cNvSpPr txBox="1"/>
          <p:nvPr/>
        </p:nvSpPr>
        <p:spPr>
          <a:xfrm>
            <a:off x="5791230" y="4456882"/>
            <a:ext cx="715259" cy="338554"/>
          </a:xfrm>
          <a:prstGeom prst="rect">
            <a:avLst/>
          </a:prstGeom>
          <a:noFill/>
        </p:spPr>
        <p:txBody>
          <a:bodyPr wrap="none" rtlCol="0" anchor="ctr" anchorCtr="1">
            <a:spAutoFit/>
          </a:bodyPr>
          <a:lstStyle/>
          <a:p>
            <a:pPr algn="ctr"/>
            <a:r>
              <a:rPr lang="zh-CN" altLang="en-US" sz="1600" dirty="0" smtClean="0">
                <a:solidFill>
                  <a:schemeClr val="tx1">
                    <a:lumMod val="85000"/>
                    <a:lumOff val="15000"/>
                  </a:schemeClr>
                </a:solidFill>
                <a:uFillTx/>
                <a:latin typeface="微软雅黑" panose="020B0503020204020204" charset="-122"/>
                <a:ea typeface="微软雅黑" panose="020B0503020204020204" charset="-122"/>
                <a:cs typeface="Nexa Bold" charset="0"/>
                <a:sym typeface="+mn-ea"/>
              </a:rPr>
              <a:t>标题</a:t>
            </a:r>
            <a:r>
              <a:rPr lang="en-US" altLang="zh-CN" sz="1600" dirty="0" smtClean="0">
                <a:solidFill>
                  <a:schemeClr val="tx1">
                    <a:lumMod val="85000"/>
                    <a:lumOff val="15000"/>
                  </a:schemeClr>
                </a:solidFill>
                <a:uFillTx/>
                <a:latin typeface="微软雅黑" panose="020B0503020204020204" charset="-122"/>
                <a:ea typeface="微软雅黑" panose="020B0503020204020204" charset="-122"/>
                <a:cs typeface="Nexa Bold" charset="0"/>
                <a:sym typeface="+mn-ea"/>
              </a:rPr>
              <a:t>2</a:t>
            </a:r>
            <a:endParaRPr lang="zh-CN" altLang="en-US" sz="1600" dirty="0" smtClean="0">
              <a:solidFill>
                <a:schemeClr val="tx1">
                  <a:lumMod val="85000"/>
                  <a:lumOff val="15000"/>
                </a:schemeClr>
              </a:solidFill>
              <a:uFillTx/>
              <a:latin typeface="微软雅黑" panose="020B0503020204020204" charset="-122"/>
              <a:ea typeface="微软雅黑" panose="020B0503020204020204" charset="-122"/>
              <a:cs typeface="Nexa Bold" charset="0"/>
              <a:sym typeface="+mn-ea"/>
            </a:endParaRPr>
          </a:p>
        </p:txBody>
      </p:sp>
      <p:sp>
        <p:nvSpPr>
          <p:cNvPr id="12" name="Rectangle 16"/>
          <p:cNvSpPr/>
          <p:nvPr/>
        </p:nvSpPr>
        <p:spPr>
          <a:xfrm>
            <a:off x="4831409" y="4921389"/>
            <a:ext cx="2634902" cy="646331"/>
          </a:xfrm>
          <a:prstGeom prst="rect">
            <a:avLst/>
          </a:prstGeom>
        </p:spPr>
        <p:txBody>
          <a:bodyPr wrap="square" anchor="ctr" anchorCtr="1">
            <a:spAutoFit/>
          </a:bodyPr>
          <a:lstStyle/>
          <a:p>
            <a:pPr algn="ctr">
              <a:lnSpc>
                <a:spcPct val="150000"/>
              </a:lnSpc>
            </a:pPr>
            <a:r>
              <a:rPr lang="zh-CN" altLang="en-US" sz="12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眾叫那有灣進清細訴裡一音常向新發慢立何安如重間門</a:t>
            </a:r>
            <a:r>
              <a:rPr lang="zh-CN" altLang="en-US" sz="1200" dirty="0" smtClean="0">
                <a:solidFill>
                  <a:schemeClr val="tx1">
                    <a:lumMod val="65000"/>
                    <a:lumOff val="35000"/>
                  </a:schemeClr>
                </a:solidFill>
                <a:latin typeface="微软雅黑" panose="020B0503020204020204" charset="-122"/>
                <a:ea typeface="微软雅黑" panose="020B0503020204020204" charset="-122"/>
                <a:sym typeface="+mn-ea"/>
              </a:rPr>
              <a:t>。</a:t>
            </a:r>
            <a:endParaRPr lang="zh-CN" altLang="en-US" sz="12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13" name="TextBox 19"/>
          <p:cNvSpPr txBox="1"/>
          <p:nvPr/>
        </p:nvSpPr>
        <p:spPr>
          <a:xfrm>
            <a:off x="9392824" y="4456882"/>
            <a:ext cx="715259" cy="338554"/>
          </a:xfrm>
          <a:prstGeom prst="rect">
            <a:avLst/>
          </a:prstGeom>
          <a:noFill/>
        </p:spPr>
        <p:txBody>
          <a:bodyPr wrap="none" rtlCol="0">
            <a:spAutoFit/>
          </a:bodyPr>
          <a:lstStyle/>
          <a:p>
            <a:pPr algn="ctr"/>
            <a:r>
              <a:rPr lang="zh-CN" altLang="en-US" sz="1600" dirty="0" smtClean="0">
                <a:solidFill>
                  <a:schemeClr val="tx1">
                    <a:lumMod val="85000"/>
                    <a:lumOff val="15000"/>
                  </a:schemeClr>
                </a:solidFill>
                <a:uFillTx/>
                <a:latin typeface="微软雅黑" panose="020B0503020204020204" charset="-122"/>
                <a:ea typeface="微软雅黑" panose="020B0503020204020204" charset="-122"/>
                <a:cs typeface="Nexa Bold" charset="0"/>
                <a:sym typeface="+mn-ea"/>
              </a:rPr>
              <a:t>标题</a:t>
            </a:r>
            <a:r>
              <a:rPr lang="en-US" altLang="zh-CN" sz="1600" dirty="0" smtClean="0">
                <a:solidFill>
                  <a:schemeClr val="tx1">
                    <a:lumMod val="85000"/>
                    <a:lumOff val="15000"/>
                  </a:schemeClr>
                </a:solidFill>
                <a:uFillTx/>
                <a:latin typeface="微软雅黑" panose="020B0503020204020204" charset="-122"/>
                <a:ea typeface="微软雅黑" panose="020B0503020204020204" charset="-122"/>
                <a:cs typeface="Nexa Bold" charset="0"/>
                <a:sym typeface="+mn-ea"/>
              </a:rPr>
              <a:t>3</a:t>
            </a:r>
            <a:endParaRPr lang="zh-CN" altLang="en-US" sz="1600" dirty="0" smtClean="0">
              <a:solidFill>
                <a:schemeClr val="tx1">
                  <a:lumMod val="85000"/>
                  <a:lumOff val="15000"/>
                </a:schemeClr>
              </a:solidFill>
              <a:uFillTx/>
              <a:latin typeface="微软雅黑" panose="020B0503020204020204" charset="-122"/>
              <a:ea typeface="微软雅黑" panose="020B0503020204020204" charset="-122"/>
              <a:cs typeface="Nexa Bold" charset="0"/>
              <a:sym typeface="+mn-ea"/>
            </a:endParaRPr>
          </a:p>
        </p:txBody>
      </p:sp>
      <p:sp>
        <p:nvSpPr>
          <p:cNvPr id="14" name="Rectangle 20"/>
          <p:cNvSpPr/>
          <p:nvPr/>
        </p:nvSpPr>
        <p:spPr>
          <a:xfrm>
            <a:off x="8433002" y="4921389"/>
            <a:ext cx="2634902" cy="640080"/>
          </a:xfrm>
          <a:prstGeom prst="rect">
            <a:avLst/>
          </a:prstGeom>
        </p:spPr>
        <p:txBody>
          <a:bodyPr wrap="square">
            <a:spAutoFit/>
          </a:bodyPr>
          <a:lstStyle/>
          <a:p>
            <a:pPr algn="ctr">
              <a:lnSpc>
                <a:spcPct val="150000"/>
              </a:lnSpc>
            </a:pPr>
            <a:r>
              <a:rPr lang="zh-CN" altLang="en-US" sz="12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眾叫那有灣進清細訴裡一音常向新發慢立何安如重間門</a:t>
            </a:r>
            <a:r>
              <a:rPr lang="zh-CN" altLang="en-US" sz="1200" dirty="0" smtClean="0">
                <a:solidFill>
                  <a:schemeClr val="tx1">
                    <a:lumMod val="65000"/>
                    <a:lumOff val="35000"/>
                  </a:schemeClr>
                </a:solidFill>
                <a:latin typeface="微软雅黑" panose="020B0503020204020204" charset="-122"/>
                <a:ea typeface="微软雅黑" panose="020B0503020204020204" charset="-122"/>
                <a:sym typeface="+mn-ea"/>
              </a:rPr>
              <a:t>。</a:t>
            </a:r>
            <a:endParaRPr lang="zh-CN" altLang="en-US" sz="12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15" name="Freeform 193"/>
          <p:cNvSpPr>
            <a:spLocks noChangeAspect="1" noChangeArrowheads="1"/>
          </p:cNvSpPr>
          <p:nvPr/>
        </p:nvSpPr>
        <p:spPr bwMode="auto">
          <a:xfrm>
            <a:off x="2243068" y="3200216"/>
            <a:ext cx="608400" cy="517164"/>
          </a:xfrm>
          <a:custGeom>
            <a:avLst/>
            <a:gdLst>
              <a:gd name="T0" fmla="*/ 117 w 232"/>
              <a:gd name="T1" fmla="*/ 196 h 197"/>
              <a:gd name="T2" fmla="*/ 25 w 232"/>
              <a:gd name="T3" fmla="*/ 104 h 197"/>
              <a:gd name="T4" fmla="*/ 25 w 232"/>
              <a:gd name="T5" fmla="*/ 104 h 197"/>
              <a:gd name="T6" fmla="*/ 25 w 232"/>
              <a:gd name="T7" fmla="*/ 22 h 197"/>
              <a:gd name="T8" fmla="*/ 25 w 232"/>
              <a:gd name="T9" fmla="*/ 22 h 197"/>
              <a:gd name="T10" fmla="*/ 107 w 232"/>
              <a:gd name="T11" fmla="*/ 22 h 197"/>
              <a:gd name="T12" fmla="*/ 117 w 232"/>
              <a:gd name="T13" fmla="*/ 32 h 197"/>
              <a:gd name="T14" fmla="*/ 127 w 232"/>
              <a:gd name="T15" fmla="*/ 22 h 197"/>
              <a:gd name="T16" fmla="*/ 127 w 232"/>
              <a:gd name="T17" fmla="*/ 22 h 197"/>
              <a:gd name="T18" fmla="*/ 209 w 232"/>
              <a:gd name="T19" fmla="*/ 22 h 197"/>
              <a:gd name="T20" fmla="*/ 209 w 232"/>
              <a:gd name="T21" fmla="*/ 22 h 197"/>
              <a:gd name="T22" fmla="*/ 209 w 232"/>
              <a:gd name="T23" fmla="*/ 104 h 197"/>
              <a:gd name="T24" fmla="*/ 117 w 232"/>
              <a:gd name="T25" fmla="*/ 196 h 197"/>
              <a:gd name="T26" fmla="*/ 66 w 232"/>
              <a:gd name="T27" fmla="*/ 14 h 197"/>
              <a:gd name="T28" fmla="*/ 66 w 232"/>
              <a:gd name="T29" fmla="*/ 14 h 197"/>
              <a:gd name="T30" fmla="*/ 31 w 232"/>
              <a:gd name="T31" fmla="*/ 98 h 197"/>
              <a:gd name="T32" fmla="*/ 117 w 232"/>
              <a:gd name="T33" fmla="*/ 184 h 197"/>
              <a:gd name="T34" fmla="*/ 203 w 232"/>
              <a:gd name="T35" fmla="*/ 98 h 197"/>
              <a:gd name="T36" fmla="*/ 203 w 232"/>
              <a:gd name="T37" fmla="*/ 98 h 197"/>
              <a:gd name="T38" fmla="*/ 203 w 232"/>
              <a:gd name="T39" fmla="*/ 28 h 197"/>
              <a:gd name="T40" fmla="*/ 203 w 232"/>
              <a:gd name="T41" fmla="*/ 28 h 197"/>
              <a:gd name="T42" fmla="*/ 133 w 232"/>
              <a:gd name="T43" fmla="*/ 28 h 197"/>
              <a:gd name="T44" fmla="*/ 117 w 232"/>
              <a:gd name="T45" fmla="*/ 44 h 197"/>
              <a:gd name="T46" fmla="*/ 101 w 232"/>
              <a:gd name="T47" fmla="*/ 28 h 197"/>
              <a:gd name="T48" fmla="*/ 101 w 232"/>
              <a:gd name="T49" fmla="*/ 28 h 197"/>
              <a:gd name="T50" fmla="*/ 66 w 232"/>
              <a:gd name="T51" fmla="*/ 1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2" h="197">
                <a:moveTo>
                  <a:pt x="117" y="196"/>
                </a:moveTo>
                <a:lnTo>
                  <a:pt x="25" y="104"/>
                </a:lnTo>
                <a:lnTo>
                  <a:pt x="25" y="104"/>
                </a:lnTo>
                <a:cubicBezTo>
                  <a:pt x="3" y="81"/>
                  <a:pt x="3" y="45"/>
                  <a:pt x="25" y="22"/>
                </a:cubicBezTo>
                <a:lnTo>
                  <a:pt x="25" y="22"/>
                </a:lnTo>
                <a:cubicBezTo>
                  <a:pt x="48" y="0"/>
                  <a:pt x="84" y="0"/>
                  <a:pt x="107" y="22"/>
                </a:cubicBezTo>
                <a:lnTo>
                  <a:pt x="117" y="32"/>
                </a:lnTo>
                <a:lnTo>
                  <a:pt x="127" y="22"/>
                </a:lnTo>
                <a:lnTo>
                  <a:pt x="127" y="22"/>
                </a:lnTo>
                <a:cubicBezTo>
                  <a:pt x="149" y="0"/>
                  <a:pt x="186" y="0"/>
                  <a:pt x="209" y="22"/>
                </a:cubicBezTo>
                <a:lnTo>
                  <a:pt x="209" y="22"/>
                </a:lnTo>
                <a:cubicBezTo>
                  <a:pt x="231" y="45"/>
                  <a:pt x="231" y="81"/>
                  <a:pt x="209" y="104"/>
                </a:cubicBezTo>
                <a:lnTo>
                  <a:pt x="117" y="196"/>
                </a:lnTo>
                <a:close/>
                <a:moveTo>
                  <a:pt x="66" y="14"/>
                </a:moveTo>
                <a:lnTo>
                  <a:pt x="66" y="14"/>
                </a:lnTo>
                <a:cubicBezTo>
                  <a:pt x="22" y="14"/>
                  <a:pt x="0" y="67"/>
                  <a:pt x="31" y="98"/>
                </a:cubicBezTo>
                <a:lnTo>
                  <a:pt x="117" y="184"/>
                </a:lnTo>
                <a:lnTo>
                  <a:pt x="203" y="98"/>
                </a:lnTo>
                <a:lnTo>
                  <a:pt x="203" y="98"/>
                </a:lnTo>
                <a:cubicBezTo>
                  <a:pt x="221" y="79"/>
                  <a:pt x="221" y="47"/>
                  <a:pt x="203" y="28"/>
                </a:cubicBezTo>
                <a:lnTo>
                  <a:pt x="203" y="28"/>
                </a:lnTo>
                <a:cubicBezTo>
                  <a:pt x="183" y="9"/>
                  <a:pt x="152" y="9"/>
                  <a:pt x="133" y="28"/>
                </a:cubicBezTo>
                <a:lnTo>
                  <a:pt x="117" y="44"/>
                </a:lnTo>
                <a:lnTo>
                  <a:pt x="101" y="28"/>
                </a:lnTo>
                <a:lnTo>
                  <a:pt x="101" y="28"/>
                </a:lnTo>
                <a:cubicBezTo>
                  <a:pt x="92" y="19"/>
                  <a:pt x="79" y="14"/>
                  <a:pt x="66" y="14"/>
                </a:cubicBezTo>
                <a:close/>
              </a:path>
            </a:pathLst>
          </a:custGeom>
          <a:solidFill>
            <a:srgbClr val="37CB83"/>
          </a:solidFill>
          <a:ln>
            <a:noFill/>
          </a:ln>
          <a:effectLst/>
        </p:spPr>
        <p:txBody>
          <a:bodyPr wrap="none" anchor="ctr"/>
          <a:lstStyle/>
          <a:p>
            <a:endParaRPr lang="en-US"/>
          </a:p>
        </p:txBody>
      </p:sp>
      <p:sp>
        <p:nvSpPr>
          <p:cNvPr id="16" name="文本框 15"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997632" y="1090635"/>
            <a:ext cx="2514213" cy="938719"/>
          </a:xfrm>
          <a:prstGeom prst="rect">
            <a:avLst/>
          </a:prstGeom>
          <a:noFill/>
        </p:spPr>
        <p:txBody>
          <a:bodyPr wrap="square" rtlCol="0">
            <a:spAutoFit/>
          </a:bodyPr>
          <a:lstStyle/>
          <a:p>
            <a:pPr>
              <a:lnSpc>
                <a:spcPct val="110000"/>
              </a:lnSpc>
            </a:pPr>
            <a:r>
              <a:rPr lang="zh-CN" altLang="en-US" sz="3600" dirty="0" smtClean="0">
                <a:solidFill>
                  <a:srgbClr val="282828"/>
                </a:solidFill>
                <a:latin typeface="微软雅黑" panose="020B0503020204020204" charset="-122"/>
                <a:ea typeface="微软雅黑" panose="020B0503020204020204" charset="-122"/>
                <a:sym typeface="+mn-ea"/>
              </a:rPr>
              <a:t>本页大标题</a:t>
            </a:r>
            <a:endParaRPr lang="en-US" altLang="zh-CN" sz="3600" dirty="0" smtClean="0">
              <a:solidFill>
                <a:srgbClr val="282828"/>
              </a:solidFill>
              <a:latin typeface="微软雅黑" panose="020B0503020204020204" charset="-122"/>
              <a:ea typeface="微软雅黑" panose="020B0503020204020204" charset="-122"/>
              <a:sym typeface="+mn-ea"/>
            </a:endParaRPr>
          </a:p>
          <a:p>
            <a:pPr>
              <a:lnSpc>
                <a:spcPct val="110000"/>
              </a:lnSpc>
            </a:pPr>
            <a:r>
              <a:rPr lang="en-US" altLang="zh-CN" sz="1400" dirty="0" smtClean="0">
                <a:solidFill>
                  <a:srgbClr val="282828"/>
                </a:solidFill>
                <a:latin typeface="微软雅黑" panose="020B0503020204020204" charset="-122"/>
                <a:ea typeface="微软雅黑" panose="020B0503020204020204" charset="-122"/>
              </a:rPr>
              <a:t>PROJECT   </a:t>
            </a:r>
            <a:r>
              <a:rPr lang="en-US" altLang="zh-CN" sz="1400" dirty="0">
                <a:solidFill>
                  <a:srgbClr val="282828"/>
                </a:solidFill>
                <a:latin typeface="微软雅黑" panose="020B0503020204020204" charset="-122"/>
                <a:ea typeface="微软雅黑" panose="020B0503020204020204" charset="-122"/>
              </a:rPr>
              <a:t>INTRODUCTION</a:t>
            </a:r>
            <a:endParaRPr lang="zh-CN" altLang="en-US" sz="1400" dirty="0">
              <a:solidFill>
                <a:srgbClr val="282828"/>
              </a:solidFill>
              <a:latin typeface="微软雅黑" panose="020B0503020204020204" charset="-122"/>
              <a:ea typeface="微软雅黑" panose="020B0503020204020204" charset="-122"/>
            </a:endParaRPr>
          </a:p>
        </p:txBody>
      </p:sp>
      <p:grpSp>
        <p:nvGrpSpPr>
          <p:cNvPr id="31" name="组 30"/>
          <p:cNvGrpSpPr/>
          <p:nvPr/>
        </p:nvGrpSpPr>
        <p:grpSpPr>
          <a:xfrm>
            <a:off x="409732" y="301493"/>
            <a:ext cx="11372537" cy="479113"/>
            <a:chOff x="353962" y="302459"/>
            <a:chExt cx="11372537" cy="479113"/>
          </a:xfrm>
        </p:grpSpPr>
        <p:grpSp>
          <p:nvGrpSpPr>
            <p:cNvPr id="32" name="组 31"/>
            <p:cNvGrpSpPr/>
            <p:nvPr/>
          </p:nvGrpSpPr>
          <p:grpSpPr>
            <a:xfrm>
              <a:off x="11275695" y="334716"/>
              <a:ext cx="450804" cy="446856"/>
              <a:chOff x="11208773" y="397002"/>
              <a:chExt cx="450804" cy="446856"/>
            </a:xfrm>
          </p:grpSpPr>
          <p:sp>
            <p:nvSpPr>
              <p:cNvPr id="36" name="椭圆 35"/>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37" name="文本框 36"/>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33" name="图片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34" name="直线连接符 33"/>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965495" y="334716"/>
              <a:ext cx="3162652" cy="369332"/>
            </a:xfrm>
            <a:prstGeom prst="rect">
              <a:avLst/>
            </a:prstGeom>
          </p:spPr>
          <p:txBody>
            <a:bodyPr wrap="square">
              <a:spAutoFit/>
            </a:bodyPr>
            <a:lstStyle/>
            <a:p>
              <a:r>
                <a:rPr lang="zh-CN" altLang="en-US"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大分类标题</a:t>
              </a:r>
              <a:endParaRPr lang="zh-CN" altLang="en-US" dirty="0">
                <a:solidFill>
                  <a:schemeClr val="bg1">
                    <a:lumMod val="50000"/>
                  </a:schemeClr>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椭圆 29"/>
          <p:cNvSpPr/>
          <p:nvPr/>
        </p:nvSpPr>
        <p:spPr>
          <a:xfrm>
            <a:off x="953101" y="4703605"/>
            <a:ext cx="932018" cy="932018"/>
          </a:xfrm>
          <a:prstGeom prst="ellipse">
            <a:avLst/>
          </a:prstGeom>
          <a:solidFill>
            <a:srgbClr val="42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953101" y="3217282"/>
            <a:ext cx="932018" cy="9320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953101" y="1737003"/>
            <a:ext cx="932018" cy="932018"/>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p:nvPicPr>
        <p:blipFill>
          <a:blip r:embed="rId1"/>
          <a:stretch>
            <a:fillRect/>
          </a:stretch>
        </p:blipFill>
        <p:spPr>
          <a:xfrm flipH="1">
            <a:off x="8311185" y="2514801"/>
            <a:ext cx="1972360" cy="1977219"/>
          </a:xfrm>
          <a:prstGeom prst="rect">
            <a:avLst/>
          </a:prstGeom>
        </p:spPr>
      </p:pic>
      <p:pic>
        <p:nvPicPr>
          <p:cNvPr id="15" name="图片 14"/>
          <p:cNvPicPr>
            <a:picLocks noChangeAspect="1"/>
          </p:cNvPicPr>
          <p:nvPr/>
        </p:nvPicPr>
        <p:blipFill>
          <a:blip r:embed="rId2"/>
          <a:stretch>
            <a:fillRect/>
          </a:stretch>
        </p:blipFill>
        <p:spPr>
          <a:xfrm flipH="1">
            <a:off x="9189051" y="3819214"/>
            <a:ext cx="1972360" cy="1972360"/>
          </a:xfrm>
          <a:prstGeom prst="rect">
            <a:avLst/>
          </a:prstGeom>
        </p:spPr>
      </p:pic>
      <p:pic>
        <p:nvPicPr>
          <p:cNvPr id="16" name="图片 15"/>
          <p:cNvPicPr>
            <a:picLocks noChangeAspect="1"/>
          </p:cNvPicPr>
          <p:nvPr/>
        </p:nvPicPr>
        <p:blipFill>
          <a:blip r:embed="rId3"/>
          <a:stretch>
            <a:fillRect/>
          </a:stretch>
        </p:blipFill>
        <p:spPr>
          <a:xfrm flipH="1">
            <a:off x="7427452" y="3819214"/>
            <a:ext cx="1977219" cy="1972360"/>
          </a:xfrm>
          <a:prstGeom prst="rect">
            <a:avLst/>
          </a:prstGeom>
        </p:spPr>
      </p:pic>
      <p:sp>
        <p:nvSpPr>
          <p:cNvPr id="17" name="文本框 16"/>
          <p:cNvSpPr txBox="1"/>
          <p:nvPr/>
        </p:nvSpPr>
        <p:spPr>
          <a:xfrm>
            <a:off x="8874934" y="3047761"/>
            <a:ext cx="844861" cy="369332"/>
          </a:xfrm>
          <a:prstGeom prst="rect">
            <a:avLst/>
          </a:prstGeom>
          <a:noFill/>
        </p:spPr>
        <p:txBody>
          <a:bodyPr wrap="square" rtlCol="0">
            <a:spAutoFit/>
          </a:bodyPr>
          <a:lstStyle/>
          <a:p>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标题</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1</a:t>
            </a:r>
            <a:endParaRPr kumimoji="1" lang="zh-CN" altLang="en-US" dirty="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18" name="图片 17"/>
          <p:cNvPicPr>
            <a:picLocks noChangeAspect="1"/>
          </p:cNvPicPr>
          <p:nvPr/>
        </p:nvPicPr>
        <p:blipFill>
          <a:blip r:embed="rId4"/>
          <a:stretch>
            <a:fillRect/>
          </a:stretch>
        </p:blipFill>
        <p:spPr>
          <a:xfrm>
            <a:off x="1224363" y="2093738"/>
            <a:ext cx="390435" cy="278882"/>
          </a:xfrm>
          <a:prstGeom prst="rect">
            <a:avLst/>
          </a:prstGeom>
        </p:spPr>
      </p:pic>
      <p:pic>
        <p:nvPicPr>
          <p:cNvPr id="19" name="图片 18"/>
          <p:cNvPicPr>
            <a:picLocks noChangeAspect="1"/>
          </p:cNvPicPr>
          <p:nvPr/>
        </p:nvPicPr>
        <p:blipFill>
          <a:blip r:embed="rId5"/>
          <a:stretch>
            <a:fillRect/>
          </a:stretch>
        </p:blipFill>
        <p:spPr>
          <a:xfrm>
            <a:off x="1208814" y="3503411"/>
            <a:ext cx="390435" cy="383463"/>
          </a:xfrm>
          <a:prstGeom prst="rect">
            <a:avLst/>
          </a:prstGeom>
        </p:spPr>
      </p:pic>
      <p:pic>
        <p:nvPicPr>
          <p:cNvPr id="20" name="图片 19"/>
          <p:cNvPicPr>
            <a:picLocks noChangeAspect="1"/>
          </p:cNvPicPr>
          <p:nvPr/>
        </p:nvPicPr>
        <p:blipFill>
          <a:blip r:embed="rId6"/>
          <a:stretch>
            <a:fillRect/>
          </a:stretch>
        </p:blipFill>
        <p:spPr>
          <a:xfrm>
            <a:off x="1199865" y="5026687"/>
            <a:ext cx="397407" cy="285854"/>
          </a:xfrm>
          <a:prstGeom prst="rect">
            <a:avLst/>
          </a:prstGeom>
        </p:spPr>
      </p:pic>
      <p:sp>
        <p:nvSpPr>
          <p:cNvPr id="21" name="文本框 20"/>
          <p:cNvSpPr txBox="1"/>
          <p:nvPr/>
        </p:nvSpPr>
        <p:spPr>
          <a:xfrm>
            <a:off x="7998546" y="4596086"/>
            <a:ext cx="835029" cy="369332"/>
          </a:xfrm>
          <a:prstGeom prst="rect">
            <a:avLst/>
          </a:prstGeom>
          <a:noFill/>
        </p:spPr>
        <p:txBody>
          <a:bodyPr wrap="square" rtlCol="0">
            <a:spAutoFit/>
          </a:bodyPr>
          <a:lstStyle/>
          <a:p>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标题</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2</a:t>
            </a:r>
            <a:endParaRPr kumimoji="1" lang="zh-CN" altLang="en-US"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2" name="文本框 21"/>
          <p:cNvSpPr txBox="1"/>
          <p:nvPr/>
        </p:nvSpPr>
        <p:spPr>
          <a:xfrm>
            <a:off x="9790451" y="4620728"/>
            <a:ext cx="985179" cy="369332"/>
          </a:xfrm>
          <a:prstGeom prst="rect">
            <a:avLst/>
          </a:prstGeom>
          <a:noFill/>
        </p:spPr>
        <p:txBody>
          <a:bodyPr wrap="square" rtlCol="0">
            <a:spAutoFit/>
          </a:bodyPr>
          <a:lstStyle/>
          <a:p>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标题</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3</a:t>
            </a:r>
            <a:endParaRPr kumimoji="1" lang="zh-CN" altLang="en-US"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34" name="组 33"/>
          <p:cNvGrpSpPr/>
          <p:nvPr/>
        </p:nvGrpSpPr>
        <p:grpSpPr>
          <a:xfrm>
            <a:off x="2156381" y="1755184"/>
            <a:ext cx="4185518" cy="938718"/>
            <a:chOff x="2284332" y="1867809"/>
            <a:chExt cx="4185518" cy="938718"/>
          </a:xfrm>
        </p:grpSpPr>
        <p:sp>
          <p:nvSpPr>
            <p:cNvPr id="32" name="矩形 31"/>
            <p:cNvSpPr/>
            <p:nvPr/>
          </p:nvSpPr>
          <p:spPr>
            <a:xfrm>
              <a:off x="2284332" y="2206363"/>
              <a:ext cx="4185518" cy="600164"/>
            </a:xfrm>
            <a:prstGeom prst="rect">
              <a:avLst/>
            </a:prstGeom>
          </p:spPr>
          <p:txBody>
            <a:bodyPr wrap="square">
              <a:spAutoFit/>
            </a:bodyPr>
            <a:lstStyle/>
            <a:p>
              <a:pP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白仍相！古名的沒象向操不總然嚴走書器友？字能合動，前有區日本技族對傳，海成灣電、子大高</a:t>
              </a:r>
              <a:r>
                <a:rPr lang="en-US" altLang="zh-CN"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際臺盡不來明省色；</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33" name="文本框 32"/>
            <p:cNvSpPr txBox="1"/>
            <p:nvPr/>
          </p:nvSpPr>
          <p:spPr>
            <a:xfrm>
              <a:off x="2284332" y="1867809"/>
              <a:ext cx="1786597" cy="338554"/>
            </a:xfrm>
            <a:prstGeom prst="rect">
              <a:avLst/>
            </a:prstGeom>
            <a:noFill/>
          </p:spPr>
          <p:txBody>
            <a:bodyPr wrap="square" rtlCol="0">
              <a:spAutoFit/>
            </a:bodyPr>
            <a:lstStyle/>
            <a:p>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小标题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grpSp>
      <p:grpSp>
        <p:nvGrpSpPr>
          <p:cNvPr id="35" name="组 34"/>
          <p:cNvGrpSpPr/>
          <p:nvPr/>
        </p:nvGrpSpPr>
        <p:grpSpPr>
          <a:xfrm>
            <a:off x="2156381" y="3206960"/>
            <a:ext cx="4185518" cy="938718"/>
            <a:chOff x="2284332" y="1867809"/>
            <a:chExt cx="4185518" cy="938718"/>
          </a:xfrm>
        </p:grpSpPr>
        <p:sp>
          <p:nvSpPr>
            <p:cNvPr id="36" name="矩形 35"/>
            <p:cNvSpPr/>
            <p:nvPr/>
          </p:nvSpPr>
          <p:spPr>
            <a:xfrm>
              <a:off x="2284332" y="2206363"/>
              <a:ext cx="4185518" cy="600164"/>
            </a:xfrm>
            <a:prstGeom prst="rect">
              <a:avLst/>
            </a:prstGeom>
          </p:spPr>
          <p:txBody>
            <a:bodyPr wrap="square">
              <a:spAutoFit/>
            </a:bodyPr>
            <a:lstStyle/>
            <a:p>
              <a:pP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白仍相！古名的沒象向操不總然嚴走書器友？字能合動，前有區日本技族對傳，海成灣電、子大高</a:t>
              </a:r>
              <a:r>
                <a:rPr lang="en-US" altLang="zh-CN"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際臺盡不來明省色；</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37" name="文本框 36"/>
            <p:cNvSpPr txBox="1"/>
            <p:nvPr/>
          </p:nvSpPr>
          <p:spPr>
            <a:xfrm>
              <a:off x="2284332" y="1867809"/>
              <a:ext cx="1786597" cy="338554"/>
            </a:xfrm>
            <a:prstGeom prst="rect">
              <a:avLst/>
            </a:prstGeom>
            <a:noFill/>
          </p:spPr>
          <p:txBody>
            <a:bodyPr wrap="square" rtlCol="0">
              <a:spAutoFit/>
            </a:bodyPr>
            <a:lstStyle/>
            <a:p>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小标题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grpSp>
      <p:grpSp>
        <p:nvGrpSpPr>
          <p:cNvPr id="38" name="组 37"/>
          <p:cNvGrpSpPr/>
          <p:nvPr/>
        </p:nvGrpSpPr>
        <p:grpSpPr>
          <a:xfrm>
            <a:off x="2156381" y="4703605"/>
            <a:ext cx="4185518" cy="938718"/>
            <a:chOff x="2284332" y="1867809"/>
            <a:chExt cx="4185518" cy="938718"/>
          </a:xfrm>
        </p:grpSpPr>
        <p:sp>
          <p:nvSpPr>
            <p:cNvPr id="39" name="矩形 38"/>
            <p:cNvSpPr/>
            <p:nvPr/>
          </p:nvSpPr>
          <p:spPr>
            <a:xfrm>
              <a:off x="2284332" y="2206363"/>
              <a:ext cx="4185518" cy="600164"/>
            </a:xfrm>
            <a:prstGeom prst="rect">
              <a:avLst/>
            </a:prstGeom>
          </p:spPr>
          <p:txBody>
            <a:bodyPr wrap="square">
              <a:spAutoFit/>
            </a:bodyPr>
            <a:lstStyle/>
            <a:p>
              <a:pP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白仍相！古名的沒象向操不總然嚴走書器友？字能合動，前有區日本技族對傳，海成灣電、子大高</a:t>
              </a:r>
              <a:r>
                <a:rPr lang="en-US" altLang="zh-CN"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際臺盡不來明省色；</a:t>
              </a:r>
              <a:endParaRPr lang="en-US" altLang="x-none" sz="1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40" name="文本框 39"/>
            <p:cNvSpPr txBox="1"/>
            <p:nvPr/>
          </p:nvSpPr>
          <p:spPr>
            <a:xfrm>
              <a:off x="2284332" y="1867809"/>
              <a:ext cx="1786597" cy="338554"/>
            </a:xfrm>
            <a:prstGeom prst="rect">
              <a:avLst/>
            </a:prstGeom>
            <a:noFill/>
          </p:spPr>
          <p:txBody>
            <a:bodyPr wrap="square" rtlCol="0">
              <a:spAutoFit/>
            </a:bodyPr>
            <a:lstStyle/>
            <a:p>
              <a:r>
                <a:rPr lang="zh-CN" altLang="en-US" sz="1600" dirty="0" smtClean="0">
                  <a:latin typeface="微软雅黑" panose="020B0503020204020204" charset="-122"/>
                  <a:ea typeface="微软雅黑" panose="020B0503020204020204" charset="-122"/>
                  <a:cs typeface="Open Sans" panose="020B0606030504020204" pitchFamily="34" charset="0"/>
                  <a:sym typeface="Nexa Bold" charset="0"/>
                </a:rPr>
                <a:t>小标题</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grpSp>
      <p:sp>
        <p:nvSpPr>
          <p:cNvPr id="48" name="文本框 47"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7318919" y="1267644"/>
            <a:ext cx="3131694" cy="938719"/>
          </a:xfrm>
          <a:prstGeom prst="rect">
            <a:avLst/>
          </a:prstGeom>
          <a:noFill/>
        </p:spPr>
        <p:txBody>
          <a:bodyPr wrap="square" rtlCol="0">
            <a:spAutoFit/>
          </a:bodyPr>
          <a:lstStyle/>
          <a:p>
            <a:pPr algn="r">
              <a:lnSpc>
                <a:spcPct val="110000"/>
              </a:lnSpc>
            </a:pPr>
            <a:r>
              <a:rPr lang="zh-CN" altLang="en-US" sz="3600" dirty="0" smtClean="0">
                <a:solidFill>
                  <a:srgbClr val="282828"/>
                </a:solidFill>
                <a:latin typeface="微软雅黑" panose="020B0503020204020204" charset="-122"/>
                <a:ea typeface="微软雅黑" panose="020B0503020204020204" charset="-122"/>
                <a:sym typeface="+mn-ea"/>
              </a:rPr>
              <a:t>本页大标题</a:t>
            </a:r>
            <a:endParaRPr lang="en-US" altLang="zh-CN" sz="3600" dirty="0" smtClean="0">
              <a:solidFill>
                <a:srgbClr val="282828"/>
              </a:solidFill>
              <a:latin typeface="微软雅黑" panose="020B0503020204020204" charset="-122"/>
              <a:ea typeface="微软雅黑" panose="020B0503020204020204" charset="-122"/>
              <a:sym typeface="+mn-ea"/>
            </a:endParaRPr>
          </a:p>
          <a:p>
            <a:pPr algn="r">
              <a:lnSpc>
                <a:spcPct val="110000"/>
              </a:lnSpc>
            </a:pPr>
            <a:r>
              <a:rPr lang="en-US" altLang="zh-CN" sz="1400" dirty="0" smtClean="0">
                <a:solidFill>
                  <a:srgbClr val="282828"/>
                </a:solidFill>
                <a:latin typeface="微软雅黑" panose="020B0503020204020204" charset="-122"/>
                <a:ea typeface="微软雅黑" panose="020B0503020204020204" charset="-122"/>
              </a:rPr>
              <a:t>PROJECT   </a:t>
            </a:r>
            <a:r>
              <a:rPr lang="en-US" altLang="zh-CN" sz="1400" dirty="0">
                <a:solidFill>
                  <a:srgbClr val="282828"/>
                </a:solidFill>
                <a:latin typeface="微软雅黑" panose="020B0503020204020204" charset="-122"/>
                <a:ea typeface="微软雅黑" panose="020B0503020204020204" charset="-122"/>
              </a:rPr>
              <a:t>INTRODUCTION</a:t>
            </a:r>
            <a:endParaRPr lang="zh-CN" altLang="en-US" sz="1400" dirty="0">
              <a:solidFill>
                <a:srgbClr val="282828"/>
              </a:solidFill>
              <a:latin typeface="微软雅黑" panose="020B0503020204020204" charset="-122"/>
              <a:ea typeface="微软雅黑" panose="020B0503020204020204" charset="-122"/>
            </a:endParaRPr>
          </a:p>
        </p:txBody>
      </p:sp>
      <p:grpSp>
        <p:nvGrpSpPr>
          <p:cNvPr id="55" name="组 54"/>
          <p:cNvGrpSpPr/>
          <p:nvPr/>
        </p:nvGrpSpPr>
        <p:grpSpPr>
          <a:xfrm>
            <a:off x="409732" y="301493"/>
            <a:ext cx="11372537" cy="479113"/>
            <a:chOff x="353962" y="302459"/>
            <a:chExt cx="11372537" cy="479113"/>
          </a:xfrm>
        </p:grpSpPr>
        <p:grpSp>
          <p:nvGrpSpPr>
            <p:cNvPr id="56" name="组 55"/>
            <p:cNvGrpSpPr/>
            <p:nvPr/>
          </p:nvGrpSpPr>
          <p:grpSpPr>
            <a:xfrm>
              <a:off x="11275695" y="334716"/>
              <a:ext cx="450804" cy="446856"/>
              <a:chOff x="11208773" y="397002"/>
              <a:chExt cx="450804" cy="446856"/>
            </a:xfrm>
          </p:grpSpPr>
          <p:sp>
            <p:nvSpPr>
              <p:cNvPr id="60" name="椭圆 59"/>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61" name="文本框 60"/>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smtClean="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57" name="图片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8" name="直线连接符 57"/>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1965495" y="334716"/>
              <a:ext cx="3162652" cy="369332"/>
            </a:xfrm>
            <a:prstGeom prst="rect">
              <a:avLst/>
            </a:prstGeom>
          </p:spPr>
          <p:txBody>
            <a:bodyPr wrap="square">
              <a:spAutoFit/>
            </a:bodyPr>
            <a:lstStyle/>
            <a:p>
              <a:r>
                <a:rPr lang="zh-CN" altLang="en-US"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大分类标题</a:t>
              </a:r>
              <a:endParaRPr lang="zh-CN" altLang="en-US" dirty="0">
                <a:solidFill>
                  <a:schemeClr val="bg1">
                    <a:lumMod val="50000"/>
                  </a:schemeClr>
                </a:solidFil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2427</Words>
  <Application>WPS 演示</Application>
  <PresentationFormat>宽屏</PresentationFormat>
  <Paragraphs>306</Paragraphs>
  <Slides>20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宋体</vt:lpstr>
      <vt:lpstr>Wingdings</vt:lpstr>
      <vt:lpstr>Arial</vt:lpstr>
      <vt:lpstr>微软雅黑</vt:lpstr>
      <vt:lpstr>Helvetica Neue</vt:lpstr>
      <vt:lpstr>Lato Light</vt:lpstr>
      <vt:lpstr>Lato Regular</vt:lpstr>
      <vt:lpstr>Open Sans</vt:lpstr>
      <vt:lpstr>Nexa Bold</vt:lpstr>
      <vt:lpstr>Source Sans Pro Regular</vt:lpstr>
      <vt:lpstr>Lato Bold</vt:lpstr>
      <vt:lpstr>等线</vt:lpstr>
      <vt:lpstr>Arial Unicode MS</vt:lpstr>
      <vt:lpstr>等线 Light</vt:lpstr>
      <vt:lpstr>Calibri</vt:lpstr>
      <vt:lpstr>Gill Sans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wanghaohao</cp:lastModifiedBy>
  <cp:revision>23</cp:revision>
  <cp:lastPrinted>2017-08-08T06:54:00Z</cp:lastPrinted>
  <dcterms:created xsi:type="dcterms:W3CDTF">2017-08-08T02:10:00Z</dcterms:created>
  <dcterms:modified xsi:type="dcterms:W3CDTF">2017-09-14T11:55:17Z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