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254" r:id="rId1"/>
    <p:sldMasterId id="2147484267" r:id="rId2"/>
    <p:sldMasterId id="2147484279" r:id="rId3"/>
    <p:sldMasterId id="2147484291" r:id="rId4"/>
    <p:sldMasterId id="2147484303" r:id="rId5"/>
  </p:sldMasterIdLst>
  <p:notesMasterIdLst>
    <p:notesMasterId r:id="rId40"/>
  </p:notesMasterIdLst>
  <p:handoutMasterIdLst>
    <p:handoutMasterId r:id="rId41"/>
  </p:handoutMasterIdLst>
  <p:sldIdLst>
    <p:sldId id="506" r:id="rId6"/>
    <p:sldId id="411" r:id="rId7"/>
    <p:sldId id="413" r:id="rId8"/>
    <p:sldId id="507" r:id="rId9"/>
    <p:sldId id="496" r:id="rId10"/>
    <p:sldId id="468" r:id="rId11"/>
    <p:sldId id="414" r:id="rId12"/>
    <p:sldId id="415" r:id="rId13"/>
    <p:sldId id="416" r:id="rId14"/>
    <p:sldId id="508" r:id="rId15"/>
    <p:sldId id="417" r:id="rId16"/>
    <p:sldId id="509" r:id="rId17"/>
    <p:sldId id="418" r:id="rId18"/>
    <p:sldId id="421" r:id="rId19"/>
    <p:sldId id="422" r:id="rId20"/>
    <p:sldId id="423" r:id="rId21"/>
    <p:sldId id="424" r:id="rId22"/>
    <p:sldId id="425" r:id="rId23"/>
    <p:sldId id="427" r:id="rId24"/>
    <p:sldId id="428" r:id="rId25"/>
    <p:sldId id="429" r:id="rId26"/>
    <p:sldId id="431" r:id="rId27"/>
    <p:sldId id="510" r:id="rId28"/>
    <p:sldId id="436" r:id="rId29"/>
    <p:sldId id="437" r:id="rId30"/>
    <p:sldId id="504" r:id="rId31"/>
    <p:sldId id="505" r:id="rId32"/>
    <p:sldId id="502" r:id="rId33"/>
    <p:sldId id="503" r:id="rId34"/>
    <p:sldId id="500" r:id="rId35"/>
    <p:sldId id="501" r:id="rId36"/>
    <p:sldId id="459" r:id="rId37"/>
    <p:sldId id="460" r:id="rId38"/>
    <p:sldId id="467" r:id="rId39"/>
  </p:sldIdLst>
  <p:sldSz cx="12192000" cy="6858000"/>
  <p:notesSz cx="9866313" cy="6735763"/>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58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0" autoAdjust="0"/>
    <p:restoredTop sz="94660"/>
  </p:normalViewPr>
  <p:slideViewPr>
    <p:cSldViewPr snapToGrid="0">
      <p:cViewPr varScale="1">
        <p:scale>
          <a:sx n="73" d="100"/>
          <a:sy n="73" d="100"/>
        </p:scale>
        <p:origin x="618" y="54"/>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4AC1AE5-48D2-4088-9CDE-7FF3062E708B}"/>
              </a:ext>
            </a:extLst>
          </p:cNvPr>
          <p:cNvSpPr>
            <a:spLocks noGrp="1" noChangeArrowheads="1"/>
          </p:cNvSpPr>
          <p:nvPr>
            <p:ph type="hdr" sz="quarter"/>
          </p:nvPr>
        </p:nvSpPr>
        <p:spPr bwMode="auto">
          <a:xfrm>
            <a:off x="0" y="0"/>
            <a:ext cx="4325938" cy="320675"/>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defTabSz="883092">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66C2754A-9693-4698-973B-9DFBB596D22F}"/>
              </a:ext>
            </a:extLst>
          </p:cNvPr>
          <p:cNvSpPr>
            <a:spLocks noGrp="1" noChangeArrowheads="1"/>
          </p:cNvSpPr>
          <p:nvPr>
            <p:ph type="dt" sz="quarter" idx="1"/>
          </p:nvPr>
        </p:nvSpPr>
        <p:spPr bwMode="auto">
          <a:xfrm>
            <a:off x="5561013" y="0"/>
            <a:ext cx="4322762" cy="320675"/>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algn="r" defTabSz="883092">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AB6E578-5846-4C50-A51A-D25F74A9B8AC}"/>
              </a:ext>
            </a:extLst>
          </p:cNvPr>
          <p:cNvSpPr>
            <a:spLocks noGrp="1" noChangeArrowheads="1"/>
          </p:cNvSpPr>
          <p:nvPr>
            <p:ph type="ftr" sz="quarter" idx="2"/>
          </p:nvPr>
        </p:nvSpPr>
        <p:spPr bwMode="auto">
          <a:xfrm>
            <a:off x="0" y="6424613"/>
            <a:ext cx="4325938" cy="320675"/>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defTabSz="883092">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09A9BEFA-79A1-4884-A64B-94163453DC81}"/>
              </a:ext>
            </a:extLst>
          </p:cNvPr>
          <p:cNvSpPr>
            <a:spLocks noGrp="1" noChangeArrowheads="1"/>
          </p:cNvSpPr>
          <p:nvPr>
            <p:ph type="sldNum" sz="quarter" idx="3"/>
          </p:nvPr>
        </p:nvSpPr>
        <p:spPr bwMode="auto">
          <a:xfrm>
            <a:off x="5561013" y="6424613"/>
            <a:ext cx="4322762" cy="320675"/>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algn="r" defTabSz="882650">
              <a:defRPr sz="1100" smtClean="0">
                <a:latin typeface="Helvetica" panose="020B0604020202020204" pitchFamily="34" charset="0"/>
              </a:defRPr>
            </a:lvl1pPr>
          </a:lstStyle>
          <a:p>
            <a:pPr>
              <a:defRPr/>
            </a:pPr>
            <a:fld id="{E64567BD-C81A-4B51-A287-35C8D344EF5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32ECE21-CCE9-4841-B832-42131560FF25}"/>
              </a:ext>
            </a:extLst>
          </p:cNvPr>
          <p:cNvSpPr>
            <a:spLocks noGrp="1" noChangeArrowheads="1"/>
          </p:cNvSpPr>
          <p:nvPr>
            <p:ph type="hdr" sz="quarter"/>
          </p:nvPr>
        </p:nvSpPr>
        <p:spPr bwMode="auto">
          <a:xfrm>
            <a:off x="0" y="0"/>
            <a:ext cx="4273550" cy="336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defTabSz="931088">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47A063E6-585F-41AF-86A6-C5053B281FC4}"/>
              </a:ext>
            </a:extLst>
          </p:cNvPr>
          <p:cNvSpPr>
            <a:spLocks noGrp="1" noChangeArrowheads="1"/>
          </p:cNvSpPr>
          <p:nvPr>
            <p:ph type="dt" idx="1"/>
          </p:nvPr>
        </p:nvSpPr>
        <p:spPr bwMode="auto">
          <a:xfrm>
            <a:off x="5592763" y="0"/>
            <a:ext cx="4273550" cy="336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algn="r" defTabSz="931088">
              <a:defRPr sz="1200">
                <a:latin typeface="Times New Roman" charset="0"/>
                <a:ea typeface="ＭＳ Ｐゴシック" charset="-128"/>
                <a:cs typeface="ＭＳ Ｐゴシック" charset="-128"/>
              </a:defRPr>
            </a:lvl1pPr>
          </a:lstStyle>
          <a:p>
            <a:pPr>
              <a:defRPr/>
            </a:pPr>
            <a:endParaRPr lang="en-US"/>
          </a:p>
        </p:txBody>
      </p:sp>
      <p:sp>
        <p:nvSpPr>
          <p:cNvPr id="22532" name="Rectangle 4">
            <a:extLst>
              <a:ext uri="{FF2B5EF4-FFF2-40B4-BE49-F238E27FC236}">
                <a16:creationId xmlns:a16="http://schemas.microsoft.com/office/drawing/2014/main" id="{8661BADF-FD52-46A0-89CC-8E524C7A7866}"/>
              </a:ext>
            </a:extLst>
          </p:cNvPr>
          <p:cNvSpPr>
            <a:spLocks noGrp="1" noRot="1" noChangeAspect="1" noChangeArrowheads="1" noTextEdit="1"/>
          </p:cNvSpPr>
          <p:nvPr>
            <p:ph type="sldImg" idx="2"/>
          </p:nvPr>
        </p:nvSpPr>
        <p:spPr bwMode="auto">
          <a:xfrm>
            <a:off x="2689225" y="506413"/>
            <a:ext cx="4489450" cy="2525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ED9CE849-199F-445B-9012-F9928649666B}"/>
              </a:ext>
            </a:extLst>
          </p:cNvPr>
          <p:cNvSpPr>
            <a:spLocks noGrp="1" noChangeArrowheads="1"/>
          </p:cNvSpPr>
          <p:nvPr>
            <p:ph type="body" sz="quarter" idx="3"/>
          </p:nvPr>
        </p:nvSpPr>
        <p:spPr bwMode="auto">
          <a:xfrm>
            <a:off x="1316038" y="3200400"/>
            <a:ext cx="7234237" cy="30289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77948E0D-9023-4556-BBB6-EEA237779A7C}"/>
              </a:ext>
            </a:extLst>
          </p:cNvPr>
          <p:cNvSpPr>
            <a:spLocks noGrp="1" noChangeArrowheads="1"/>
          </p:cNvSpPr>
          <p:nvPr>
            <p:ph type="ftr" sz="quarter" idx="4"/>
          </p:nvPr>
        </p:nvSpPr>
        <p:spPr bwMode="auto">
          <a:xfrm>
            <a:off x="0" y="6399213"/>
            <a:ext cx="4273550" cy="336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defTabSz="931088">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53511E64-C14D-4A0A-B828-72BB8C1234A0}"/>
              </a:ext>
            </a:extLst>
          </p:cNvPr>
          <p:cNvSpPr>
            <a:spLocks noGrp="1" noChangeArrowheads="1"/>
          </p:cNvSpPr>
          <p:nvPr>
            <p:ph type="sldNum" sz="quarter" idx="5"/>
          </p:nvPr>
        </p:nvSpPr>
        <p:spPr bwMode="auto">
          <a:xfrm>
            <a:off x="5592763" y="6399213"/>
            <a:ext cx="4273550" cy="336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algn="r" defTabSz="930275">
              <a:defRPr sz="1200" smtClean="0">
                <a:latin typeface="Times New Roman" panose="02020603050405020304" pitchFamily="18" charset="0"/>
              </a:defRPr>
            </a:lvl1pPr>
          </a:lstStyle>
          <a:p>
            <a:pPr>
              <a:defRPr/>
            </a:pPr>
            <a:fld id="{CBED0F89-DF40-4CBE-8096-20ED8E91E6F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9B5C1D6-4393-479C-9636-92D0DE78C243}"/>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8F374C8-568C-4E5F-A5C9-EE9AFD079B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7650558-B185-4103-8F5A-944A4AB7C74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15C2CA41-20AB-40E4-AD04-A8E8D78B6E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7D67F3B-9B37-430E-9938-57BB29C30862}"/>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C83F167B-0662-4EC8-A93B-6E1F1BC28F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F5F63C3-6B94-46C3-882D-B9BDC359A007}"/>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258DB259-2B57-4C4B-B54E-85C40EA7AF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E20BA81-4BE7-4717-9177-91CF26027B18}"/>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F6809E7-8C72-40AD-A974-3C473287F4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AA2D4AB-11F9-4E31-B52D-1489F7333804}"/>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1F5ECF86-1CBA-4B24-BF34-C3F1FCB2E0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F7B08B3-9365-4194-B9EF-BC2D2E2E92FB}"/>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4950BA0D-EF1F-4BF7-9C2C-8C0125EB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FD1EEAB-F76A-4075-8527-F21E5D01D42B}"/>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B3697823-E35C-4EE9-A81D-0C08B8AE04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339B08B-DF40-4547-900B-9AD5EF92C6EA}"/>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41339BD8-6E7D-4CE1-9677-39030AC551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DA8C782-E21E-41F8-8835-2E5F0AE38F82}"/>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26ADD4CC-40C7-46FD-A37D-AAA0C775C9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7139E1A-BFA6-40EA-A2B6-EBA26FD4F563}"/>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EEE4691E-AC58-440C-8B78-18ABF81C0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A8F99D3-307C-4D81-8C96-8C351BFE2ADC}"/>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50A647AF-2864-47E0-B915-2A6B07FCA5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BCC1496-81C7-4AD8-91DE-B185CF7CB1B6}"/>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281614FD-7084-49D8-B23D-8F895B7BA2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D26AB52-8765-43B2-9921-CF4B6F06A0E1}"/>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0B0DD07D-401E-4109-B0D0-31E3EBDBC7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8847334-2747-4732-BAD1-182329BC07D0}"/>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2FED8A72-B421-409D-BA40-CFC946202C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E9A3574-C138-41AB-AE80-784DC141ADD4}"/>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EECE20BB-927F-4FAA-8B0E-4D703F62BE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ABAAFAC-D02C-4930-8DBE-B330324192B3}"/>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4EB1A75A-2120-4199-865A-BCCD71152F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FD2A0E55-E1BE-4296-81A3-C8034CD142FE}"/>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7BFE50FF-5742-47F6-8F71-93C891475B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0724" name="Slide Number Placeholder 3">
            <a:extLst>
              <a:ext uri="{FF2B5EF4-FFF2-40B4-BE49-F238E27FC236}">
                <a16:creationId xmlns:a16="http://schemas.microsoft.com/office/drawing/2014/main" id="{7251F212-64D2-4FC1-BA39-9B1048A4CC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2F586C53-1EE4-4EE9-88F2-0BAA4EC7968C}"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8A4F299-1401-498D-9E17-7F68EE54DCFC}"/>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1C6257CE-C5A3-4ED7-9E1F-012AD9483B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333B55D-F0EB-4058-A16B-D61DB849615F}"/>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1A85D2FF-DD41-4201-81F2-4109820771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7AF33DF-9C22-4DDE-87CC-355FC8F698AC}"/>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251BF4ED-07C1-4934-ABC9-A8BF2510EE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64F4716-57F4-4EA6-A1DF-41B9671AF8AA}"/>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C11E2713-6719-4495-B845-860EE6EA08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9B523B9-B910-4F2A-95CC-520E666CBC32}"/>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60BC8AE1-5DCD-47A3-96F0-ECE1654E8D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FAC2C55-ADAE-42B0-A8CA-EA18A9EFC2F2}"/>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FEE49B49-04D1-4592-8B6A-1957D97D03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samantha.r@sliit.lk" TargetMode="External"/><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hyperlink" Target="http://www.sliit.lk/"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9" descr="A close up of a sign&#10;&#10;Description automatically generated">
            <a:extLst>
              <a:ext uri="{FF2B5EF4-FFF2-40B4-BE49-F238E27FC236}">
                <a16:creationId xmlns:a16="http://schemas.microsoft.com/office/drawing/2014/main" id="{9C150567-1713-4E6C-86BF-CCDBFE2EAA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 close up of a sign&#10;&#10;Description automatically generated">
            <a:extLst>
              <a:ext uri="{FF2B5EF4-FFF2-40B4-BE49-F238E27FC236}">
                <a16:creationId xmlns:a16="http://schemas.microsoft.com/office/drawing/2014/main" id="{31D5E5D8-3177-4B7F-9985-9B6462DB0E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063" y="303213"/>
            <a:ext cx="340677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p:nvPr>
        </p:nvSpPr>
        <p:spPr>
          <a:xfrm>
            <a:off x="3383201" y="2196789"/>
            <a:ext cx="7195151" cy="815352"/>
          </a:xfr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p:txBody>
      </p:sp>
      <p:sp>
        <p:nvSpPr>
          <p:cNvPr id="9" name="Text Placeholder 6"/>
          <p:cNvSpPr>
            <a:spLocks noGrp="1"/>
          </p:cNvSpPr>
          <p:nvPr>
            <p:ph type="body" sz="quarter" idx="14"/>
          </p:nvPr>
        </p:nvSpPr>
        <p:spPr>
          <a:xfrm>
            <a:off x="3904908" y="3217206"/>
            <a:ext cx="7195151" cy="1991724"/>
          </a:xfr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Date Placeholder 3">
            <a:extLst>
              <a:ext uri="{FF2B5EF4-FFF2-40B4-BE49-F238E27FC236}">
                <a16:creationId xmlns:a16="http://schemas.microsoft.com/office/drawing/2014/main" id="{5CCF1D09-F1C8-44CA-950A-616BC489E2E6}"/>
              </a:ext>
            </a:extLst>
          </p:cNvPr>
          <p:cNvSpPr>
            <a:spLocks noGrp="1"/>
          </p:cNvSpPr>
          <p:nvPr>
            <p:ph type="dt" sz="half" idx="15"/>
          </p:nvPr>
        </p:nvSpPr>
        <p:spPr/>
        <p:txBody>
          <a:bodyPr/>
          <a:lstStyle>
            <a:lvl1pPr>
              <a:defRPr/>
            </a:lvl1pPr>
          </a:lstStyle>
          <a:p>
            <a:pPr>
              <a:defRPr/>
            </a:pPr>
            <a:fld id="{BC6F23C1-3396-4674-821E-DEDDABDBE9E1}" type="datetimeFigureOut">
              <a:rPr lang="en-US"/>
              <a:pPr>
                <a:defRPr/>
              </a:pPr>
              <a:t>3/17/2022</a:t>
            </a:fld>
            <a:endParaRPr lang="x-none"/>
          </a:p>
        </p:txBody>
      </p:sp>
    </p:spTree>
    <p:extLst>
      <p:ext uri="{BB962C8B-B14F-4D97-AF65-F5344CB8AC3E}">
        <p14:creationId xmlns:p14="http://schemas.microsoft.com/office/powerpoint/2010/main" val="210624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EC5237A-DE30-409C-9DC7-D7F992CECB4C}"/>
              </a:ext>
            </a:extLst>
          </p:cNvPr>
          <p:cNvSpPr>
            <a:spLocks noGrp="1"/>
          </p:cNvSpPr>
          <p:nvPr>
            <p:ph type="dt" sz="half" idx="10"/>
          </p:nvPr>
        </p:nvSpPr>
        <p:spPr/>
        <p:txBody>
          <a:bodyPr/>
          <a:lstStyle>
            <a:lvl1pPr>
              <a:defRPr/>
            </a:lvl1pPr>
          </a:lstStyle>
          <a:p>
            <a:pPr>
              <a:defRPr/>
            </a:pPr>
            <a:fld id="{50AAF82B-D081-49A6-BCF0-7E86670A3BDB}" type="datetimeFigureOut">
              <a:rPr lang="en-US"/>
              <a:pPr>
                <a:defRPr/>
              </a:pPr>
              <a:t>3/17/2022</a:t>
            </a:fld>
            <a:endParaRPr lang="x-none"/>
          </a:p>
        </p:txBody>
      </p:sp>
      <p:sp>
        <p:nvSpPr>
          <p:cNvPr id="5" name="Footer Placeholder 4">
            <a:extLst>
              <a:ext uri="{FF2B5EF4-FFF2-40B4-BE49-F238E27FC236}">
                <a16:creationId xmlns:a16="http://schemas.microsoft.com/office/drawing/2014/main" id="{80D6CE12-D86D-4EE6-9DB2-42498E6A2DEE}"/>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C00AABB0-D8EB-4C33-BFC1-0302D4172C71}"/>
              </a:ext>
            </a:extLst>
          </p:cNvPr>
          <p:cNvSpPr>
            <a:spLocks noGrp="1"/>
          </p:cNvSpPr>
          <p:nvPr>
            <p:ph type="sldNum" sz="quarter" idx="12"/>
          </p:nvPr>
        </p:nvSpPr>
        <p:spPr/>
        <p:txBody>
          <a:bodyPr/>
          <a:lstStyle>
            <a:lvl1pPr>
              <a:defRPr/>
            </a:lvl1pPr>
          </a:lstStyle>
          <a:p>
            <a:pPr>
              <a:defRPr/>
            </a:pPr>
            <a:fld id="{908C53E8-4D2C-47C1-861C-D035216847E7}" type="slidenum">
              <a:rPr lang="en-US" altLang="en-US"/>
              <a:pPr>
                <a:defRPr/>
              </a:pPr>
              <a:t>‹#›</a:t>
            </a:fld>
            <a:endParaRPr lang="en-US" altLang="en-US"/>
          </a:p>
        </p:txBody>
      </p:sp>
    </p:spTree>
    <p:extLst>
      <p:ext uri="{BB962C8B-B14F-4D97-AF65-F5344CB8AC3E}">
        <p14:creationId xmlns:p14="http://schemas.microsoft.com/office/powerpoint/2010/main" val="400857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A497198-6E0E-4CDB-BB57-0B8765E94053}"/>
              </a:ext>
            </a:extLst>
          </p:cNvPr>
          <p:cNvSpPr>
            <a:spLocks noGrp="1"/>
          </p:cNvSpPr>
          <p:nvPr>
            <p:ph type="dt" sz="half" idx="10"/>
          </p:nvPr>
        </p:nvSpPr>
        <p:spPr/>
        <p:txBody>
          <a:bodyPr/>
          <a:lstStyle>
            <a:lvl1pPr>
              <a:defRPr/>
            </a:lvl1pPr>
          </a:lstStyle>
          <a:p>
            <a:pPr>
              <a:defRPr/>
            </a:pPr>
            <a:fld id="{C5F5BBF0-EF1C-4304-ADF7-5F6014AE45D8}" type="datetimeFigureOut">
              <a:rPr lang="en-US"/>
              <a:pPr>
                <a:defRPr/>
              </a:pPr>
              <a:t>3/17/2022</a:t>
            </a:fld>
            <a:endParaRPr lang="x-none"/>
          </a:p>
        </p:txBody>
      </p:sp>
      <p:sp>
        <p:nvSpPr>
          <p:cNvPr id="5" name="Footer Placeholder 4">
            <a:extLst>
              <a:ext uri="{FF2B5EF4-FFF2-40B4-BE49-F238E27FC236}">
                <a16:creationId xmlns:a16="http://schemas.microsoft.com/office/drawing/2014/main" id="{4E192EB4-B0B7-44A7-A56E-A47A4A7715DC}"/>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2F6C6A29-AE82-43C7-ADAF-EC627A8DA02F}"/>
              </a:ext>
            </a:extLst>
          </p:cNvPr>
          <p:cNvSpPr>
            <a:spLocks noGrp="1"/>
          </p:cNvSpPr>
          <p:nvPr>
            <p:ph type="sldNum" sz="quarter" idx="12"/>
          </p:nvPr>
        </p:nvSpPr>
        <p:spPr/>
        <p:txBody>
          <a:bodyPr/>
          <a:lstStyle>
            <a:lvl1pPr>
              <a:defRPr/>
            </a:lvl1pPr>
          </a:lstStyle>
          <a:p>
            <a:pPr>
              <a:defRPr/>
            </a:pPr>
            <a:fld id="{1704D9B4-0886-4D78-9A6C-7E4416F4DF0E}" type="slidenum">
              <a:rPr lang="en-US" altLang="en-US"/>
              <a:pPr>
                <a:defRPr/>
              </a:pPr>
              <a:t>‹#›</a:t>
            </a:fld>
            <a:endParaRPr lang="en-US" altLang="en-US"/>
          </a:p>
        </p:txBody>
      </p:sp>
    </p:spTree>
    <p:extLst>
      <p:ext uri="{BB962C8B-B14F-4D97-AF65-F5344CB8AC3E}">
        <p14:creationId xmlns:p14="http://schemas.microsoft.com/office/powerpoint/2010/main" val="1061168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19">
            <a:extLst>
              <a:ext uri="{FF2B5EF4-FFF2-40B4-BE49-F238E27FC236}">
                <a16:creationId xmlns:a16="http://schemas.microsoft.com/office/drawing/2014/main" id="{7AF9AD6F-D769-48C9-887E-B6055188D4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3713" y="881063"/>
            <a:ext cx="29019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491783C0-8667-429D-935B-AB296FBF3BC9}"/>
              </a:ext>
            </a:extLst>
          </p:cNvPr>
          <p:cNvSpPr txBox="1">
            <a:spLocks noChangeArrowheads="1"/>
          </p:cNvSpPr>
          <p:nvPr userDrawn="1"/>
        </p:nvSpPr>
        <p:spPr bwMode="auto">
          <a:xfrm>
            <a:off x="1674813" y="3389313"/>
            <a:ext cx="9069387" cy="2862262"/>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buFont typeface="Wingdings" panose="05000000000000000000" pitchFamily="2" charset="2"/>
              <a:buNone/>
              <a:defRPr/>
            </a:pPr>
            <a:r>
              <a:rPr lang="en-US" altLang="en-US" b="1">
                <a:latin typeface="Times New Roman" panose="02020603050405020304" pitchFamily="18" charset="0"/>
                <a:cs typeface="Times New Roman" panose="02020603050405020304" pitchFamily="18" charset="0"/>
              </a:rPr>
              <a:t>U.U.Samantha Rajapaksha</a:t>
            </a:r>
            <a:br>
              <a:rPr lang="en-US" altLang="en-US" b="1">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BSc. Eng. (Moratuwa), MSc in IT </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Senior Lecturer</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Sri Lanka Institute of Information Technology</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New Kandy Road,</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Malabe, Sri Lanka</a:t>
            </a:r>
          </a:p>
          <a:p>
            <a:pPr algn="ctr" eaLnBrk="1" hangingPunct="1">
              <a:buFont typeface="Wingdings" panose="05000000000000000000" pitchFamily="2" charset="2"/>
              <a:buNone/>
              <a:defRPr/>
            </a:pPr>
            <a:r>
              <a:rPr lang="en-US" altLang="en-US">
                <a:latin typeface="Times New Roman" panose="02020603050405020304" pitchFamily="18" charset="0"/>
                <a:cs typeface="Times New Roman" panose="02020603050405020304" pitchFamily="18" charset="0"/>
              </a:rPr>
              <a:t> Tel:0112-301904</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email: </a:t>
            </a:r>
            <a:r>
              <a:rPr lang="en-US" altLang="en-US">
                <a:latin typeface="Times New Roman" panose="02020603050405020304" pitchFamily="18" charset="0"/>
                <a:cs typeface="Times New Roman" panose="02020603050405020304" pitchFamily="18" charset="0"/>
                <a:hlinkClick r:id="rId3"/>
              </a:rPr>
              <a:t>samantha.r@sliit.lk</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Web: </a:t>
            </a:r>
            <a:r>
              <a:rPr lang="en-US" altLang="en-US">
                <a:latin typeface="Times New Roman" panose="02020603050405020304" pitchFamily="18" charset="0"/>
                <a:cs typeface="Times New Roman" panose="02020603050405020304" pitchFamily="18" charset="0"/>
                <a:hlinkClick r:id="rId4"/>
              </a:rPr>
              <a:t>www.sliit.lk</a:t>
            </a:r>
            <a:endParaRPr lang="en-US" altLang="en-US">
              <a:latin typeface="Times New Roman" panose="02020603050405020304" pitchFamily="18" charset="0"/>
              <a:cs typeface="Times New Roman" panose="02020603050405020304" pitchFamily="18" charset="0"/>
            </a:endParaRPr>
          </a:p>
          <a:p>
            <a:pPr>
              <a:defRPr/>
            </a:pPr>
            <a:endParaRPr lang="en-US"/>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08189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8" descr="A close up of a sign&#10;&#10;Description automatically generated">
            <a:extLst>
              <a:ext uri="{FF2B5EF4-FFF2-40B4-BE49-F238E27FC236}">
                <a16:creationId xmlns:a16="http://schemas.microsoft.com/office/drawing/2014/main" id="{0C1B0899-35F1-455E-A3CD-061B12D2FE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 close up of a sign&#10;&#10;Description automatically generated">
            <a:extLst>
              <a:ext uri="{FF2B5EF4-FFF2-40B4-BE49-F238E27FC236}">
                <a16:creationId xmlns:a16="http://schemas.microsoft.com/office/drawing/2014/main" id="{AFDDCFEF-9A48-41D7-B6C8-A2065F7D8A7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6063" y="303213"/>
            <a:ext cx="340677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6"/>
          <p:cNvSpPr>
            <a:spLocks noGrp="1"/>
          </p:cNvSpPr>
          <p:nvPr>
            <p:ph type="body" sz="quarter" idx="13"/>
          </p:nvPr>
        </p:nvSpPr>
        <p:spPr>
          <a:xfrm>
            <a:off x="3383201" y="2196789"/>
            <a:ext cx="7195151" cy="815352"/>
          </a:xfrm>
          <a:prstGeom prst="rect">
            <a:avLst/>
          </a:prstGeo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p:txBody>
      </p:sp>
      <p:sp>
        <p:nvSpPr>
          <p:cNvPr id="6" name="Text Placeholder 6"/>
          <p:cNvSpPr>
            <a:spLocks noGrp="1"/>
          </p:cNvSpPr>
          <p:nvPr>
            <p:ph type="body" sz="quarter" idx="14"/>
          </p:nvPr>
        </p:nvSpPr>
        <p:spPr>
          <a:xfrm>
            <a:off x="3904908" y="3217206"/>
            <a:ext cx="7195151" cy="1991724"/>
          </a:xfrm>
          <a:prstGeom prst="rect">
            <a:avLst/>
          </a:prstGeo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75914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p:cNvSpPr>
            <a:spLocks noGrp="1"/>
          </p:cNvSpPr>
          <p:nvPr>
            <p:ph idx="1"/>
          </p:nvPr>
        </p:nvSpPr>
        <p:spPr>
          <a:xfrm>
            <a:off x="838200" y="1825625"/>
            <a:ext cx="10515600" cy="4351338"/>
          </a:xfrm>
          <a:prstGeom prst="rect">
            <a:avLst/>
          </a:prstGeo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3E9B331-D8C7-475D-A7D2-163BCD09144A}"/>
              </a:ext>
            </a:extLst>
          </p:cNvPr>
          <p:cNvSpPr>
            <a:spLocks noGrp="1"/>
          </p:cNvSpPr>
          <p:nvPr>
            <p:ph type="dt" sz="half" idx="10"/>
          </p:nvPr>
        </p:nvSpPr>
        <p:spPr/>
        <p:txBody>
          <a:bodyPr/>
          <a:lstStyle>
            <a:lvl1pPr>
              <a:defRPr/>
            </a:lvl1pPr>
          </a:lstStyle>
          <a:p>
            <a:pPr>
              <a:defRPr/>
            </a:pPr>
            <a:fld id="{2F54915E-B226-4274-B170-36F370374164}" type="datetimeFigureOut">
              <a:rPr lang="en-US"/>
              <a:pPr>
                <a:defRPr/>
              </a:pPr>
              <a:t>3/17/2022</a:t>
            </a:fld>
            <a:endParaRPr lang="x-none"/>
          </a:p>
        </p:txBody>
      </p:sp>
      <p:sp>
        <p:nvSpPr>
          <p:cNvPr id="5" name="Footer Placeholder 4">
            <a:extLst>
              <a:ext uri="{FF2B5EF4-FFF2-40B4-BE49-F238E27FC236}">
                <a16:creationId xmlns:a16="http://schemas.microsoft.com/office/drawing/2014/main" id="{DAD0E890-7253-4F01-B786-C35ED0A8A1D5}"/>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CA02A56F-BEE0-4B64-8491-1338809AE8A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864BA4E-DF92-472B-9FD0-7F375921F439}" type="slidenum">
              <a:rPr lang="en-US" altLang="en-US"/>
              <a:pPr>
                <a:defRPr/>
              </a:pPr>
              <a:t>‹#›</a:t>
            </a:fld>
            <a:endParaRPr lang="en-US" altLang="en-US"/>
          </a:p>
        </p:txBody>
      </p:sp>
    </p:spTree>
    <p:extLst>
      <p:ext uri="{BB962C8B-B14F-4D97-AF65-F5344CB8AC3E}">
        <p14:creationId xmlns:p14="http://schemas.microsoft.com/office/powerpoint/2010/main" val="419998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x-none"/>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9F4A89-C452-4F29-94AE-83AEE572F8EB}"/>
              </a:ext>
            </a:extLst>
          </p:cNvPr>
          <p:cNvSpPr>
            <a:spLocks noGrp="1"/>
          </p:cNvSpPr>
          <p:nvPr>
            <p:ph type="dt" sz="half" idx="10"/>
          </p:nvPr>
        </p:nvSpPr>
        <p:spPr/>
        <p:txBody>
          <a:bodyPr/>
          <a:lstStyle>
            <a:lvl1pPr>
              <a:defRPr/>
            </a:lvl1pPr>
          </a:lstStyle>
          <a:p>
            <a:pPr>
              <a:defRPr/>
            </a:pPr>
            <a:fld id="{2B91AE5A-0AC8-42DE-8C80-29A6A06527A8}" type="datetimeFigureOut">
              <a:rPr lang="en-US"/>
              <a:pPr>
                <a:defRPr/>
              </a:pPr>
              <a:t>3/17/2022</a:t>
            </a:fld>
            <a:endParaRPr lang="x-none"/>
          </a:p>
        </p:txBody>
      </p:sp>
      <p:sp>
        <p:nvSpPr>
          <p:cNvPr id="5" name="Footer Placeholder 4">
            <a:extLst>
              <a:ext uri="{FF2B5EF4-FFF2-40B4-BE49-F238E27FC236}">
                <a16:creationId xmlns:a16="http://schemas.microsoft.com/office/drawing/2014/main" id="{014FAE67-B861-4185-9617-8109B54BEF92}"/>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AD9D4BB7-409D-463D-A6F1-D3C493C9191A}"/>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36E000DD-9C72-4419-90CE-B7134DC40861}" type="slidenum">
              <a:rPr lang="en-US" altLang="en-US"/>
              <a:pPr>
                <a:defRPr/>
              </a:pPr>
              <a:t>‹#›</a:t>
            </a:fld>
            <a:endParaRPr lang="en-US" altLang="en-US"/>
          </a:p>
        </p:txBody>
      </p:sp>
    </p:spTree>
    <p:extLst>
      <p:ext uri="{BB962C8B-B14F-4D97-AF65-F5344CB8AC3E}">
        <p14:creationId xmlns:p14="http://schemas.microsoft.com/office/powerpoint/2010/main" val="3373341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EBE7DBB9-C817-4403-9099-7A085696CE58}"/>
              </a:ext>
            </a:extLst>
          </p:cNvPr>
          <p:cNvSpPr>
            <a:spLocks noGrp="1"/>
          </p:cNvSpPr>
          <p:nvPr>
            <p:ph type="dt" sz="half" idx="10"/>
          </p:nvPr>
        </p:nvSpPr>
        <p:spPr/>
        <p:txBody>
          <a:bodyPr/>
          <a:lstStyle>
            <a:lvl1pPr>
              <a:defRPr/>
            </a:lvl1pPr>
          </a:lstStyle>
          <a:p>
            <a:pPr>
              <a:defRPr/>
            </a:pPr>
            <a:fld id="{869435D5-13DA-4AD9-AA48-BEE415D0F41F}" type="datetimeFigureOut">
              <a:rPr lang="en-US"/>
              <a:pPr>
                <a:defRPr/>
              </a:pPr>
              <a:t>3/17/2022</a:t>
            </a:fld>
            <a:endParaRPr lang="x-none"/>
          </a:p>
        </p:txBody>
      </p:sp>
      <p:sp>
        <p:nvSpPr>
          <p:cNvPr id="6" name="Footer Placeholder 5">
            <a:extLst>
              <a:ext uri="{FF2B5EF4-FFF2-40B4-BE49-F238E27FC236}">
                <a16:creationId xmlns:a16="http://schemas.microsoft.com/office/drawing/2014/main" id="{737F9DD0-5C58-4E66-A7FA-3717B2D33501}"/>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7" name="Slide Number Placeholder 6">
            <a:extLst>
              <a:ext uri="{FF2B5EF4-FFF2-40B4-BE49-F238E27FC236}">
                <a16:creationId xmlns:a16="http://schemas.microsoft.com/office/drawing/2014/main" id="{0A0F7427-5E56-46D6-A6A5-1B307B15C58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98786127-8572-4DDC-9F66-9A7526E13AA3}" type="slidenum">
              <a:rPr lang="en-US" altLang="en-US"/>
              <a:pPr>
                <a:defRPr/>
              </a:pPr>
              <a:t>‹#›</a:t>
            </a:fld>
            <a:endParaRPr lang="en-US" altLang="en-US"/>
          </a:p>
        </p:txBody>
      </p:sp>
    </p:spTree>
    <p:extLst>
      <p:ext uri="{BB962C8B-B14F-4D97-AF65-F5344CB8AC3E}">
        <p14:creationId xmlns:p14="http://schemas.microsoft.com/office/powerpoint/2010/main" val="2685294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x-none"/>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0D953DD1-D9B3-49C0-B293-9C85F03E6858}"/>
              </a:ext>
            </a:extLst>
          </p:cNvPr>
          <p:cNvSpPr>
            <a:spLocks noGrp="1"/>
          </p:cNvSpPr>
          <p:nvPr>
            <p:ph type="dt" sz="half" idx="10"/>
          </p:nvPr>
        </p:nvSpPr>
        <p:spPr/>
        <p:txBody>
          <a:bodyPr/>
          <a:lstStyle>
            <a:lvl1pPr>
              <a:defRPr/>
            </a:lvl1pPr>
          </a:lstStyle>
          <a:p>
            <a:pPr>
              <a:defRPr/>
            </a:pPr>
            <a:fld id="{C0846820-F200-41B4-B196-21655F6F38FE}" type="datetimeFigureOut">
              <a:rPr lang="en-US"/>
              <a:pPr>
                <a:defRPr/>
              </a:pPr>
              <a:t>3/17/2022</a:t>
            </a:fld>
            <a:endParaRPr lang="x-none"/>
          </a:p>
        </p:txBody>
      </p:sp>
      <p:sp>
        <p:nvSpPr>
          <p:cNvPr id="8" name="Footer Placeholder 7">
            <a:extLst>
              <a:ext uri="{FF2B5EF4-FFF2-40B4-BE49-F238E27FC236}">
                <a16:creationId xmlns:a16="http://schemas.microsoft.com/office/drawing/2014/main" id="{B6A617E8-FF2E-4F29-AA13-08D1044AAAB4}"/>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9" name="Slide Number Placeholder 8">
            <a:extLst>
              <a:ext uri="{FF2B5EF4-FFF2-40B4-BE49-F238E27FC236}">
                <a16:creationId xmlns:a16="http://schemas.microsoft.com/office/drawing/2014/main" id="{2CB61670-52BE-459F-BCAE-42349AFD497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A4EB9E9-4700-4745-9642-85DF6B75A810}" type="slidenum">
              <a:rPr lang="en-US" altLang="en-US"/>
              <a:pPr>
                <a:defRPr/>
              </a:pPr>
              <a:t>‹#›</a:t>
            </a:fld>
            <a:endParaRPr lang="en-US" altLang="en-US"/>
          </a:p>
        </p:txBody>
      </p:sp>
    </p:spTree>
    <p:extLst>
      <p:ext uri="{BB962C8B-B14F-4D97-AF65-F5344CB8AC3E}">
        <p14:creationId xmlns:p14="http://schemas.microsoft.com/office/powerpoint/2010/main" val="2880571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D8405E17-AC78-43AB-8D5F-EF72FBEA722E}"/>
              </a:ext>
            </a:extLst>
          </p:cNvPr>
          <p:cNvSpPr>
            <a:spLocks noGrp="1"/>
          </p:cNvSpPr>
          <p:nvPr>
            <p:ph type="dt" sz="half" idx="10"/>
          </p:nvPr>
        </p:nvSpPr>
        <p:spPr/>
        <p:txBody>
          <a:bodyPr/>
          <a:lstStyle>
            <a:lvl1pPr>
              <a:defRPr/>
            </a:lvl1pPr>
          </a:lstStyle>
          <a:p>
            <a:pPr>
              <a:defRPr/>
            </a:pPr>
            <a:fld id="{5FE68C82-A9EB-4FD3-97E7-9C8C4C3FFEBF}" type="datetimeFigureOut">
              <a:rPr lang="en-US"/>
              <a:pPr>
                <a:defRPr/>
              </a:pPr>
              <a:t>3/17/2022</a:t>
            </a:fld>
            <a:endParaRPr lang="x-none"/>
          </a:p>
        </p:txBody>
      </p:sp>
      <p:sp>
        <p:nvSpPr>
          <p:cNvPr id="4" name="Footer Placeholder 3">
            <a:extLst>
              <a:ext uri="{FF2B5EF4-FFF2-40B4-BE49-F238E27FC236}">
                <a16:creationId xmlns:a16="http://schemas.microsoft.com/office/drawing/2014/main" id="{3A4BE528-EF36-42C1-9E1D-41E22B32E39B}"/>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5" name="Slide Number Placeholder 4">
            <a:extLst>
              <a:ext uri="{FF2B5EF4-FFF2-40B4-BE49-F238E27FC236}">
                <a16:creationId xmlns:a16="http://schemas.microsoft.com/office/drawing/2014/main" id="{8BA35118-D4E8-4A7A-8552-524DE6D360A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345A311-DAD1-4F87-B4BE-81A1B4BF13F0}" type="slidenum">
              <a:rPr lang="en-US" altLang="en-US"/>
              <a:pPr>
                <a:defRPr/>
              </a:pPr>
              <a:t>‹#›</a:t>
            </a:fld>
            <a:endParaRPr lang="en-US" altLang="en-US"/>
          </a:p>
        </p:txBody>
      </p:sp>
    </p:spTree>
    <p:extLst>
      <p:ext uri="{BB962C8B-B14F-4D97-AF65-F5344CB8AC3E}">
        <p14:creationId xmlns:p14="http://schemas.microsoft.com/office/powerpoint/2010/main" val="3753828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F0ED9-E4E1-433A-AC59-4048A30483A3}"/>
              </a:ext>
            </a:extLst>
          </p:cNvPr>
          <p:cNvSpPr>
            <a:spLocks noGrp="1"/>
          </p:cNvSpPr>
          <p:nvPr>
            <p:ph type="dt" sz="half" idx="10"/>
          </p:nvPr>
        </p:nvSpPr>
        <p:spPr/>
        <p:txBody>
          <a:bodyPr/>
          <a:lstStyle>
            <a:lvl1pPr>
              <a:defRPr/>
            </a:lvl1pPr>
          </a:lstStyle>
          <a:p>
            <a:pPr>
              <a:defRPr/>
            </a:pPr>
            <a:fld id="{244201DF-5BEC-4F13-98A6-25962BDBC76E}" type="datetimeFigureOut">
              <a:rPr lang="en-US"/>
              <a:pPr>
                <a:defRPr/>
              </a:pPr>
              <a:t>3/17/2022</a:t>
            </a:fld>
            <a:endParaRPr lang="x-none"/>
          </a:p>
        </p:txBody>
      </p:sp>
      <p:sp>
        <p:nvSpPr>
          <p:cNvPr id="3" name="Footer Placeholder 2">
            <a:extLst>
              <a:ext uri="{FF2B5EF4-FFF2-40B4-BE49-F238E27FC236}">
                <a16:creationId xmlns:a16="http://schemas.microsoft.com/office/drawing/2014/main" id="{C236C732-41C1-4737-B4A1-D499B7CBB6A0}"/>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4" name="Slide Number Placeholder 3">
            <a:extLst>
              <a:ext uri="{FF2B5EF4-FFF2-40B4-BE49-F238E27FC236}">
                <a16:creationId xmlns:a16="http://schemas.microsoft.com/office/drawing/2014/main" id="{DBD330E2-EA0B-42EC-9AC9-9DCBCB8EA918}"/>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667BD81-BAB3-4434-9FFF-4597E9F87EBD}" type="slidenum">
              <a:rPr lang="en-US" altLang="en-US"/>
              <a:pPr>
                <a:defRPr/>
              </a:pPr>
              <a:t>‹#›</a:t>
            </a:fld>
            <a:endParaRPr lang="en-US" altLang="en-US"/>
          </a:p>
        </p:txBody>
      </p:sp>
    </p:spTree>
    <p:extLst>
      <p:ext uri="{BB962C8B-B14F-4D97-AF65-F5344CB8AC3E}">
        <p14:creationId xmlns:p14="http://schemas.microsoft.com/office/powerpoint/2010/main" val="359451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atin typeface="+mn-lt"/>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61FD7B-1AA3-4EA0-A9D3-18615C29D8B2}"/>
              </a:ext>
            </a:extLst>
          </p:cNvPr>
          <p:cNvSpPr>
            <a:spLocks noGrp="1"/>
          </p:cNvSpPr>
          <p:nvPr>
            <p:ph type="dt" sz="half" idx="10"/>
          </p:nvPr>
        </p:nvSpPr>
        <p:spPr/>
        <p:txBody>
          <a:bodyPr/>
          <a:lstStyle>
            <a:lvl1pPr>
              <a:defRPr/>
            </a:lvl1pPr>
          </a:lstStyle>
          <a:p>
            <a:pPr>
              <a:defRPr/>
            </a:pPr>
            <a:fld id="{B8218BE4-914A-4D2D-8916-436542E7E1E4}" type="datetimeFigureOut">
              <a:rPr lang="en-US"/>
              <a:pPr>
                <a:defRPr/>
              </a:pPr>
              <a:t>3/17/2022</a:t>
            </a:fld>
            <a:endParaRPr lang="x-none"/>
          </a:p>
        </p:txBody>
      </p:sp>
      <p:sp>
        <p:nvSpPr>
          <p:cNvPr id="5" name="Footer Placeholder 4">
            <a:extLst>
              <a:ext uri="{FF2B5EF4-FFF2-40B4-BE49-F238E27FC236}">
                <a16:creationId xmlns:a16="http://schemas.microsoft.com/office/drawing/2014/main" id="{E1C74329-2631-458A-9675-2BCCCD9AAF09}"/>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61D6408C-F1BC-4907-95C3-594D31623192}"/>
              </a:ext>
            </a:extLst>
          </p:cNvPr>
          <p:cNvSpPr>
            <a:spLocks noGrp="1"/>
          </p:cNvSpPr>
          <p:nvPr>
            <p:ph type="sldNum" sz="quarter" idx="12"/>
          </p:nvPr>
        </p:nvSpPr>
        <p:spPr/>
        <p:txBody>
          <a:bodyPr/>
          <a:lstStyle>
            <a:lvl1pPr>
              <a:defRPr/>
            </a:lvl1pPr>
          </a:lstStyle>
          <a:p>
            <a:pPr>
              <a:defRPr/>
            </a:pPr>
            <a:fld id="{42902649-7C8D-49C0-B105-BC3F18838765}" type="slidenum">
              <a:rPr lang="en-US" altLang="en-US"/>
              <a:pPr>
                <a:defRPr/>
              </a:pPr>
              <a:t>‹#›</a:t>
            </a:fld>
            <a:endParaRPr lang="en-US" altLang="en-US"/>
          </a:p>
        </p:txBody>
      </p:sp>
    </p:spTree>
    <p:extLst>
      <p:ext uri="{BB962C8B-B14F-4D97-AF65-F5344CB8AC3E}">
        <p14:creationId xmlns:p14="http://schemas.microsoft.com/office/powerpoint/2010/main" val="1301035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FFD3A-C878-4227-B3FE-7D0C2D4987BF}"/>
              </a:ext>
            </a:extLst>
          </p:cNvPr>
          <p:cNvSpPr>
            <a:spLocks noGrp="1"/>
          </p:cNvSpPr>
          <p:nvPr>
            <p:ph type="dt" sz="half" idx="10"/>
          </p:nvPr>
        </p:nvSpPr>
        <p:spPr/>
        <p:txBody>
          <a:bodyPr/>
          <a:lstStyle>
            <a:lvl1pPr>
              <a:defRPr/>
            </a:lvl1pPr>
          </a:lstStyle>
          <a:p>
            <a:pPr>
              <a:defRPr/>
            </a:pPr>
            <a:fld id="{2C554157-5CF6-421B-800E-8E574C22F34D}" type="datetimeFigureOut">
              <a:rPr lang="en-US"/>
              <a:pPr>
                <a:defRPr/>
              </a:pPr>
              <a:t>3/17/2022</a:t>
            </a:fld>
            <a:endParaRPr lang="x-none"/>
          </a:p>
        </p:txBody>
      </p:sp>
      <p:sp>
        <p:nvSpPr>
          <p:cNvPr id="6" name="Footer Placeholder 5">
            <a:extLst>
              <a:ext uri="{FF2B5EF4-FFF2-40B4-BE49-F238E27FC236}">
                <a16:creationId xmlns:a16="http://schemas.microsoft.com/office/drawing/2014/main" id="{E7DEAB8E-AB54-49F4-BBCA-AE660DCB4F1C}"/>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7" name="Slide Number Placeholder 6">
            <a:extLst>
              <a:ext uri="{FF2B5EF4-FFF2-40B4-BE49-F238E27FC236}">
                <a16:creationId xmlns:a16="http://schemas.microsoft.com/office/drawing/2014/main" id="{67742384-00C3-43C0-A951-0ABE745C7158}"/>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05D88BF-5C06-4538-BFED-DBC88BFBD8D5}" type="slidenum">
              <a:rPr lang="en-US" altLang="en-US"/>
              <a:pPr>
                <a:defRPr/>
              </a:pPr>
              <a:t>‹#›</a:t>
            </a:fld>
            <a:endParaRPr lang="en-US" altLang="en-US"/>
          </a:p>
        </p:txBody>
      </p:sp>
    </p:spTree>
    <p:extLst>
      <p:ext uri="{BB962C8B-B14F-4D97-AF65-F5344CB8AC3E}">
        <p14:creationId xmlns:p14="http://schemas.microsoft.com/office/powerpoint/2010/main" val="3603720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Picture Placeholder 2"/>
          <p:cNvSpPr>
            <a:spLocks noGrp="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x-none"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7D777-0B16-4A4F-A9E0-717FCF1F44DD}"/>
              </a:ext>
            </a:extLst>
          </p:cNvPr>
          <p:cNvSpPr>
            <a:spLocks noGrp="1"/>
          </p:cNvSpPr>
          <p:nvPr>
            <p:ph type="dt" sz="half" idx="10"/>
          </p:nvPr>
        </p:nvSpPr>
        <p:spPr/>
        <p:txBody>
          <a:bodyPr/>
          <a:lstStyle>
            <a:lvl1pPr>
              <a:defRPr/>
            </a:lvl1pPr>
          </a:lstStyle>
          <a:p>
            <a:pPr>
              <a:defRPr/>
            </a:pPr>
            <a:fld id="{3B7CE6E9-95A4-4E8E-9315-C6AB2B5FCE4F}" type="datetimeFigureOut">
              <a:rPr lang="en-US"/>
              <a:pPr>
                <a:defRPr/>
              </a:pPr>
              <a:t>3/17/2022</a:t>
            </a:fld>
            <a:endParaRPr lang="x-none"/>
          </a:p>
        </p:txBody>
      </p:sp>
      <p:sp>
        <p:nvSpPr>
          <p:cNvPr id="6" name="Footer Placeholder 5">
            <a:extLst>
              <a:ext uri="{FF2B5EF4-FFF2-40B4-BE49-F238E27FC236}">
                <a16:creationId xmlns:a16="http://schemas.microsoft.com/office/drawing/2014/main" id="{9ECFB4DF-AB77-4045-BC08-BAC1683DE592}"/>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7" name="Slide Number Placeholder 6">
            <a:extLst>
              <a:ext uri="{FF2B5EF4-FFF2-40B4-BE49-F238E27FC236}">
                <a16:creationId xmlns:a16="http://schemas.microsoft.com/office/drawing/2014/main" id="{3D37196D-59FB-47AE-BB0B-2FE2827FDD8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6A4F18D-AAA9-43D3-B627-16C52D18DA0D}" type="slidenum">
              <a:rPr lang="en-US" altLang="en-US"/>
              <a:pPr>
                <a:defRPr/>
              </a:pPr>
              <a:t>‹#›</a:t>
            </a:fld>
            <a:endParaRPr lang="en-US" altLang="en-US"/>
          </a:p>
        </p:txBody>
      </p:sp>
    </p:spTree>
    <p:extLst>
      <p:ext uri="{BB962C8B-B14F-4D97-AF65-F5344CB8AC3E}">
        <p14:creationId xmlns:p14="http://schemas.microsoft.com/office/powerpoint/2010/main" val="1777857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0E21216-F475-4B95-8AB1-E84C05208551}"/>
              </a:ext>
            </a:extLst>
          </p:cNvPr>
          <p:cNvSpPr>
            <a:spLocks noGrp="1"/>
          </p:cNvSpPr>
          <p:nvPr>
            <p:ph type="dt" sz="half" idx="10"/>
          </p:nvPr>
        </p:nvSpPr>
        <p:spPr/>
        <p:txBody>
          <a:bodyPr/>
          <a:lstStyle>
            <a:lvl1pPr>
              <a:defRPr/>
            </a:lvl1pPr>
          </a:lstStyle>
          <a:p>
            <a:pPr>
              <a:defRPr/>
            </a:pPr>
            <a:fld id="{9FBE1B38-4BB3-4042-BC06-4B2B76C1DC6A}" type="datetimeFigureOut">
              <a:rPr lang="en-US"/>
              <a:pPr>
                <a:defRPr/>
              </a:pPr>
              <a:t>3/17/2022</a:t>
            </a:fld>
            <a:endParaRPr lang="x-none"/>
          </a:p>
        </p:txBody>
      </p:sp>
      <p:sp>
        <p:nvSpPr>
          <p:cNvPr id="5" name="Footer Placeholder 4">
            <a:extLst>
              <a:ext uri="{FF2B5EF4-FFF2-40B4-BE49-F238E27FC236}">
                <a16:creationId xmlns:a16="http://schemas.microsoft.com/office/drawing/2014/main" id="{C078D361-0A74-4333-9302-3FE9F774E2F7}"/>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D5C1C57D-2B96-4F6F-863B-5D72887A02C5}"/>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F3F6DD5-5FCC-40BC-886B-DDCBCECFB455}" type="slidenum">
              <a:rPr lang="en-US" altLang="en-US"/>
              <a:pPr>
                <a:defRPr/>
              </a:pPr>
              <a:t>‹#›</a:t>
            </a:fld>
            <a:endParaRPr lang="en-US" altLang="en-US"/>
          </a:p>
        </p:txBody>
      </p:sp>
    </p:spTree>
    <p:extLst>
      <p:ext uri="{BB962C8B-B14F-4D97-AF65-F5344CB8AC3E}">
        <p14:creationId xmlns:p14="http://schemas.microsoft.com/office/powerpoint/2010/main" val="1525674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x-none"/>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6D9BE3C-1872-4D95-B281-478B72EBF19F}"/>
              </a:ext>
            </a:extLst>
          </p:cNvPr>
          <p:cNvSpPr>
            <a:spLocks noGrp="1"/>
          </p:cNvSpPr>
          <p:nvPr>
            <p:ph type="dt" sz="half" idx="10"/>
          </p:nvPr>
        </p:nvSpPr>
        <p:spPr/>
        <p:txBody>
          <a:bodyPr/>
          <a:lstStyle>
            <a:lvl1pPr>
              <a:defRPr/>
            </a:lvl1pPr>
          </a:lstStyle>
          <a:p>
            <a:pPr>
              <a:defRPr/>
            </a:pPr>
            <a:fld id="{B9415B18-82FC-4AF1-844D-2820B58A145F}" type="datetimeFigureOut">
              <a:rPr lang="en-US"/>
              <a:pPr>
                <a:defRPr/>
              </a:pPr>
              <a:t>3/17/2022</a:t>
            </a:fld>
            <a:endParaRPr lang="x-none"/>
          </a:p>
        </p:txBody>
      </p:sp>
      <p:sp>
        <p:nvSpPr>
          <p:cNvPr id="5" name="Footer Placeholder 4">
            <a:extLst>
              <a:ext uri="{FF2B5EF4-FFF2-40B4-BE49-F238E27FC236}">
                <a16:creationId xmlns:a16="http://schemas.microsoft.com/office/drawing/2014/main" id="{05144B5B-547F-4E50-9020-28040C2629F1}"/>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5D939D1D-F717-4598-BE12-EC2DF729A15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8EE4622-3F62-4E49-9373-5F137E4490FC}" type="slidenum">
              <a:rPr lang="en-US" altLang="en-US"/>
              <a:pPr>
                <a:defRPr/>
              </a:pPr>
              <a:t>‹#›</a:t>
            </a:fld>
            <a:endParaRPr lang="en-US" altLang="en-US"/>
          </a:p>
        </p:txBody>
      </p:sp>
    </p:spTree>
    <p:extLst>
      <p:ext uri="{BB962C8B-B14F-4D97-AF65-F5344CB8AC3E}">
        <p14:creationId xmlns:p14="http://schemas.microsoft.com/office/powerpoint/2010/main" val="1943265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8" descr="A close up of a sign&#10;&#10;Description automatically generated">
            <a:extLst>
              <a:ext uri="{FF2B5EF4-FFF2-40B4-BE49-F238E27FC236}">
                <a16:creationId xmlns:a16="http://schemas.microsoft.com/office/drawing/2014/main" id="{5D6F047D-35C6-4F30-9B6E-95A1A2AE3D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A close up of a sign&#10;&#10;Description automatically generated">
            <a:extLst>
              <a:ext uri="{FF2B5EF4-FFF2-40B4-BE49-F238E27FC236}">
                <a16:creationId xmlns:a16="http://schemas.microsoft.com/office/drawing/2014/main" id="{0A637895-72D7-40BE-9FBA-3F8EE2FA17E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6063" y="303213"/>
            <a:ext cx="340677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6"/>
          <p:cNvSpPr>
            <a:spLocks noGrp="1"/>
          </p:cNvSpPr>
          <p:nvPr>
            <p:ph type="body" sz="quarter" idx="13"/>
          </p:nvPr>
        </p:nvSpPr>
        <p:spPr>
          <a:xfrm>
            <a:off x="3383201" y="2196789"/>
            <a:ext cx="7195151" cy="815352"/>
          </a:xfrm>
          <a:prstGeom prst="rect">
            <a:avLst/>
          </a:prstGeo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p:txBody>
      </p:sp>
      <p:sp>
        <p:nvSpPr>
          <p:cNvPr id="6" name="Text Placeholder 6"/>
          <p:cNvSpPr>
            <a:spLocks noGrp="1"/>
          </p:cNvSpPr>
          <p:nvPr>
            <p:ph type="body" sz="quarter" idx="14"/>
          </p:nvPr>
        </p:nvSpPr>
        <p:spPr>
          <a:xfrm>
            <a:off x="3904908" y="3217206"/>
            <a:ext cx="7195151" cy="1991724"/>
          </a:xfrm>
          <a:prstGeom prst="rect">
            <a:avLst/>
          </a:prstGeo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63351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p:cNvSpPr>
            <a:spLocks noGrp="1"/>
          </p:cNvSpPr>
          <p:nvPr>
            <p:ph idx="1"/>
          </p:nvPr>
        </p:nvSpPr>
        <p:spPr>
          <a:xfrm>
            <a:off x="838200" y="1825625"/>
            <a:ext cx="10515600" cy="4351338"/>
          </a:xfrm>
          <a:prstGeom prst="rect">
            <a:avLst/>
          </a:prstGeo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4" name="Date Placeholder 3">
            <a:extLst>
              <a:ext uri="{FF2B5EF4-FFF2-40B4-BE49-F238E27FC236}">
                <a16:creationId xmlns:a16="http://schemas.microsoft.com/office/drawing/2014/main" id="{12F32662-CD68-4639-BB5B-319F6BA7B0FA}"/>
              </a:ext>
            </a:extLst>
          </p:cNvPr>
          <p:cNvSpPr>
            <a:spLocks noGrp="1"/>
          </p:cNvSpPr>
          <p:nvPr>
            <p:ph type="dt" sz="half" idx="10"/>
          </p:nvPr>
        </p:nvSpPr>
        <p:spPr/>
        <p:txBody>
          <a:bodyPr/>
          <a:lstStyle>
            <a:lvl1pPr>
              <a:defRPr/>
            </a:lvl1pPr>
          </a:lstStyle>
          <a:p>
            <a:pPr>
              <a:defRPr/>
            </a:pPr>
            <a:fld id="{934767D7-A935-407B-902E-61322EFA290E}" type="datetimeFigureOut">
              <a:rPr lang="en-US"/>
              <a:pPr>
                <a:defRPr/>
              </a:pPr>
              <a:t>3/17/2022</a:t>
            </a:fld>
            <a:endParaRPr lang="x-none"/>
          </a:p>
        </p:txBody>
      </p:sp>
      <p:sp>
        <p:nvSpPr>
          <p:cNvPr id="5" name="Footer Placeholder 4">
            <a:extLst>
              <a:ext uri="{FF2B5EF4-FFF2-40B4-BE49-F238E27FC236}">
                <a16:creationId xmlns:a16="http://schemas.microsoft.com/office/drawing/2014/main" id="{D3BDFFB1-138A-449B-AD20-3E69ACB213E4}"/>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5CE2730A-2C39-4676-A594-F71CB9E8C865}"/>
              </a:ext>
            </a:extLst>
          </p:cNvPr>
          <p:cNvSpPr>
            <a:spLocks noGrp="1"/>
          </p:cNvSpPr>
          <p:nvPr>
            <p:ph type="sldNum" sz="quarter" idx="12"/>
          </p:nvPr>
        </p:nvSpPr>
        <p:spPr/>
        <p:txBody>
          <a:bodyPr/>
          <a:lstStyle>
            <a:lvl1pPr>
              <a:defRPr/>
            </a:lvl1pPr>
          </a:lstStyle>
          <a:p>
            <a:pPr>
              <a:defRPr/>
            </a:pPr>
            <a:fld id="{D1A6EB56-9AF8-4E92-957A-EE1F942210C9}" type="slidenum">
              <a:rPr lang="en-US" altLang="en-US"/>
              <a:pPr>
                <a:defRPr/>
              </a:pPr>
              <a:t>‹#›</a:t>
            </a:fld>
            <a:endParaRPr lang="en-US" altLang="en-US"/>
          </a:p>
        </p:txBody>
      </p:sp>
    </p:spTree>
    <p:extLst>
      <p:ext uri="{BB962C8B-B14F-4D97-AF65-F5344CB8AC3E}">
        <p14:creationId xmlns:p14="http://schemas.microsoft.com/office/powerpoint/2010/main" val="1113804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x-none"/>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22E0B-50DC-463F-84D2-AC09105FDCEB}"/>
              </a:ext>
            </a:extLst>
          </p:cNvPr>
          <p:cNvSpPr>
            <a:spLocks noGrp="1"/>
          </p:cNvSpPr>
          <p:nvPr>
            <p:ph type="dt" sz="half" idx="10"/>
          </p:nvPr>
        </p:nvSpPr>
        <p:spPr/>
        <p:txBody>
          <a:bodyPr/>
          <a:lstStyle>
            <a:lvl1pPr>
              <a:defRPr/>
            </a:lvl1pPr>
          </a:lstStyle>
          <a:p>
            <a:pPr>
              <a:defRPr/>
            </a:pPr>
            <a:fld id="{D56AFBDE-CADE-4E54-B403-038DE13424D7}" type="datetimeFigureOut">
              <a:rPr lang="en-US"/>
              <a:pPr>
                <a:defRPr/>
              </a:pPr>
              <a:t>3/17/2022</a:t>
            </a:fld>
            <a:endParaRPr lang="x-none"/>
          </a:p>
        </p:txBody>
      </p:sp>
      <p:sp>
        <p:nvSpPr>
          <p:cNvPr id="5" name="Footer Placeholder 4">
            <a:extLst>
              <a:ext uri="{FF2B5EF4-FFF2-40B4-BE49-F238E27FC236}">
                <a16:creationId xmlns:a16="http://schemas.microsoft.com/office/drawing/2014/main" id="{523ABB0D-7F18-43B6-A486-5C8862676157}"/>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36FC14D3-B0E2-41C4-9B37-C5E2F2B9F444}"/>
              </a:ext>
            </a:extLst>
          </p:cNvPr>
          <p:cNvSpPr>
            <a:spLocks noGrp="1"/>
          </p:cNvSpPr>
          <p:nvPr>
            <p:ph type="sldNum" sz="quarter" idx="12"/>
          </p:nvPr>
        </p:nvSpPr>
        <p:spPr/>
        <p:txBody>
          <a:bodyPr/>
          <a:lstStyle>
            <a:lvl1pPr>
              <a:defRPr/>
            </a:lvl1pPr>
          </a:lstStyle>
          <a:p>
            <a:pPr>
              <a:defRPr/>
            </a:pPr>
            <a:fld id="{F8C177BB-5E87-4E5A-865E-86632869201B}" type="slidenum">
              <a:rPr lang="en-US" altLang="en-US"/>
              <a:pPr>
                <a:defRPr/>
              </a:pPr>
              <a:t>‹#›</a:t>
            </a:fld>
            <a:endParaRPr lang="en-US" altLang="en-US"/>
          </a:p>
        </p:txBody>
      </p:sp>
    </p:spTree>
    <p:extLst>
      <p:ext uri="{BB962C8B-B14F-4D97-AF65-F5344CB8AC3E}">
        <p14:creationId xmlns:p14="http://schemas.microsoft.com/office/powerpoint/2010/main" val="1101803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3">
            <a:extLst>
              <a:ext uri="{FF2B5EF4-FFF2-40B4-BE49-F238E27FC236}">
                <a16:creationId xmlns:a16="http://schemas.microsoft.com/office/drawing/2014/main" id="{0C383006-D928-4425-82C5-78EE9969D4E6}"/>
              </a:ext>
            </a:extLst>
          </p:cNvPr>
          <p:cNvSpPr>
            <a:spLocks noGrp="1"/>
          </p:cNvSpPr>
          <p:nvPr>
            <p:ph type="dt" sz="half" idx="10"/>
          </p:nvPr>
        </p:nvSpPr>
        <p:spPr/>
        <p:txBody>
          <a:bodyPr/>
          <a:lstStyle>
            <a:lvl1pPr>
              <a:defRPr/>
            </a:lvl1pPr>
          </a:lstStyle>
          <a:p>
            <a:pPr>
              <a:defRPr/>
            </a:pPr>
            <a:fld id="{76DAD4CE-F2D2-41D1-9CBA-E98A60034A3A}" type="datetimeFigureOut">
              <a:rPr lang="en-US"/>
              <a:pPr>
                <a:defRPr/>
              </a:pPr>
              <a:t>3/17/2022</a:t>
            </a:fld>
            <a:endParaRPr lang="x-none"/>
          </a:p>
        </p:txBody>
      </p:sp>
      <p:sp>
        <p:nvSpPr>
          <p:cNvPr id="6" name="Footer Placeholder 4">
            <a:extLst>
              <a:ext uri="{FF2B5EF4-FFF2-40B4-BE49-F238E27FC236}">
                <a16:creationId xmlns:a16="http://schemas.microsoft.com/office/drawing/2014/main" id="{664EFFC0-B753-46D2-9B3A-D8AD19D4163B}"/>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06E34E37-5FA6-4C2C-B043-D9CF96EA7BF0}"/>
              </a:ext>
            </a:extLst>
          </p:cNvPr>
          <p:cNvSpPr>
            <a:spLocks noGrp="1"/>
          </p:cNvSpPr>
          <p:nvPr>
            <p:ph type="sldNum" sz="quarter" idx="12"/>
          </p:nvPr>
        </p:nvSpPr>
        <p:spPr/>
        <p:txBody>
          <a:bodyPr/>
          <a:lstStyle>
            <a:lvl1pPr>
              <a:defRPr/>
            </a:lvl1pPr>
          </a:lstStyle>
          <a:p>
            <a:pPr>
              <a:defRPr/>
            </a:pPr>
            <a:fld id="{8BFB90CD-142D-4E1B-8A9C-A189EEEBD918}" type="slidenum">
              <a:rPr lang="en-US" altLang="en-US"/>
              <a:pPr>
                <a:defRPr/>
              </a:pPr>
              <a:t>‹#›</a:t>
            </a:fld>
            <a:endParaRPr lang="en-US" altLang="en-US"/>
          </a:p>
        </p:txBody>
      </p:sp>
    </p:spTree>
    <p:extLst>
      <p:ext uri="{BB962C8B-B14F-4D97-AF65-F5344CB8AC3E}">
        <p14:creationId xmlns:p14="http://schemas.microsoft.com/office/powerpoint/2010/main" val="3842470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x-none"/>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3">
            <a:extLst>
              <a:ext uri="{FF2B5EF4-FFF2-40B4-BE49-F238E27FC236}">
                <a16:creationId xmlns:a16="http://schemas.microsoft.com/office/drawing/2014/main" id="{EFC0EB18-76CD-4765-B9E3-ABC46E064046}"/>
              </a:ext>
            </a:extLst>
          </p:cNvPr>
          <p:cNvSpPr>
            <a:spLocks noGrp="1"/>
          </p:cNvSpPr>
          <p:nvPr>
            <p:ph type="dt" sz="half" idx="10"/>
          </p:nvPr>
        </p:nvSpPr>
        <p:spPr/>
        <p:txBody>
          <a:bodyPr/>
          <a:lstStyle>
            <a:lvl1pPr>
              <a:defRPr/>
            </a:lvl1pPr>
          </a:lstStyle>
          <a:p>
            <a:pPr>
              <a:defRPr/>
            </a:pPr>
            <a:fld id="{49BA3029-F822-4C32-96F0-F1444FE75B94}" type="datetimeFigureOut">
              <a:rPr lang="en-US"/>
              <a:pPr>
                <a:defRPr/>
              </a:pPr>
              <a:t>3/17/2022</a:t>
            </a:fld>
            <a:endParaRPr lang="x-none"/>
          </a:p>
        </p:txBody>
      </p:sp>
      <p:sp>
        <p:nvSpPr>
          <p:cNvPr id="8" name="Footer Placeholder 4">
            <a:extLst>
              <a:ext uri="{FF2B5EF4-FFF2-40B4-BE49-F238E27FC236}">
                <a16:creationId xmlns:a16="http://schemas.microsoft.com/office/drawing/2014/main" id="{C1131B73-544C-4A28-A817-53C01A028085}"/>
              </a:ext>
            </a:extLst>
          </p:cNvPr>
          <p:cNvSpPr>
            <a:spLocks noGrp="1"/>
          </p:cNvSpPr>
          <p:nvPr>
            <p:ph type="ftr" sz="quarter" idx="11"/>
          </p:nvPr>
        </p:nvSpPr>
        <p:spPr/>
        <p:txBody>
          <a:bodyPr/>
          <a:lstStyle>
            <a:lvl1pPr>
              <a:defRPr/>
            </a:lvl1pPr>
          </a:lstStyle>
          <a:p>
            <a:pPr>
              <a:defRPr/>
            </a:pPr>
            <a:endParaRPr lang="x-none"/>
          </a:p>
        </p:txBody>
      </p:sp>
      <p:sp>
        <p:nvSpPr>
          <p:cNvPr id="9" name="Slide Number Placeholder 5">
            <a:extLst>
              <a:ext uri="{FF2B5EF4-FFF2-40B4-BE49-F238E27FC236}">
                <a16:creationId xmlns:a16="http://schemas.microsoft.com/office/drawing/2014/main" id="{15FEDF3A-038E-4714-8D36-BEDD259EDAB7}"/>
              </a:ext>
            </a:extLst>
          </p:cNvPr>
          <p:cNvSpPr>
            <a:spLocks noGrp="1"/>
          </p:cNvSpPr>
          <p:nvPr>
            <p:ph type="sldNum" sz="quarter" idx="12"/>
          </p:nvPr>
        </p:nvSpPr>
        <p:spPr/>
        <p:txBody>
          <a:bodyPr/>
          <a:lstStyle>
            <a:lvl1pPr>
              <a:defRPr/>
            </a:lvl1pPr>
          </a:lstStyle>
          <a:p>
            <a:pPr>
              <a:defRPr/>
            </a:pPr>
            <a:fld id="{4DF9B0B8-1751-4397-8B86-B0080003D741}" type="slidenum">
              <a:rPr lang="en-US" altLang="en-US"/>
              <a:pPr>
                <a:defRPr/>
              </a:pPr>
              <a:t>‹#›</a:t>
            </a:fld>
            <a:endParaRPr lang="en-US" altLang="en-US"/>
          </a:p>
        </p:txBody>
      </p:sp>
    </p:spTree>
    <p:extLst>
      <p:ext uri="{BB962C8B-B14F-4D97-AF65-F5344CB8AC3E}">
        <p14:creationId xmlns:p14="http://schemas.microsoft.com/office/powerpoint/2010/main" val="28591713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Date Placeholder 3">
            <a:extLst>
              <a:ext uri="{FF2B5EF4-FFF2-40B4-BE49-F238E27FC236}">
                <a16:creationId xmlns:a16="http://schemas.microsoft.com/office/drawing/2014/main" id="{B79D7DC7-B6E5-4279-97D9-08065DAF0831}"/>
              </a:ext>
            </a:extLst>
          </p:cNvPr>
          <p:cNvSpPr>
            <a:spLocks noGrp="1"/>
          </p:cNvSpPr>
          <p:nvPr>
            <p:ph type="dt" sz="half" idx="10"/>
          </p:nvPr>
        </p:nvSpPr>
        <p:spPr/>
        <p:txBody>
          <a:bodyPr/>
          <a:lstStyle>
            <a:lvl1pPr>
              <a:defRPr/>
            </a:lvl1pPr>
          </a:lstStyle>
          <a:p>
            <a:pPr>
              <a:defRPr/>
            </a:pPr>
            <a:fld id="{714DD986-3293-4717-9546-74EDAA5FF655}" type="datetimeFigureOut">
              <a:rPr lang="en-US"/>
              <a:pPr>
                <a:defRPr/>
              </a:pPr>
              <a:t>3/17/2022</a:t>
            </a:fld>
            <a:endParaRPr lang="x-none"/>
          </a:p>
        </p:txBody>
      </p:sp>
      <p:sp>
        <p:nvSpPr>
          <p:cNvPr id="4" name="Footer Placeholder 4">
            <a:extLst>
              <a:ext uri="{FF2B5EF4-FFF2-40B4-BE49-F238E27FC236}">
                <a16:creationId xmlns:a16="http://schemas.microsoft.com/office/drawing/2014/main" id="{B8A1BF34-BF9C-471E-80E7-0A4B0F17D8DE}"/>
              </a:ext>
            </a:extLst>
          </p:cNvPr>
          <p:cNvSpPr>
            <a:spLocks noGrp="1"/>
          </p:cNvSpPr>
          <p:nvPr>
            <p:ph type="ftr" sz="quarter" idx="11"/>
          </p:nvPr>
        </p:nvSpPr>
        <p:spPr/>
        <p:txBody>
          <a:bodyPr/>
          <a:lstStyle>
            <a:lvl1pPr>
              <a:defRPr/>
            </a:lvl1pPr>
          </a:lstStyle>
          <a:p>
            <a:pPr>
              <a:defRPr/>
            </a:pPr>
            <a:endParaRPr lang="x-none"/>
          </a:p>
        </p:txBody>
      </p:sp>
      <p:sp>
        <p:nvSpPr>
          <p:cNvPr id="5" name="Slide Number Placeholder 5">
            <a:extLst>
              <a:ext uri="{FF2B5EF4-FFF2-40B4-BE49-F238E27FC236}">
                <a16:creationId xmlns:a16="http://schemas.microsoft.com/office/drawing/2014/main" id="{270B6FB7-A213-42CF-8FF9-E2F3D232848B}"/>
              </a:ext>
            </a:extLst>
          </p:cNvPr>
          <p:cNvSpPr>
            <a:spLocks noGrp="1"/>
          </p:cNvSpPr>
          <p:nvPr>
            <p:ph type="sldNum" sz="quarter" idx="12"/>
          </p:nvPr>
        </p:nvSpPr>
        <p:spPr/>
        <p:txBody>
          <a:bodyPr/>
          <a:lstStyle>
            <a:lvl1pPr>
              <a:defRPr/>
            </a:lvl1pPr>
          </a:lstStyle>
          <a:p>
            <a:pPr>
              <a:defRPr/>
            </a:pPr>
            <a:fld id="{B6F38546-94DA-44BF-AB41-7D53B769D1CE}" type="slidenum">
              <a:rPr lang="en-US" altLang="en-US"/>
              <a:pPr>
                <a:defRPr/>
              </a:pPr>
              <a:t>‹#›</a:t>
            </a:fld>
            <a:endParaRPr lang="en-US" altLang="en-US"/>
          </a:p>
        </p:txBody>
      </p:sp>
    </p:spTree>
    <p:extLst>
      <p:ext uri="{BB962C8B-B14F-4D97-AF65-F5344CB8AC3E}">
        <p14:creationId xmlns:p14="http://schemas.microsoft.com/office/powerpoint/2010/main" val="28657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20F83-F392-4EEC-8365-F173CD04713B}"/>
              </a:ext>
            </a:extLst>
          </p:cNvPr>
          <p:cNvSpPr>
            <a:spLocks noGrp="1"/>
          </p:cNvSpPr>
          <p:nvPr>
            <p:ph type="dt" sz="half" idx="10"/>
          </p:nvPr>
        </p:nvSpPr>
        <p:spPr/>
        <p:txBody>
          <a:bodyPr/>
          <a:lstStyle>
            <a:lvl1pPr>
              <a:defRPr/>
            </a:lvl1pPr>
          </a:lstStyle>
          <a:p>
            <a:pPr>
              <a:defRPr/>
            </a:pPr>
            <a:fld id="{4F81E9AE-2AC6-4731-BC64-833A75D81385}" type="datetimeFigureOut">
              <a:rPr lang="en-US"/>
              <a:pPr>
                <a:defRPr/>
              </a:pPr>
              <a:t>3/17/2022</a:t>
            </a:fld>
            <a:endParaRPr lang="x-none"/>
          </a:p>
        </p:txBody>
      </p:sp>
      <p:sp>
        <p:nvSpPr>
          <p:cNvPr id="5" name="Footer Placeholder 4">
            <a:extLst>
              <a:ext uri="{FF2B5EF4-FFF2-40B4-BE49-F238E27FC236}">
                <a16:creationId xmlns:a16="http://schemas.microsoft.com/office/drawing/2014/main" id="{09CC499A-40CF-4A6F-80E6-8566497D9D7A}"/>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955EDD67-BF3C-4D71-A114-49E9EE6EAA1A}"/>
              </a:ext>
            </a:extLst>
          </p:cNvPr>
          <p:cNvSpPr>
            <a:spLocks noGrp="1"/>
          </p:cNvSpPr>
          <p:nvPr>
            <p:ph type="sldNum" sz="quarter" idx="12"/>
          </p:nvPr>
        </p:nvSpPr>
        <p:spPr/>
        <p:txBody>
          <a:bodyPr/>
          <a:lstStyle>
            <a:lvl1pPr>
              <a:defRPr/>
            </a:lvl1pPr>
          </a:lstStyle>
          <a:p>
            <a:pPr>
              <a:defRPr/>
            </a:pPr>
            <a:fld id="{439FA13E-5FEB-44CD-A19B-7CF987510967}" type="slidenum">
              <a:rPr lang="en-US" altLang="en-US"/>
              <a:pPr>
                <a:defRPr/>
              </a:pPr>
              <a:t>‹#›</a:t>
            </a:fld>
            <a:endParaRPr lang="en-US" altLang="en-US"/>
          </a:p>
        </p:txBody>
      </p:sp>
    </p:spTree>
    <p:extLst>
      <p:ext uri="{BB962C8B-B14F-4D97-AF65-F5344CB8AC3E}">
        <p14:creationId xmlns:p14="http://schemas.microsoft.com/office/powerpoint/2010/main" val="392488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EEEC44A-870B-489C-9123-4EE29CD59CC7}"/>
              </a:ext>
            </a:extLst>
          </p:cNvPr>
          <p:cNvSpPr>
            <a:spLocks noGrp="1"/>
          </p:cNvSpPr>
          <p:nvPr>
            <p:ph type="dt" sz="half" idx="10"/>
          </p:nvPr>
        </p:nvSpPr>
        <p:spPr/>
        <p:txBody>
          <a:bodyPr/>
          <a:lstStyle>
            <a:lvl1pPr>
              <a:defRPr/>
            </a:lvl1pPr>
          </a:lstStyle>
          <a:p>
            <a:pPr>
              <a:defRPr/>
            </a:pPr>
            <a:fld id="{DED214C2-53C2-4523-98FC-8A646A3644D5}" type="datetimeFigureOut">
              <a:rPr lang="en-US"/>
              <a:pPr>
                <a:defRPr/>
              </a:pPr>
              <a:t>3/17/2022</a:t>
            </a:fld>
            <a:endParaRPr lang="x-none"/>
          </a:p>
        </p:txBody>
      </p:sp>
      <p:sp>
        <p:nvSpPr>
          <p:cNvPr id="3" name="Footer Placeholder 4">
            <a:extLst>
              <a:ext uri="{FF2B5EF4-FFF2-40B4-BE49-F238E27FC236}">
                <a16:creationId xmlns:a16="http://schemas.microsoft.com/office/drawing/2014/main" id="{1CB616E5-F0C2-4675-B841-71547FCA83F5}"/>
              </a:ext>
            </a:extLst>
          </p:cNvPr>
          <p:cNvSpPr>
            <a:spLocks noGrp="1"/>
          </p:cNvSpPr>
          <p:nvPr>
            <p:ph type="ftr" sz="quarter" idx="11"/>
          </p:nvPr>
        </p:nvSpPr>
        <p:spPr/>
        <p:txBody>
          <a:bodyPr/>
          <a:lstStyle>
            <a:lvl1pPr>
              <a:defRPr/>
            </a:lvl1pPr>
          </a:lstStyle>
          <a:p>
            <a:pPr>
              <a:defRPr/>
            </a:pPr>
            <a:endParaRPr lang="x-none"/>
          </a:p>
        </p:txBody>
      </p:sp>
      <p:sp>
        <p:nvSpPr>
          <p:cNvPr id="4" name="Slide Number Placeholder 5">
            <a:extLst>
              <a:ext uri="{FF2B5EF4-FFF2-40B4-BE49-F238E27FC236}">
                <a16:creationId xmlns:a16="http://schemas.microsoft.com/office/drawing/2014/main" id="{F819B7B8-64FF-4A3D-A8FE-6A38515992BD}"/>
              </a:ext>
            </a:extLst>
          </p:cNvPr>
          <p:cNvSpPr>
            <a:spLocks noGrp="1"/>
          </p:cNvSpPr>
          <p:nvPr>
            <p:ph type="sldNum" sz="quarter" idx="12"/>
          </p:nvPr>
        </p:nvSpPr>
        <p:spPr/>
        <p:txBody>
          <a:bodyPr/>
          <a:lstStyle>
            <a:lvl1pPr>
              <a:defRPr/>
            </a:lvl1pPr>
          </a:lstStyle>
          <a:p>
            <a:pPr>
              <a:defRPr/>
            </a:pPr>
            <a:fld id="{EADC7B23-E2BB-44CC-AAB5-7D60C26C1E7E}" type="slidenum">
              <a:rPr lang="en-US" altLang="en-US"/>
              <a:pPr>
                <a:defRPr/>
              </a:pPr>
              <a:t>‹#›</a:t>
            </a:fld>
            <a:endParaRPr lang="en-US" altLang="en-US"/>
          </a:p>
        </p:txBody>
      </p:sp>
    </p:spTree>
    <p:extLst>
      <p:ext uri="{BB962C8B-B14F-4D97-AF65-F5344CB8AC3E}">
        <p14:creationId xmlns:p14="http://schemas.microsoft.com/office/powerpoint/2010/main" val="2867589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2D69E69-5EB6-457E-A33E-E50CD8EE61C9}"/>
              </a:ext>
            </a:extLst>
          </p:cNvPr>
          <p:cNvSpPr>
            <a:spLocks noGrp="1"/>
          </p:cNvSpPr>
          <p:nvPr>
            <p:ph type="dt" sz="half" idx="10"/>
          </p:nvPr>
        </p:nvSpPr>
        <p:spPr/>
        <p:txBody>
          <a:bodyPr/>
          <a:lstStyle>
            <a:lvl1pPr>
              <a:defRPr/>
            </a:lvl1pPr>
          </a:lstStyle>
          <a:p>
            <a:pPr>
              <a:defRPr/>
            </a:pPr>
            <a:fld id="{6134B245-C1C9-4E9E-9E42-88F8AACB6AF8}" type="datetimeFigureOut">
              <a:rPr lang="en-US"/>
              <a:pPr>
                <a:defRPr/>
              </a:pPr>
              <a:t>3/17/2022</a:t>
            </a:fld>
            <a:endParaRPr lang="x-none"/>
          </a:p>
        </p:txBody>
      </p:sp>
      <p:sp>
        <p:nvSpPr>
          <p:cNvPr id="6" name="Footer Placeholder 4">
            <a:extLst>
              <a:ext uri="{FF2B5EF4-FFF2-40B4-BE49-F238E27FC236}">
                <a16:creationId xmlns:a16="http://schemas.microsoft.com/office/drawing/2014/main" id="{D82A1359-EEC2-4677-8CAF-6015C7609076}"/>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9D1B4BAA-20EE-4BBF-9076-86891B0199EB}"/>
              </a:ext>
            </a:extLst>
          </p:cNvPr>
          <p:cNvSpPr>
            <a:spLocks noGrp="1"/>
          </p:cNvSpPr>
          <p:nvPr>
            <p:ph type="sldNum" sz="quarter" idx="12"/>
          </p:nvPr>
        </p:nvSpPr>
        <p:spPr/>
        <p:txBody>
          <a:bodyPr/>
          <a:lstStyle>
            <a:lvl1pPr>
              <a:defRPr/>
            </a:lvl1pPr>
          </a:lstStyle>
          <a:p>
            <a:pPr>
              <a:defRPr/>
            </a:pPr>
            <a:fld id="{97CBA025-2C99-40DE-AF6C-17005950226D}" type="slidenum">
              <a:rPr lang="en-US" altLang="en-US"/>
              <a:pPr>
                <a:defRPr/>
              </a:pPr>
              <a:t>‹#›</a:t>
            </a:fld>
            <a:endParaRPr lang="en-US" altLang="en-US"/>
          </a:p>
        </p:txBody>
      </p:sp>
    </p:spTree>
    <p:extLst>
      <p:ext uri="{BB962C8B-B14F-4D97-AF65-F5344CB8AC3E}">
        <p14:creationId xmlns:p14="http://schemas.microsoft.com/office/powerpoint/2010/main" val="32537349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Picture Placeholder 2"/>
          <p:cNvSpPr>
            <a:spLocks noGrp="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x-none"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EA77021-EB17-4603-8713-8BB1170A0F10}"/>
              </a:ext>
            </a:extLst>
          </p:cNvPr>
          <p:cNvSpPr>
            <a:spLocks noGrp="1"/>
          </p:cNvSpPr>
          <p:nvPr>
            <p:ph type="dt" sz="half" idx="10"/>
          </p:nvPr>
        </p:nvSpPr>
        <p:spPr/>
        <p:txBody>
          <a:bodyPr/>
          <a:lstStyle>
            <a:lvl1pPr>
              <a:defRPr/>
            </a:lvl1pPr>
          </a:lstStyle>
          <a:p>
            <a:pPr>
              <a:defRPr/>
            </a:pPr>
            <a:fld id="{53A52DD2-3CAA-41E7-90BB-0E0FEE00A292}" type="datetimeFigureOut">
              <a:rPr lang="en-US"/>
              <a:pPr>
                <a:defRPr/>
              </a:pPr>
              <a:t>3/17/2022</a:t>
            </a:fld>
            <a:endParaRPr lang="x-none"/>
          </a:p>
        </p:txBody>
      </p:sp>
      <p:sp>
        <p:nvSpPr>
          <p:cNvPr id="6" name="Footer Placeholder 4">
            <a:extLst>
              <a:ext uri="{FF2B5EF4-FFF2-40B4-BE49-F238E27FC236}">
                <a16:creationId xmlns:a16="http://schemas.microsoft.com/office/drawing/2014/main" id="{31F7EEAB-665D-4072-865A-BE80134694C9}"/>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07079C5F-41CD-4B29-A574-794CC18EB2BA}"/>
              </a:ext>
            </a:extLst>
          </p:cNvPr>
          <p:cNvSpPr>
            <a:spLocks noGrp="1"/>
          </p:cNvSpPr>
          <p:nvPr>
            <p:ph type="sldNum" sz="quarter" idx="12"/>
          </p:nvPr>
        </p:nvSpPr>
        <p:spPr/>
        <p:txBody>
          <a:bodyPr/>
          <a:lstStyle>
            <a:lvl1pPr>
              <a:defRPr/>
            </a:lvl1pPr>
          </a:lstStyle>
          <a:p>
            <a:pPr>
              <a:defRPr/>
            </a:pPr>
            <a:fld id="{058E6AEB-BE63-458E-9808-67E51549B63C}" type="slidenum">
              <a:rPr lang="en-US" altLang="en-US"/>
              <a:pPr>
                <a:defRPr/>
              </a:pPr>
              <a:t>‹#›</a:t>
            </a:fld>
            <a:endParaRPr lang="en-US" altLang="en-US"/>
          </a:p>
        </p:txBody>
      </p:sp>
    </p:spTree>
    <p:extLst>
      <p:ext uri="{BB962C8B-B14F-4D97-AF65-F5344CB8AC3E}">
        <p14:creationId xmlns:p14="http://schemas.microsoft.com/office/powerpoint/2010/main" val="15876960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1B48D5D-14D5-4A09-825C-643C746F5A8E}"/>
              </a:ext>
            </a:extLst>
          </p:cNvPr>
          <p:cNvSpPr>
            <a:spLocks noGrp="1"/>
          </p:cNvSpPr>
          <p:nvPr>
            <p:ph type="dt" sz="half" idx="10"/>
          </p:nvPr>
        </p:nvSpPr>
        <p:spPr/>
        <p:txBody>
          <a:bodyPr/>
          <a:lstStyle>
            <a:lvl1pPr>
              <a:defRPr/>
            </a:lvl1pPr>
          </a:lstStyle>
          <a:p>
            <a:pPr>
              <a:defRPr/>
            </a:pPr>
            <a:fld id="{099F1409-E394-4D51-BB06-881CEB74CD00}" type="datetimeFigureOut">
              <a:rPr lang="en-US"/>
              <a:pPr>
                <a:defRPr/>
              </a:pPr>
              <a:t>3/17/2022</a:t>
            </a:fld>
            <a:endParaRPr lang="x-none"/>
          </a:p>
        </p:txBody>
      </p:sp>
      <p:sp>
        <p:nvSpPr>
          <p:cNvPr id="5" name="Footer Placeholder 4">
            <a:extLst>
              <a:ext uri="{FF2B5EF4-FFF2-40B4-BE49-F238E27FC236}">
                <a16:creationId xmlns:a16="http://schemas.microsoft.com/office/drawing/2014/main" id="{78CB3776-0265-479E-99D7-2B2EC32CE1A1}"/>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AC805887-8855-48E4-B210-B4A27F81FC08}"/>
              </a:ext>
            </a:extLst>
          </p:cNvPr>
          <p:cNvSpPr>
            <a:spLocks noGrp="1"/>
          </p:cNvSpPr>
          <p:nvPr>
            <p:ph type="sldNum" sz="quarter" idx="12"/>
          </p:nvPr>
        </p:nvSpPr>
        <p:spPr/>
        <p:txBody>
          <a:bodyPr/>
          <a:lstStyle>
            <a:lvl1pPr>
              <a:defRPr/>
            </a:lvl1pPr>
          </a:lstStyle>
          <a:p>
            <a:pPr>
              <a:defRPr/>
            </a:pPr>
            <a:fld id="{B0958606-C6DF-4EF3-9624-4019A9A84F2E}" type="slidenum">
              <a:rPr lang="en-US" altLang="en-US"/>
              <a:pPr>
                <a:defRPr/>
              </a:pPr>
              <a:t>‹#›</a:t>
            </a:fld>
            <a:endParaRPr lang="en-US" altLang="en-US"/>
          </a:p>
        </p:txBody>
      </p:sp>
    </p:spTree>
    <p:extLst>
      <p:ext uri="{BB962C8B-B14F-4D97-AF65-F5344CB8AC3E}">
        <p14:creationId xmlns:p14="http://schemas.microsoft.com/office/powerpoint/2010/main" val="1158539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x-none"/>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6B4F1D3-9447-4D02-9C26-40A88062220A}"/>
              </a:ext>
            </a:extLst>
          </p:cNvPr>
          <p:cNvSpPr>
            <a:spLocks noGrp="1"/>
          </p:cNvSpPr>
          <p:nvPr>
            <p:ph type="dt" sz="half" idx="10"/>
          </p:nvPr>
        </p:nvSpPr>
        <p:spPr/>
        <p:txBody>
          <a:bodyPr/>
          <a:lstStyle>
            <a:lvl1pPr>
              <a:defRPr/>
            </a:lvl1pPr>
          </a:lstStyle>
          <a:p>
            <a:pPr>
              <a:defRPr/>
            </a:pPr>
            <a:fld id="{1A4AEBE8-B567-4C62-B6AF-ABEC15C06C2D}" type="datetimeFigureOut">
              <a:rPr lang="en-US"/>
              <a:pPr>
                <a:defRPr/>
              </a:pPr>
              <a:t>3/17/2022</a:t>
            </a:fld>
            <a:endParaRPr lang="x-none"/>
          </a:p>
        </p:txBody>
      </p:sp>
      <p:sp>
        <p:nvSpPr>
          <p:cNvPr id="5" name="Footer Placeholder 4">
            <a:extLst>
              <a:ext uri="{FF2B5EF4-FFF2-40B4-BE49-F238E27FC236}">
                <a16:creationId xmlns:a16="http://schemas.microsoft.com/office/drawing/2014/main" id="{276B3777-42B9-4551-A0DD-FE37A07327BF}"/>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C07CAFBD-E234-4EA4-9C47-E9EC262B3308}"/>
              </a:ext>
            </a:extLst>
          </p:cNvPr>
          <p:cNvSpPr>
            <a:spLocks noGrp="1"/>
          </p:cNvSpPr>
          <p:nvPr>
            <p:ph type="sldNum" sz="quarter" idx="12"/>
          </p:nvPr>
        </p:nvSpPr>
        <p:spPr/>
        <p:txBody>
          <a:bodyPr/>
          <a:lstStyle>
            <a:lvl1pPr>
              <a:defRPr/>
            </a:lvl1pPr>
          </a:lstStyle>
          <a:p>
            <a:pPr>
              <a:defRPr/>
            </a:pPr>
            <a:fld id="{0B5AEBAA-BDC6-4596-A3F1-7669E024B4EB}" type="slidenum">
              <a:rPr lang="en-US" altLang="en-US"/>
              <a:pPr>
                <a:defRPr/>
              </a:pPr>
              <a:t>‹#›</a:t>
            </a:fld>
            <a:endParaRPr lang="en-US" altLang="en-US"/>
          </a:p>
        </p:txBody>
      </p:sp>
    </p:spTree>
    <p:extLst>
      <p:ext uri="{BB962C8B-B14F-4D97-AF65-F5344CB8AC3E}">
        <p14:creationId xmlns:p14="http://schemas.microsoft.com/office/powerpoint/2010/main" val="27290746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9" descr="A close up of a sign&#10;&#10;Description automatically generated">
            <a:extLst>
              <a:ext uri="{FF2B5EF4-FFF2-40B4-BE49-F238E27FC236}">
                <a16:creationId xmlns:a16="http://schemas.microsoft.com/office/drawing/2014/main" id="{3BB5C768-8738-4633-9376-3E9CFB8C93D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 close up of a sign&#10;&#10;Description automatically generated">
            <a:extLst>
              <a:ext uri="{FF2B5EF4-FFF2-40B4-BE49-F238E27FC236}">
                <a16:creationId xmlns:a16="http://schemas.microsoft.com/office/drawing/2014/main" id="{EC571471-D397-4CD1-9F94-33C1BB22700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6063" y="303213"/>
            <a:ext cx="340677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6"/>
          <p:cNvSpPr>
            <a:spLocks noGrp="1"/>
          </p:cNvSpPr>
          <p:nvPr>
            <p:ph type="body" sz="quarter" idx="13"/>
          </p:nvPr>
        </p:nvSpPr>
        <p:spPr>
          <a:xfrm>
            <a:off x="3383201" y="2196789"/>
            <a:ext cx="7195151" cy="815352"/>
          </a:xfrm>
          <a:prstGeom prst="rect">
            <a:avLst/>
          </a:prstGeo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p:txBody>
      </p:sp>
      <p:sp>
        <p:nvSpPr>
          <p:cNvPr id="6" name="Text Placeholder 6"/>
          <p:cNvSpPr>
            <a:spLocks noGrp="1"/>
          </p:cNvSpPr>
          <p:nvPr>
            <p:ph type="body" sz="quarter" idx="14"/>
          </p:nvPr>
        </p:nvSpPr>
        <p:spPr>
          <a:xfrm>
            <a:off x="3904908" y="3217206"/>
            <a:ext cx="7195151" cy="1991724"/>
          </a:xfrm>
          <a:prstGeom prst="rect">
            <a:avLst/>
          </a:prstGeo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497769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p:cNvSpPr>
            <a:spLocks noGrp="1"/>
          </p:cNvSpPr>
          <p:nvPr>
            <p:ph idx="1"/>
          </p:nvPr>
        </p:nvSpPr>
        <p:spPr>
          <a:xfrm>
            <a:off x="838200" y="1825625"/>
            <a:ext cx="10515600" cy="4351338"/>
          </a:xfrm>
          <a:prstGeom prst="rect">
            <a:avLst/>
          </a:prstGeo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5ECE0E8-A0F7-403E-94FF-667F6A40C6AA}"/>
              </a:ext>
            </a:extLst>
          </p:cNvPr>
          <p:cNvSpPr>
            <a:spLocks noGrp="1"/>
          </p:cNvSpPr>
          <p:nvPr>
            <p:ph type="dt" sz="half" idx="10"/>
          </p:nvPr>
        </p:nvSpPr>
        <p:spPr/>
        <p:txBody>
          <a:bodyPr/>
          <a:lstStyle>
            <a:lvl1pPr>
              <a:defRPr/>
            </a:lvl1pPr>
          </a:lstStyle>
          <a:p>
            <a:pPr>
              <a:defRPr/>
            </a:pPr>
            <a:fld id="{94F05DA8-A1B2-46B7-8CF6-C3939A80D776}" type="datetimeFigureOut">
              <a:rPr lang="en-US"/>
              <a:pPr>
                <a:defRPr/>
              </a:pPr>
              <a:t>3/17/2022</a:t>
            </a:fld>
            <a:endParaRPr lang="x-none"/>
          </a:p>
        </p:txBody>
      </p:sp>
      <p:sp>
        <p:nvSpPr>
          <p:cNvPr id="5" name="Footer Placeholder 4">
            <a:extLst>
              <a:ext uri="{FF2B5EF4-FFF2-40B4-BE49-F238E27FC236}">
                <a16:creationId xmlns:a16="http://schemas.microsoft.com/office/drawing/2014/main" id="{BEE3EE71-4F1C-416A-A4F2-9771E47B37D3}"/>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1832985D-B39A-4275-B5E2-769FB11DE0F9}"/>
              </a:ext>
            </a:extLst>
          </p:cNvPr>
          <p:cNvSpPr>
            <a:spLocks noGrp="1"/>
          </p:cNvSpPr>
          <p:nvPr>
            <p:ph type="sldNum" sz="quarter" idx="12"/>
          </p:nvPr>
        </p:nvSpPr>
        <p:spPr/>
        <p:txBody>
          <a:bodyPr/>
          <a:lstStyle>
            <a:lvl1pPr>
              <a:defRPr/>
            </a:lvl1pPr>
          </a:lstStyle>
          <a:p>
            <a:pPr>
              <a:defRPr/>
            </a:pPr>
            <a:fld id="{16F6DEF2-44A5-4611-AE79-64EE392F0565}" type="slidenum">
              <a:rPr lang="en-US" altLang="en-US"/>
              <a:pPr>
                <a:defRPr/>
              </a:pPr>
              <a:t>‹#›</a:t>
            </a:fld>
            <a:endParaRPr lang="en-US" altLang="en-US"/>
          </a:p>
        </p:txBody>
      </p:sp>
    </p:spTree>
    <p:extLst>
      <p:ext uri="{BB962C8B-B14F-4D97-AF65-F5344CB8AC3E}">
        <p14:creationId xmlns:p14="http://schemas.microsoft.com/office/powerpoint/2010/main" val="38804515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x-none"/>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199EC1-3819-4D0D-81DA-D6AD6E26D8B2}"/>
              </a:ext>
            </a:extLst>
          </p:cNvPr>
          <p:cNvSpPr>
            <a:spLocks noGrp="1"/>
          </p:cNvSpPr>
          <p:nvPr>
            <p:ph type="dt" sz="half" idx="10"/>
          </p:nvPr>
        </p:nvSpPr>
        <p:spPr/>
        <p:txBody>
          <a:bodyPr/>
          <a:lstStyle>
            <a:lvl1pPr>
              <a:defRPr/>
            </a:lvl1pPr>
          </a:lstStyle>
          <a:p>
            <a:pPr>
              <a:defRPr/>
            </a:pPr>
            <a:fld id="{183659CF-2AF4-4395-B671-D6A7A71A22FB}" type="datetimeFigureOut">
              <a:rPr lang="en-US"/>
              <a:pPr>
                <a:defRPr/>
              </a:pPr>
              <a:t>3/17/2022</a:t>
            </a:fld>
            <a:endParaRPr lang="x-none"/>
          </a:p>
        </p:txBody>
      </p:sp>
      <p:sp>
        <p:nvSpPr>
          <p:cNvPr id="5" name="Footer Placeholder 4">
            <a:extLst>
              <a:ext uri="{FF2B5EF4-FFF2-40B4-BE49-F238E27FC236}">
                <a16:creationId xmlns:a16="http://schemas.microsoft.com/office/drawing/2014/main" id="{1C87174E-5FC2-4FB9-8DB4-3A3673F57F0B}"/>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3F7132D8-1F46-4F7B-98B1-E8C51F8BCC82}"/>
              </a:ext>
            </a:extLst>
          </p:cNvPr>
          <p:cNvSpPr>
            <a:spLocks noGrp="1"/>
          </p:cNvSpPr>
          <p:nvPr>
            <p:ph type="sldNum" sz="quarter" idx="12"/>
          </p:nvPr>
        </p:nvSpPr>
        <p:spPr/>
        <p:txBody>
          <a:bodyPr/>
          <a:lstStyle>
            <a:lvl1pPr>
              <a:defRPr/>
            </a:lvl1pPr>
          </a:lstStyle>
          <a:p>
            <a:pPr>
              <a:defRPr/>
            </a:pPr>
            <a:fld id="{0E778536-B951-4997-8DFA-38E3E916E0A8}" type="slidenum">
              <a:rPr lang="en-US" altLang="en-US"/>
              <a:pPr>
                <a:defRPr/>
              </a:pPr>
              <a:t>‹#›</a:t>
            </a:fld>
            <a:endParaRPr lang="en-US" altLang="en-US"/>
          </a:p>
        </p:txBody>
      </p:sp>
    </p:spTree>
    <p:extLst>
      <p:ext uri="{BB962C8B-B14F-4D97-AF65-F5344CB8AC3E}">
        <p14:creationId xmlns:p14="http://schemas.microsoft.com/office/powerpoint/2010/main" val="312554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3">
            <a:extLst>
              <a:ext uri="{FF2B5EF4-FFF2-40B4-BE49-F238E27FC236}">
                <a16:creationId xmlns:a16="http://schemas.microsoft.com/office/drawing/2014/main" id="{C027E688-A67F-4DE4-89BB-E5D4203E668A}"/>
              </a:ext>
            </a:extLst>
          </p:cNvPr>
          <p:cNvSpPr>
            <a:spLocks noGrp="1"/>
          </p:cNvSpPr>
          <p:nvPr>
            <p:ph type="dt" sz="half" idx="10"/>
          </p:nvPr>
        </p:nvSpPr>
        <p:spPr/>
        <p:txBody>
          <a:bodyPr/>
          <a:lstStyle>
            <a:lvl1pPr>
              <a:defRPr/>
            </a:lvl1pPr>
          </a:lstStyle>
          <a:p>
            <a:pPr>
              <a:defRPr/>
            </a:pPr>
            <a:fld id="{02AB0E1C-E8F0-474A-965A-D983B466C3E6}" type="datetimeFigureOut">
              <a:rPr lang="en-US"/>
              <a:pPr>
                <a:defRPr/>
              </a:pPr>
              <a:t>3/17/2022</a:t>
            </a:fld>
            <a:endParaRPr lang="x-none"/>
          </a:p>
        </p:txBody>
      </p:sp>
      <p:sp>
        <p:nvSpPr>
          <p:cNvPr id="6" name="Footer Placeholder 4">
            <a:extLst>
              <a:ext uri="{FF2B5EF4-FFF2-40B4-BE49-F238E27FC236}">
                <a16:creationId xmlns:a16="http://schemas.microsoft.com/office/drawing/2014/main" id="{66E40027-80AB-4895-8F4F-B1246625CE1B}"/>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47D1D860-C773-422B-80A9-FB88D2932037}"/>
              </a:ext>
            </a:extLst>
          </p:cNvPr>
          <p:cNvSpPr>
            <a:spLocks noGrp="1"/>
          </p:cNvSpPr>
          <p:nvPr>
            <p:ph type="sldNum" sz="quarter" idx="12"/>
          </p:nvPr>
        </p:nvSpPr>
        <p:spPr/>
        <p:txBody>
          <a:bodyPr/>
          <a:lstStyle>
            <a:lvl1pPr>
              <a:defRPr/>
            </a:lvl1pPr>
          </a:lstStyle>
          <a:p>
            <a:pPr>
              <a:defRPr/>
            </a:pPr>
            <a:fld id="{ADAC292A-6755-4010-9CC8-80A910A397A0}" type="slidenum">
              <a:rPr lang="en-US" altLang="en-US"/>
              <a:pPr>
                <a:defRPr/>
              </a:pPr>
              <a:t>‹#›</a:t>
            </a:fld>
            <a:endParaRPr lang="en-US" altLang="en-US"/>
          </a:p>
        </p:txBody>
      </p:sp>
    </p:spTree>
    <p:extLst>
      <p:ext uri="{BB962C8B-B14F-4D97-AF65-F5344CB8AC3E}">
        <p14:creationId xmlns:p14="http://schemas.microsoft.com/office/powerpoint/2010/main" val="36478132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x-none"/>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3">
            <a:extLst>
              <a:ext uri="{FF2B5EF4-FFF2-40B4-BE49-F238E27FC236}">
                <a16:creationId xmlns:a16="http://schemas.microsoft.com/office/drawing/2014/main" id="{ECEE2403-7BD2-4296-A566-E5F6C430334D}"/>
              </a:ext>
            </a:extLst>
          </p:cNvPr>
          <p:cNvSpPr>
            <a:spLocks noGrp="1"/>
          </p:cNvSpPr>
          <p:nvPr>
            <p:ph type="dt" sz="half" idx="10"/>
          </p:nvPr>
        </p:nvSpPr>
        <p:spPr/>
        <p:txBody>
          <a:bodyPr/>
          <a:lstStyle>
            <a:lvl1pPr>
              <a:defRPr/>
            </a:lvl1pPr>
          </a:lstStyle>
          <a:p>
            <a:pPr>
              <a:defRPr/>
            </a:pPr>
            <a:fld id="{3F7DA5E6-A165-4A9F-BB11-F258950E7C4C}" type="datetimeFigureOut">
              <a:rPr lang="en-US"/>
              <a:pPr>
                <a:defRPr/>
              </a:pPr>
              <a:t>3/17/2022</a:t>
            </a:fld>
            <a:endParaRPr lang="x-none"/>
          </a:p>
        </p:txBody>
      </p:sp>
      <p:sp>
        <p:nvSpPr>
          <p:cNvPr id="8" name="Footer Placeholder 4">
            <a:extLst>
              <a:ext uri="{FF2B5EF4-FFF2-40B4-BE49-F238E27FC236}">
                <a16:creationId xmlns:a16="http://schemas.microsoft.com/office/drawing/2014/main" id="{AE4465A5-E0D9-48F5-9C00-C34543AFADA5}"/>
              </a:ext>
            </a:extLst>
          </p:cNvPr>
          <p:cNvSpPr>
            <a:spLocks noGrp="1"/>
          </p:cNvSpPr>
          <p:nvPr>
            <p:ph type="ftr" sz="quarter" idx="11"/>
          </p:nvPr>
        </p:nvSpPr>
        <p:spPr/>
        <p:txBody>
          <a:bodyPr/>
          <a:lstStyle>
            <a:lvl1pPr>
              <a:defRPr/>
            </a:lvl1pPr>
          </a:lstStyle>
          <a:p>
            <a:pPr>
              <a:defRPr/>
            </a:pPr>
            <a:endParaRPr lang="x-none"/>
          </a:p>
        </p:txBody>
      </p:sp>
      <p:sp>
        <p:nvSpPr>
          <p:cNvPr id="9" name="Slide Number Placeholder 5">
            <a:extLst>
              <a:ext uri="{FF2B5EF4-FFF2-40B4-BE49-F238E27FC236}">
                <a16:creationId xmlns:a16="http://schemas.microsoft.com/office/drawing/2014/main" id="{A39ACB08-F7BB-465D-843E-530CD853D0F9}"/>
              </a:ext>
            </a:extLst>
          </p:cNvPr>
          <p:cNvSpPr>
            <a:spLocks noGrp="1"/>
          </p:cNvSpPr>
          <p:nvPr>
            <p:ph type="sldNum" sz="quarter" idx="12"/>
          </p:nvPr>
        </p:nvSpPr>
        <p:spPr/>
        <p:txBody>
          <a:bodyPr/>
          <a:lstStyle>
            <a:lvl1pPr>
              <a:defRPr/>
            </a:lvl1pPr>
          </a:lstStyle>
          <a:p>
            <a:pPr>
              <a:defRPr/>
            </a:pPr>
            <a:fld id="{11E289E7-076F-47F9-B47B-16A30D7745E7}" type="slidenum">
              <a:rPr lang="en-US" altLang="en-US"/>
              <a:pPr>
                <a:defRPr/>
              </a:pPr>
              <a:t>‹#›</a:t>
            </a:fld>
            <a:endParaRPr lang="en-US" altLang="en-US"/>
          </a:p>
        </p:txBody>
      </p:sp>
    </p:spTree>
    <p:extLst>
      <p:ext uri="{BB962C8B-B14F-4D97-AF65-F5344CB8AC3E}">
        <p14:creationId xmlns:p14="http://schemas.microsoft.com/office/powerpoint/2010/main" val="13018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382BE86-C00D-4F41-8D4D-22F26C5E3A41}"/>
              </a:ext>
            </a:extLst>
          </p:cNvPr>
          <p:cNvSpPr>
            <a:spLocks noGrp="1"/>
          </p:cNvSpPr>
          <p:nvPr>
            <p:ph type="dt" sz="half" idx="10"/>
          </p:nvPr>
        </p:nvSpPr>
        <p:spPr/>
        <p:txBody>
          <a:bodyPr/>
          <a:lstStyle>
            <a:lvl1pPr>
              <a:defRPr/>
            </a:lvl1pPr>
          </a:lstStyle>
          <a:p>
            <a:pPr>
              <a:defRPr/>
            </a:pPr>
            <a:fld id="{0E39F7EE-7C66-4269-A9ED-8E7C4D72FD30}" type="datetimeFigureOut">
              <a:rPr lang="en-US"/>
              <a:pPr>
                <a:defRPr/>
              </a:pPr>
              <a:t>3/17/2022</a:t>
            </a:fld>
            <a:endParaRPr lang="x-none"/>
          </a:p>
        </p:txBody>
      </p:sp>
      <p:sp>
        <p:nvSpPr>
          <p:cNvPr id="6" name="Footer Placeholder 4">
            <a:extLst>
              <a:ext uri="{FF2B5EF4-FFF2-40B4-BE49-F238E27FC236}">
                <a16:creationId xmlns:a16="http://schemas.microsoft.com/office/drawing/2014/main" id="{C6DF64C7-A2A4-4E62-BFB4-8F8932C0CAB5}"/>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962A64A9-0433-434E-9FFC-4D27B1B1A7C8}"/>
              </a:ext>
            </a:extLst>
          </p:cNvPr>
          <p:cNvSpPr>
            <a:spLocks noGrp="1"/>
          </p:cNvSpPr>
          <p:nvPr>
            <p:ph type="sldNum" sz="quarter" idx="12"/>
          </p:nvPr>
        </p:nvSpPr>
        <p:spPr/>
        <p:txBody>
          <a:bodyPr/>
          <a:lstStyle>
            <a:lvl1pPr>
              <a:defRPr/>
            </a:lvl1pPr>
          </a:lstStyle>
          <a:p>
            <a:pPr>
              <a:defRPr/>
            </a:pPr>
            <a:fld id="{CC2872FC-B25A-4451-859F-1319DD72C23F}" type="slidenum">
              <a:rPr lang="en-US" altLang="en-US"/>
              <a:pPr>
                <a:defRPr/>
              </a:pPr>
              <a:t>‹#›</a:t>
            </a:fld>
            <a:endParaRPr lang="en-US" altLang="en-US"/>
          </a:p>
        </p:txBody>
      </p:sp>
    </p:spTree>
    <p:extLst>
      <p:ext uri="{BB962C8B-B14F-4D97-AF65-F5344CB8AC3E}">
        <p14:creationId xmlns:p14="http://schemas.microsoft.com/office/powerpoint/2010/main" val="15532631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Date Placeholder 3">
            <a:extLst>
              <a:ext uri="{FF2B5EF4-FFF2-40B4-BE49-F238E27FC236}">
                <a16:creationId xmlns:a16="http://schemas.microsoft.com/office/drawing/2014/main" id="{E4A5F624-BB72-461F-A524-D81A98BBA97D}"/>
              </a:ext>
            </a:extLst>
          </p:cNvPr>
          <p:cNvSpPr>
            <a:spLocks noGrp="1"/>
          </p:cNvSpPr>
          <p:nvPr>
            <p:ph type="dt" sz="half" idx="10"/>
          </p:nvPr>
        </p:nvSpPr>
        <p:spPr/>
        <p:txBody>
          <a:bodyPr/>
          <a:lstStyle>
            <a:lvl1pPr>
              <a:defRPr/>
            </a:lvl1pPr>
          </a:lstStyle>
          <a:p>
            <a:pPr>
              <a:defRPr/>
            </a:pPr>
            <a:fld id="{61F68D1F-A96E-4172-9E47-FD56E22780BF}" type="datetimeFigureOut">
              <a:rPr lang="en-US"/>
              <a:pPr>
                <a:defRPr/>
              </a:pPr>
              <a:t>3/17/2022</a:t>
            </a:fld>
            <a:endParaRPr lang="x-none"/>
          </a:p>
        </p:txBody>
      </p:sp>
      <p:sp>
        <p:nvSpPr>
          <p:cNvPr id="4" name="Footer Placeholder 4">
            <a:extLst>
              <a:ext uri="{FF2B5EF4-FFF2-40B4-BE49-F238E27FC236}">
                <a16:creationId xmlns:a16="http://schemas.microsoft.com/office/drawing/2014/main" id="{C206619D-855A-4C65-A98E-A537E954151F}"/>
              </a:ext>
            </a:extLst>
          </p:cNvPr>
          <p:cNvSpPr>
            <a:spLocks noGrp="1"/>
          </p:cNvSpPr>
          <p:nvPr>
            <p:ph type="ftr" sz="quarter" idx="11"/>
          </p:nvPr>
        </p:nvSpPr>
        <p:spPr/>
        <p:txBody>
          <a:bodyPr/>
          <a:lstStyle>
            <a:lvl1pPr>
              <a:defRPr/>
            </a:lvl1pPr>
          </a:lstStyle>
          <a:p>
            <a:pPr>
              <a:defRPr/>
            </a:pPr>
            <a:endParaRPr lang="x-none"/>
          </a:p>
        </p:txBody>
      </p:sp>
      <p:sp>
        <p:nvSpPr>
          <p:cNvPr id="5" name="Slide Number Placeholder 5">
            <a:extLst>
              <a:ext uri="{FF2B5EF4-FFF2-40B4-BE49-F238E27FC236}">
                <a16:creationId xmlns:a16="http://schemas.microsoft.com/office/drawing/2014/main" id="{673A89AC-876C-4ED0-BEF3-A92731B94BF3}"/>
              </a:ext>
            </a:extLst>
          </p:cNvPr>
          <p:cNvSpPr>
            <a:spLocks noGrp="1"/>
          </p:cNvSpPr>
          <p:nvPr>
            <p:ph type="sldNum" sz="quarter" idx="12"/>
          </p:nvPr>
        </p:nvSpPr>
        <p:spPr/>
        <p:txBody>
          <a:bodyPr/>
          <a:lstStyle>
            <a:lvl1pPr>
              <a:defRPr/>
            </a:lvl1pPr>
          </a:lstStyle>
          <a:p>
            <a:pPr>
              <a:defRPr/>
            </a:pPr>
            <a:fld id="{AB48C4AB-9D60-4638-BC8D-BDB5C68C5D19}" type="slidenum">
              <a:rPr lang="en-US" altLang="en-US"/>
              <a:pPr>
                <a:defRPr/>
              </a:pPr>
              <a:t>‹#›</a:t>
            </a:fld>
            <a:endParaRPr lang="en-US" altLang="en-US"/>
          </a:p>
        </p:txBody>
      </p:sp>
    </p:spTree>
    <p:extLst>
      <p:ext uri="{BB962C8B-B14F-4D97-AF65-F5344CB8AC3E}">
        <p14:creationId xmlns:p14="http://schemas.microsoft.com/office/powerpoint/2010/main" val="23908475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338171-FEE4-488E-8E88-78BFD54CB233}"/>
              </a:ext>
            </a:extLst>
          </p:cNvPr>
          <p:cNvSpPr>
            <a:spLocks noGrp="1"/>
          </p:cNvSpPr>
          <p:nvPr>
            <p:ph type="dt" sz="half" idx="10"/>
          </p:nvPr>
        </p:nvSpPr>
        <p:spPr/>
        <p:txBody>
          <a:bodyPr/>
          <a:lstStyle>
            <a:lvl1pPr>
              <a:defRPr/>
            </a:lvl1pPr>
          </a:lstStyle>
          <a:p>
            <a:pPr>
              <a:defRPr/>
            </a:pPr>
            <a:fld id="{5B50BA2F-BE61-4222-B17C-6108C962BB2D}" type="datetimeFigureOut">
              <a:rPr lang="en-US"/>
              <a:pPr>
                <a:defRPr/>
              </a:pPr>
              <a:t>3/17/2022</a:t>
            </a:fld>
            <a:endParaRPr lang="x-none"/>
          </a:p>
        </p:txBody>
      </p:sp>
      <p:sp>
        <p:nvSpPr>
          <p:cNvPr id="3" name="Footer Placeholder 4">
            <a:extLst>
              <a:ext uri="{FF2B5EF4-FFF2-40B4-BE49-F238E27FC236}">
                <a16:creationId xmlns:a16="http://schemas.microsoft.com/office/drawing/2014/main" id="{7974A846-5AED-4493-9124-F0E2BC3886A4}"/>
              </a:ext>
            </a:extLst>
          </p:cNvPr>
          <p:cNvSpPr>
            <a:spLocks noGrp="1"/>
          </p:cNvSpPr>
          <p:nvPr>
            <p:ph type="ftr" sz="quarter" idx="11"/>
          </p:nvPr>
        </p:nvSpPr>
        <p:spPr/>
        <p:txBody>
          <a:bodyPr/>
          <a:lstStyle>
            <a:lvl1pPr>
              <a:defRPr/>
            </a:lvl1pPr>
          </a:lstStyle>
          <a:p>
            <a:pPr>
              <a:defRPr/>
            </a:pPr>
            <a:endParaRPr lang="x-none"/>
          </a:p>
        </p:txBody>
      </p:sp>
      <p:sp>
        <p:nvSpPr>
          <p:cNvPr id="4" name="Slide Number Placeholder 5">
            <a:extLst>
              <a:ext uri="{FF2B5EF4-FFF2-40B4-BE49-F238E27FC236}">
                <a16:creationId xmlns:a16="http://schemas.microsoft.com/office/drawing/2014/main" id="{16AE5983-21E0-41F0-B9A2-A267E97ADC55}"/>
              </a:ext>
            </a:extLst>
          </p:cNvPr>
          <p:cNvSpPr>
            <a:spLocks noGrp="1"/>
          </p:cNvSpPr>
          <p:nvPr>
            <p:ph type="sldNum" sz="quarter" idx="12"/>
          </p:nvPr>
        </p:nvSpPr>
        <p:spPr/>
        <p:txBody>
          <a:bodyPr/>
          <a:lstStyle>
            <a:lvl1pPr>
              <a:defRPr/>
            </a:lvl1pPr>
          </a:lstStyle>
          <a:p>
            <a:pPr>
              <a:defRPr/>
            </a:pPr>
            <a:fld id="{7A6DE96C-2F76-4B49-8500-6F01F8BDD02A}" type="slidenum">
              <a:rPr lang="en-US" altLang="en-US"/>
              <a:pPr>
                <a:defRPr/>
              </a:pPr>
              <a:t>‹#›</a:t>
            </a:fld>
            <a:endParaRPr lang="en-US" altLang="en-US"/>
          </a:p>
        </p:txBody>
      </p:sp>
    </p:spTree>
    <p:extLst>
      <p:ext uri="{BB962C8B-B14F-4D97-AF65-F5344CB8AC3E}">
        <p14:creationId xmlns:p14="http://schemas.microsoft.com/office/powerpoint/2010/main" val="42422731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134DB09-15C9-47D9-81A7-8B32FEFB0BFE}"/>
              </a:ext>
            </a:extLst>
          </p:cNvPr>
          <p:cNvSpPr>
            <a:spLocks noGrp="1"/>
          </p:cNvSpPr>
          <p:nvPr>
            <p:ph type="dt" sz="half" idx="10"/>
          </p:nvPr>
        </p:nvSpPr>
        <p:spPr/>
        <p:txBody>
          <a:bodyPr/>
          <a:lstStyle>
            <a:lvl1pPr>
              <a:defRPr/>
            </a:lvl1pPr>
          </a:lstStyle>
          <a:p>
            <a:pPr>
              <a:defRPr/>
            </a:pPr>
            <a:fld id="{2C68D242-4D81-4622-864B-D959B0EF6A3E}" type="datetimeFigureOut">
              <a:rPr lang="en-US"/>
              <a:pPr>
                <a:defRPr/>
              </a:pPr>
              <a:t>3/17/2022</a:t>
            </a:fld>
            <a:endParaRPr lang="x-none"/>
          </a:p>
        </p:txBody>
      </p:sp>
      <p:sp>
        <p:nvSpPr>
          <p:cNvPr id="6" name="Footer Placeholder 4">
            <a:extLst>
              <a:ext uri="{FF2B5EF4-FFF2-40B4-BE49-F238E27FC236}">
                <a16:creationId xmlns:a16="http://schemas.microsoft.com/office/drawing/2014/main" id="{02F69ED6-B1EC-4D19-8C28-AC671EFC3AED}"/>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1DA150F0-A746-4427-BFB3-AD67BD73FC0C}"/>
              </a:ext>
            </a:extLst>
          </p:cNvPr>
          <p:cNvSpPr>
            <a:spLocks noGrp="1"/>
          </p:cNvSpPr>
          <p:nvPr>
            <p:ph type="sldNum" sz="quarter" idx="12"/>
          </p:nvPr>
        </p:nvSpPr>
        <p:spPr/>
        <p:txBody>
          <a:bodyPr/>
          <a:lstStyle>
            <a:lvl1pPr>
              <a:defRPr/>
            </a:lvl1pPr>
          </a:lstStyle>
          <a:p>
            <a:pPr>
              <a:defRPr/>
            </a:pPr>
            <a:fld id="{97AACD23-F57B-4A11-89CC-C9BF04E93F4A}" type="slidenum">
              <a:rPr lang="en-US" altLang="en-US"/>
              <a:pPr>
                <a:defRPr/>
              </a:pPr>
              <a:t>‹#›</a:t>
            </a:fld>
            <a:endParaRPr lang="en-US" altLang="en-US"/>
          </a:p>
        </p:txBody>
      </p:sp>
    </p:spTree>
    <p:extLst>
      <p:ext uri="{BB962C8B-B14F-4D97-AF65-F5344CB8AC3E}">
        <p14:creationId xmlns:p14="http://schemas.microsoft.com/office/powerpoint/2010/main" val="24228823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Picture Placeholder 2"/>
          <p:cNvSpPr>
            <a:spLocks noGrp="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x-none"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AB9207A-93C1-4869-8901-3586374B7D2E}"/>
              </a:ext>
            </a:extLst>
          </p:cNvPr>
          <p:cNvSpPr>
            <a:spLocks noGrp="1"/>
          </p:cNvSpPr>
          <p:nvPr>
            <p:ph type="dt" sz="half" idx="10"/>
          </p:nvPr>
        </p:nvSpPr>
        <p:spPr/>
        <p:txBody>
          <a:bodyPr/>
          <a:lstStyle>
            <a:lvl1pPr>
              <a:defRPr/>
            </a:lvl1pPr>
          </a:lstStyle>
          <a:p>
            <a:pPr>
              <a:defRPr/>
            </a:pPr>
            <a:fld id="{0A0AFDF1-7D95-4258-AB94-D7F570919649}" type="datetimeFigureOut">
              <a:rPr lang="en-US"/>
              <a:pPr>
                <a:defRPr/>
              </a:pPr>
              <a:t>3/17/2022</a:t>
            </a:fld>
            <a:endParaRPr lang="x-none"/>
          </a:p>
        </p:txBody>
      </p:sp>
      <p:sp>
        <p:nvSpPr>
          <p:cNvPr id="6" name="Footer Placeholder 4">
            <a:extLst>
              <a:ext uri="{FF2B5EF4-FFF2-40B4-BE49-F238E27FC236}">
                <a16:creationId xmlns:a16="http://schemas.microsoft.com/office/drawing/2014/main" id="{0BFDC056-293D-4A49-9DFF-76D62A7ABB29}"/>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B7C4DAFF-10D0-46EF-A980-DE9E27E291BB}"/>
              </a:ext>
            </a:extLst>
          </p:cNvPr>
          <p:cNvSpPr>
            <a:spLocks noGrp="1"/>
          </p:cNvSpPr>
          <p:nvPr>
            <p:ph type="sldNum" sz="quarter" idx="12"/>
          </p:nvPr>
        </p:nvSpPr>
        <p:spPr/>
        <p:txBody>
          <a:bodyPr/>
          <a:lstStyle>
            <a:lvl1pPr>
              <a:defRPr/>
            </a:lvl1pPr>
          </a:lstStyle>
          <a:p>
            <a:pPr>
              <a:defRPr/>
            </a:pPr>
            <a:fld id="{40A35A61-A2A9-42F4-B511-08F323EEFBF3}" type="slidenum">
              <a:rPr lang="en-US" altLang="en-US"/>
              <a:pPr>
                <a:defRPr/>
              </a:pPr>
              <a:t>‹#›</a:t>
            </a:fld>
            <a:endParaRPr lang="en-US" altLang="en-US"/>
          </a:p>
        </p:txBody>
      </p:sp>
    </p:spTree>
    <p:extLst>
      <p:ext uri="{BB962C8B-B14F-4D97-AF65-F5344CB8AC3E}">
        <p14:creationId xmlns:p14="http://schemas.microsoft.com/office/powerpoint/2010/main" val="15152963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68FA776-643D-42AC-A81A-651B67CE492D}"/>
              </a:ext>
            </a:extLst>
          </p:cNvPr>
          <p:cNvSpPr>
            <a:spLocks noGrp="1"/>
          </p:cNvSpPr>
          <p:nvPr>
            <p:ph type="dt" sz="half" idx="10"/>
          </p:nvPr>
        </p:nvSpPr>
        <p:spPr/>
        <p:txBody>
          <a:bodyPr/>
          <a:lstStyle>
            <a:lvl1pPr>
              <a:defRPr/>
            </a:lvl1pPr>
          </a:lstStyle>
          <a:p>
            <a:pPr>
              <a:defRPr/>
            </a:pPr>
            <a:fld id="{18714F25-D3A9-465D-9BD6-A14520F25AA7}" type="datetimeFigureOut">
              <a:rPr lang="en-US"/>
              <a:pPr>
                <a:defRPr/>
              </a:pPr>
              <a:t>3/17/2022</a:t>
            </a:fld>
            <a:endParaRPr lang="x-none"/>
          </a:p>
        </p:txBody>
      </p:sp>
      <p:sp>
        <p:nvSpPr>
          <p:cNvPr id="5" name="Footer Placeholder 4">
            <a:extLst>
              <a:ext uri="{FF2B5EF4-FFF2-40B4-BE49-F238E27FC236}">
                <a16:creationId xmlns:a16="http://schemas.microsoft.com/office/drawing/2014/main" id="{ECA983A6-DDEB-4AE0-AF1D-36F9A013F9E2}"/>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F6CC8FC2-B116-41EE-ABBD-C86455AED8C6}"/>
              </a:ext>
            </a:extLst>
          </p:cNvPr>
          <p:cNvSpPr>
            <a:spLocks noGrp="1"/>
          </p:cNvSpPr>
          <p:nvPr>
            <p:ph type="sldNum" sz="quarter" idx="12"/>
          </p:nvPr>
        </p:nvSpPr>
        <p:spPr/>
        <p:txBody>
          <a:bodyPr/>
          <a:lstStyle>
            <a:lvl1pPr>
              <a:defRPr/>
            </a:lvl1pPr>
          </a:lstStyle>
          <a:p>
            <a:pPr>
              <a:defRPr/>
            </a:pPr>
            <a:fld id="{B5C3CB18-0F2C-474F-B345-B824DAFC56B5}" type="slidenum">
              <a:rPr lang="en-US" altLang="en-US"/>
              <a:pPr>
                <a:defRPr/>
              </a:pPr>
              <a:t>‹#›</a:t>
            </a:fld>
            <a:endParaRPr lang="en-US" altLang="en-US"/>
          </a:p>
        </p:txBody>
      </p:sp>
    </p:spTree>
    <p:extLst>
      <p:ext uri="{BB962C8B-B14F-4D97-AF65-F5344CB8AC3E}">
        <p14:creationId xmlns:p14="http://schemas.microsoft.com/office/powerpoint/2010/main" val="57587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x-none"/>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4D3FD35-0F83-43DB-985B-6A468EC0D9CA}"/>
              </a:ext>
            </a:extLst>
          </p:cNvPr>
          <p:cNvSpPr>
            <a:spLocks noGrp="1"/>
          </p:cNvSpPr>
          <p:nvPr>
            <p:ph type="dt" sz="half" idx="10"/>
          </p:nvPr>
        </p:nvSpPr>
        <p:spPr/>
        <p:txBody>
          <a:bodyPr/>
          <a:lstStyle>
            <a:lvl1pPr>
              <a:defRPr/>
            </a:lvl1pPr>
          </a:lstStyle>
          <a:p>
            <a:pPr>
              <a:defRPr/>
            </a:pPr>
            <a:fld id="{3C5D6168-DA59-441F-867E-D95A0D208761}" type="datetimeFigureOut">
              <a:rPr lang="en-US"/>
              <a:pPr>
                <a:defRPr/>
              </a:pPr>
              <a:t>3/17/2022</a:t>
            </a:fld>
            <a:endParaRPr lang="x-none"/>
          </a:p>
        </p:txBody>
      </p:sp>
      <p:sp>
        <p:nvSpPr>
          <p:cNvPr id="5" name="Footer Placeholder 4">
            <a:extLst>
              <a:ext uri="{FF2B5EF4-FFF2-40B4-BE49-F238E27FC236}">
                <a16:creationId xmlns:a16="http://schemas.microsoft.com/office/drawing/2014/main" id="{BE17C304-E666-46AD-ADA6-4204901A06F9}"/>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F5F00EE2-2B1F-481B-B725-C589E182C058}"/>
              </a:ext>
            </a:extLst>
          </p:cNvPr>
          <p:cNvSpPr>
            <a:spLocks noGrp="1"/>
          </p:cNvSpPr>
          <p:nvPr>
            <p:ph type="sldNum" sz="quarter" idx="12"/>
          </p:nvPr>
        </p:nvSpPr>
        <p:spPr/>
        <p:txBody>
          <a:bodyPr/>
          <a:lstStyle>
            <a:lvl1pPr>
              <a:defRPr/>
            </a:lvl1pPr>
          </a:lstStyle>
          <a:p>
            <a:pPr>
              <a:defRPr/>
            </a:pPr>
            <a:fld id="{F31FBEE0-41C8-4F37-AFD4-92CE8CC9F9BB}" type="slidenum">
              <a:rPr lang="en-US" altLang="en-US"/>
              <a:pPr>
                <a:defRPr/>
              </a:pPr>
              <a:t>‹#›</a:t>
            </a:fld>
            <a:endParaRPr lang="en-US" altLang="en-US"/>
          </a:p>
        </p:txBody>
      </p:sp>
    </p:spTree>
    <p:extLst>
      <p:ext uri="{BB962C8B-B14F-4D97-AF65-F5344CB8AC3E}">
        <p14:creationId xmlns:p14="http://schemas.microsoft.com/office/powerpoint/2010/main" val="3089012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9" descr="A close up of a sign&#10;&#10;Description automatically generated">
            <a:extLst>
              <a:ext uri="{FF2B5EF4-FFF2-40B4-BE49-F238E27FC236}">
                <a16:creationId xmlns:a16="http://schemas.microsoft.com/office/drawing/2014/main" id="{5DAC6739-6812-4993-9551-DE011D5A8FE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 close up of a sign&#10;&#10;Description automatically generated">
            <a:extLst>
              <a:ext uri="{FF2B5EF4-FFF2-40B4-BE49-F238E27FC236}">
                <a16:creationId xmlns:a16="http://schemas.microsoft.com/office/drawing/2014/main" id="{A7EC36CA-14E4-4F4E-9E9B-421847A77B7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6063" y="303213"/>
            <a:ext cx="340677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6"/>
          <p:cNvSpPr>
            <a:spLocks noGrp="1"/>
          </p:cNvSpPr>
          <p:nvPr>
            <p:ph type="body" sz="quarter" idx="13"/>
          </p:nvPr>
        </p:nvSpPr>
        <p:spPr>
          <a:xfrm>
            <a:off x="3383201" y="2196789"/>
            <a:ext cx="7195151" cy="815352"/>
          </a:xfrm>
          <a:prstGeom prst="rect">
            <a:avLst/>
          </a:prstGeo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p:txBody>
      </p:sp>
      <p:sp>
        <p:nvSpPr>
          <p:cNvPr id="6" name="Text Placeholder 6"/>
          <p:cNvSpPr>
            <a:spLocks noGrp="1"/>
          </p:cNvSpPr>
          <p:nvPr>
            <p:ph type="body" sz="quarter" idx="14"/>
          </p:nvPr>
        </p:nvSpPr>
        <p:spPr>
          <a:xfrm>
            <a:off x="3904908" y="3217206"/>
            <a:ext cx="7195151" cy="1991724"/>
          </a:xfrm>
          <a:prstGeom prst="rect">
            <a:avLst/>
          </a:prstGeo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88844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p:cNvSpPr>
            <a:spLocks noGrp="1"/>
          </p:cNvSpPr>
          <p:nvPr>
            <p:ph idx="1"/>
          </p:nvPr>
        </p:nvSpPr>
        <p:spPr>
          <a:xfrm>
            <a:off x="838200" y="1825625"/>
            <a:ext cx="10515600" cy="4351338"/>
          </a:xfrm>
          <a:prstGeom prst="rect">
            <a:avLst/>
          </a:prstGeo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5FC20CCD-4CA2-4038-83EA-0E211B7FBC5B}"/>
              </a:ext>
            </a:extLst>
          </p:cNvPr>
          <p:cNvSpPr>
            <a:spLocks noGrp="1"/>
          </p:cNvSpPr>
          <p:nvPr>
            <p:ph type="dt" sz="half" idx="10"/>
          </p:nvPr>
        </p:nvSpPr>
        <p:spPr/>
        <p:txBody>
          <a:bodyPr/>
          <a:lstStyle>
            <a:lvl1pPr>
              <a:defRPr/>
            </a:lvl1pPr>
          </a:lstStyle>
          <a:p>
            <a:pPr>
              <a:defRPr/>
            </a:pPr>
            <a:fld id="{8CEDC630-2309-4DEF-897B-F663682AAD7C}" type="datetimeFigureOut">
              <a:rPr lang="en-US"/>
              <a:pPr>
                <a:defRPr/>
              </a:pPr>
              <a:t>3/17/2022</a:t>
            </a:fld>
            <a:endParaRPr lang="x-none"/>
          </a:p>
        </p:txBody>
      </p:sp>
      <p:sp>
        <p:nvSpPr>
          <p:cNvPr id="5" name="Footer Placeholder 4">
            <a:extLst>
              <a:ext uri="{FF2B5EF4-FFF2-40B4-BE49-F238E27FC236}">
                <a16:creationId xmlns:a16="http://schemas.microsoft.com/office/drawing/2014/main" id="{C02387B7-A405-4260-87FA-63F70151EC58}"/>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7D19A864-A6C5-4F81-B4C1-837F3034863A}"/>
              </a:ext>
            </a:extLst>
          </p:cNvPr>
          <p:cNvSpPr>
            <a:spLocks noGrp="1"/>
          </p:cNvSpPr>
          <p:nvPr>
            <p:ph type="sldNum" sz="quarter" idx="12"/>
          </p:nvPr>
        </p:nvSpPr>
        <p:spPr/>
        <p:txBody>
          <a:bodyPr/>
          <a:lstStyle>
            <a:lvl1pPr>
              <a:defRPr/>
            </a:lvl1pPr>
          </a:lstStyle>
          <a:p>
            <a:pPr>
              <a:defRPr/>
            </a:pPr>
            <a:fld id="{83ED8F5D-79ED-471A-9FE5-D499BA41849E}" type="slidenum">
              <a:rPr lang="en-US" altLang="en-US"/>
              <a:pPr>
                <a:defRPr/>
              </a:pPr>
              <a:t>‹#›</a:t>
            </a:fld>
            <a:endParaRPr lang="en-US" altLang="en-US"/>
          </a:p>
        </p:txBody>
      </p:sp>
    </p:spTree>
    <p:extLst>
      <p:ext uri="{BB962C8B-B14F-4D97-AF65-F5344CB8AC3E}">
        <p14:creationId xmlns:p14="http://schemas.microsoft.com/office/powerpoint/2010/main" val="22585369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x-none"/>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FEDCB-824A-494D-9766-0F4DC89409D2}"/>
              </a:ext>
            </a:extLst>
          </p:cNvPr>
          <p:cNvSpPr>
            <a:spLocks noGrp="1"/>
          </p:cNvSpPr>
          <p:nvPr>
            <p:ph type="dt" sz="half" idx="10"/>
          </p:nvPr>
        </p:nvSpPr>
        <p:spPr/>
        <p:txBody>
          <a:bodyPr/>
          <a:lstStyle>
            <a:lvl1pPr>
              <a:defRPr/>
            </a:lvl1pPr>
          </a:lstStyle>
          <a:p>
            <a:pPr>
              <a:defRPr/>
            </a:pPr>
            <a:fld id="{09F79677-CA4F-4F7F-9B30-70C33F401B50}" type="datetimeFigureOut">
              <a:rPr lang="en-US"/>
              <a:pPr>
                <a:defRPr/>
              </a:pPr>
              <a:t>3/17/2022</a:t>
            </a:fld>
            <a:endParaRPr lang="x-none"/>
          </a:p>
        </p:txBody>
      </p:sp>
      <p:sp>
        <p:nvSpPr>
          <p:cNvPr id="5" name="Footer Placeholder 4">
            <a:extLst>
              <a:ext uri="{FF2B5EF4-FFF2-40B4-BE49-F238E27FC236}">
                <a16:creationId xmlns:a16="http://schemas.microsoft.com/office/drawing/2014/main" id="{2077CC22-BEA8-47F8-B46B-FADAF6A833D2}"/>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25337C9B-2D3F-42C1-A865-524C2AC1AD22}"/>
              </a:ext>
            </a:extLst>
          </p:cNvPr>
          <p:cNvSpPr>
            <a:spLocks noGrp="1"/>
          </p:cNvSpPr>
          <p:nvPr>
            <p:ph type="sldNum" sz="quarter" idx="12"/>
          </p:nvPr>
        </p:nvSpPr>
        <p:spPr/>
        <p:txBody>
          <a:bodyPr/>
          <a:lstStyle>
            <a:lvl1pPr>
              <a:defRPr/>
            </a:lvl1pPr>
          </a:lstStyle>
          <a:p>
            <a:pPr>
              <a:defRPr/>
            </a:pPr>
            <a:fld id="{DDD382EC-0091-4CA5-9E60-947301108D08}" type="slidenum">
              <a:rPr lang="en-US" altLang="en-US"/>
              <a:pPr>
                <a:defRPr/>
              </a:pPr>
              <a:t>‹#›</a:t>
            </a:fld>
            <a:endParaRPr lang="en-US" altLang="en-US"/>
          </a:p>
        </p:txBody>
      </p:sp>
    </p:spTree>
    <p:extLst>
      <p:ext uri="{BB962C8B-B14F-4D97-AF65-F5344CB8AC3E}">
        <p14:creationId xmlns:p14="http://schemas.microsoft.com/office/powerpoint/2010/main" val="41352454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3">
            <a:extLst>
              <a:ext uri="{FF2B5EF4-FFF2-40B4-BE49-F238E27FC236}">
                <a16:creationId xmlns:a16="http://schemas.microsoft.com/office/drawing/2014/main" id="{AA7E1802-D8C7-4BCE-977F-AC1A3EED3855}"/>
              </a:ext>
            </a:extLst>
          </p:cNvPr>
          <p:cNvSpPr>
            <a:spLocks noGrp="1"/>
          </p:cNvSpPr>
          <p:nvPr>
            <p:ph type="dt" sz="half" idx="10"/>
          </p:nvPr>
        </p:nvSpPr>
        <p:spPr/>
        <p:txBody>
          <a:bodyPr/>
          <a:lstStyle>
            <a:lvl1pPr>
              <a:defRPr/>
            </a:lvl1pPr>
          </a:lstStyle>
          <a:p>
            <a:pPr>
              <a:defRPr/>
            </a:pPr>
            <a:fld id="{CC57ABC5-2CDB-4B53-933D-E84CB2263331}" type="datetimeFigureOut">
              <a:rPr lang="en-US"/>
              <a:pPr>
                <a:defRPr/>
              </a:pPr>
              <a:t>3/17/2022</a:t>
            </a:fld>
            <a:endParaRPr lang="x-none"/>
          </a:p>
        </p:txBody>
      </p:sp>
      <p:sp>
        <p:nvSpPr>
          <p:cNvPr id="6" name="Footer Placeholder 4">
            <a:extLst>
              <a:ext uri="{FF2B5EF4-FFF2-40B4-BE49-F238E27FC236}">
                <a16:creationId xmlns:a16="http://schemas.microsoft.com/office/drawing/2014/main" id="{5EAF891E-3C78-4CB9-A224-9BD680CE7D55}"/>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3B426985-5E92-474D-8B95-3355B54B6939}"/>
              </a:ext>
            </a:extLst>
          </p:cNvPr>
          <p:cNvSpPr>
            <a:spLocks noGrp="1"/>
          </p:cNvSpPr>
          <p:nvPr>
            <p:ph type="sldNum" sz="quarter" idx="12"/>
          </p:nvPr>
        </p:nvSpPr>
        <p:spPr/>
        <p:txBody>
          <a:bodyPr/>
          <a:lstStyle>
            <a:lvl1pPr>
              <a:defRPr/>
            </a:lvl1pPr>
          </a:lstStyle>
          <a:p>
            <a:pPr>
              <a:defRPr/>
            </a:pPr>
            <a:fld id="{192AE6E5-5C7A-4ECA-8A34-F14C6DA814A7}" type="slidenum">
              <a:rPr lang="en-US" altLang="en-US"/>
              <a:pPr>
                <a:defRPr/>
              </a:pPr>
              <a:t>‹#›</a:t>
            </a:fld>
            <a:endParaRPr lang="en-US" altLang="en-US"/>
          </a:p>
        </p:txBody>
      </p:sp>
    </p:spTree>
    <p:extLst>
      <p:ext uri="{BB962C8B-B14F-4D97-AF65-F5344CB8AC3E}">
        <p14:creationId xmlns:p14="http://schemas.microsoft.com/office/powerpoint/2010/main" val="269361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8A31FD98-DD61-41AF-861F-7A81B50C6083}"/>
              </a:ext>
            </a:extLst>
          </p:cNvPr>
          <p:cNvSpPr>
            <a:spLocks noGrp="1"/>
          </p:cNvSpPr>
          <p:nvPr>
            <p:ph type="dt" sz="half" idx="10"/>
          </p:nvPr>
        </p:nvSpPr>
        <p:spPr/>
        <p:txBody>
          <a:bodyPr/>
          <a:lstStyle>
            <a:lvl1pPr>
              <a:defRPr/>
            </a:lvl1pPr>
          </a:lstStyle>
          <a:p>
            <a:pPr>
              <a:defRPr/>
            </a:pPr>
            <a:fld id="{5B0F872B-64E6-4C77-9EDB-0C310A03ADB9}" type="datetimeFigureOut">
              <a:rPr lang="en-US"/>
              <a:pPr>
                <a:defRPr/>
              </a:pPr>
              <a:t>3/17/2022</a:t>
            </a:fld>
            <a:endParaRPr lang="x-none"/>
          </a:p>
        </p:txBody>
      </p:sp>
      <p:sp>
        <p:nvSpPr>
          <p:cNvPr id="8" name="Footer Placeholder 4">
            <a:extLst>
              <a:ext uri="{FF2B5EF4-FFF2-40B4-BE49-F238E27FC236}">
                <a16:creationId xmlns:a16="http://schemas.microsoft.com/office/drawing/2014/main" id="{4F4C6F11-94D5-48B7-8E76-67F1E9B63C8D}"/>
              </a:ext>
            </a:extLst>
          </p:cNvPr>
          <p:cNvSpPr>
            <a:spLocks noGrp="1"/>
          </p:cNvSpPr>
          <p:nvPr>
            <p:ph type="ftr" sz="quarter" idx="11"/>
          </p:nvPr>
        </p:nvSpPr>
        <p:spPr/>
        <p:txBody>
          <a:bodyPr/>
          <a:lstStyle>
            <a:lvl1pPr>
              <a:defRPr/>
            </a:lvl1pPr>
          </a:lstStyle>
          <a:p>
            <a:pPr>
              <a:defRPr/>
            </a:pPr>
            <a:endParaRPr lang="x-none"/>
          </a:p>
        </p:txBody>
      </p:sp>
      <p:sp>
        <p:nvSpPr>
          <p:cNvPr id="9" name="Slide Number Placeholder 5">
            <a:extLst>
              <a:ext uri="{FF2B5EF4-FFF2-40B4-BE49-F238E27FC236}">
                <a16:creationId xmlns:a16="http://schemas.microsoft.com/office/drawing/2014/main" id="{8EF38A90-2FC7-43EF-BCCE-C9316A60CA82}"/>
              </a:ext>
            </a:extLst>
          </p:cNvPr>
          <p:cNvSpPr>
            <a:spLocks noGrp="1"/>
          </p:cNvSpPr>
          <p:nvPr>
            <p:ph type="sldNum" sz="quarter" idx="12"/>
          </p:nvPr>
        </p:nvSpPr>
        <p:spPr/>
        <p:txBody>
          <a:bodyPr/>
          <a:lstStyle>
            <a:lvl1pPr>
              <a:defRPr/>
            </a:lvl1pPr>
          </a:lstStyle>
          <a:p>
            <a:pPr>
              <a:defRPr/>
            </a:pPr>
            <a:fld id="{ACA3334B-2C4F-4B47-9DE3-7122BFC12AAE}" type="slidenum">
              <a:rPr lang="en-US" altLang="en-US"/>
              <a:pPr>
                <a:defRPr/>
              </a:pPr>
              <a:t>‹#›</a:t>
            </a:fld>
            <a:endParaRPr lang="en-US" altLang="en-US"/>
          </a:p>
        </p:txBody>
      </p:sp>
    </p:spTree>
    <p:extLst>
      <p:ext uri="{BB962C8B-B14F-4D97-AF65-F5344CB8AC3E}">
        <p14:creationId xmlns:p14="http://schemas.microsoft.com/office/powerpoint/2010/main" val="18456287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x-none"/>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3">
            <a:extLst>
              <a:ext uri="{FF2B5EF4-FFF2-40B4-BE49-F238E27FC236}">
                <a16:creationId xmlns:a16="http://schemas.microsoft.com/office/drawing/2014/main" id="{D61F8ADF-10EF-4FAA-AA85-3D247FD206E5}"/>
              </a:ext>
            </a:extLst>
          </p:cNvPr>
          <p:cNvSpPr>
            <a:spLocks noGrp="1"/>
          </p:cNvSpPr>
          <p:nvPr>
            <p:ph type="dt" sz="half" idx="10"/>
          </p:nvPr>
        </p:nvSpPr>
        <p:spPr/>
        <p:txBody>
          <a:bodyPr/>
          <a:lstStyle>
            <a:lvl1pPr>
              <a:defRPr/>
            </a:lvl1pPr>
          </a:lstStyle>
          <a:p>
            <a:pPr>
              <a:defRPr/>
            </a:pPr>
            <a:fld id="{40052220-25BA-460B-8772-9CBD0BC2C82A}" type="datetimeFigureOut">
              <a:rPr lang="en-US"/>
              <a:pPr>
                <a:defRPr/>
              </a:pPr>
              <a:t>3/17/2022</a:t>
            </a:fld>
            <a:endParaRPr lang="x-none"/>
          </a:p>
        </p:txBody>
      </p:sp>
      <p:sp>
        <p:nvSpPr>
          <p:cNvPr id="8" name="Footer Placeholder 4">
            <a:extLst>
              <a:ext uri="{FF2B5EF4-FFF2-40B4-BE49-F238E27FC236}">
                <a16:creationId xmlns:a16="http://schemas.microsoft.com/office/drawing/2014/main" id="{EDC2E0BB-F0A1-405F-8BD1-C930BF595576}"/>
              </a:ext>
            </a:extLst>
          </p:cNvPr>
          <p:cNvSpPr>
            <a:spLocks noGrp="1"/>
          </p:cNvSpPr>
          <p:nvPr>
            <p:ph type="ftr" sz="quarter" idx="11"/>
          </p:nvPr>
        </p:nvSpPr>
        <p:spPr/>
        <p:txBody>
          <a:bodyPr/>
          <a:lstStyle>
            <a:lvl1pPr>
              <a:defRPr/>
            </a:lvl1pPr>
          </a:lstStyle>
          <a:p>
            <a:pPr>
              <a:defRPr/>
            </a:pPr>
            <a:endParaRPr lang="x-none"/>
          </a:p>
        </p:txBody>
      </p:sp>
      <p:sp>
        <p:nvSpPr>
          <p:cNvPr id="9" name="Slide Number Placeholder 5">
            <a:extLst>
              <a:ext uri="{FF2B5EF4-FFF2-40B4-BE49-F238E27FC236}">
                <a16:creationId xmlns:a16="http://schemas.microsoft.com/office/drawing/2014/main" id="{BC53CFFC-272E-4108-8128-523D13DB8C8C}"/>
              </a:ext>
            </a:extLst>
          </p:cNvPr>
          <p:cNvSpPr>
            <a:spLocks noGrp="1"/>
          </p:cNvSpPr>
          <p:nvPr>
            <p:ph type="sldNum" sz="quarter" idx="12"/>
          </p:nvPr>
        </p:nvSpPr>
        <p:spPr/>
        <p:txBody>
          <a:bodyPr/>
          <a:lstStyle>
            <a:lvl1pPr>
              <a:defRPr/>
            </a:lvl1pPr>
          </a:lstStyle>
          <a:p>
            <a:pPr>
              <a:defRPr/>
            </a:pPr>
            <a:fld id="{8AE22C22-321D-425E-AC35-7AB360D405ED}" type="slidenum">
              <a:rPr lang="en-US" altLang="en-US"/>
              <a:pPr>
                <a:defRPr/>
              </a:pPr>
              <a:t>‹#›</a:t>
            </a:fld>
            <a:endParaRPr lang="en-US" altLang="en-US"/>
          </a:p>
        </p:txBody>
      </p:sp>
    </p:spTree>
    <p:extLst>
      <p:ext uri="{BB962C8B-B14F-4D97-AF65-F5344CB8AC3E}">
        <p14:creationId xmlns:p14="http://schemas.microsoft.com/office/powerpoint/2010/main" val="32417824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Date Placeholder 3">
            <a:extLst>
              <a:ext uri="{FF2B5EF4-FFF2-40B4-BE49-F238E27FC236}">
                <a16:creationId xmlns:a16="http://schemas.microsoft.com/office/drawing/2014/main" id="{9238542E-3114-4704-8994-FB0C76DEC90B}"/>
              </a:ext>
            </a:extLst>
          </p:cNvPr>
          <p:cNvSpPr>
            <a:spLocks noGrp="1"/>
          </p:cNvSpPr>
          <p:nvPr>
            <p:ph type="dt" sz="half" idx="10"/>
          </p:nvPr>
        </p:nvSpPr>
        <p:spPr/>
        <p:txBody>
          <a:bodyPr/>
          <a:lstStyle>
            <a:lvl1pPr>
              <a:defRPr/>
            </a:lvl1pPr>
          </a:lstStyle>
          <a:p>
            <a:pPr>
              <a:defRPr/>
            </a:pPr>
            <a:fld id="{95040FBB-6D3F-488B-8A5E-81449ED9FBF5}" type="datetimeFigureOut">
              <a:rPr lang="en-US"/>
              <a:pPr>
                <a:defRPr/>
              </a:pPr>
              <a:t>3/17/2022</a:t>
            </a:fld>
            <a:endParaRPr lang="x-none"/>
          </a:p>
        </p:txBody>
      </p:sp>
      <p:sp>
        <p:nvSpPr>
          <p:cNvPr id="4" name="Footer Placeholder 4">
            <a:extLst>
              <a:ext uri="{FF2B5EF4-FFF2-40B4-BE49-F238E27FC236}">
                <a16:creationId xmlns:a16="http://schemas.microsoft.com/office/drawing/2014/main" id="{AC8D2C32-1F39-4261-8C97-45150BD30B9E}"/>
              </a:ext>
            </a:extLst>
          </p:cNvPr>
          <p:cNvSpPr>
            <a:spLocks noGrp="1"/>
          </p:cNvSpPr>
          <p:nvPr>
            <p:ph type="ftr" sz="quarter" idx="11"/>
          </p:nvPr>
        </p:nvSpPr>
        <p:spPr/>
        <p:txBody>
          <a:bodyPr/>
          <a:lstStyle>
            <a:lvl1pPr>
              <a:defRPr/>
            </a:lvl1pPr>
          </a:lstStyle>
          <a:p>
            <a:pPr>
              <a:defRPr/>
            </a:pPr>
            <a:endParaRPr lang="x-none"/>
          </a:p>
        </p:txBody>
      </p:sp>
      <p:sp>
        <p:nvSpPr>
          <p:cNvPr id="5" name="Slide Number Placeholder 5">
            <a:extLst>
              <a:ext uri="{FF2B5EF4-FFF2-40B4-BE49-F238E27FC236}">
                <a16:creationId xmlns:a16="http://schemas.microsoft.com/office/drawing/2014/main" id="{E9A9B304-B4BF-48EA-A8F4-046702738D27}"/>
              </a:ext>
            </a:extLst>
          </p:cNvPr>
          <p:cNvSpPr>
            <a:spLocks noGrp="1"/>
          </p:cNvSpPr>
          <p:nvPr>
            <p:ph type="sldNum" sz="quarter" idx="12"/>
          </p:nvPr>
        </p:nvSpPr>
        <p:spPr/>
        <p:txBody>
          <a:bodyPr/>
          <a:lstStyle>
            <a:lvl1pPr>
              <a:defRPr/>
            </a:lvl1pPr>
          </a:lstStyle>
          <a:p>
            <a:pPr>
              <a:defRPr/>
            </a:pPr>
            <a:fld id="{EFC842FB-875A-437D-8864-E9C3B954B73A}" type="slidenum">
              <a:rPr lang="en-US" altLang="en-US"/>
              <a:pPr>
                <a:defRPr/>
              </a:pPr>
              <a:t>‹#›</a:t>
            </a:fld>
            <a:endParaRPr lang="en-US" altLang="en-US"/>
          </a:p>
        </p:txBody>
      </p:sp>
    </p:spTree>
    <p:extLst>
      <p:ext uri="{BB962C8B-B14F-4D97-AF65-F5344CB8AC3E}">
        <p14:creationId xmlns:p14="http://schemas.microsoft.com/office/powerpoint/2010/main" val="30283217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B4F5DAD-DF45-4C31-B3F2-881EFFEBB48A}"/>
              </a:ext>
            </a:extLst>
          </p:cNvPr>
          <p:cNvSpPr>
            <a:spLocks noGrp="1"/>
          </p:cNvSpPr>
          <p:nvPr>
            <p:ph type="dt" sz="half" idx="10"/>
          </p:nvPr>
        </p:nvSpPr>
        <p:spPr/>
        <p:txBody>
          <a:bodyPr/>
          <a:lstStyle>
            <a:lvl1pPr>
              <a:defRPr/>
            </a:lvl1pPr>
          </a:lstStyle>
          <a:p>
            <a:pPr>
              <a:defRPr/>
            </a:pPr>
            <a:fld id="{65BC49C0-3CC9-41CA-B775-6666CFF27BA2}" type="datetimeFigureOut">
              <a:rPr lang="en-US"/>
              <a:pPr>
                <a:defRPr/>
              </a:pPr>
              <a:t>3/17/2022</a:t>
            </a:fld>
            <a:endParaRPr lang="x-none"/>
          </a:p>
        </p:txBody>
      </p:sp>
      <p:sp>
        <p:nvSpPr>
          <p:cNvPr id="3" name="Footer Placeholder 4">
            <a:extLst>
              <a:ext uri="{FF2B5EF4-FFF2-40B4-BE49-F238E27FC236}">
                <a16:creationId xmlns:a16="http://schemas.microsoft.com/office/drawing/2014/main" id="{8E8B52F8-97BD-4EA1-BC10-7996D230ED4F}"/>
              </a:ext>
            </a:extLst>
          </p:cNvPr>
          <p:cNvSpPr>
            <a:spLocks noGrp="1"/>
          </p:cNvSpPr>
          <p:nvPr>
            <p:ph type="ftr" sz="quarter" idx="11"/>
          </p:nvPr>
        </p:nvSpPr>
        <p:spPr/>
        <p:txBody>
          <a:bodyPr/>
          <a:lstStyle>
            <a:lvl1pPr>
              <a:defRPr/>
            </a:lvl1pPr>
          </a:lstStyle>
          <a:p>
            <a:pPr>
              <a:defRPr/>
            </a:pPr>
            <a:endParaRPr lang="x-none"/>
          </a:p>
        </p:txBody>
      </p:sp>
      <p:sp>
        <p:nvSpPr>
          <p:cNvPr id="4" name="Slide Number Placeholder 5">
            <a:extLst>
              <a:ext uri="{FF2B5EF4-FFF2-40B4-BE49-F238E27FC236}">
                <a16:creationId xmlns:a16="http://schemas.microsoft.com/office/drawing/2014/main" id="{72E04A20-9D11-4F7C-AE6D-C1BEAD2701CB}"/>
              </a:ext>
            </a:extLst>
          </p:cNvPr>
          <p:cNvSpPr>
            <a:spLocks noGrp="1"/>
          </p:cNvSpPr>
          <p:nvPr>
            <p:ph type="sldNum" sz="quarter" idx="12"/>
          </p:nvPr>
        </p:nvSpPr>
        <p:spPr/>
        <p:txBody>
          <a:bodyPr/>
          <a:lstStyle>
            <a:lvl1pPr>
              <a:defRPr/>
            </a:lvl1pPr>
          </a:lstStyle>
          <a:p>
            <a:pPr>
              <a:defRPr/>
            </a:pPr>
            <a:fld id="{2BA58748-FEF6-457C-B64D-B7E36B2A0D9D}" type="slidenum">
              <a:rPr lang="en-US" altLang="en-US"/>
              <a:pPr>
                <a:defRPr/>
              </a:pPr>
              <a:t>‹#›</a:t>
            </a:fld>
            <a:endParaRPr lang="en-US" altLang="en-US"/>
          </a:p>
        </p:txBody>
      </p:sp>
    </p:spTree>
    <p:extLst>
      <p:ext uri="{BB962C8B-B14F-4D97-AF65-F5344CB8AC3E}">
        <p14:creationId xmlns:p14="http://schemas.microsoft.com/office/powerpoint/2010/main" val="18398171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FE6C795-0147-489F-A764-D581EA448443}"/>
              </a:ext>
            </a:extLst>
          </p:cNvPr>
          <p:cNvSpPr>
            <a:spLocks noGrp="1"/>
          </p:cNvSpPr>
          <p:nvPr>
            <p:ph type="dt" sz="half" idx="10"/>
          </p:nvPr>
        </p:nvSpPr>
        <p:spPr/>
        <p:txBody>
          <a:bodyPr/>
          <a:lstStyle>
            <a:lvl1pPr>
              <a:defRPr/>
            </a:lvl1pPr>
          </a:lstStyle>
          <a:p>
            <a:pPr>
              <a:defRPr/>
            </a:pPr>
            <a:fld id="{D864DFBA-A12A-45E1-AD94-25122C9088CB}" type="datetimeFigureOut">
              <a:rPr lang="en-US"/>
              <a:pPr>
                <a:defRPr/>
              </a:pPr>
              <a:t>3/17/2022</a:t>
            </a:fld>
            <a:endParaRPr lang="x-none"/>
          </a:p>
        </p:txBody>
      </p:sp>
      <p:sp>
        <p:nvSpPr>
          <p:cNvPr id="6" name="Footer Placeholder 4">
            <a:extLst>
              <a:ext uri="{FF2B5EF4-FFF2-40B4-BE49-F238E27FC236}">
                <a16:creationId xmlns:a16="http://schemas.microsoft.com/office/drawing/2014/main" id="{80AAB202-23F7-4954-B0E9-6074CF037F09}"/>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A0F24E4A-E50B-456F-B952-95A5329BFD56}"/>
              </a:ext>
            </a:extLst>
          </p:cNvPr>
          <p:cNvSpPr>
            <a:spLocks noGrp="1"/>
          </p:cNvSpPr>
          <p:nvPr>
            <p:ph type="sldNum" sz="quarter" idx="12"/>
          </p:nvPr>
        </p:nvSpPr>
        <p:spPr/>
        <p:txBody>
          <a:bodyPr/>
          <a:lstStyle>
            <a:lvl1pPr>
              <a:defRPr/>
            </a:lvl1pPr>
          </a:lstStyle>
          <a:p>
            <a:pPr>
              <a:defRPr/>
            </a:pPr>
            <a:fld id="{98C008C8-FB0E-4E16-9694-5B104C4CD53D}" type="slidenum">
              <a:rPr lang="en-US" altLang="en-US"/>
              <a:pPr>
                <a:defRPr/>
              </a:pPr>
              <a:t>‹#›</a:t>
            </a:fld>
            <a:endParaRPr lang="en-US" altLang="en-US"/>
          </a:p>
        </p:txBody>
      </p:sp>
    </p:spTree>
    <p:extLst>
      <p:ext uri="{BB962C8B-B14F-4D97-AF65-F5344CB8AC3E}">
        <p14:creationId xmlns:p14="http://schemas.microsoft.com/office/powerpoint/2010/main" val="26652664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Picture Placeholder 2"/>
          <p:cNvSpPr>
            <a:spLocks noGrp="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x-none"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2985AA82-7D8D-40CE-B1F5-DC972023983A}"/>
              </a:ext>
            </a:extLst>
          </p:cNvPr>
          <p:cNvSpPr>
            <a:spLocks noGrp="1"/>
          </p:cNvSpPr>
          <p:nvPr>
            <p:ph type="dt" sz="half" idx="10"/>
          </p:nvPr>
        </p:nvSpPr>
        <p:spPr/>
        <p:txBody>
          <a:bodyPr/>
          <a:lstStyle>
            <a:lvl1pPr>
              <a:defRPr/>
            </a:lvl1pPr>
          </a:lstStyle>
          <a:p>
            <a:pPr>
              <a:defRPr/>
            </a:pPr>
            <a:fld id="{5CD4E471-CB38-46A1-8AB9-100DFD96EE62}" type="datetimeFigureOut">
              <a:rPr lang="en-US"/>
              <a:pPr>
                <a:defRPr/>
              </a:pPr>
              <a:t>3/17/2022</a:t>
            </a:fld>
            <a:endParaRPr lang="x-none"/>
          </a:p>
        </p:txBody>
      </p:sp>
      <p:sp>
        <p:nvSpPr>
          <p:cNvPr id="6" name="Footer Placeholder 4">
            <a:extLst>
              <a:ext uri="{FF2B5EF4-FFF2-40B4-BE49-F238E27FC236}">
                <a16:creationId xmlns:a16="http://schemas.microsoft.com/office/drawing/2014/main" id="{4EB26E0B-C9B7-4753-977E-11CBC31CDD3E}"/>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04F055B7-02F2-4235-ADB0-4CA3652EB741}"/>
              </a:ext>
            </a:extLst>
          </p:cNvPr>
          <p:cNvSpPr>
            <a:spLocks noGrp="1"/>
          </p:cNvSpPr>
          <p:nvPr>
            <p:ph type="sldNum" sz="quarter" idx="12"/>
          </p:nvPr>
        </p:nvSpPr>
        <p:spPr/>
        <p:txBody>
          <a:bodyPr/>
          <a:lstStyle>
            <a:lvl1pPr>
              <a:defRPr/>
            </a:lvl1pPr>
          </a:lstStyle>
          <a:p>
            <a:pPr>
              <a:defRPr/>
            </a:pPr>
            <a:fld id="{59AA7050-B793-4A83-B0D6-279BF778D72D}" type="slidenum">
              <a:rPr lang="en-US" altLang="en-US"/>
              <a:pPr>
                <a:defRPr/>
              </a:pPr>
              <a:t>‹#›</a:t>
            </a:fld>
            <a:endParaRPr lang="en-US" altLang="en-US"/>
          </a:p>
        </p:txBody>
      </p:sp>
    </p:spTree>
    <p:extLst>
      <p:ext uri="{BB962C8B-B14F-4D97-AF65-F5344CB8AC3E}">
        <p14:creationId xmlns:p14="http://schemas.microsoft.com/office/powerpoint/2010/main" val="15017873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0329E9D-905A-46AE-B92F-45688AE6AE9B}"/>
              </a:ext>
            </a:extLst>
          </p:cNvPr>
          <p:cNvSpPr>
            <a:spLocks noGrp="1"/>
          </p:cNvSpPr>
          <p:nvPr>
            <p:ph type="dt" sz="half" idx="10"/>
          </p:nvPr>
        </p:nvSpPr>
        <p:spPr/>
        <p:txBody>
          <a:bodyPr/>
          <a:lstStyle>
            <a:lvl1pPr>
              <a:defRPr/>
            </a:lvl1pPr>
          </a:lstStyle>
          <a:p>
            <a:pPr>
              <a:defRPr/>
            </a:pPr>
            <a:fld id="{FC231EE9-7EFE-4C54-B669-D4DD9B5FD9F4}" type="datetimeFigureOut">
              <a:rPr lang="en-US"/>
              <a:pPr>
                <a:defRPr/>
              </a:pPr>
              <a:t>3/17/2022</a:t>
            </a:fld>
            <a:endParaRPr lang="x-none"/>
          </a:p>
        </p:txBody>
      </p:sp>
      <p:sp>
        <p:nvSpPr>
          <p:cNvPr id="5" name="Footer Placeholder 4">
            <a:extLst>
              <a:ext uri="{FF2B5EF4-FFF2-40B4-BE49-F238E27FC236}">
                <a16:creationId xmlns:a16="http://schemas.microsoft.com/office/drawing/2014/main" id="{59A00759-A3A9-4209-96F9-D07DA54F7605}"/>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6DFFACF0-B433-438A-A54A-088709CAF7DB}"/>
              </a:ext>
            </a:extLst>
          </p:cNvPr>
          <p:cNvSpPr>
            <a:spLocks noGrp="1"/>
          </p:cNvSpPr>
          <p:nvPr>
            <p:ph type="sldNum" sz="quarter" idx="12"/>
          </p:nvPr>
        </p:nvSpPr>
        <p:spPr/>
        <p:txBody>
          <a:bodyPr/>
          <a:lstStyle>
            <a:lvl1pPr>
              <a:defRPr/>
            </a:lvl1pPr>
          </a:lstStyle>
          <a:p>
            <a:pPr>
              <a:defRPr/>
            </a:pPr>
            <a:fld id="{494900F1-3C16-425B-BE01-71ACF8272186}" type="slidenum">
              <a:rPr lang="en-US" altLang="en-US"/>
              <a:pPr>
                <a:defRPr/>
              </a:pPr>
              <a:t>‹#›</a:t>
            </a:fld>
            <a:endParaRPr lang="en-US" altLang="en-US"/>
          </a:p>
        </p:txBody>
      </p:sp>
    </p:spTree>
    <p:extLst>
      <p:ext uri="{BB962C8B-B14F-4D97-AF65-F5344CB8AC3E}">
        <p14:creationId xmlns:p14="http://schemas.microsoft.com/office/powerpoint/2010/main" val="39133332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x-none"/>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0BDFC89-FC70-457D-9524-00F11B5F627F}"/>
              </a:ext>
            </a:extLst>
          </p:cNvPr>
          <p:cNvSpPr>
            <a:spLocks noGrp="1"/>
          </p:cNvSpPr>
          <p:nvPr>
            <p:ph type="dt" sz="half" idx="10"/>
          </p:nvPr>
        </p:nvSpPr>
        <p:spPr/>
        <p:txBody>
          <a:bodyPr/>
          <a:lstStyle>
            <a:lvl1pPr>
              <a:defRPr/>
            </a:lvl1pPr>
          </a:lstStyle>
          <a:p>
            <a:pPr>
              <a:defRPr/>
            </a:pPr>
            <a:fld id="{873BBAD2-1E44-4712-AA07-A7D795209FD7}" type="datetimeFigureOut">
              <a:rPr lang="en-US"/>
              <a:pPr>
                <a:defRPr/>
              </a:pPr>
              <a:t>3/17/2022</a:t>
            </a:fld>
            <a:endParaRPr lang="x-none"/>
          </a:p>
        </p:txBody>
      </p:sp>
      <p:sp>
        <p:nvSpPr>
          <p:cNvPr id="5" name="Footer Placeholder 4">
            <a:extLst>
              <a:ext uri="{FF2B5EF4-FFF2-40B4-BE49-F238E27FC236}">
                <a16:creationId xmlns:a16="http://schemas.microsoft.com/office/drawing/2014/main" id="{4E799057-BD44-440A-A59F-57608F85A73B}"/>
              </a:ext>
            </a:extLst>
          </p:cNvPr>
          <p:cNvSpPr>
            <a:spLocks noGrp="1"/>
          </p:cNvSpPr>
          <p:nvPr>
            <p:ph type="ftr" sz="quarter" idx="11"/>
          </p:nvPr>
        </p:nvSpPr>
        <p:spPr/>
        <p:txBody>
          <a:bodyPr/>
          <a:lstStyle>
            <a:lvl1pPr>
              <a:defRPr/>
            </a:lvl1pPr>
          </a:lstStyle>
          <a:p>
            <a:pPr>
              <a:defRPr/>
            </a:pPr>
            <a:endParaRPr lang="x-none"/>
          </a:p>
        </p:txBody>
      </p:sp>
      <p:sp>
        <p:nvSpPr>
          <p:cNvPr id="6" name="Slide Number Placeholder 5">
            <a:extLst>
              <a:ext uri="{FF2B5EF4-FFF2-40B4-BE49-F238E27FC236}">
                <a16:creationId xmlns:a16="http://schemas.microsoft.com/office/drawing/2014/main" id="{D1B5541A-FD1E-4EDE-B15D-016DDDED6A06}"/>
              </a:ext>
            </a:extLst>
          </p:cNvPr>
          <p:cNvSpPr>
            <a:spLocks noGrp="1"/>
          </p:cNvSpPr>
          <p:nvPr>
            <p:ph type="sldNum" sz="quarter" idx="12"/>
          </p:nvPr>
        </p:nvSpPr>
        <p:spPr/>
        <p:txBody>
          <a:bodyPr/>
          <a:lstStyle>
            <a:lvl1pPr>
              <a:defRPr/>
            </a:lvl1pPr>
          </a:lstStyle>
          <a:p>
            <a:pPr>
              <a:defRPr/>
            </a:pPr>
            <a:fld id="{B34E890D-4E8B-414D-BC09-F67E69078E64}" type="slidenum">
              <a:rPr lang="en-US" altLang="en-US"/>
              <a:pPr>
                <a:defRPr/>
              </a:pPr>
              <a:t>‹#›</a:t>
            </a:fld>
            <a:endParaRPr lang="en-US" altLang="en-US"/>
          </a:p>
        </p:txBody>
      </p:sp>
    </p:spTree>
    <p:extLst>
      <p:ext uri="{BB962C8B-B14F-4D97-AF65-F5344CB8AC3E}">
        <p14:creationId xmlns:p14="http://schemas.microsoft.com/office/powerpoint/2010/main" val="126631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6DB5B2A-65BB-4E64-8DA4-1065D2EB7B86}"/>
              </a:ext>
            </a:extLst>
          </p:cNvPr>
          <p:cNvSpPr>
            <a:spLocks noGrp="1"/>
          </p:cNvSpPr>
          <p:nvPr>
            <p:ph type="dt" sz="half" idx="10"/>
          </p:nvPr>
        </p:nvSpPr>
        <p:spPr/>
        <p:txBody>
          <a:bodyPr/>
          <a:lstStyle>
            <a:lvl1pPr>
              <a:defRPr/>
            </a:lvl1pPr>
          </a:lstStyle>
          <a:p>
            <a:pPr>
              <a:defRPr/>
            </a:pPr>
            <a:fld id="{C4631D07-36BC-41B8-B347-995D2A977001}" type="datetimeFigureOut">
              <a:rPr lang="en-US"/>
              <a:pPr>
                <a:defRPr/>
              </a:pPr>
              <a:t>3/17/2022</a:t>
            </a:fld>
            <a:endParaRPr lang="x-none"/>
          </a:p>
        </p:txBody>
      </p:sp>
      <p:sp>
        <p:nvSpPr>
          <p:cNvPr id="4" name="Footer Placeholder 4">
            <a:extLst>
              <a:ext uri="{FF2B5EF4-FFF2-40B4-BE49-F238E27FC236}">
                <a16:creationId xmlns:a16="http://schemas.microsoft.com/office/drawing/2014/main" id="{050807A7-07EF-4C5A-8386-BBC66623D360}"/>
              </a:ext>
            </a:extLst>
          </p:cNvPr>
          <p:cNvSpPr>
            <a:spLocks noGrp="1"/>
          </p:cNvSpPr>
          <p:nvPr>
            <p:ph type="ftr" sz="quarter" idx="11"/>
          </p:nvPr>
        </p:nvSpPr>
        <p:spPr/>
        <p:txBody>
          <a:bodyPr/>
          <a:lstStyle>
            <a:lvl1pPr>
              <a:defRPr/>
            </a:lvl1pPr>
          </a:lstStyle>
          <a:p>
            <a:pPr>
              <a:defRPr/>
            </a:pPr>
            <a:endParaRPr lang="x-none"/>
          </a:p>
        </p:txBody>
      </p:sp>
      <p:sp>
        <p:nvSpPr>
          <p:cNvPr id="5" name="Slide Number Placeholder 5">
            <a:extLst>
              <a:ext uri="{FF2B5EF4-FFF2-40B4-BE49-F238E27FC236}">
                <a16:creationId xmlns:a16="http://schemas.microsoft.com/office/drawing/2014/main" id="{456427A8-64EE-40BB-84B0-CAA48EAC79FD}"/>
              </a:ext>
            </a:extLst>
          </p:cNvPr>
          <p:cNvSpPr>
            <a:spLocks noGrp="1"/>
          </p:cNvSpPr>
          <p:nvPr>
            <p:ph type="sldNum" sz="quarter" idx="12"/>
          </p:nvPr>
        </p:nvSpPr>
        <p:spPr/>
        <p:txBody>
          <a:bodyPr/>
          <a:lstStyle>
            <a:lvl1pPr>
              <a:defRPr/>
            </a:lvl1pPr>
          </a:lstStyle>
          <a:p>
            <a:pPr>
              <a:defRPr/>
            </a:pPr>
            <a:fld id="{BBF2BE18-D155-4F3A-9D04-EADB7EFFEB16}" type="slidenum">
              <a:rPr lang="en-US" altLang="en-US"/>
              <a:pPr>
                <a:defRPr/>
              </a:pPr>
              <a:t>‹#›</a:t>
            </a:fld>
            <a:endParaRPr lang="en-US" altLang="en-US"/>
          </a:p>
        </p:txBody>
      </p:sp>
    </p:spTree>
    <p:extLst>
      <p:ext uri="{BB962C8B-B14F-4D97-AF65-F5344CB8AC3E}">
        <p14:creationId xmlns:p14="http://schemas.microsoft.com/office/powerpoint/2010/main" val="363250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8E4A42A-FA2C-4FF8-B85C-761842BDA9C5}"/>
              </a:ext>
            </a:extLst>
          </p:cNvPr>
          <p:cNvSpPr>
            <a:spLocks noGrp="1"/>
          </p:cNvSpPr>
          <p:nvPr>
            <p:ph type="dt" sz="half" idx="10"/>
          </p:nvPr>
        </p:nvSpPr>
        <p:spPr/>
        <p:txBody>
          <a:bodyPr/>
          <a:lstStyle>
            <a:lvl1pPr>
              <a:defRPr/>
            </a:lvl1pPr>
          </a:lstStyle>
          <a:p>
            <a:pPr>
              <a:defRPr/>
            </a:pPr>
            <a:fld id="{C2653BA2-B08D-465F-A47C-621DA89F3C74}" type="datetimeFigureOut">
              <a:rPr lang="en-US"/>
              <a:pPr>
                <a:defRPr/>
              </a:pPr>
              <a:t>3/17/2022</a:t>
            </a:fld>
            <a:endParaRPr lang="x-none"/>
          </a:p>
        </p:txBody>
      </p:sp>
      <p:sp>
        <p:nvSpPr>
          <p:cNvPr id="3" name="Footer Placeholder 4">
            <a:extLst>
              <a:ext uri="{FF2B5EF4-FFF2-40B4-BE49-F238E27FC236}">
                <a16:creationId xmlns:a16="http://schemas.microsoft.com/office/drawing/2014/main" id="{9698A855-D261-4598-B79B-DE3663EB8A3B}"/>
              </a:ext>
            </a:extLst>
          </p:cNvPr>
          <p:cNvSpPr>
            <a:spLocks noGrp="1"/>
          </p:cNvSpPr>
          <p:nvPr>
            <p:ph type="ftr" sz="quarter" idx="11"/>
          </p:nvPr>
        </p:nvSpPr>
        <p:spPr/>
        <p:txBody>
          <a:bodyPr/>
          <a:lstStyle>
            <a:lvl1pPr>
              <a:defRPr/>
            </a:lvl1pPr>
          </a:lstStyle>
          <a:p>
            <a:pPr>
              <a:defRPr/>
            </a:pPr>
            <a:endParaRPr lang="x-none"/>
          </a:p>
        </p:txBody>
      </p:sp>
      <p:sp>
        <p:nvSpPr>
          <p:cNvPr id="4" name="Slide Number Placeholder 5">
            <a:extLst>
              <a:ext uri="{FF2B5EF4-FFF2-40B4-BE49-F238E27FC236}">
                <a16:creationId xmlns:a16="http://schemas.microsoft.com/office/drawing/2014/main" id="{E6539D92-2331-40D1-B352-B8AAE4AEAFB4}"/>
              </a:ext>
            </a:extLst>
          </p:cNvPr>
          <p:cNvSpPr>
            <a:spLocks noGrp="1"/>
          </p:cNvSpPr>
          <p:nvPr>
            <p:ph type="sldNum" sz="quarter" idx="12"/>
          </p:nvPr>
        </p:nvSpPr>
        <p:spPr/>
        <p:txBody>
          <a:bodyPr/>
          <a:lstStyle>
            <a:lvl1pPr>
              <a:defRPr/>
            </a:lvl1pPr>
          </a:lstStyle>
          <a:p>
            <a:pPr>
              <a:defRPr/>
            </a:pPr>
            <a:fld id="{A7C40CF3-927E-4BE3-9AE1-0CB8E06342DB}" type="slidenum">
              <a:rPr lang="en-US" altLang="en-US"/>
              <a:pPr>
                <a:defRPr/>
              </a:pPr>
              <a:t>‹#›</a:t>
            </a:fld>
            <a:endParaRPr lang="en-US" altLang="en-US"/>
          </a:p>
        </p:txBody>
      </p:sp>
    </p:spTree>
    <p:extLst>
      <p:ext uri="{BB962C8B-B14F-4D97-AF65-F5344CB8AC3E}">
        <p14:creationId xmlns:p14="http://schemas.microsoft.com/office/powerpoint/2010/main" val="278615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45D28AD-2D38-4AFD-8049-E03EB5333AFC}"/>
              </a:ext>
            </a:extLst>
          </p:cNvPr>
          <p:cNvSpPr>
            <a:spLocks noGrp="1"/>
          </p:cNvSpPr>
          <p:nvPr>
            <p:ph type="dt" sz="half" idx="10"/>
          </p:nvPr>
        </p:nvSpPr>
        <p:spPr/>
        <p:txBody>
          <a:bodyPr/>
          <a:lstStyle>
            <a:lvl1pPr>
              <a:defRPr/>
            </a:lvl1pPr>
          </a:lstStyle>
          <a:p>
            <a:pPr>
              <a:defRPr/>
            </a:pPr>
            <a:fld id="{CE100055-B2BD-488E-A27B-28EBCB47B629}" type="datetimeFigureOut">
              <a:rPr lang="en-US"/>
              <a:pPr>
                <a:defRPr/>
              </a:pPr>
              <a:t>3/17/2022</a:t>
            </a:fld>
            <a:endParaRPr lang="x-none"/>
          </a:p>
        </p:txBody>
      </p:sp>
      <p:sp>
        <p:nvSpPr>
          <p:cNvPr id="6" name="Footer Placeholder 4">
            <a:extLst>
              <a:ext uri="{FF2B5EF4-FFF2-40B4-BE49-F238E27FC236}">
                <a16:creationId xmlns:a16="http://schemas.microsoft.com/office/drawing/2014/main" id="{838EB242-A074-43A7-94DB-1FC67F53B3D6}"/>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4FCAEDB8-1747-406E-90EF-C5EE804C8729}"/>
              </a:ext>
            </a:extLst>
          </p:cNvPr>
          <p:cNvSpPr>
            <a:spLocks noGrp="1"/>
          </p:cNvSpPr>
          <p:nvPr>
            <p:ph type="sldNum" sz="quarter" idx="12"/>
          </p:nvPr>
        </p:nvSpPr>
        <p:spPr/>
        <p:txBody>
          <a:bodyPr/>
          <a:lstStyle>
            <a:lvl1pPr>
              <a:defRPr/>
            </a:lvl1pPr>
          </a:lstStyle>
          <a:p>
            <a:pPr>
              <a:defRPr/>
            </a:pPr>
            <a:fld id="{3F42F9CD-FD86-4B20-8A9B-B90725F46FF1}" type="slidenum">
              <a:rPr lang="en-US" altLang="en-US"/>
              <a:pPr>
                <a:defRPr/>
              </a:pPr>
              <a:t>‹#›</a:t>
            </a:fld>
            <a:endParaRPr lang="en-US" altLang="en-US"/>
          </a:p>
        </p:txBody>
      </p:sp>
    </p:spTree>
    <p:extLst>
      <p:ext uri="{BB962C8B-B14F-4D97-AF65-F5344CB8AC3E}">
        <p14:creationId xmlns:p14="http://schemas.microsoft.com/office/powerpoint/2010/main" val="136273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EB1559FB-516F-4F4F-84B1-74B87E1F1E44}"/>
              </a:ext>
            </a:extLst>
          </p:cNvPr>
          <p:cNvSpPr>
            <a:spLocks noGrp="1"/>
          </p:cNvSpPr>
          <p:nvPr>
            <p:ph type="dt" sz="half" idx="10"/>
          </p:nvPr>
        </p:nvSpPr>
        <p:spPr/>
        <p:txBody>
          <a:bodyPr/>
          <a:lstStyle>
            <a:lvl1pPr>
              <a:defRPr/>
            </a:lvl1pPr>
          </a:lstStyle>
          <a:p>
            <a:pPr>
              <a:defRPr/>
            </a:pPr>
            <a:fld id="{6EE60078-06FF-4AE2-BF4F-3A3244F0912F}" type="datetimeFigureOut">
              <a:rPr lang="en-US"/>
              <a:pPr>
                <a:defRPr/>
              </a:pPr>
              <a:t>3/17/2022</a:t>
            </a:fld>
            <a:endParaRPr lang="x-none"/>
          </a:p>
        </p:txBody>
      </p:sp>
      <p:sp>
        <p:nvSpPr>
          <p:cNvPr id="6" name="Footer Placeholder 4">
            <a:extLst>
              <a:ext uri="{FF2B5EF4-FFF2-40B4-BE49-F238E27FC236}">
                <a16:creationId xmlns:a16="http://schemas.microsoft.com/office/drawing/2014/main" id="{5B4E6446-9D26-4D4A-825E-0606BBC1CF76}"/>
              </a:ext>
            </a:extLst>
          </p:cNvPr>
          <p:cNvSpPr>
            <a:spLocks noGrp="1"/>
          </p:cNvSpPr>
          <p:nvPr>
            <p:ph type="ftr" sz="quarter" idx="11"/>
          </p:nvPr>
        </p:nvSpPr>
        <p:spPr/>
        <p:txBody>
          <a:bodyPr/>
          <a:lstStyle>
            <a:lvl1pPr>
              <a:defRPr/>
            </a:lvl1pPr>
          </a:lstStyle>
          <a:p>
            <a:pPr>
              <a:defRPr/>
            </a:pPr>
            <a:endParaRPr lang="x-none"/>
          </a:p>
        </p:txBody>
      </p:sp>
      <p:sp>
        <p:nvSpPr>
          <p:cNvPr id="7" name="Slide Number Placeholder 5">
            <a:extLst>
              <a:ext uri="{FF2B5EF4-FFF2-40B4-BE49-F238E27FC236}">
                <a16:creationId xmlns:a16="http://schemas.microsoft.com/office/drawing/2014/main" id="{CF52A2BE-56D3-45EE-9DB5-E8265A730768}"/>
              </a:ext>
            </a:extLst>
          </p:cNvPr>
          <p:cNvSpPr>
            <a:spLocks noGrp="1"/>
          </p:cNvSpPr>
          <p:nvPr>
            <p:ph type="sldNum" sz="quarter" idx="12"/>
          </p:nvPr>
        </p:nvSpPr>
        <p:spPr/>
        <p:txBody>
          <a:bodyPr/>
          <a:lstStyle>
            <a:lvl1pPr>
              <a:defRPr/>
            </a:lvl1pPr>
          </a:lstStyle>
          <a:p>
            <a:pPr>
              <a:defRPr/>
            </a:pPr>
            <a:fld id="{69A08535-D2D3-42A1-AA0D-1DAF959B0B4D}" type="slidenum">
              <a:rPr lang="en-US" altLang="en-US"/>
              <a:pPr>
                <a:defRPr/>
              </a:pPr>
              <a:t>‹#›</a:t>
            </a:fld>
            <a:endParaRPr lang="en-US" altLang="en-US"/>
          </a:p>
        </p:txBody>
      </p:sp>
    </p:spTree>
    <p:extLst>
      <p:ext uri="{BB962C8B-B14F-4D97-AF65-F5344CB8AC3E}">
        <p14:creationId xmlns:p14="http://schemas.microsoft.com/office/powerpoint/2010/main" val="251831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6.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7.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8.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A picture containing photo, table, person, monitor&#10;&#10;Description automatically generated">
            <a:extLst>
              <a:ext uri="{FF2B5EF4-FFF2-40B4-BE49-F238E27FC236}">
                <a16:creationId xmlns:a16="http://schemas.microsoft.com/office/drawing/2014/main" id="{4FFB3A62-8958-410F-8EA3-B7695B2B9209}"/>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44AF0FDE-432C-401F-98E4-46929AFD3E5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52E2FC95-2497-4BBF-8966-F858835608B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9806848-9FA9-4AAE-A5E1-6AC9D595C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0B8CD71-9E5C-4C99-A12E-3DC3385FFFAD}" type="datetimeFigureOut">
              <a:rPr lang="en-US"/>
              <a:pPr>
                <a:defRPr/>
              </a:pPr>
              <a:t>3/17/2022</a:t>
            </a:fld>
            <a:endParaRPr lang="x-none"/>
          </a:p>
        </p:txBody>
      </p:sp>
      <p:sp>
        <p:nvSpPr>
          <p:cNvPr id="5" name="Footer Placeholder 4">
            <a:extLst>
              <a:ext uri="{FF2B5EF4-FFF2-40B4-BE49-F238E27FC236}">
                <a16:creationId xmlns:a16="http://schemas.microsoft.com/office/drawing/2014/main" id="{6A7ED7F1-89BC-4C6A-B41F-AEBEFB750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x-none"/>
          </a:p>
        </p:txBody>
      </p:sp>
      <p:sp>
        <p:nvSpPr>
          <p:cNvPr id="6" name="Slide Number Placeholder 5">
            <a:extLst>
              <a:ext uri="{FF2B5EF4-FFF2-40B4-BE49-F238E27FC236}">
                <a16:creationId xmlns:a16="http://schemas.microsoft.com/office/drawing/2014/main" id="{8D0C804F-41F5-4A32-BD70-B202FE40482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62E0C24A-E951-43E9-AFE3-23D5E6031EEB}" type="slidenum">
              <a:rPr lang="en-US" altLang="en-US"/>
              <a:pPr>
                <a:defRPr/>
              </a:pPr>
              <a:t>‹#›</a:t>
            </a:fld>
            <a:endParaRPr lang="en-US" altLang="en-US"/>
          </a:p>
        </p:txBody>
      </p:sp>
      <p:sp>
        <p:nvSpPr>
          <p:cNvPr id="11" name="Rectangle 10">
            <a:extLst>
              <a:ext uri="{FF2B5EF4-FFF2-40B4-BE49-F238E27FC236}">
                <a16:creationId xmlns:a16="http://schemas.microsoft.com/office/drawing/2014/main" id="{50577527-D654-4AE9-ABF1-5EE28A3A94AC}"/>
              </a:ext>
            </a:extLst>
          </p:cNvPr>
          <p:cNvSpPr/>
          <p:nvPr/>
        </p:nvSpPr>
        <p:spPr>
          <a:xfrm>
            <a:off x="3438525" y="6489700"/>
            <a:ext cx="8682038"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Module Code | Module Name | Lecture Title | Lecturer</a:t>
            </a:r>
          </a:p>
        </p:txBody>
      </p:sp>
      <p:pic>
        <p:nvPicPr>
          <p:cNvPr id="1033" name="Picture 12">
            <a:extLst>
              <a:ext uri="{FF2B5EF4-FFF2-40B4-BE49-F238E27FC236}">
                <a16:creationId xmlns:a16="http://schemas.microsoft.com/office/drawing/2014/main" id="{8934BEEB-9477-46EE-B699-9DE7BF45528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164138" y="6038850"/>
            <a:ext cx="1858962"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59"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 id="2147484660" r:id="rId12"/>
  </p:sldLayoutIdLst>
  <p:txStyles>
    <p:titleStyle>
      <a:lvl1pPr algn="l" rtl="0" eaLnBrk="0" fontAlgn="base" hangingPunct="0">
        <a:lnSpc>
          <a:spcPct val="90000"/>
        </a:lnSpc>
        <a:spcBef>
          <a:spcPct val="0"/>
        </a:spcBef>
        <a:spcAft>
          <a:spcPct val="0"/>
        </a:spcAft>
        <a:defRPr sz="4400" kern="1200">
          <a:solidFill>
            <a:schemeClr val="tx1"/>
          </a:solidFill>
          <a:latin typeface="+mn-lt"/>
          <a:ea typeface="+mj-ea"/>
          <a:cs typeface="+mj-cs"/>
        </a:defRPr>
      </a:lvl1pPr>
      <a:lvl2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2pPr>
      <a:lvl3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3pPr>
      <a:lvl4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4pPr>
      <a:lvl5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36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32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9" descr="A close up of a sign&#10;&#10;Description automatically generated">
            <a:extLst>
              <a:ext uri="{FF2B5EF4-FFF2-40B4-BE49-F238E27FC236}">
                <a16:creationId xmlns:a16="http://schemas.microsoft.com/office/drawing/2014/main" id="{D4DCD164-53D8-4C82-9DA1-36779D3553E0}"/>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48F8317B-CDBE-4CFC-A939-6F1F4D2F1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024A67E-0D16-401B-9371-2E60E70EF10C}" type="datetimeFigureOut">
              <a:rPr lang="en-US"/>
              <a:pPr>
                <a:defRPr/>
              </a:pPr>
              <a:t>3/17/2022</a:t>
            </a:fld>
            <a:endParaRPr lang="x-none"/>
          </a:p>
        </p:txBody>
      </p:sp>
      <p:sp>
        <p:nvSpPr>
          <p:cNvPr id="11" name="Rectangle 10">
            <a:extLst>
              <a:ext uri="{FF2B5EF4-FFF2-40B4-BE49-F238E27FC236}">
                <a16:creationId xmlns:a16="http://schemas.microsoft.com/office/drawing/2014/main" id="{71CA9219-9D36-42D8-BB16-1CCB53D40AB0}"/>
              </a:ext>
            </a:extLst>
          </p:cNvPr>
          <p:cNvSpPr/>
          <p:nvPr/>
        </p:nvSpPr>
        <p:spPr>
          <a:xfrm>
            <a:off x="3438525" y="6489700"/>
            <a:ext cx="8682038"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Module Code | Module Name | Lecture Title | Lecturer</a:t>
            </a:r>
          </a:p>
        </p:txBody>
      </p:sp>
      <p:sp>
        <p:nvSpPr>
          <p:cNvPr id="2053" name="Title Placeholder 1">
            <a:extLst>
              <a:ext uri="{FF2B5EF4-FFF2-40B4-BE49-F238E27FC236}">
                <a16:creationId xmlns:a16="http://schemas.microsoft.com/office/drawing/2014/main" id="{C09ED5A8-909E-4292-895F-534566B74C0B}"/>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4" name="Text Placeholder 2">
            <a:extLst>
              <a:ext uri="{FF2B5EF4-FFF2-40B4-BE49-F238E27FC236}">
                <a16:creationId xmlns:a16="http://schemas.microsoft.com/office/drawing/2014/main" id="{26E49B23-5BF9-4D90-AC1B-0939AECFB4B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661" r:id="rId1"/>
    <p:sldLayoutId id="2147484662" r:id="rId2"/>
    <p:sldLayoutId id="2147484663" r:id="rId3"/>
    <p:sldLayoutId id="2147484664" r:id="rId4"/>
    <p:sldLayoutId id="2147484665" r:id="rId5"/>
    <p:sldLayoutId id="2147484666" r:id="rId6"/>
    <p:sldLayoutId id="2147484667" r:id="rId7"/>
    <p:sldLayoutId id="2147484668" r:id="rId8"/>
    <p:sldLayoutId id="2147484669" r:id="rId9"/>
    <p:sldLayoutId id="2147484670" r:id="rId10"/>
    <p:sldLayoutId id="2147484671" r:id="rId11"/>
  </p:sldLayoutIdLst>
  <p:txStyles>
    <p:titleStyle>
      <a:lvl1pPr algn="l" rtl="0" eaLnBrk="0" fontAlgn="base" hangingPunct="0">
        <a:lnSpc>
          <a:spcPct val="90000"/>
        </a:lnSpc>
        <a:spcBef>
          <a:spcPct val="0"/>
        </a:spcBef>
        <a:spcAft>
          <a:spcPct val="0"/>
        </a:spcAft>
        <a:defRPr sz="4400" kern="1200">
          <a:solidFill>
            <a:schemeClr val="tx1"/>
          </a:solidFill>
          <a:latin typeface="+mn-lt"/>
          <a:ea typeface="+mj-ea"/>
          <a:cs typeface="+mj-cs"/>
        </a:defRPr>
      </a:lvl1pPr>
      <a:lvl2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2pPr>
      <a:lvl3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3pPr>
      <a:lvl4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4pPr>
      <a:lvl5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36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32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A close up of a sign&#10;&#10;Description automatically generated">
            <a:extLst>
              <a:ext uri="{FF2B5EF4-FFF2-40B4-BE49-F238E27FC236}">
                <a16:creationId xmlns:a16="http://schemas.microsoft.com/office/drawing/2014/main" id="{CDAF0142-9418-4271-AC10-CC9B3D7825BC}"/>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2A70B205-E817-48C1-AC71-3EE6F064D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421BE68-2227-4BE3-95B1-B810737F9648}" type="datetimeFigureOut">
              <a:rPr lang="en-US"/>
              <a:pPr>
                <a:defRPr/>
              </a:pPr>
              <a:t>3/17/2022</a:t>
            </a:fld>
            <a:endParaRPr lang="x-none"/>
          </a:p>
        </p:txBody>
      </p:sp>
      <p:sp>
        <p:nvSpPr>
          <p:cNvPr id="5" name="Footer Placeholder 4">
            <a:extLst>
              <a:ext uri="{FF2B5EF4-FFF2-40B4-BE49-F238E27FC236}">
                <a16:creationId xmlns:a16="http://schemas.microsoft.com/office/drawing/2014/main" id="{6C814050-4CD5-42C7-9598-14B730B87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x-none"/>
          </a:p>
        </p:txBody>
      </p:sp>
      <p:sp>
        <p:nvSpPr>
          <p:cNvPr id="6" name="Slide Number Placeholder 5">
            <a:extLst>
              <a:ext uri="{FF2B5EF4-FFF2-40B4-BE49-F238E27FC236}">
                <a16:creationId xmlns:a16="http://schemas.microsoft.com/office/drawing/2014/main" id="{DA8462C2-420D-43B9-B7F9-8D9065998C5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173ECCB9-C8CE-4EA9-9D68-7799BC2152A7}" type="slidenum">
              <a:rPr lang="en-US" altLang="en-US"/>
              <a:pPr>
                <a:defRPr/>
              </a:pPr>
              <a:t>‹#›</a:t>
            </a:fld>
            <a:endParaRPr lang="en-US" altLang="en-US"/>
          </a:p>
        </p:txBody>
      </p:sp>
      <p:sp>
        <p:nvSpPr>
          <p:cNvPr id="11" name="Rectangle 10">
            <a:extLst>
              <a:ext uri="{FF2B5EF4-FFF2-40B4-BE49-F238E27FC236}">
                <a16:creationId xmlns:a16="http://schemas.microsoft.com/office/drawing/2014/main" id="{8FAEFF10-161C-48C6-9A89-B3D4C986A624}"/>
              </a:ext>
            </a:extLst>
          </p:cNvPr>
          <p:cNvSpPr/>
          <p:nvPr/>
        </p:nvSpPr>
        <p:spPr>
          <a:xfrm>
            <a:off x="3438525" y="6489700"/>
            <a:ext cx="8682038"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Module Code | Module Name | Lecture Title | Lecturer</a:t>
            </a:r>
          </a:p>
        </p:txBody>
      </p:sp>
      <p:sp>
        <p:nvSpPr>
          <p:cNvPr id="3079" name="Title Placeholder 1">
            <a:extLst>
              <a:ext uri="{FF2B5EF4-FFF2-40B4-BE49-F238E27FC236}">
                <a16:creationId xmlns:a16="http://schemas.microsoft.com/office/drawing/2014/main" id="{07962557-C9A0-4BF3-B3BC-FE508E194192}"/>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80" name="Text Placeholder 2">
            <a:extLst>
              <a:ext uri="{FF2B5EF4-FFF2-40B4-BE49-F238E27FC236}">
                <a16:creationId xmlns:a16="http://schemas.microsoft.com/office/drawing/2014/main" id="{68A49D2D-9A1C-4A41-B011-30DB4D4A327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672" r:id="rId1"/>
    <p:sldLayoutId id="2147484629" r:id="rId2"/>
    <p:sldLayoutId id="2147484630" r:id="rId3"/>
    <p:sldLayoutId id="2147484631" r:id="rId4"/>
    <p:sldLayoutId id="2147484632" r:id="rId5"/>
    <p:sldLayoutId id="2147484633" r:id="rId6"/>
    <p:sldLayoutId id="2147484634" r:id="rId7"/>
    <p:sldLayoutId id="2147484635" r:id="rId8"/>
    <p:sldLayoutId id="2147484636" r:id="rId9"/>
    <p:sldLayoutId id="2147484637" r:id="rId10"/>
    <p:sldLayoutId id="2147484638" r:id="rId11"/>
  </p:sldLayoutIdLst>
  <p:txStyles>
    <p:titleStyle>
      <a:lvl1pPr algn="l" rtl="0" eaLnBrk="0" fontAlgn="base" hangingPunct="0">
        <a:lnSpc>
          <a:spcPct val="90000"/>
        </a:lnSpc>
        <a:spcBef>
          <a:spcPct val="0"/>
        </a:spcBef>
        <a:spcAft>
          <a:spcPct val="0"/>
        </a:spcAft>
        <a:defRPr sz="4400" kern="1200">
          <a:solidFill>
            <a:schemeClr val="tx1"/>
          </a:solidFill>
          <a:latin typeface="+mn-lt"/>
          <a:ea typeface="+mj-ea"/>
          <a:cs typeface="+mj-cs"/>
        </a:defRPr>
      </a:lvl1pPr>
      <a:lvl2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2pPr>
      <a:lvl3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3pPr>
      <a:lvl4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4pPr>
      <a:lvl5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36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32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7" descr="A close up of a sign&#10;&#10;Description automatically generated">
            <a:extLst>
              <a:ext uri="{FF2B5EF4-FFF2-40B4-BE49-F238E27FC236}">
                <a16:creationId xmlns:a16="http://schemas.microsoft.com/office/drawing/2014/main" id="{ED06909E-F480-4E22-91CF-DA05D5CA01F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0A366550-56E5-425A-AF51-22BE5E343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D33B255-D078-4CB9-8BB3-E2795135F420}" type="datetimeFigureOut">
              <a:rPr lang="en-US"/>
              <a:pPr>
                <a:defRPr/>
              </a:pPr>
              <a:t>3/17/2022</a:t>
            </a:fld>
            <a:endParaRPr lang="x-none"/>
          </a:p>
        </p:txBody>
      </p:sp>
      <p:sp>
        <p:nvSpPr>
          <p:cNvPr id="5" name="Footer Placeholder 4">
            <a:extLst>
              <a:ext uri="{FF2B5EF4-FFF2-40B4-BE49-F238E27FC236}">
                <a16:creationId xmlns:a16="http://schemas.microsoft.com/office/drawing/2014/main" id="{F7F57C6E-0C33-4BB6-ABD2-69100E6DC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x-none"/>
          </a:p>
        </p:txBody>
      </p:sp>
      <p:sp>
        <p:nvSpPr>
          <p:cNvPr id="6" name="Slide Number Placeholder 5">
            <a:extLst>
              <a:ext uri="{FF2B5EF4-FFF2-40B4-BE49-F238E27FC236}">
                <a16:creationId xmlns:a16="http://schemas.microsoft.com/office/drawing/2014/main" id="{7396616E-77B1-4C7C-BCD3-F578BB58678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A2D9689E-B40D-4572-B976-3CF9C1DF647C}" type="slidenum">
              <a:rPr lang="en-US" altLang="en-US"/>
              <a:pPr>
                <a:defRPr/>
              </a:pPr>
              <a:t>‹#›</a:t>
            </a:fld>
            <a:endParaRPr lang="en-US" altLang="en-US"/>
          </a:p>
        </p:txBody>
      </p:sp>
      <p:sp>
        <p:nvSpPr>
          <p:cNvPr id="9" name="Rectangle 8">
            <a:extLst>
              <a:ext uri="{FF2B5EF4-FFF2-40B4-BE49-F238E27FC236}">
                <a16:creationId xmlns:a16="http://schemas.microsoft.com/office/drawing/2014/main" id="{3F9A71A0-D867-4FF1-8CCE-CA1B6F619A9A}"/>
              </a:ext>
            </a:extLst>
          </p:cNvPr>
          <p:cNvSpPr/>
          <p:nvPr/>
        </p:nvSpPr>
        <p:spPr>
          <a:xfrm>
            <a:off x="3438525" y="6489700"/>
            <a:ext cx="8753475"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Module Code | Module Name | Lecture Title | Lecturer</a:t>
            </a:r>
          </a:p>
        </p:txBody>
      </p:sp>
      <p:sp>
        <p:nvSpPr>
          <p:cNvPr id="4103" name="Title Placeholder 1">
            <a:extLst>
              <a:ext uri="{FF2B5EF4-FFF2-40B4-BE49-F238E27FC236}">
                <a16:creationId xmlns:a16="http://schemas.microsoft.com/office/drawing/2014/main" id="{64A86793-1769-485A-8D0D-D8206C52A796}"/>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4" name="Text Placeholder 2">
            <a:extLst>
              <a:ext uri="{FF2B5EF4-FFF2-40B4-BE49-F238E27FC236}">
                <a16:creationId xmlns:a16="http://schemas.microsoft.com/office/drawing/2014/main" id="{7B6C803D-3ECF-4420-A3DB-9B711B26CE8D}"/>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673"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Lst>
  <p:txStyles>
    <p:titleStyle>
      <a:lvl1pPr algn="l" rtl="0" eaLnBrk="0" fontAlgn="base" hangingPunct="0">
        <a:lnSpc>
          <a:spcPct val="90000"/>
        </a:lnSpc>
        <a:spcBef>
          <a:spcPct val="0"/>
        </a:spcBef>
        <a:spcAft>
          <a:spcPct val="0"/>
        </a:spcAft>
        <a:defRPr sz="4400" kern="1200">
          <a:solidFill>
            <a:schemeClr val="tx1"/>
          </a:solidFill>
          <a:latin typeface="+mn-lt"/>
          <a:ea typeface="+mj-ea"/>
          <a:cs typeface="+mj-cs"/>
        </a:defRPr>
      </a:lvl1pPr>
      <a:lvl2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2pPr>
      <a:lvl3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3pPr>
      <a:lvl4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4pPr>
      <a:lvl5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A close up of a sign&#10;&#10;Description automatically generated">
            <a:extLst>
              <a:ext uri="{FF2B5EF4-FFF2-40B4-BE49-F238E27FC236}">
                <a16:creationId xmlns:a16="http://schemas.microsoft.com/office/drawing/2014/main" id="{AF0DF343-531A-4F90-925D-8D99DB9698E3}"/>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087B3D60-765E-49FF-A8A0-18110DE31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5C0F33C-A907-4AF9-B2CA-D00E9B6DD1E0}" type="datetimeFigureOut">
              <a:rPr lang="en-US"/>
              <a:pPr>
                <a:defRPr/>
              </a:pPr>
              <a:t>3/17/2022</a:t>
            </a:fld>
            <a:endParaRPr lang="x-none"/>
          </a:p>
        </p:txBody>
      </p:sp>
      <p:sp>
        <p:nvSpPr>
          <p:cNvPr id="5" name="Footer Placeholder 4">
            <a:extLst>
              <a:ext uri="{FF2B5EF4-FFF2-40B4-BE49-F238E27FC236}">
                <a16:creationId xmlns:a16="http://schemas.microsoft.com/office/drawing/2014/main" id="{037BE7DD-497B-49D6-9D18-2D7D68F99F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x-none"/>
          </a:p>
        </p:txBody>
      </p:sp>
      <p:sp>
        <p:nvSpPr>
          <p:cNvPr id="6" name="Slide Number Placeholder 5">
            <a:extLst>
              <a:ext uri="{FF2B5EF4-FFF2-40B4-BE49-F238E27FC236}">
                <a16:creationId xmlns:a16="http://schemas.microsoft.com/office/drawing/2014/main" id="{ED5862CA-E2F5-4431-8DCB-3EA48AEE609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8914AA73-26C3-4267-9B5F-6FC706A53C75}" type="slidenum">
              <a:rPr lang="en-US" altLang="en-US"/>
              <a:pPr>
                <a:defRPr/>
              </a:pPr>
              <a:t>‹#›</a:t>
            </a:fld>
            <a:endParaRPr lang="en-US" altLang="en-US"/>
          </a:p>
        </p:txBody>
      </p:sp>
      <p:sp>
        <p:nvSpPr>
          <p:cNvPr id="9" name="Rectangle 8">
            <a:extLst>
              <a:ext uri="{FF2B5EF4-FFF2-40B4-BE49-F238E27FC236}">
                <a16:creationId xmlns:a16="http://schemas.microsoft.com/office/drawing/2014/main" id="{74F6D883-3743-4EA3-A6F3-AF27D36B7604}"/>
              </a:ext>
            </a:extLst>
          </p:cNvPr>
          <p:cNvSpPr/>
          <p:nvPr/>
        </p:nvSpPr>
        <p:spPr>
          <a:xfrm>
            <a:off x="3438525" y="6489700"/>
            <a:ext cx="8682038"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Module Code | Module Name | Lecture Title | Lecturer</a:t>
            </a:r>
          </a:p>
        </p:txBody>
      </p:sp>
      <p:sp>
        <p:nvSpPr>
          <p:cNvPr id="5127" name="Title Placeholder 1">
            <a:extLst>
              <a:ext uri="{FF2B5EF4-FFF2-40B4-BE49-F238E27FC236}">
                <a16:creationId xmlns:a16="http://schemas.microsoft.com/office/drawing/2014/main" id="{28AAB5EF-C4FB-416D-823D-52A63AEB151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8" name="Text Placeholder 2">
            <a:extLst>
              <a:ext uri="{FF2B5EF4-FFF2-40B4-BE49-F238E27FC236}">
                <a16:creationId xmlns:a16="http://schemas.microsoft.com/office/drawing/2014/main" id="{8CCF24B9-7DA3-4449-9B61-1735FA6FD8AF}"/>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674"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ubtitle 2">
            <a:extLst>
              <a:ext uri="{FF2B5EF4-FFF2-40B4-BE49-F238E27FC236}">
                <a16:creationId xmlns:a16="http://schemas.microsoft.com/office/drawing/2014/main" id="{5CC50338-AE69-47E8-A60A-B781DF21D06B}"/>
              </a:ext>
            </a:extLst>
          </p:cNvPr>
          <p:cNvSpPr>
            <a:spLocks noGrp="1"/>
          </p:cNvSpPr>
          <p:nvPr>
            <p:ph type="body" sz="quarter" idx="13"/>
          </p:nvPr>
        </p:nvSpPr>
        <p:spPr>
          <a:xfrm>
            <a:off x="1757363" y="1568450"/>
            <a:ext cx="9458325" cy="814388"/>
          </a:xfrm>
        </p:spPr>
        <p:txBody>
          <a:bodyPr/>
          <a:lstStyle/>
          <a:p>
            <a:pPr algn="ctr" eaLnBrk="1" hangingPunct="1"/>
            <a:r>
              <a:rPr lang="en-US" altLang="en-US" sz="5400" b="1"/>
              <a:t>IT2060/IE2061</a:t>
            </a:r>
          </a:p>
          <a:p>
            <a:pPr algn="ctr" eaLnBrk="1" hangingPunct="1"/>
            <a:r>
              <a:rPr lang="en-US" altLang="en-US" sz="5400" b="1"/>
              <a:t>  </a:t>
            </a:r>
            <a:r>
              <a:rPr lang="en-US" altLang="en-US" sz="3600" b="1"/>
              <a:t>Operating Systems </a:t>
            </a:r>
            <a:r>
              <a:rPr lang="en-US" altLang="en-US" sz="1800" b="1"/>
              <a:t>and</a:t>
            </a:r>
            <a:r>
              <a:rPr lang="en-US" altLang="en-US" sz="3600" b="1"/>
              <a:t> System Administration </a:t>
            </a:r>
          </a:p>
        </p:txBody>
      </p:sp>
      <p:sp>
        <p:nvSpPr>
          <p:cNvPr id="24579" name="Text Placeholder 3">
            <a:extLst>
              <a:ext uri="{FF2B5EF4-FFF2-40B4-BE49-F238E27FC236}">
                <a16:creationId xmlns:a16="http://schemas.microsoft.com/office/drawing/2014/main" id="{68BB821E-8984-4655-99AF-2E2E1D43F4E9}"/>
              </a:ext>
            </a:extLst>
          </p:cNvPr>
          <p:cNvSpPr>
            <a:spLocks noGrp="1"/>
          </p:cNvSpPr>
          <p:nvPr>
            <p:ph type="body" sz="quarter" idx="14"/>
          </p:nvPr>
        </p:nvSpPr>
        <p:spPr>
          <a:xfrm>
            <a:off x="3825875" y="3349625"/>
            <a:ext cx="7196138" cy="1992313"/>
          </a:xfrm>
        </p:spPr>
        <p:txBody>
          <a:bodyPr/>
          <a:lstStyle/>
          <a:p>
            <a:pPr algn="ctr" eaLnBrk="1" hangingPunct="1"/>
            <a:r>
              <a:rPr lang="en-US" altLang="en-US" b="1"/>
              <a:t>Lecture 03 </a:t>
            </a:r>
          </a:p>
          <a:p>
            <a:pPr algn="ctr" eaLnBrk="1" hangingPunct="1"/>
            <a:r>
              <a:rPr lang="en-US" altLang="en-US" b="1"/>
              <a:t>Introduction to Processes</a:t>
            </a:r>
          </a:p>
          <a:p>
            <a:pPr algn="ctr" eaLnBrk="1" hangingPunct="1"/>
            <a:r>
              <a:rPr lang="en-US" altLang="en-US" sz="2800" b="1"/>
              <a:t>U. U. Samantha Rajapaksha                         </a:t>
            </a:r>
          </a:p>
          <a:p>
            <a:pPr algn="ctr" eaLnBrk="1" hangingPunct="1"/>
            <a:r>
              <a:rPr lang="en-US" altLang="en-US" sz="1600" b="1"/>
              <a:t>M.Sc.in IT, B.Sc.(Engineering) University of Moratuwa</a:t>
            </a:r>
          </a:p>
          <a:p>
            <a:pPr algn="ctr" eaLnBrk="1" hangingPunct="1"/>
            <a:r>
              <a:rPr lang="en-US" altLang="en-US" sz="1600" b="1"/>
              <a:t>Senior Lecturer SLIIT</a:t>
            </a:r>
          </a:p>
          <a:p>
            <a:pPr algn="ctr" eaLnBrk="1" hangingPunct="1"/>
            <a:r>
              <a:rPr lang="en-US" altLang="en-US" sz="1600" b="1"/>
              <a:t>Samantha.r@slit.lk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589822-E7DA-4CAA-8856-7FF33D4E92CA}"/>
              </a:ext>
            </a:extLst>
          </p:cNvPr>
          <p:cNvSpPr/>
          <p:nvPr/>
        </p:nvSpPr>
        <p:spPr>
          <a:xfrm>
            <a:off x="6743701" y="2357438"/>
            <a:ext cx="3143250" cy="10572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P5             CPU</a:t>
            </a:r>
          </a:p>
        </p:txBody>
      </p:sp>
      <p:sp>
        <p:nvSpPr>
          <p:cNvPr id="5" name="Oval 4">
            <a:extLst>
              <a:ext uri="{FF2B5EF4-FFF2-40B4-BE49-F238E27FC236}">
                <a16:creationId xmlns:a16="http://schemas.microsoft.com/office/drawing/2014/main" id="{86A9AD15-A990-4C5C-BEC0-1F5E8A7BDF3B}"/>
              </a:ext>
            </a:extLst>
          </p:cNvPr>
          <p:cNvSpPr/>
          <p:nvPr/>
        </p:nvSpPr>
        <p:spPr>
          <a:xfrm>
            <a:off x="6772276" y="4714875"/>
            <a:ext cx="3086100" cy="9715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Timer=5ms</a:t>
            </a:r>
          </a:p>
        </p:txBody>
      </p:sp>
      <p:cxnSp>
        <p:nvCxnSpPr>
          <p:cNvPr id="7" name="Straight Arrow Connector 6">
            <a:extLst>
              <a:ext uri="{FF2B5EF4-FFF2-40B4-BE49-F238E27FC236}">
                <a16:creationId xmlns:a16="http://schemas.microsoft.com/office/drawing/2014/main" id="{9B575D45-F90C-4398-B8E1-2ECF52B8451C}"/>
              </a:ext>
            </a:extLst>
          </p:cNvPr>
          <p:cNvCxnSpPr>
            <a:stCxn id="5" idx="0"/>
          </p:cNvCxnSpPr>
          <p:nvPr/>
        </p:nvCxnSpPr>
        <p:spPr>
          <a:xfrm flipV="1">
            <a:off x="8315325" y="3414713"/>
            <a:ext cx="0" cy="13001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989" name="TextBox 7">
            <a:extLst>
              <a:ext uri="{FF2B5EF4-FFF2-40B4-BE49-F238E27FC236}">
                <a16:creationId xmlns:a16="http://schemas.microsoft.com/office/drawing/2014/main" id="{E5B75DD4-63A2-46F7-BEA5-0B46B9112F87}"/>
              </a:ext>
            </a:extLst>
          </p:cNvPr>
          <p:cNvSpPr txBox="1">
            <a:spLocks noChangeArrowheads="1"/>
          </p:cNvSpPr>
          <p:nvPr/>
        </p:nvSpPr>
        <p:spPr bwMode="auto">
          <a:xfrm>
            <a:off x="8429625" y="3879850"/>
            <a:ext cx="2085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Interrupt</a:t>
            </a:r>
          </a:p>
        </p:txBody>
      </p:sp>
      <p:sp>
        <p:nvSpPr>
          <p:cNvPr id="9" name="Rectangle 8">
            <a:extLst>
              <a:ext uri="{FF2B5EF4-FFF2-40B4-BE49-F238E27FC236}">
                <a16:creationId xmlns:a16="http://schemas.microsoft.com/office/drawing/2014/main" id="{D47177B2-2031-4441-92F3-E9955C2E8F46}"/>
              </a:ext>
            </a:extLst>
          </p:cNvPr>
          <p:cNvSpPr/>
          <p:nvPr/>
        </p:nvSpPr>
        <p:spPr>
          <a:xfrm>
            <a:off x="1666876" y="2357438"/>
            <a:ext cx="3143250" cy="10572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P1,P0,P3(50ms),    P5(30ms)</a:t>
            </a:r>
          </a:p>
        </p:txBody>
      </p:sp>
      <p:cxnSp>
        <p:nvCxnSpPr>
          <p:cNvPr id="11" name="Straight Arrow Connector 10">
            <a:extLst>
              <a:ext uri="{FF2B5EF4-FFF2-40B4-BE49-F238E27FC236}">
                <a16:creationId xmlns:a16="http://schemas.microsoft.com/office/drawing/2014/main" id="{70F97AC1-828B-409C-AB37-B19D0CF2698D}"/>
              </a:ext>
            </a:extLst>
          </p:cNvPr>
          <p:cNvCxnSpPr>
            <a:endCxn id="4" idx="1"/>
          </p:cNvCxnSpPr>
          <p:nvPr/>
        </p:nvCxnSpPr>
        <p:spPr>
          <a:xfrm>
            <a:off x="4600575" y="2886075"/>
            <a:ext cx="2143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992" name="TextBox 11">
            <a:extLst>
              <a:ext uri="{FF2B5EF4-FFF2-40B4-BE49-F238E27FC236}">
                <a16:creationId xmlns:a16="http://schemas.microsoft.com/office/drawing/2014/main" id="{96BE56AA-8A96-47B4-9031-0564FCB412F7}"/>
              </a:ext>
            </a:extLst>
          </p:cNvPr>
          <p:cNvSpPr txBox="1">
            <a:spLocks noChangeArrowheads="1"/>
          </p:cNvSpPr>
          <p:nvPr/>
        </p:nvSpPr>
        <p:spPr bwMode="auto">
          <a:xfrm>
            <a:off x="6743700" y="1485900"/>
            <a:ext cx="2257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P5=30ms-5ms =25ms</a:t>
            </a:r>
          </a:p>
        </p:txBody>
      </p:sp>
      <p:cxnSp>
        <p:nvCxnSpPr>
          <p:cNvPr id="16" name="Straight Arrow Connector 15">
            <a:extLst>
              <a:ext uri="{FF2B5EF4-FFF2-40B4-BE49-F238E27FC236}">
                <a16:creationId xmlns:a16="http://schemas.microsoft.com/office/drawing/2014/main" id="{F0B50FC4-7ABE-4C50-9772-71DEB9FC8BD8}"/>
              </a:ext>
            </a:extLst>
          </p:cNvPr>
          <p:cNvCxnSpPr/>
          <p:nvPr/>
        </p:nvCxnSpPr>
        <p:spPr>
          <a:xfrm flipH="1" flipV="1">
            <a:off x="5057775" y="1485900"/>
            <a:ext cx="2486025" cy="127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E03BDE-439C-47D5-9629-628F5A96AAA5}"/>
              </a:ext>
            </a:extLst>
          </p:cNvPr>
          <p:cNvCxnSpPr/>
          <p:nvPr/>
        </p:nvCxnSpPr>
        <p:spPr>
          <a:xfrm flipH="1">
            <a:off x="1814513" y="1485900"/>
            <a:ext cx="3214687" cy="11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27A8121-4E00-4C6C-9D42-4CD3741BC5F2}"/>
              </a:ext>
            </a:extLst>
          </p:cNvPr>
          <p:cNvSpPr/>
          <p:nvPr/>
        </p:nvSpPr>
        <p:spPr>
          <a:xfrm>
            <a:off x="742951" y="4249460"/>
            <a:ext cx="1847849" cy="622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CPU</a:t>
            </a:r>
          </a:p>
        </p:txBody>
      </p:sp>
      <p:sp>
        <p:nvSpPr>
          <p:cNvPr id="20" name="Rectangle 19">
            <a:extLst>
              <a:ext uri="{FF2B5EF4-FFF2-40B4-BE49-F238E27FC236}">
                <a16:creationId xmlns:a16="http://schemas.microsoft.com/office/drawing/2014/main" id="{54F91F80-D31C-4B26-B366-BDDDE077F013}"/>
              </a:ext>
            </a:extLst>
          </p:cNvPr>
          <p:cNvSpPr/>
          <p:nvPr/>
        </p:nvSpPr>
        <p:spPr>
          <a:xfrm>
            <a:off x="2590800" y="4249460"/>
            <a:ext cx="1847849" cy="622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IO</a:t>
            </a:r>
          </a:p>
        </p:txBody>
      </p:sp>
      <p:sp>
        <p:nvSpPr>
          <p:cNvPr id="21" name="Rectangle 20">
            <a:extLst>
              <a:ext uri="{FF2B5EF4-FFF2-40B4-BE49-F238E27FC236}">
                <a16:creationId xmlns:a16="http://schemas.microsoft.com/office/drawing/2014/main" id="{DF75198A-D8F7-4E09-A6BC-0C7130C0F8E5}"/>
              </a:ext>
            </a:extLst>
          </p:cNvPr>
          <p:cNvSpPr/>
          <p:nvPr/>
        </p:nvSpPr>
        <p:spPr>
          <a:xfrm>
            <a:off x="4438649" y="4249460"/>
            <a:ext cx="1847849" cy="622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CPU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457562D-F44D-4987-B288-D0FF4CDADAB4}"/>
              </a:ext>
            </a:extLst>
          </p:cNvPr>
          <p:cNvSpPr>
            <a:spLocks noGrp="1" noChangeArrowheads="1"/>
          </p:cNvSpPr>
          <p:nvPr>
            <p:ph type="title"/>
          </p:nvPr>
        </p:nvSpPr>
        <p:spPr>
          <a:xfrm>
            <a:off x="2690813" y="136525"/>
            <a:ext cx="7519987" cy="576263"/>
          </a:xfrm>
        </p:spPr>
        <p:txBody>
          <a:bodyPr rtlCol="0">
            <a:normAutofit fontScale="90000"/>
          </a:bodyPr>
          <a:lstStyle/>
          <a:p>
            <a:pPr eaLnBrk="1" fontAlgn="auto" hangingPunct="1">
              <a:spcAft>
                <a:spcPts val="0"/>
              </a:spcAft>
              <a:defRPr/>
            </a:pPr>
            <a:r>
              <a:rPr lang="en-US" altLang="en-US"/>
              <a:t>Process Control Block (PCB)</a:t>
            </a:r>
          </a:p>
        </p:txBody>
      </p:sp>
      <p:sp>
        <p:nvSpPr>
          <p:cNvPr id="22531" name="Rectangle 3">
            <a:extLst>
              <a:ext uri="{FF2B5EF4-FFF2-40B4-BE49-F238E27FC236}">
                <a16:creationId xmlns:a16="http://schemas.microsoft.com/office/drawing/2014/main" id="{56A63ED2-7B8E-47CB-A758-4F9821965FEA}"/>
              </a:ext>
            </a:extLst>
          </p:cNvPr>
          <p:cNvSpPr>
            <a:spLocks noGrp="1" noChangeArrowheads="1"/>
          </p:cNvSpPr>
          <p:nvPr>
            <p:ph idx="1"/>
          </p:nvPr>
        </p:nvSpPr>
        <p:spPr>
          <a:xfrm>
            <a:off x="1346200" y="1182688"/>
            <a:ext cx="6305550" cy="4772025"/>
          </a:xfrm>
        </p:spPr>
        <p:txBody>
          <a:bodyPr rtlCol="0">
            <a:normAutofit fontScale="62500" lnSpcReduction="20000"/>
          </a:bodyPr>
          <a:lstStyle/>
          <a:p>
            <a:pPr eaLnBrk="1" fontAlgn="auto" hangingPunct="1">
              <a:spcAft>
                <a:spcPts val="0"/>
              </a:spcAft>
              <a:defRPr/>
            </a:pPr>
            <a:r>
              <a:rPr lang="en-US" altLang="en-US" dirty="0"/>
              <a:t>Information of each process is in PCB </a:t>
            </a:r>
          </a:p>
          <a:p>
            <a:pPr eaLnBrk="1" fontAlgn="auto" hangingPunct="1">
              <a:spcAft>
                <a:spcPts val="0"/>
              </a:spcAft>
              <a:buFont typeface="Monotype Sorts" charset="2"/>
              <a:buNone/>
              <a:defRPr/>
            </a:pPr>
            <a:r>
              <a:rPr lang="en-US" altLang="en-US" dirty="0"/>
              <a:t>      (also called </a:t>
            </a:r>
            <a:r>
              <a:rPr lang="en-US" altLang="en-US" b="1" dirty="0">
                <a:solidFill>
                  <a:srgbClr val="3366FF"/>
                </a:solidFill>
              </a:rPr>
              <a:t>task control block</a:t>
            </a:r>
            <a:r>
              <a:rPr lang="en-US" altLang="en-US" dirty="0"/>
              <a:t>)</a:t>
            </a:r>
          </a:p>
          <a:p>
            <a:pPr eaLnBrk="1" fontAlgn="auto" hangingPunct="1">
              <a:spcAft>
                <a:spcPts val="0"/>
              </a:spcAft>
              <a:defRPr/>
            </a:pPr>
            <a:r>
              <a:rPr lang="en-US" altLang="en-US" dirty="0"/>
              <a:t>Each PCB contains:</a:t>
            </a:r>
          </a:p>
          <a:p>
            <a:pPr lvl="1" eaLnBrk="1" fontAlgn="auto" hangingPunct="1">
              <a:spcAft>
                <a:spcPts val="0"/>
              </a:spcAft>
              <a:defRPr/>
            </a:pPr>
            <a:r>
              <a:rPr lang="en-US" altLang="en-US" dirty="0"/>
              <a:t>Process state – running, waiting, </a:t>
            </a:r>
            <a:r>
              <a:rPr lang="en-US" altLang="en-US" dirty="0" err="1"/>
              <a:t>etc</a:t>
            </a:r>
            <a:endParaRPr lang="en-US" altLang="en-US" dirty="0"/>
          </a:p>
          <a:p>
            <a:pPr lvl="1" eaLnBrk="1" fontAlgn="auto" hangingPunct="1">
              <a:spcAft>
                <a:spcPts val="0"/>
              </a:spcAft>
              <a:defRPr/>
            </a:pPr>
            <a:r>
              <a:rPr lang="en-US" altLang="en-US" dirty="0"/>
              <a:t>Process number (process ID)</a:t>
            </a:r>
          </a:p>
          <a:p>
            <a:pPr lvl="1" eaLnBrk="1" fontAlgn="auto" hangingPunct="1">
              <a:spcAft>
                <a:spcPts val="0"/>
              </a:spcAft>
              <a:defRPr/>
            </a:pPr>
            <a:r>
              <a:rPr lang="en-US" altLang="en-US" dirty="0"/>
              <a:t>Program counter – location of instruction to next execute</a:t>
            </a:r>
          </a:p>
          <a:p>
            <a:pPr lvl="1" eaLnBrk="1" fontAlgn="auto" hangingPunct="1">
              <a:spcAft>
                <a:spcPts val="0"/>
              </a:spcAft>
              <a:defRPr/>
            </a:pPr>
            <a:r>
              <a:rPr lang="en-US" altLang="en-US" dirty="0"/>
              <a:t>CPU registers – contents of all process-centric registers</a:t>
            </a:r>
          </a:p>
          <a:p>
            <a:pPr lvl="1" eaLnBrk="1" fontAlgn="auto" hangingPunct="1">
              <a:spcAft>
                <a:spcPts val="0"/>
              </a:spcAft>
              <a:defRPr/>
            </a:pPr>
            <a:r>
              <a:rPr lang="en-US" altLang="en-US" dirty="0"/>
              <a:t>CPU scheduling information- priorities, scheduling queue pointers</a:t>
            </a:r>
          </a:p>
          <a:p>
            <a:pPr lvl="1" eaLnBrk="1" fontAlgn="auto" hangingPunct="1">
              <a:spcAft>
                <a:spcPts val="0"/>
              </a:spcAft>
              <a:defRPr/>
            </a:pPr>
            <a:r>
              <a:rPr lang="en-US" altLang="en-US" dirty="0"/>
              <a:t>Memory-management information – memory allocated to the process</a:t>
            </a:r>
          </a:p>
          <a:p>
            <a:pPr lvl="1" eaLnBrk="1" fontAlgn="auto" hangingPunct="1">
              <a:spcAft>
                <a:spcPts val="0"/>
              </a:spcAft>
              <a:defRPr/>
            </a:pPr>
            <a:r>
              <a:rPr lang="en-US" altLang="en-US" dirty="0"/>
              <a:t>Accounting information – CPU used, clock time elapsed since start, time limits</a:t>
            </a:r>
          </a:p>
          <a:p>
            <a:pPr lvl="1" eaLnBrk="1" fontAlgn="auto" hangingPunct="1">
              <a:spcAft>
                <a:spcPts val="0"/>
              </a:spcAft>
              <a:defRPr/>
            </a:pPr>
            <a:r>
              <a:rPr lang="en-US" altLang="en-US" dirty="0"/>
              <a:t>I/O status information – I/O devices allocated to process, list of open files</a:t>
            </a:r>
          </a:p>
          <a:p>
            <a:pPr eaLnBrk="1" fontAlgn="auto" hangingPunct="1">
              <a:spcAft>
                <a:spcPts val="0"/>
              </a:spcAft>
              <a:defRPr/>
            </a:pPr>
            <a:endParaRPr lang="en-US" altLang="en-US" dirty="0"/>
          </a:p>
        </p:txBody>
      </p:sp>
      <p:pic>
        <p:nvPicPr>
          <p:cNvPr id="43012" name="Picture 9">
            <a:extLst>
              <a:ext uri="{FF2B5EF4-FFF2-40B4-BE49-F238E27FC236}">
                <a16:creationId xmlns:a16="http://schemas.microsoft.com/office/drawing/2014/main" id="{A452AABB-D2F5-415B-AD73-C64648C27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323975"/>
            <a:ext cx="2174875"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D799D4-C064-4E76-9713-8770B5622F5C}"/>
              </a:ext>
            </a:extLst>
          </p:cNvPr>
          <p:cNvSpPr/>
          <p:nvPr/>
        </p:nvSpPr>
        <p:spPr>
          <a:xfrm>
            <a:off x="6253161" y="557212"/>
            <a:ext cx="1847849" cy="22574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User Memory</a:t>
            </a:r>
          </a:p>
        </p:txBody>
      </p:sp>
      <p:sp>
        <p:nvSpPr>
          <p:cNvPr id="5" name="Rectangle 4">
            <a:extLst>
              <a:ext uri="{FF2B5EF4-FFF2-40B4-BE49-F238E27FC236}">
                <a16:creationId xmlns:a16="http://schemas.microsoft.com/office/drawing/2014/main" id="{DE94E44C-191F-402E-ACA8-3E274D6A505E}"/>
              </a:ext>
            </a:extLst>
          </p:cNvPr>
          <p:cNvSpPr/>
          <p:nvPr/>
        </p:nvSpPr>
        <p:spPr>
          <a:xfrm>
            <a:off x="6253160" y="2814636"/>
            <a:ext cx="1847849" cy="29146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Kernel Memory</a:t>
            </a:r>
          </a:p>
        </p:txBody>
      </p:sp>
      <p:sp>
        <p:nvSpPr>
          <p:cNvPr id="6" name="Rectangle 5">
            <a:extLst>
              <a:ext uri="{FF2B5EF4-FFF2-40B4-BE49-F238E27FC236}">
                <a16:creationId xmlns:a16="http://schemas.microsoft.com/office/drawing/2014/main" id="{1DECB39B-5987-431F-89C7-F1D2055EB344}"/>
              </a:ext>
            </a:extLst>
          </p:cNvPr>
          <p:cNvSpPr/>
          <p:nvPr/>
        </p:nvSpPr>
        <p:spPr>
          <a:xfrm>
            <a:off x="1895474" y="2306360"/>
            <a:ext cx="1847849" cy="1122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Program 10</a:t>
            </a:r>
          </a:p>
          <a:p>
            <a:pPr algn="ctr">
              <a:defRPr/>
            </a:pPr>
            <a:r>
              <a:rPr lang="en-US" dirty="0">
                <a:ln>
                  <a:solidFill>
                    <a:schemeClr val="tx1"/>
                  </a:solidFill>
                </a:ln>
              </a:rPr>
              <a:t>A</a:t>
            </a:r>
            <a:br>
              <a:rPr lang="en-US" dirty="0">
                <a:ln>
                  <a:solidFill>
                    <a:schemeClr val="tx1"/>
                  </a:solidFill>
                </a:ln>
              </a:rPr>
            </a:br>
            <a:r>
              <a:rPr lang="en-US" dirty="0">
                <a:ln>
                  <a:solidFill>
                    <a:schemeClr val="tx1"/>
                  </a:solidFill>
                </a:ln>
              </a:rPr>
              <a:t>B</a:t>
            </a:r>
          </a:p>
        </p:txBody>
      </p:sp>
      <p:cxnSp>
        <p:nvCxnSpPr>
          <p:cNvPr id="8" name="Straight Arrow Connector 7">
            <a:extLst>
              <a:ext uri="{FF2B5EF4-FFF2-40B4-BE49-F238E27FC236}">
                <a16:creationId xmlns:a16="http://schemas.microsoft.com/office/drawing/2014/main" id="{0B572413-EC9B-4794-8EC1-0003FF74883A}"/>
              </a:ext>
            </a:extLst>
          </p:cNvPr>
          <p:cNvCxnSpPr>
            <a:stCxn id="6" idx="3"/>
          </p:cNvCxnSpPr>
          <p:nvPr/>
        </p:nvCxnSpPr>
        <p:spPr>
          <a:xfrm flipV="1">
            <a:off x="3743325" y="1285875"/>
            <a:ext cx="2509838" cy="1581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AE07B6F-DFC8-4518-9C9D-174A01DC3AE2}"/>
              </a:ext>
            </a:extLst>
          </p:cNvPr>
          <p:cNvSpPr/>
          <p:nvPr/>
        </p:nvSpPr>
        <p:spPr>
          <a:xfrm>
            <a:off x="6586533" y="2867680"/>
            <a:ext cx="1181102" cy="1122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PCB for process 10</a:t>
            </a:r>
          </a:p>
        </p:txBody>
      </p:sp>
      <p:cxnSp>
        <p:nvCxnSpPr>
          <p:cNvPr id="10" name="Straight Arrow Connector 9">
            <a:extLst>
              <a:ext uri="{FF2B5EF4-FFF2-40B4-BE49-F238E27FC236}">
                <a16:creationId xmlns:a16="http://schemas.microsoft.com/office/drawing/2014/main" id="{F8863408-9E9A-4902-9038-97BD60E64F55}"/>
              </a:ext>
            </a:extLst>
          </p:cNvPr>
          <p:cNvCxnSpPr/>
          <p:nvPr/>
        </p:nvCxnSpPr>
        <p:spPr>
          <a:xfrm flipH="1" flipV="1">
            <a:off x="3743325" y="3192463"/>
            <a:ext cx="2843213" cy="403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D141DA9-B3AE-4712-8BB2-DEC8533389CB}"/>
              </a:ext>
            </a:extLst>
          </p:cNvPr>
          <p:cNvSpPr>
            <a:spLocks noGrp="1" noChangeArrowheads="1"/>
          </p:cNvSpPr>
          <p:nvPr>
            <p:ph type="title"/>
          </p:nvPr>
        </p:nvSpPr>
        <p:spPr>
          <a:xfrm>
            <a:off x="376238" y="628650"/>
            <a:ext cx="8229600" cy="576263"/>
          </a:xfrm>
        </p:spPr>
        <p:txBody>
          <a:bodyPr rtlCol="0">
            <a:normAutofit fontScale="90000"/>
          </a:bodyPr>
          <a:lstStyle/>
          <a:p>
            <a:pPr eaLnBrk="1" fontAlgn="auto" hangingPunct="1">
              <a:spcAft>
                <a:spcPts val="0"/>
              </a:spcAft>
              <a:defRPr/>
            </a:pPr>
            <a:r>
              <a:rPr lang="en-US" altLang="en-US" dirty="0"/>
              <a:t>CPU Switch From Process to Process</a:t>
            </a:r>
          </a:p>
        </p:txBody>
      </p:sp>
      <p:pic>
        <p:nvPicPr>
          <p:cNvPr id="46083" name="Picture 9">
            <a:extLst>
              <a:ext uri="{FF2B5EF4-FFF2-40B4-BE49-F238E27FC236}">
                <a16:creationId xmlns:a16="http://schemas.microsoft.com/office/drawing/2014/main" id="{34D122F9-F00B-4B85-A4C9-E9C214A6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3" y="1204913"/>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0F51FA2-8EC0-48FD-B437-60825B60C9DC}"/>
              </a:ext>
            </a:extLst>
          </p:cNvPr>
          <p:cNvSpPr>
            <a:spLocks noGrp="1" noChangeArrowheads="1"/>
          </p:cNvSpPr>
          <p:nvPr>
            <p:ph type="title"/>
          </p:nvPr>
        </p:nvSpPr>
        <p:spPr>
          <a:xfrm>
            <a:off x="2565400" y="136525"/>
            <a:ext cx="7645400" cy="576263"/>
          </a:xfrm>
        </p:spPr>
        <p:txBody>
          <a:bodyPr rtlCol="0">
            <a:normAutofit fontScale="90000"/>
          </a:bodyPr>
          <a:lstStyle/>
          <a:p>
            <a:pPr eaLnBrk="1" fontAlgn="auto" hangingPunct="1">
              <a:spcAft>
                <a:spcPts val="0"/>
              </a:spcAft>
              <a:defRPr/>
            </a:pPr>
            <a:r>
              <a:rPr lang="en-US" altLang="en-US"/>
              <a:t>Process Scheduling</a:t>
            </a:r>
          </a:p>
        </p:txBody>
      </p:sp>
      <p:sp>
        <p:nvSpPr>
          <p:cNvPr id="28675" name="Rectangle 3">
            <a:extLst>
              <a:ext uri="{FF2B5EF4-FFF2-40B4-BE49-F238E27FC236}">
                <a16:creationId xmlns:a16="http://schemas.microsoft.com/office/drawing/2014/main" id="{64E2E1E1-5507-49C0-8FB0-82B229042ADF}"/>
              </a:ext>
            </a:extLst>
          </p:cNvPr>
          <p:cNvSpPr>
            <a:spLocks noGrp="1" noChangeArrowheads="1"/>
          </p:cNvSpPr>
          <p:nvPr>
            <p:ph idx="1"/>
          </p:nvPr>
        </p:nvSpPr>
        <p:spPr>
          <a:xfrm>
            <a:off x="1365250" y="1585913"/>
            <a:ext cx="8031163" cy="4495800"/>
          </a:xfrm>
        </p:spPr>
        <p:txBody>
          <a:bodyPr rtlCol="0">
            <a:normAutofit fontScale="77500" lnSpcReduction="20000"/>
          </a:bodyPr>
          <a:lstStyle/>
          <a:p>
            <a:pPr eaLnBrk="1" fontAlgn="auto" hangingPunct="1">
              <a:spcAft>
                <a:spcPts val="0"/>
              </a:spcAft>
              <a:buFont typeface="Monotype Sorts" pitchFamily="-84" charset="2"/>
              <a:buChar char="n"/>
              <a:defRPr/>
            </a:pPr>
            <a:r>
              <a:rPr lang="en-US" altLang="en-US" b="1" dirty="0">
                <a:solidFill>
                  <a:srgbClr val="3366FF"/>
                </a:solidFill>
                <a:ea typeface="MS PGothic" pitchFamily="34" charset="-128"/>
              </a:rPr>
              <a:t>Process scheduler </a:t>
            </a:r>
            <a:r>
              <a:rPr lang="en-US" altLang="en-US" dirty="0">
                <a:ea typeface="MS PGothic" pitchFamily="34" charset="-128"/>
              </a:rPr>
              <a:t>selects among available processes for next execution on CPU</a:t>
            </a:r>
          </a:p>
          <a:p>
            <a:pPr lvl="1" eaLnBrk="1" fontAlgn="auto" hangingPunct="1">
              <a:spcAft>
                <a:spcPts val="0"/>
              </a:spcAft>
              <a:buFont typeface="Monotype Sorts" pitchFamily="-84" charset="2"/>
              <a:buChar char="l"/>
              <a:defRPr/>
            </a:pPr>
            <a:r>
              <a:rPr lang="en-US" altLang="en-US" dirty="0">
                <a:ea typeface="MS PGothic" pitchFamily="34" charset="-128"/>
              </a:rPr>
              <a:t>Scheduler in multiprogramming environment maximizes CPU use.</a:t>
            </a:r>
          </a:p>
          <a:p>
            <a:pPr lvl="1" eaLnBrk="1" fontAlgn="auto" hangingPunct="1">
              <a:spcAft>
                <a:spcPts val="0"/>
              </a:spcAft>
              <a:buFont typeface="Monotype Sorts" pitchFamily="-84" charset="2"/>
              <a:buChar char="l"/>
              <a:defRPr/>
            </a:pPr>
            <a:r>
              <a:rPr lang="en-US" altLang="en-US" dirty="0">
                <a:ea typeface="MS PGothic" pitchFamily="34" charset="-128"/>
              </a:rPr>
              <a:t>In time sharing, it quickly switches processes onto CPU </a:t>
            </a:r>
          </a:p>
          <a:p>
            <a:pPr marL="457200" lvl="1" indent="0" eaLnBrk="1" fontAlgn="auto" hangingPunct="1">
              <a:spcAft>
                <a:spcPts val="0"/>
              </a:spcAft>
              <a:buFont typeface="Arial" panose="020B0604020202020204" pitchFamily="34" charset="0"/>
              <a:buNone/>
              <a:defRPr/>
            </a:pPr>
            <a:endParaRPr lang="en-US" altLang="en-US" dirty="0">
              <a:ea typeface="MS PGothic" pitchFamily="34" charset="-128"/>
            </a:endParaRPr>
          </a:p>
          <a:p>
            <a:pPr eaLnBrk="1" fontAlgn="auto" hangingPunct="1">
              <a:spcAft>
                <a:spcPts val="0"/>
              </a:spcAft>
              <a:buFont typeface="Monotype Sorts" pitchFamily="-84" charset="2"/>
              <a:buChar char="n"/>
              <a:defRPr/>
            </a:pPr>
            <a:r>
              <a:rPr lang="en-US" altLang="en-US" dirty="0">
                <a:ea typeface="MS PGothic" pitchFamily="34" charset="-128"/>
              </a:rPr>
              <a:t>There are several </a:t>
            </a:r>
            <a:r>
              <a:rPr lang="en-US" altLang="en-US" b="1" dirty="0">
                <a:solidFill>
                  <a:srgbClr val="3366FF"/>
                </a:solidFill>
                <a:ea typeface="MS PGothic" pitchFamily="34" charset="-128"/>
              </a:rPr>
              <a:t>scheduling queues </a:t>
            </a:r>
            <a:r>
              <a:rPr lang="en-US" altLang="en-US" dirty="0">
                <a:ea typeface="MS PGothic" pitchFamily="34" charset="-128"/>
              </a:rPr>
              <a:t>of processes</a:t>
            </a:r>
          </a:p>
          <a:p>
            <a:pPr lvl="1" eaLnBrk="1" fontAlgn="auto" hangingPunct="1">
              <a:spcAft>
                <a:spcPts val="0"/>
              </a:spcAft>
              <a:buFont typeface="Monotype Sorts" pitchFamily="-84" charset="2"/>
              <a:buChar char="l"/>
              <a:defRPr/>
            </a:pPr>
            <a:r>
              <a:rPr lang="en-US" altLang="en-US" b="1" dirty="0">
                <a:solidFill>
                  <a:srgbClr val="3366FF"/>
                </a:solidFill>
                <a:ea typeface="MS PGothic" pitchFamily="34" charset="-128"/>
              </a:rPr>
              <a:t>Job queue </a:t>
            </a:r>
            <a:r>
              <a:rPr lang="en-US" altLang="en-US" dirty="0">
                <a:ea typeface="MS PGothic" pitchFamily="34" charset="-128"/>
              </a:rPr>
              <a:t>– set of all processes in the system</a:t>
            </a:r>
          </a:p>
          <a:p>
            <a:pPr lvl="1" eaLnBrk="1" fontAlgn="auto" hangingPunct="1">
              <a:spcAft>
                <a:spcPts val="0"/>
              </a:spcAft>
              <a:buFont typeface="Monotype Sorts" pitchFamily="-84" charset="2"/>
              <a:buChar char="l"/>
              <a:defRPr/>
            </a:pPr>
            <a:r>
              <a:rPr lang="en-US" altLang="en-US" b="1" dirty="0">
                <a:solidFill>
                  <a:srgbClr val="3366FF"/>
                </a:solidFill>
                <a:ea typeface="MS PGothic" pitchFamily="34" charset="-128"/>
              </a:rPr>
              <a:t>Ready queue </a:t>
            </a:r>
            <a:r>
              <a:rPr lang="en-US" altLang="en-US" dirty="0">
                <a:ea typeface="MS PGothic" pitchFamily="34" charset="-128"/>
              </a:rPr>
              <a:t>– set of all processes residing in main memory, ready and waiting to execute</a:t>
            </a:r>
          </a:p>
          <a:p>
            <a:pPr lvl="1" eaLnBrk="1" fontAlgn="auto" hangingPunct="1">
              <a:spcAft>
                <a:spcPts val="0"/>
              </a:spcAft>
              <a:buFont typeface="Monotype Sorts" pitchFamily="-84" charset="2"/>
              <a:buChar char="l"/>
              <a:defRPr/>
            </a:pPr>
            <a:r>
              <a:rPr lang="en-US" altLang="en-US" b="1" dirty="0">
                <a:solidFill>
                  <a:srgbClr val="3366FF"/>
                </a:solidFill>
                <a:ea typeface="MS PGothic" pitchFamily="34" charset="-128"/>
              </a:rPr>
              <a:t>Device queues </a:t>
            </a:r>
            <a:r>
              <a:rPr lang="en-US" altLang="en-US" dirty="0">
                <a:ea typeface="MS PGothic" pitchFamily="34" charset="-128"/>
              </a:rPr>
              <a:t>– set of processes waiting for an I/O device</a:t>
            </a:r>
          </a:p>
          <a:p>
            <a:pPr lvl="1" eaLnBrk="1" fontAlgn="auto" hangingPunct="1">
              <a:spcAft>
                <a:spcPts val="0"/>
              </a:spcAft>
              <a:buFont typeface="Monotype Sorts" pitchFamily="-84" charset="2"/>
              <a:buChar char="l"/>
              <a:defRPr/>
            </a:pPr>
            <a:r>
              <a:rPr lang="en-US" altLang="en-US" dirty="0">
                <a:ea typeface="MS PGothic" pitchFamily="34" charset="-128"/>
              </a:rPr>
              <a:t>Processes migrate among the various queues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02AF6B4-7F56-4ED7-94B6-F51BBB643BA7}"/>
              </a:ext>
            </a:extLst>
          </p:cNvPr>
          <p:cNvSpPr>
            <a:spLocks noGrp="1"/>
          </p:cNvSpPr>
          <p:nvPr>
            <p:ph type="title"/>
          </p:nvPr>
        </p:nvSpPr>
        <p:spPr>
          <a:xfrm>
            <a:off x="2498725" y="236538"/>
            <a:ext cx="7983538" cy="457200"/>
          </a:xfrm>
        </p:spPr>
        <p:txBody>
          <a:bodyPr/>
          <a:lstStyle/>
          <a:p>
            <a:pPr eaLnBrk="1" hangingPunct="1"/>
            <a:r>
              <a:rPr lang="en-US" altLang="en-US" sz="2400"/>
              <a:t>Ready Queue And Various I/O Device Queues</a:t>
            </a:r>
          </a:p>
        </p:txBody>
      </p:sp>
      <p:pic>
        <p:nvPicPr>
          <p:cNvPr id="50179" name="Picture 7">
            <a:extLst>
              <a:ext uri="{FF2B5EF4-FFF2-40B4-BE49-F238E27FC236}">
                <a16:creationId xmlns:a16="http://schemas.microsoft.com/office/drawing/2014/main" id="{30DDFCE9-7776-4738-8F06-9DC568366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1228725"/>
            <a:ext cx="582295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3A05056-CD94-4BF1-957D-68529822AAAE}"/>
              </a:ext>
            </a:extLst>
          </p:cNvPr>
          <p:cNvSpPr>
            <a:spLocks noGrp="1"/>
          </p:cNvSpPr>
          <p:nvPr>
            <p:ph type="title"/>
          </p:nvPr>
        </p:nvSpPr>
        <p:spPr>
          <a:xfrm>
            <a:off x="2495550" y="152400"/>
            <a:ext cx="8229600" cy="576263"/>
          </a:xfrm>
        </p:spPr>
        <p:txBody>
          <a:bodyPr/>
          <a:lstStyle/>
          <a:p>
            <a:pPr eaLnBrk="1" hangingPunct="1"/>
            <a:r>
              <a:rPr lang="en-US" altLang="en-US" sz="2800"/>
              <a:t>Representation of Process Scheduling</a:t>
            </a:r>
          </a:p>
        </p:txBody>
      </p:sp>
      <p:pic>
        <p:nvPicPr>
          <p:cNvPr id="52227" name="Picture 4" descr="3">
            <a:extLst>
              <a:ext uri="{FF2B5EF4-FFF2-40B4-BE49-F238E27FC236}">
                <a16:creationId xmlns:a16="http://schemas.microsoft.com/office/drawing/2014/main" id="{DA35B125-7A54-49E8-9259-78AE00D0D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488" y="1966913"/>
            <a:ext cx="6546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3">
            <a:extLst>
              <a:ext uri="{FF2B5EF4-FFF2-40B4-BE49-F238E27FC236}">
                <a16:creationId xmlns:a16="http://schemas.microsoft.com/office/drawing/2014/main" id="{740BC78F-D6DE-4388-8D56-9B0FDDBF34CD}"/>
              </a:ext>
            </a:extLst>
          </p:cNvPr>
          <p:cNvSpPr txBox="1">
            <a:spLocks noChangeArrowheads="1"/>
          </p:cNvSpPr>
          <p:nvPr/>
        </p:nvSpPr>
        <p:spPr bwMode="auto">
          <a:xfrm>
            <a:off x="1760538" y="1417638"/>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35000"/>
              </a:spcBef>
              <a:buClr>
                <a:srgbClr val="993300"/>
              </a:buClr>
              <a:buSzPct val="90000"/>
              <a:buFont typeface="Monotype Sorts" charset="2"/>
              <a:buChar char="n"/>
            </a:pPr>
            <a:r>
              <a:rPr kumimoji="1" lang="en-US" altLang="en-US" sz="1800" b="1">
                <a:solidFill>
                  <a:srgbClr val="3366FF"/>
                </a:solidFill>
                <a:latin typeface="Helvetica" panose="020B0604020202020204" pitchFamily="34" charset="0"/>
              </a:rPr>
              <a:t>Queueing diagram </a:t>
            </a:r>
            <a:r>
              <a:rPr kumimoji="1" lang="en-US" altLang="en-US" sz="1800">
                <a:latin typeface="Helvetica" panose="020B0604020202020204" pitchFamily="34" charset="0"/>
              </a:rPr>
              <a:t>represents queues, resources, flows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F6AAE09-ADED-435F-B0FF-D1F7069D979D}"/>
              </a:ext>
            </a:extLst>
          </p:cNvPr>
          <p:cNvSpPr>
            <a:spLocks noGrp="1" noChangeArrowheads="1"/>
          </p:cNvSpPr>
          <p:nvPr>
            <p:ph type="title"/>
          </p:nvPr>
        </p:nvSpPr>
        <p:spPr>
          <a:xfrm>
            <a:off x="1981200" y="182563"/>
            <a:ext cx="8229600" cy="576262"/>
          </a:xfrm>
        </p:spPr>
        <p:txBody>
          <a:bodyPr rtlCol="0">
            <a:normAutofit fontScale="90000"/>
          </a:bodyPr>
          <a:lstStyle/>
          <a:p>
            <a:pPr eaLnBrk="1" fontAlgn="auto" hangingPunct="1">
              <a:spcAft>
                <a:spcPts val="0"/>
              </a:spcAft>
              <a:defRPr/>
            </a:pPr>
            <a:r>
              <a:rPr lang="en-US" altLang="en-US"/>
              <a:t>Schedulers</a:t>
            </a:r>
          </a:p>
        </p:txBody>
      </p:sp>
      <p:sp>
        <p:nvSpPr>
          <p:cNvPr id="54275" name="Rectangle 3">
            <a:extLst>
              <a:ext uri="{FF2B5EF4-FFF2-40B4-BE49-F238E27FC236}">
                <a16:creationId xmlns:a16="http://schemas.microsoft.com/office/drawing/2014/main" id="{D22DBF65-B2DD-4BD1-8F2C-2F14DCD28F36}"/>
              </a:ext>
            </a:extLst>
          </p:cNvPr>
          <p:cNvSpPr>
            <a:spLocks noGrp="1"/>
          </p:cNvSpPr>
          <p:nvPr>
            <p:ph idx="1"/>
          </p:nvPr>
        </p:nvSpPr>
        <p:spPr>
          <a:xfrm>
            <a:off x="881063" y="1393825"/>
            <a:ext cx="8345487" cy="5022850"/>
          </a:xfrm>
        </p:spPr>
        <p:txBody>
          <a:bodyPr/>
          <a:lstStyle/>
          <a:p>
            <a:pPr eaLnBrk="1" hangingPunct="1"/>
            <a:r>
              <a:rPr lang="en-US" altLang="en-US" sz="1600" b="1">
                <a:solidFill>
                  <a:srgbClr val="3366FF"/>
                </a:solidFill>
              </a:rPr>
              <a:t>Short-term scheduler  </a:t>
            </a:r>
            <a:r>
              <a:rPr lang="en-US" altLang="en-US" sz="1600"/>
              <a:t>(or </a:t>
            </a:r>
            <a:r>
              <a:rPr lang="en-US" altLang="en-US" sz="1600" b="1">
                <a:solidFill>
                  <a:srgbClr val="3366FF"/>
                </a:solidFill>
              </a:rPr>
              <a:t>CPU scheduler</a:t>
            </a:r>
            <a:r>
              <a:rPr lang="en-US" altLang="en-US" sz="1600"/>
              <a:t>) – selects which process should be executed next and allocates CPU</a:t>
            </a:r>
          </a:p>
          <a:p>
            <a:pPr lvl="1" eaLnBrk="1" hangingPunct="1"/>
            <a:r>
              <a:rPr lang="en-US" altLang="en-US" sz="1600"/>
              <a:t>Sometimes the only scheduler in a system</a:t>
            </a:r>
          </a:p>
          <a:p>
            <a:pPr lvl="1" eaLnBrk="1" hangingPunct="1"/>
            <a:r>
              <a:rPr lang="en-US" altLang="en-US" sz="1600"/>
              <a:t>Short-term scheduler is invoked frequently (milliseconds) </a:t>
            </a:r>
            <a:r>
              <a:rPr lang="en-US" altLang="en-US" sz="1600">
                <a:sym typeface="Symbol" panose="05050102010706020507" pitchFamily="18" charset="2"/>
              </a:rPr>
              <a:t> (must be fast)</a:t>
            </a:r>
            <a:endParaRPr lang="en-US" altLang="en-US" sz="800">
              <a:sym typeface="Symbol" panose="05050102010706020507" pitchFamily="18" charset="2"/>
            </a:endParaRPr>
          </a:p>
          <a:p>
            <a:pPr eaLnBrk="1" hangingPunct="1"/>
            <a:r>
              <a:rPr lang="en-US" altLang="en-US" sz="1600" b="1">
                <a:solidFill>
                  <a:srgbClr val="3366FF"/>
                </a:solidFill>
              </a:rPr>
              <a:t>Long-term scheduler  </a:t>
            </a:r>
            <a:r>
              <a:rPr lang="en-US" altLang="en-US" sz="1600"/>
              <a:t>(or </a:t>
            </a:r>
            <a:r>
              <a:rPr lang="en-US" altLang="en-US" sz="1600" b="1">
                <a:solidFill>
                  <a:srgbClr val="3366FF"/>
                </a:solidFill>
              </a:rPr>
              <a:t>job scheduler</a:t>
            </a:r>
            <a:r>
              <a:rPr lang="en-US" altLang="en-US" sz="1600"/>
              <a:t>) – selects which processes should be brought into the ready queue</a:t>
            </a:r>
          </a:p>
          <a:p>
            <a:pPr lvl="1" eaLnBrk="1" hangingPunct="1"/>
            <a:r>
              <a:rPr lang="en-US" altLang="en-US" sz="1600">
                <a:sym typeface="Symbol" panose="05050102010706020507" pitchFamily="18" charset="2"/>
              </a:rPr>
              <a:t>Long-term scheduler is invoked  infrequently (seconds, minutes)  (may be slow)</a:t>
            </a:r>
            <a:endParaRPr lang="en-US" altLang="en-US" sz="800">
              <a:sym typeface="Symbol" panose="05050102010706020507" pitchFamily="18" charset="2"/>
            </a:endParaRPr>
          </a:p>
          <a:p>
            <a:pPr lvl="1" eaLnBrk="1" hangingPunct="1"/>
            <a:r>
              <a:rPr lang="en-US" altLang="en-US" sz="1600">
                <a:sym typeface="Symbol" panose="05050102010706020507" pitchFamily="18" charset="2"/>
              </a:rPr>
              <a:t>The long-term scheduler controls the </a:t>
            </a:r>
            <a:r>
              <a:rPr lang="en-US" altLang="en-US" sz="1600" b="1">
                <a:solidFill>
                  <a:srgbClr val="3366FF"/>
                </a:solidFill>
                <a:sym typeface="Symbol" panose="05050102010706020507" pitchFamily="18" charset="2"/>
              </a:rPr>
              <a:t>degree of multiprogramming</a:t>
            </a:r>
            <a:endParaRPr lang="en-US" altLang="en-US" sz="800" i="1">
              <a:sym typeface="Symbol" panose="05050102010706020507" pitchFamily="18" charset="2"/>
            </a:endParaRPr>
          </a:p>
          <a:p>
            <a:pPr eaLnBrk="1" hangingPunct="1"/>
            <a:r>
              <a:rPr lang="en-US" altLang="en-US" sz="1600">
                <a:sym typeface="Symbol" panose="05050102010706020507" pitchFamily="18" charset="2"/>
              </a:rPr>
              <a:t>Processes can be described as either:</a:t>
            </a:r>
          </a:p>
          <a:p>
            <a:pPr lvl="1" eaLnBrk="1" hangingPunct="1"/>
            <a:r>
              <a:rPr lang="en-US" altLang="en-US" sz="1600" b="1">
                <a:solidFill>
                  <a:srgbClr val="3366FF"/>
                </a:solidFill>
                <a:sym typeface="Symbol" panose="05050102010706020507" pitchFamily="18" charset="2"/>
              </a:rPr>
              <a:t>I/O-bound process</a:t>
            </a:r>
            <a:r>
              <a:rPr lang="en-US" altLang="en-US" sz="1600">
                <a:solidFill>
                  <a:srgbClr val="000000"/>
                </a:solidFill>
                <a:sym typeface="Symbol" panose="05050102010706020507" pitchFamily="18" charset="2"/>
              </a:rPr>
              <a:t> </a:t>
            </a:r>
            <a:r>
              <a:rPr lang="en-US" altLang="en-US" sz="1600">
                <a:sym typeface="Symbol" panose="05050102010706020507" pitchFamily="18" charset="2"/>
              </a:rPr>
              <a:t>– spends more time doing I/O than computations, many short CPU bursts</a:t>
            </a:r>
          </a:p>
          <a:p>
            <a:pPr lvl="1" eaLnBrk="1" hangingPunct="1"/>
            <a:r>
              <a:rPr lang="en-US" altLang="en-US" sz="1600" b="1">
                <a:solidFill>
                  <a:srgbClr val="3366FF"/>
                </a:solidFill>
                <a:sym typeface="Symbol" panose="05050102010706020507" pitchFamily="18" charset="2"/>
              </a:rPr>
              <a:t>CPU-bound process </a:t>
            </a:r>
            <a:r>
              <a:rPr lang="en-US" altLang="en-US" sz="1600">
                <a:sym typeface="Symbol" panose="05050102010706020507" pitchFamily="18" charset="2"/>
              </a:rPr>
              <a:t>– spends more time doing computations; few very long CPU bursts</a:t>
            </a:r>
          </a:p>
          <a:p>
            <a:pPr eaLnBrk="1" hangingPunct="1"/>
            <a:r>
              <a:rPr lang="en-US" altLang="en-US" sz="1600">
                <a:sym typeface="Symbol" panose="05050102010706020507" pitchFamily="18" charset="2"/>
              </a:rPr>
              <a:t>Long-term scheduler strives for good </a:t>
            </a:r>
            <a:r>
              <a:rPr lang="en-US" altLang="en-US" sz="1600" b="1" i="1">
                <a:sym typeface="Symbol" panose="05050102010706020507" pitchFamily="18" charset="2"/>
              </a:rPr>
              <a:t>process mix</a:t>
            </a:r>
            <a:endParaRPr lang="en-US" altLang="en-US" sz="1600">
              <a:sym typeface="Symbol" panose="05050102010706020507" pitchFamily="18" charset="2"/>
            </a:endParaRPr>
          </a:p>
          <a:p>
            <a:pPr eaLnBrk="1" hangingPunct="1"/>
            <a:endParaRPr lang="en-US" altLang="en-US"/>
          </a:p>
          <a:p>
            <a:pPr eaLnBrk="1" hangingPunct="1"/>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4D3DD1B-D704-49D7-B2F4-3B08015B74DD}"/>
              </a:ext>
            </a:extLst>
          </p:cNvPr>
          <p:cNvSpPr>
            <a:spLocks noGrp="1" noChangeArrowheads="1"/>
          </p:cNvSpPr>
          <p:nvPr>
            <p:ph type="title"/>
          </p:nvPr>
        </p:nvSpPr>
        <p:spPr>
          <a:xfrm>
            <a:off x="695325" y="550863"/>
            <a:ext cx="8229600" cy="576262"/>
          </a:xfrm>
        </p:spPr>
        <p:txBody>
          <a:bodyPr rtlCol="0">
            <a:normAutofit fontScale="90000"/>
          </a:bodyPr>
          <a:lstStyle/>
          <a:p>
            <a:pPr eaLnBrk="1" fontAlgn="auto" hangingPunct="1">
              <a:spcAft>
                <a:spcPts val="0"/>
              </a:spcAft>
              <a:defRPr/>
            </a:pPr>
            <a:r>
              <a:rPr lang="en-US" altLang="en-US" dirty="0"/>
              <a:t>Addition of Medium Term Scheduling</a:t>
            </a:r>
          </a:p>
        </p:txBody>
      </p:sp>
      <p:pic>
        <p:nvPicPr>
          <p:cNvPr id="56323" name="Picture 11">
            <a:extLst>
              <a:ext uri="{FF2B5EF4-FFF2-40B4-BE49-F238E27FC236}">
                <a16:creationId xmlns:a16="http://schemas.microsoft.com/office/drawing/2014/main" id="{63660267-679A-4EA0-B719-6A7E833AE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8" y="3008313"/>
            <a:ext cx="73279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3">
            <a:extLst>
              <a:ext uri="{FF2B5EF4-FFF2-40B4-BE49-F238E27FC236}">
                <a16:creationId xmlns:a16="http://schemas.microsoft.com/office/drawing/2014/main" id="{5728AE7F-82C4-4414-A066-BCE23FE7475D}"/>
              </a:ext>
            </a:extLst>
          </p:cNvPr>
          <p:cNvSpPr txBox="1">
            <a:spLocks noChangeArrowheads="1"/>
          </p:cNvSpPr>
          <p:nvPr/>
        </p:nvSpPr>
        <p:spPr bwMode="auto">
          <a:xfrm>
            <a:off x="1087438" y="1562100"/>
            <a:ext cx="72009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1060450" indent="-407988">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35000"/>
              </a:spcBef>
              <a:buClr>
                <a:srgbClr val="993300"/>
              </a:buClr>
              <a:buSzPct val="90000"/>
              <a:buFont typeface="Monotype Sorts" charset="2"/>
              <a:buChar char="n"/>
            </a:pPr>
            <a:r>
              <a:rPr kumimoji="1" lang="en-US" altLang="en-US" sz="1800" b="1">
                <a:solidFill>
                  <a:srgbClr val="3366FF"/>
                </a:solidFill>
                <a:latin typeface="Helvetica" panose="020B0604020202020204" pitchFamily="34" charset="0"/>
              </a:rPr>
              <a:t>Medium-term scheduler  </a:t>
            </a:r>
            <a:r>
              <a:rPr kumimoji="1" lang="en-US" altLang="en-US" sz="1800">
                <a:latin typeface="Helvetica" panose="020B0604020202020204" pitchFamily="34" charset="0"/>
              </a:rPr>
              <a:t>can be added if degree of multiple programming needs to decrease</a:t>
            </a:r>
          </a:p>
          <a:p>
            <a:pPr lvl="1">
              <a:lnSpc>
                <a:spcPct val="100000"/>
              </a:lnSpc>
              <a:spcBef>
                <a:spcPct val="35000"/>
              </a:spcBef>
              <a:buClr>
                <a:srgbClr val="CC6600"/>
              </a:buClr>
              <a:buSzPct val="80000"/>
              <a:buFont typeface="Monotype Sorts" charset="2"/>
              <a:buChar char="l"/>
            </a:pPr>
            <a:r>
              <a:rPr kumimoji="1" lang="en-US" altLang="en-US" sz="1800">
                <a:latin typeface="Helvetica" panose="020B0604020202020204" pitchFamily="34" charset="0"/>
              </a:rPr>
              <a:t>Remove process from memory, store on disk, bring back in from disk to continue execution: </a:t>
            </a:r>
            <a:r>
              <a:rPr kumimoji="1" lang="en-US" altLang="en-US" sz="1800" b="1">
                <a:solidFill>
                  <a:srgbClr val="3366FF"/>
                </a:solidFill>
                <a:latin typeface="Helvetica" panose="020B0604020202020204" pitchFamily="34" charset="0"/>
              </a:rPr>
              <a:t>swapping</a:t>
            </a:r>
          </a:p>
          <a:p>
            <a:pPr>
              <a:lnSpc>
                <a:spcPct val="100000"/>
              </a:lnSpc>
              <a:spcBef>
                <a:spcPct val="35000"/>
              </a:spcBef>
              <a:buClr>
                <a:srgbClr val="993300"/>
              </a:buClr>
              <a:buSzPct val="90000"/>
              <a:buFont typeface="Monotype Sorts" charset="2"/>
              <a:buChar char="n"/>
            </a:pPr>
            <a:endParaRPr kumimoji="1" lang="en-US" altLang="en-US" sz="1800">
              <a:latin typeface="Helvetica" panose="020B0604020202020204" pitchFamily="34" charset="0"/>
            </a:endParaRPr>
          </a:p>
          <a:p>
            <a:pPr>
              <a:lnSpc>
                <a:spcPct val="100000"/>
              </a:lnSpc>
              <a:spcBef>
                <a:spcPct val="35000"/>
              </a:spcBef>
              <a:buClr>
                <a:srgbClr val="993300"/>
              </a:buClr>
              <a:buSzPct val="90000"/>
              <a:buFont typeface="Monotype Sorts" charset="2"/>
              <a:buChar char="n"/>
            </a:pPr>
            <a:endParaRPr kumimoji="1" lang="en-US" altLang="en-US" sz="1800">
              <a:latin typeface="Helvetica"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8051605-6884-4971-99BD-491F0C56BDDD}"/>
              </a:ext>
            </a:extLst>
          </p:cNvPr>
          <p:cNvSpPr>
            <a:spLocks noGrp="1" noChangeArrowheads="1"/>
          </p:cNvSpPr>
          <p:nvPr>
            <p:ph type="title"/>
          </p:nvPr>
        </p:nvSpPr>
        <p:spPr>
          <a:xfrm>
            <a:off x="1981200" y="166688"/>
            <a:ext cx="8229600" cy="576262"/>
          </a:xfrm>
        </p:spPr>
        <p:txBody>
          <a:bodyPr rtlCol="0">
            <a:normAutofit fontScale="90000"/>
          </a:bodyPr>
          <a:lstStyle/>
          <a:p>
            <a:pPr eaLnBrk="1" fontAlgn="auto" hangingPunct="1">
              <a:spcAft>
                <a:spcPts val="0"/>
              </a:spcAft>
              <a:defRPr/>
            </a:pPr>
            <a:r>
              <a:rPr lang="en-US" altLang="en-US"/>
              <a:t>Context Switch</a:t>
            </a:r>
          </a:p>
        </p:txBody>
      </p:sp>
      <p:sp>
        <p:nvSpPr>
          <p:cNvPr id="36867" name="Rectangle 3">
            <a:extLst>
              <a:ext uri="{FF2B5EF4-FFF2-40B4-BE49-F238E27FC236}">
                <a16:creationId xmlns:a16="http://schemas.microsoft.com/office/drawing/2014/main" id="{C1278D48-5B70-4B00-8E76-4825411A76F7}"/>
              </a:ext>
            </a:extLst>
          </p:cNvPr>
          <p:cNvSpPr>
            <a:spLocks noGrp="1" noChangeArrowheads="1"/>
          </p:cNvSpPr>
          <p:nvPr>
            <p:ph idx="1"/>
          </p:nvPr>
        </p:nvSpPr>
        <p:spPr>
          <a:xfrm>
            <a:off x="1592263" y="1422400"/>
            <a:ext cx="6997700" cy="4448175"/>
          </a:xfrm>
        </p:spPr>
        <p:txBody>
          <a:bodyPr rtlCol="0">
            <a:normAutofit fontScale="77500" lnSpcReduction="20000"/>
          </a:bodyPr>
          <a:lstStyle/>
          <a:p>
            <a:pPr eaLnBrk="1" fontAlgn="auto" hangingPunct="1">
              <a:spcAft>
                <a:spcPts val="0"/>
              </a:spcAft>
              <a:defRPr/>
            </a:pPr>
            <a:r>
              <a:rPr lang="en-US" altLang="en-US" dirty="0"/>
              <a:t>When CPU switches to another process, the system must </a:t>
            </a:r>
            <a:r>
              <a:rPr lang="en-US" altLang="en-US" b="1" dirty="0">
                <a:solidFill>
                  <a:srgbClr val="3366FF"/>
                </a:solidFill>
              </a:rPr>
              <a:t>save the state </a:t>
            </a:r>
            <a:r>
              <a:rPr lang="en-US" altLang="en-US" dirty="0"/>
              <a:t>of the old process and load the </a:t>
            </a:r>
            <a:r>
              <a:rPr lang="en-US" altLang="en-US" b="1" dirty="0">
                <a:solidFill>
                  <a:srgbClr val="3366FF"/>
                </a:solidFill>
              </a:rPr>
              <a:t>saved state </a:t>
            </a:r>
            <a:r>
              <a:rPr lang="en-US" altLang="en-US" dirty="0"/>
              <a:t>for the new process via a </a:t>
            </a:r>
            <a:r>
              <a:rPr lang="en-US" altLang="en-US" b="1" dirty="0">
                <a:solidFill>
                  <a:srgbClr val="3366FF"/>
                </a:solidFill>
              </a:rPr>
              <a:t>context switch</a:t>
            </a:r>
            <a:endParaRPr lang="en-US" altLang="en-US" dirty="0"/>
          </a:p>
          <a:p>
            <a:pPr eaLnBrk="1" fontAlgn="auto" hangingPunct="1">
              <a:spcAft>
                <a:spcPts val="0"/>
              </a:spcAft>
              <a:defRPr/>
            </a:pPr>
            <a:r>
              <a:rPr lang="en-US" altLang="en-US" b="1" dirty="0">
                <a:solidFill>
                  <a:srgbClr val="3366FF"/>
                </a:solidFill>
              </a:rPr>
              <a:t>Context </a:t>
            </a:r>
            <a:r>
              <a:rPr lang="en-US" altLang="en-US" dirty="0"/>
              <a:t>of a process represented in the PCB</a:t>
            </a:r>
          </a:p>
          <a:p>
            <a:pPr eaLnBrk="1" fontAlgn="auto" hangingPunct="1">
              <a:spcAft>
                <a:spcPts val="0"/>
              </a:spcAft>
              <a:defRPr/>
            </a:pPr>
            <a:r>
              <a:rPr lang="en-US" altLang="en-US" dirty="0"/>
              <a:t>Context-switch time is overhead; the system does no useful work while switching</a:t>
            </a:r>
          </a:p>
          <a:p>
            <a:pPr lvl="1" eaLnBrk="1" fontAlgn="auto" hangingPunct="1">
              <a:spcAft>
                <a:spcPts val="0"/>
              </a:spcAft>
              <a:defRPr/>
            </a:pPr>
            <a:r>
              <a:rPr lang="en-US" altLang="en-US" dirty="0"/>
              <a:t>The more complex the OS and the PCB </a:t>
            </a:r>
            <a:r>
              <a:rPr lang="en-US" altLang="en-US" dirty="0">
                <a:sym typeface="Wingdings" panose="05000000000000000000" pitchFamily="2" charset="2"/>
              </a:rPr>
              <a:t> the </a:t>
            </a:r>
            <a:r>
              <a:rPr lang="en-US" altLang="en-US" dirty="0"/>
              <a:t>longer the context switch</a:t>
            </a:r>
          </a:p>
          <a:p>
            <a:pPr eaLnBrk="1" fontAlgn="auto" hangingPunct="1">
              <a:spcAft>
                <a:spcPts val="0"/>
              </a:spcAft>
              <a:defRPr/>
            </a:pPr>
            <a:r>
              <a:rPr lang="en-US" altLang="en-US" dirty="0"/>
              <a:t>Time dependent on hardware support</a:t>
            </a:r>
          </a:p>
          <a:p>
            <a:pPr lvl="1" eaLnBrk="1" fontAlgn="auto" hangingPunct="1">
              <a:spcAft>
                <a:spcPts val="0"/>
              </a:spcAft>
              <a:defRPr/>
            </a:pPr>
            <a:r>
              <a:rPr lang="en-US" altLang="en-US" dirty="0"/>
              <a:t>Some hardware provides multiple sets of registers per CPU </a:t>
            </a:r>
            <a:r>
              <a:rPr lang="en-US" altLang="en-US" dirty="0">
                <a:sym typeface="Wingdings" panose="05000000000000000000" pitchFamily="2" charset="2"/>
              </a:rPr>
              <a:t></a:t>
            </a:r>
            <a:r>
              <a:rPr lang="en-US" altLang="en-US" dirty="0"/>
              <a:t> multiple contexts loaded at once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F001236-EC24-4E0C-A0C3-20D2C8A898CE}"/>
              </a:ext>
            </a:extLst>
          </p:cNvPr>
          <p:cNvSpPr>
            <a:spLocks noGrp="1" noChangeArrowheads="1"/>
          </p:cNvSpPr>
          <p:nvPr>
            <p:ph type="title"/>
          </p:nvPr>
        </p:nvSpPr>
        <p:spPr>
          <a:xfrm>
            <a:off x="911225" y="454025"/>
            <a:ext cx="6380163" cy="576263"/>
          </a:xfrm>
        </p:spPr>
        <p:txBody>
          <a:bodyPr rtlCol="0">
            <a:normAutofit fontScale="90000"/>
          </a:bodyPr>
          <a:lstStyle/>
          <a:p>
            <a:pPr eaLnBrk="1" fontAlgn="auto" hangingPunct="1">
              <a:spcAft>
                <a:spcPts val="0"/>
              </a:spcAft>
              <a:defRPr/>
            </a:pPr>
            <a:r>
              <a:rPr lang="en-US" altLang="en-US" dirty="0"/>
              <a:t>Chapter 3:  Processes</a:t>
            </a:r>
          </a:p>
        </p:txBody>
      </p:sp>
      <p:sp>
        <p:nvSpPr>
          <p:cNvPr id="8195" name="Rectangle 3">
            <a:extLst>
              <a:ext uri="{FF2B5EF4-FFF2-40B4-BE49-F238E27FC236}">
                <a16:creationId xmlns:a16="http://schemas.microsoft.com/office/drawing/2014/main" id="{02849E68-7D44-4BB3-BCBB-0AAB99E76B8A}"/>
              </a:ext>
            </a:extLst>
          </p:cNvPr>
          <p:cNvSpPr>
            <a:spLocks noGrp="1" noChangeArrowheads="1"/>
          </p:cNvSpPr>
          <p:nvPr>
            <p:ph idx="1"/>
          </p:nvPr>
        </p:nvSpPr>
        <p:spPr>
          <a:xfrm>
            <a:off x="1087438" y="1420813"/>
            <a:ext cx="7370762" cy="3822700"/>
          </a:xfrm>
        </p:spPr>
        <p:txBody>
          <a:bodyPr rtlCol="0">
            <a:normAutofit lnSpcReduction="10000"/>
          </a:bodyPr>
          <a:lstStyle/>
          <a:p>
            <a:pPr eaLnBrk="1" fontAlgn="auto" hangingPunct="1">
              <a:spcAft>
                <a:spcPts val="0"/>
              </a:spcAft>
              <a:defRPr/>
            </a:pPr>
            <a:r>
              <a:rPr lang="en-US" altLang="en-US" dirty="0"/>
              <a:t>Process Concept</a:t>
            </a:r>
          </a:p>
          <a:p>
            <a:pPr eaLnBrk="1" fontAlgn="auto" hangingPunct="1">
              <a:spcAft>
                <a:spcPts val="0"/>
              </a:spcAft>
              <a:defRPr/>
            </a:pPr>
            <a:r>
              <a:rPr lang="en-US" altLang="en-US" dirty="0"/>
              <a:t>Process Scheduling</a:t>
            </a:r>
          </a:p>
          <a:p>
            <a:pPr eaLnBrk="1" fontAlgn="auto" hangingPunct="1">
              <a:spcAft>
                <a:spcPts val="0"/>
              </a:spcAft>
              <a:defRPr/>
            </a:pPr>
            <a:r>
              <a:rPr lang="en-US" altLang="en-US" dirty="0"/>
              <a:t>Operations on Processes</a:t>
            </a:r>
          </a:p>
          <a:p>
            <a:pPr eaLnBrk="1" fontAlgn="auto" hangingPunct="1">
              <a:spcAft>
                <a:spcPts val="0"/>
              </a:spcAft>
              <a:defRPr/>
            </a:pPr>
            <a:r>
              <a:rPr lang="en-US" altLang="en-US" dirty="0"/>
              <a:t>Inter process Communication</a:t>
            </a:r>
          </a:p>
          <a:p>
            <a:pPr eaLnBrk="1" fontAlgn="auto" hangingPunct="1">
              <a:spcAft>
                <a:spcPts val="0"/>
              </a:spcAft>
              <a:defRPr/>
            </a:pPr>
            <a:r>
              <a:rPr lang="en-US" altLang="en-US" dirty="0"/>
              <a:t>Examples of IPC Systems</a:t>
            </a:r>
          </a:p>
          <a:p>
            <a:pPr eaLnBrk="1" fontAlgn="auto" hangingPunct="1">
              <a:spcAft>
                <a:spcPts val="0"/>
              </a:spcAft>
              <a:defRPr/>
            </a:pPr>
            <a:r>
              <a:rPr lang="en-US" altLang="en-US" dirty="0"/>
              <a:t>Communication in Client-Server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05779C4-AE99-462F-B2BB-E39AB9B648B1}"/>
              </a:ext>
            </a:extLst>
          </p:cNvPr>
          <p:cNvSpPr>
            <a:spLocks noGrp="1" noChangeArrowheads="1"/>
          </p:cNvSpPr>
          <p:nvPr>
            <p:ph type="title"/>
          </p:nvPr>
        </p:nvSpPr>
        <p:spPr>
          <a:xfrm>
            <a:off x="1981200" y="198438"/>
            <a:ext cx="8229600" cy="576262"/>
          </a:xfrm>
        </p:spPr>
        <p:txBody>
          <a:bodyPr rtlCol="0">
            <a:normAutofit fontScale="90000"/>
          </a:bodyPr>
          <a:lstStyle/>
          <a:p>
            <a:pPr eaLnBrk="1" fontAlgn="auto" hangingPunct="1">
              <a:spcAft>
                <a:spcPts val="0"/>
              </a:spcAft>
              <a:defRPr/>
            </a:pPr>
            <a:r>
              <a:rPr lang="en-US" altLang="en-US"/>
              <a:t>Operations on Processes</a:t>
            </a:r>
          </a:p>
        </p:txBody>
      </p:sp>
      <p:sp>
        <p:nvSpPr>
          <p:cNvPr id="60419" name="Rectangle 3">
            <a:extLst>
              <a:ext uri="{FF2B5EF4-FFF2-40B4-BE49-F238E27FC236}">
                <a16:creationId xmlns:a16="http://schemas.microsoft.com/office/drawing/2014/main" id="{368D5422-8C10-435C-AA9A-A496DEEA15E8}"/>
              </a:ext>
            </a:extLst>
          </p:cNvPr>
          <p:cNvSpPr>
            <a:spLocks noGrp="1"/>
          </p:cNvSpPr>
          <p:nvPr>
            <p:ph idx="1"/>
          </p:nvPr>
        </p:nvSpPr>
        <p:spPr>
          <a:xfrm>
            <a:off x="1744663" y="1790700"/>
            <a:ext cx="7480300" cy="4448175"/>
          </a:xfrm>
        </p:spPr>
        <p:txBody>
          <a:bodyPr/>
          <a:lstStyle/>
          <a:p>
            <a:pPr eaLnBrk="1" hangingPunct="1"/>
            <a:r>
              <a:rPr lang="en-US" altLang="en-US"/>
              <a:t>System must provide mechanisms for:</a:t>
            </a:r>
          </a:p>
          <a:p>
            <a:pPr lvl="1" eaLnBrk="1" hangingPunct="1"/>
            <a:r>
              <a:rPr lang="en-US" altLang="en-US"/>
              <a:t> process creation,</a:t>
            </a:r>
          </a:p>
          <a:p>
            <a:pPr lvl="1" eaLnBrk="1" hangingPunct="1"/>
            <a:r>
              <a:rPr lang="en-US" altLang="en-US"/>
              <a:t> process termination,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1033843-3546-4CE6-8A57-C88131F2F41A}"/>
              </a:ext>
            </a:extLst>
          </p:cNvPr>
          <p:cNvSpPr>
            <a:spLocks noGrp="1" noChangeArrowheads="1"/>
          </p:cNvSpPr>
          <p:nvPr>
            <p:ph type="title"/>
          </p:nvPr>
        </p:nvSpPr>
        <p:spPr>
          <a:xfrm>
            <a:off x="1981200" y="198438"/>
            <a:ext cx="8229600" cy="576262"/>
          </a:xfrm>
        </p:spPr>
        <p:txBody>
          <a:bodyPr rtlCol="0">
            <a:normAutofit fontScale="90000"/>
          </a:bodyPr>
          <a:lstStyle/>
          <a:p>
            <a:pPr eaLnBrk="1" fontAlgn="auto" hangingPunct="1">
              <a:spcAft>
                <a:spcPts val="0"/>
              </a:spcAft>
              <a:defRPr/>
            </a:pPr>
            <a:r>
              <a:rPr lang="en-US" altLang="en-US"/>
              <a:t>Process Creation</a:t>
            </a:r>
          </a:p>
        </p:txBody>
      </p:sp>
      <p:sp>
        <p:nvSpPr>
          <p:cNvPr id="40963" name="Rectangle 3">
            <a:extLst>
              <a:ext uri="{FF2B5EF4-FFF2-40B4-BE49-F238E27FC236}">
                <a16:creationId xmlns:a16="http://schemas.microsoft.com/office/drawing/2014/main" id="{0D0BFA30-F7FD-4E17-B49C-7F8C7B52EC9B}"/>
              </a:ext>
            </a:extLst>
          </p:cNvPr>
          <p:cNvSpPr>
            <a:spLocks noGrp="1" noChangeArrowheads="1"/>
          </p:cNvSpPr>
          <p:nvPr>
            <p:ph idx="1"/>
          </p:nvPr>
        </p:nvSpPr>
        <p:spPr>
          <a:xfrm>
            <a:off x="1763713" y="1312863"/>
            <a:ext cx="6918325" cy="5076825"/>
          </a:xfrm>
        </p:spPr>
        <p:txBody>
          <a:bodyPr rtlCol="0">
            <a:normAutofit fontScale="85000" lnSpcReduction="20000"/>
          </a:bodyPr>
          <a:lstStyle/>
          <a:p>
            <a:pPr eaLnBrk="1" fontAlgn="auto" hangingPunct="1">
              <a:spcAft>
                <a:spcPts val="0"/>
              </a:spcAft>
              <a:defRPr/>
            </a:pPr>
            <a:r>
              <a:rPr lang="en-US" altLang="en-US" b="1" dirty="0">
                <a:solidFill>
                  <a:srgbClr val="3366FF"/>
                </a:solidFill>
              </a:rPr>
              <a:t>Parent</a:t>
            </a:r>
            <a:r>
              <a:rPr lang="en-US" altLang="en-US" b="1" dirty="0"/>
              <a:t> </a:t>
            </a:r>
            <a:r>
              <a:rPr lang="en-US" altLang="en-US" dirty="0"/>
              <a:t>process create </a:t>
            </a:r>
            <a:r>
              <a:rPr lang="en-US" altLang="en-US" b="1" dirty="0">
                <a:solidFill>
                  <a:srgbClr val="3366FF"/>
                </a:solidFill>
              </a:rPr>
              <a:t>children</a:t>
            </a:r>
            <a:r>
              <a:rPr lang="en-US" altLang="en-US" b="1" dirty="0"/>
              <a:t> </a:t>
            </a:r>
            <a:r>
              <a:rPr lang="en-US" altLang="en-US" dirty="0"/>
              <a:t>processes, which, in turn create other processes, forming a </a:t>
            </a:r>
            <a:r>
              <a:rPr lang="en-US" altLang="en-US" b="1" dirty="0">
                <a:solidFill>
                  <a:srgbClr val="3366FF"/>
                </a:solidFill>
              </a:rPr>
              <a:t>tree</a:t>
            </a:r>
            <a:r>
              <a:rPr lang="en-US" altLang="en-US" dirty="0"/>
              <a:t> of processes</a:t>
            </a:r>
            <a:endParaRPr lang="en-US" altLang="en-US" sz="800" dirty="0"/>
          </a:p>
          <a:p>
            <a:pPr eaLnBrk="1" fontAlgn="auto" hangingPunct="1">
              <a:spcAft>
                <a:spcPts val="0"/>
              </a:spcAft>
              <a:defRPr/>
            </a:pPr>
            <a:r>
              <a:rPr lang="en-US" altLang="en-US" dirty="0"/>
              <a:t>Generally, process identified and managed via a</a:t>
            </a:r>
            <a:r>
              <a:rPr lang="en-US" altLang="en-US" b="1" dirty="0"/>
              <a:t> </a:t>
            </a:r>
            <a:r>
              <a:rPr lang="en-US" altLang="en-US" b="1" dirty="0">
                <a:solidFill>
                  <a:srgbClr val="3366FF"/>
                </a:solidFill>
              </a:rPr>
              <a:t>process identifier </a:t>
            </a:r>
            <a:r>
              <a:rPr lang="en-US" altLang="en-US" dirty="0"/>
              <a:t>(</a:t>
            </a:r>
            <a:r>
              <a:rPr lang="en-US" altLang="en-US" b="1" dirty="0" err="1">
                <a:solidFill>
                  <a:srgbClr val="3366FF"/>
                </a:solidFill>
              </a:rPr>
              <a:t>pid</a:t>
            </a:r>
            <a:r>
              <a:rPr lang="en-US" altLang="en-US" dirty="0"/>
              <a:t>)</a:t>
            </a:r>
            <a:endParaRPr lang="en-US" altLang="en-US" sz="800" dirty="0"/>
          </a:p>
          <a:p>
            <a:pPr eaLnBrk="1" fontAlgn="auto" hangingPunct="1">
              <a:spcAft>
                <a:spcPts val="0"/>
              </a:spcAft>
              <a:defRPr/>
            </a:pPr>
            <a:r>
              <a:rPr lang="en-US" altLang="en-US" dirty="0"/>
              <a:t>Resource sharing options</a:t>
            </a:r>
          </a:p>
          <a:p>
            <a:pPr lvl="1" eaLnBrk="1" fontAlgn="auto" hangingPunct="1">
              <a:spcAft>
                <a:spcPts val="0"/>
              </a:spcAft>
              <a:defRPr/>
            </a:pPr>
            <a:r>
              <a:rPr lang="en-US" altLang="en-US" dirty="0"/>
              <a:t>Parent and children share all resources</a:t>
            </a:r>
          </a:p>
          <a:p>
            <a:pPr lvl="1" eaLnBrk="1" fontAlgn="auto" hangingPunct="1">
              <a:spcAft>
                <a:spcPts val="0"/>
              </a:spcAft>
              <a:defRPr/>
            </a:pPr>
            <a:r>
              <a:rPr lang="en-US" altLang="en-US" dirty="0"/>
              <a:t>Children share subset of parent</a:t>
            </a:r>
            <a:r>
              <a:rPr lang="ja-JP" altLang="en-US" dirty="0"/>
              <a:t>’</a:t>
            </a:r>
            <a:r>
              <a:rPr lang="en-US" altLang="ja-JP" dirty="0"/>
              <a:t>s resources</a:t>
            </a:r>
          </a:p>
          <a:p>
            <a:pPr lvl="1" eaLnBrk="1" fontAlgn="auto" hangingPunct="1">
              <a:spcAft>
                <a:spcPts val="0"/>
              </a:spcAft>
              <a:defRPr/>
            </a:pPr>
            <a:r>
              <a:rPr lang="en-US" altLang="en-US" dirty="0"/>
              <a:t>Parent and child share no resources</a:t>
            </a:r>
            <a:endParaRPr lang="en-US" altLang="en-US" sz="800" dirty="0"/>
          </a:p>
          <a:p>
            <a:pPr eaLnBrk="1" fontAlgn="auto" hangingPunct="1">
              <a:spcAft>
                <a:spcPts val="0"/>
              </a:spcAft>
              <a:defRPr/>
            </a:pPr>
            <a:r>
              <a:rPr lang="en-US" altLang="en-US" dirty="0"/>
              <a:t>Execution options</a:t>
            </a:r>
          </a:p>
          <a:p>
            <a:pPr lvl="1" eaLnBrk="1" fontAlgn="auto" hangingPunct="1">
              <a:spcAft>
                <a:spcPts val="0"/>
              </a:spcAft>
              <a:defRPr/>
            </a:pPr>
            <a:r>
              <a:rPr lang="en-US" altLang="en-US" dirty="0"/>
              <a:t>Parent and children execute concurrently</a:t>
            </a:r>
          </a:p>
          <a:p>
            <a:pPr lvl="1" eaLnBrk="1" fontAlgn="auto" hangingPunct="1">
              <a:spcAft>
                <a:spcPts val="0"/>
              </a:spcAft>
              <a:defRPr/>
            </a:pPr>
            <a:r>
              <a:rPr lang="en-US" altLang="en-US" dirty="0"/>
              <a:t>Parent waits until children terminate</a:t>
            </a:r>
          </a:p>
          <a:p>
            <a:pPr eaLnBrk="1" fontAlgn="auto" hangingPunct="1">
              <a:spcAft>
                <a:spcPts val="0"/>
              </a:spcAft>
              <a:buFont typeface="Monotype Sorts" charset="2"/>
              <a:buNone/>
              <a:defRPr/>
            </a:pP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72A1D2F-5FFA-4419-B1CB-C6583F4EB815}"/>
              </a:ext>
            </a:extLst>
          </p:cNvPr>
          <p:cNvSpPr>
            <a:spLocks noGrp="1" noChangeArrowheads="1"/>
          </p:cNvSpPr>
          <p:nvPr>
            <p:ph type="title"/>
          </p:nvPr>
        </p:nvSpPr>
        <p:spPr>
          <a:xfrm>
            <a:off x="2593975" y="152400"/>
            <a:ext cx="7616825" cy="576263"/>
          </a:xfrm>
        </p:spPr>
        <p:txBody>
          <a:bodyPr rtlCol="0">
            <a:normAutofit fontScale="90000"/>
          </a:bodyPr>
          <a:lstStyle/>
          <a:p>
            <a:pPr eaLnBrk="1" fontAlgn="auto" hangingPunct="1">
              <a:spcAft>
                <a:spcPts val="0"/>
              </a:spcAft>
              <a:defRPr/>
            </a:pPr>
            <a:r>
              <a:rPr lang="en-US" altLang="en-US"/>
              <a:t>Process Creation (Cont.)</a:t>
            </a:r>
          </a:p>
        </p:txBody>
      </p:sp>
      <p:sp>
        <p:nvSpPr>
          <p:cNvPr id="64515" name="Rectangle 3">
            <a:extLst>
              <a:ext uri="{FF2B5EF4-FFF2-40B4-BE49-F238E27FC236}">
                <a16:creationId xmlns:a16="http://schemas.microsoft.com/office/drawing/2014/main" id="{CA06677D-9715-4DA3-9627-EF1AF60935EF}"/>
              </a:ext>
            </a:extLst>
          </p:cNvPr>
          <p:cNvSpPr>
            <a:spLocks noGrp="1"/>
          </p:cNvSpPr>
          <p:nvPr>
            <p:ph idx="1"/>
          </p:nvPr>
        </p:nvSpPr>
        <p:spPr>
          <a:xfrm>
            <a:off x="836613" y="1060450"/>
            <a:ext cx="7154862" cy="4530725"/>
          </a:xfrm>
        </p:spPr>
        <p:txBody>
          <a:bodyPr/>
          <a:lstStyle/>
          <a:p>
            <a:pPr eaLnBrk="1" hangingPunct="1"/>
            <a:r>
              <a:rPr lang="en-US" altLang="en-US" sz="2400"/>
              <a:t>Address space</a:t>
            </a:r>
          </a:p>
          <a:p>
            <a:pPr lvl="1" eaLnBrk="1" hangingPunct="1"/>
            <a:r>
              <a:rPr lang="en-US" altLang="en-US" sz="2000"/>
              <a:t>Child duplicate of parent</a:t>
            </a:r>
          </a:p>
          <a:p>
            <a:pPr lvl="1" eaLnBrk="1" hangingPunct="1"/>
            <a:r>
              <a:rPr lang="en-US" altLang="en-US" sz="2000"/>
              <a:t>Child has a program loaded into it</a:t>
            </a:r>
          </a:p>
          <a:p>
            <a:pPr eaLnBrk="1" hangingPunct="1"/>
            <a:r>
              <a:rPr lang="en-US" altLang="en-US" sz="2400"/>
              <a:t>UNIX examples</a:t>
            </a:r>
          </a:p>
          <a:p>
            <a:pPr lvl="1" eaLnBrk="1" hangingPunct="1"/>
            <a:r>
              <a:rPr lang="en-US" altLang="en-US" sz="2000" b="1">
                <a:solidFill>
                  <a:srgbClr val="000000"/>
                </a:solidFill>
                <a:latin typeface="Courier New" panose="02070309020205020404" pitchFamily="49" charset="0"/>
                <a:cs typeface="Courier New" panose="02070309020205020404" pitchFamily="49" charset="0"/>
              </a:rPr>
              <a:t>fork()</a:t>
            </a:r>
            <a:r>
              <a:rPr lang="en-US" altLang="en-US" sz="2000">
                <a:solidFill>
                  <a:srgbClr val="000000"/>
                </a:solidFill>
              </a:rPr>
              <a:t> </a:t>
            </a:r>
            <a:r>
              <a:rPr lang="en-US" altLang="en-US" sz="2000"/>
              <a:t>system call creates new process</a:t>
            </a:r>
          </a:p>
          <a:p>
            <a:pPr lvl="1" eaLnBrk="1" hangingPunct="1"/>
            <a:r>
              <a:rPr lang="en-US" altLang="en-US" sz="2000" b="1">
                <a:solidFill>
                  <a:srgbClr val="000000"/>
                </a:solidFill>
                <a:latin typeface="Courier New" panose="02070309020205020404" pitchFamily="49" charset="0"/>
                <a:cs typeface="Courier New" panose="02070309020205020404" pitchFamily="49" charset="0"/>
              </a:rPr>
              <a:t>exec()</a:t>
            </a:r>
            <a:r>
              <a:rPr lang="en-US" altLang="en-US" sz="2000"/>
              <a:t> system call used after a </a:t>
            </a:r>
            <a:r>
              <a:rPr lang="en-US" altLang="en-US" sz="2000" b="1">
                <a:solidFill>
                  <a:srgbClr val="000000"/>
                </a:solidFill>
                <a:latin typeface="Courier New" panose="02070309020205020404" pitchFamily="49" charset="0"/>
                <a:cs typeface="Courier New" panose="02070309020205020404" pitchFamily="49" charset="0"/>
              </a:rPr>
              <a:t>fork()</a:t>
            </a:r>
            <a:r>
              <a:rPr lang="en-US" altLang="en-US" sz="2000"/>
              <a:t> to replace the process</a:t>
            </a:r>
            <a:r>
              <a:rPr lang="ja-JP" altLang="en-US" sz="2000"/>
              <a:t>’</a:t>
            </a:r>
            <a:r>
              <a:rPr lang="en-US" altLang="ja-JP" sz="2000"/>
              <a:t> memory space with a new program</a:t>
            </a:r>
            <a:endParaRPr lang="en-US" altLang="en-US" sz="2000"/>
          </a:p>
        </p:txBody>
      </p:sp>
      <p:pic>
        <p:nvPicPr>
          <p:cNvPr id="64516" name="Picture 4" descr="3">
            <a:extLst>
              <a:ext uri="{FF2B5EF4-FFF2-40B4-BE49-F238E27FC236}">
                <a16:creationId xmlns:a16="http://schemas.microsoft.com/office/drawing/2014/main" id="{DFE7300E-C0CF-4364-97BA-4170918EF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3860800"/>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E0C55D-4544-432D-ADDF-F7CB3B184D6D}"/>
              </a:ext>
            </a:extLst>
          </p:cNvPr>
          <p:cNvSpPr/>
          <p:nvPr/>
        </p:nvSpPr>
        <p:spPr>
          <a:xfrm>
            <a:off x="1278732" y="585788"/>
            <a:ext cx="2771775" cy="2457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solidFill>
                  <a:schemeClr val="tx1"/>
                </a:solidFill>
              </a:rPr>
              <a:t>Print(A)</a:t>
            </a:r>
          </a:p>
          <a:p>
            <a:pPr algn="ctr">
              <a:defRPr/>
            </a:pPr>
            <a:r>
              <a:rPr lang="en-US" dirty="0">
                <a:ln>
                  <a:solidFill>
                    <a:schemeClr val="tx1"/>
                  </a:solidFill>
                </a:ln>
                <a:solidFill>
                  <a:schemeClr val="tx1"/>
                </a:solidFill>
              </a:rPr>
              <a:t>Print(B)</a:t>
            </a:r>
          </a:p>
          <a:p>
            <a:pPr algn="ctr">
              <a:defRPr/>
            </a:pPr>
            <a:endParaRPr lang="en-US" dirty="0">
              <a:ln>
                <a:solidFill>
                  <a:schemeClr val="tx1"/>
                </a:solidFill>
              </a:ln>
              <a:solidFill>
                <a:schemeClr val="tx1"/>
              </a:solidFill>
            </a:endParaRPr>
          </a:p>
          <a:p>
            <a:pPr algn="ctr">
              <a:defRPr/>
            </a:pPr>
            <a:r>
              <a:rPr lang="en-US" dirty="0">
                <a:ln>
                  <a:solidFill>
                    <a:schemeClr val="tx1"/>
                  </a:solidFill>
                </a:ln>
                <a:solidFill>
                  <a:schemeClr val="tx1"/>
                </a:solidFill>
              </a:rPr>
              <a:t>Child id=R=Fork()</a:t>
            </a:r>
          </a:p>
          <a:p>
            <a:pPr algn="ctr">
              <a:defRPr/>
            </a:pPr>
            <a:endParaRPr lang="en-US" dirty="0">
              <a:ln>
                <a:solidFill>
                  <a:schemeClr val="tx1"/>
                </a:solidFill>
              </a:ln>
              <a:solidFill>
                <a:schemeClr val="tx1"/>
              </a:solidFill>
            </a:endParaRPr>
          </a:p>
          <a:p>
            <a:pPr algn="ctr">
              <a:defRPr/>
            </a:pPr>
            <a:r>
              <a:rPr lang="en-US" dirty="0">
                <a:ln>
                  <a:solidFill>
                    <a:schemeClr val="tx1"/>
                  </a:solidFill>
                </a:ln>
                <a:solidFill>
                  <a:schemeClr val="tx1"/>
                </a:solidFill>
              </a:rPr>
              <a:t>Print(R)</a:t>
            </a:r>
          </a:p>
          <a:p>
            <a:pPr algn="ctr">
              <a:defRPr/>
            </a:pPr>
            <a:r>
              <a:rPr lang="en-US" dirty="0">
                <a:ln>
                  <a:solidFill>
                    <a:schemeClr val="tx1"/>
                  </a:solidFill>
                </a:ln>
                <a:solidFill>
                  <a:schemeClr val="tx1"/>
                </a:solidFill>
              </a:rPr>
              <a:t>Print(D)</a:t>
            </a:r>
          </a:p>
        </p:txBody>
      </p:sp>
      <p:sp>
        <p:nvSpPr>
          <p:cNvPr id="5" name="Rectangle 4">
            <a:extLst>
              <a:ext uri="{FF2B5EF4-FFF2-40B4-BE49-F238E27FC236}">
                <a16:creationId xmlns:a16="http://schemas.microsoft.com/office/drawing/2014/main" id="{AC35E3CA-4436-4D7A-8B7C-93D1A99E8F9C}"/>
              </a:ext>
            </a:extLst>
          </p:cNvPr>
          <p:cNvSpPr/>
          <p:nvPr/>
        </p:nvSpPr>
        <p:spPr>
          <a:xfrm>
            <a:off x="4757738" y="2628900"/>
            <a:ext cx="2771775" cy="2457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solidFill>
                  <a:schemeClr val="tx1"/>
                </a:solidFill>
              </a:rPr>
              <a:t>Print(A)</a:t>
            </a:r>
          </a:p>
          <a:p>
            <a:pPr algn="ctr">
              <a:defRPr/>
            </a:pPr>
            <a:r>
              <a:rPr lang="en-US" dirty="0">
                <a:ln>
                  <a:solidFill>
                    <a:schemeClr val="tx1"/>
                  </a:solidFill>
                </a:ln>
                <a:solidFill>
                  <a:schemeClr val="tx1"/>
                </a:solidFill>
              </a:rPr>
              <a:t>Print(B)</a:t>
            </a:r>
          </a:p>
          <a:p>
            <a:pPr algn="ctr">
              <a:defRPr/>
            </a:pPr>
            <a:endParaRPr lang="en-US" dirty="0">
              <a:ln>
                <a:solidFill>
                  <a:schemeClr val="tx1"/>
                </a:solidFill>
              </a:ln>
              <a:solidFill>
                <a:schemeClr val="tx1"/>
              </a:solidFill>
            </a:endParaRPr>
          </a:p>
          <a:p>
            <a:pPr algn="ctr">
              <a:defRPr/>
            </a:pPr>
            <a:r>
              <a:rPr lang="en-US" dirty="0">
                <a:ln>
                  <a:solidFill>
                    <a:schemeClr val="tx1"/>
                  </a:solidFill>
                </a:ln>
                <a:solidFill>
                  <a:schemeClr val="tx1"/>
                </a:solidFill>
              </a:rPr>
              <a:t>0=R=Fork()</a:t>
            </a:r>
          </a:p>
          <a:p>
            <a:pPr algn="ctr">
              <a:defRPr/>
            </a:pPr>
            <a:endParaRPr lang="en-US" dirty="0">
              <a:ln>
                <a:solidFill>
                  <a:schemeClr val="tx1"/>
                </a:solidFill>
              </a:ln>
              <a:solidFill>
                <a:schemeClr val="tx1"/>
              </a:solidFill>
            </a:endParaRPr>
          </a:p>
          <a:p>
            <a:pPr algn="ctr">
              <a:defRPr/>
            </a:pPr>
            <a:r>
              <a:rPr lang="en-US" dirty="0">
                <a:ln>
                  <a:solidFill>
                    <a:schemeClr val="tx1"/>
                  </a:solidFill>
                </a:ln>
                <a:solidFill>
                  <a:schemeClr val="tx1"/>
                </a:solidFill>
              </a:rPr>
              <a:t>Print(R)</a:t>
            </a:r>
          </a:p>
          <a:p>
            <a:pPr algn="ctr">
              <a:defRPr/>
            </a:pPr>
            <a:r>
              <a:rPr lang="en-US" dirty="0">
                <a:ln>
                  <a:solidFill>
                    <a:schemeClr val="tx1"/>
                  </a:solidFill>
                </a:ln>
                <a:solidFill>
                  <a:schemeClr val="tx1"/>
                </a:solidFill>
              </a:rPr>
              <a:t>Print(D)</a:t>
            </a:r>
          </a:p>
        </p:txBody>
      </p:sp>
      <p:cxnSp>
        <p:nvCxnSpPr>
          <p:cNvPr id="7" name="Straight Connector 6">
            <a:extLst>
              <a:ext uri="{FF2B5EF4-FFF2-40B4-BE49-F238E27FC236}">
                <a16:creationId xmlns:a16="http://schemas.microsoft.com/office/drawing/2014/main" id="{71BBE8BA-D181-4572-8F69-4667BA17DEB9}"/>
              </a:ext>
            </a:extLst>
          </p:cNvPr>
          <p:cNvCxnSpPr/>
          <p:nvPr/>
        </p:nvCxnSpPr>
        <p:spPr>
          <a:xfrm>
            <a:off x="3614738" y="1814513"/>
            <a:ext cx="23002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0AA7F81-4BB3-4496-9002-848E5D69D948}"/>
              </a:ext>
            </a:extLst>
          </p:cNvPr>
          <p:cNvCxnSpPr/>
          <p:nvPr/>
        </p:nvCxnSpPr>
        <p:spPr>
          <a:xfrm>
            <a:off x="5915025" y="1814513"/>
            <a:ext cx="0" cy="814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566" name="TextBox 10">
            <a:extLst>
              <a:ext uri="{FF2B5EF4-FFF2-40B4-BE49-F238E27FC236}">
                <a16:creationId xmlns:a16="http://schemas.microsoft.com/office/drawing/2014/main" id="{AA49A7D4-BD44-4CFC-BEE8-F02E9C663B6A}"/>
              </a:ext>
            </a:extLst>
          </p:cNvPr>
          <p:cNvSpPr txBox="1">
            <a:spLocks noChangeArrowheads="1"/>
          </p:cNvSpPr>
          <p:nvPr/>
        </p:nvSpPr>
        <p:spPr bwMode="auto">
          <a:xfrm>
            <a:off x="1992313" y="3176588"/>
            <a:ext cx="1387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Parent</a:t>
            </a:r>
          </a:p>
        </p:txBody>
      </p:sp>
      <p:sp>
        <p:nvSpPr>
          <p:cNvPr id="66567" name="TextBox 11">
            <a:extLst>
              <a:ext uri="{FF2B5EF4-FFF2-40B4-BE49-F238E27FC236}">
                <a16:creationId xmlns:a16="http://schemas.microsoft.com/office/drawing/2014/main" id="{B0A68118-E91D-4064-AF57-34DCEDD2A8A9}"/>
              </a:ext>
            </a:extLst>
          </p:cNvPr>
          <p:cNvSpPr txBox="1">
            <a:spLocks noChangeArrowheads="1"/>
          </p:cNvSpPr>
          <p:nvPr/>
        </p:nvSpPr>
        <p:spPr bwMode="auto">
          <a:xfrm>
            <a:off x="5616575" y="5214938"/>
            <a:ext cx="1385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Child</a:t>
            </a:r>
          </a:p>
        </p:txBody>
      </p:sp>
      <p:cxnSp>
        <p:nvCxnSpPr>
          <p:cNvPr id="14" name="Straight Arrow Connector 13">
            <a:extLst>
              <a:ext uri="{FF2B5EF4-FFF2-40B4-BE49-F238E27FC236}">
                <a16:creationId xmlns:a16="http://schemas.microsoft.com/office/drawing/2014/main" id="{8B64AF8A-C397-4119-81CA-D3275919EDB8}"/>
              </a:ext>
            </a:extLst>
          </p:cNvPr>
          <p:cNvCxnSpPr/>
          <p:nvPr/>
        </p:nvCxnSpPr>
        <p:spPr>
          <a:xfrm>
            <a:off x="1020763" y="2357438"/>
            <a:ext cx="1136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1723520-93B8-4971-B12E-F726A193A287}"/>
              </a:ext>
            </a:extLst>
          </p:cNvPr>
          <p:cNvCxnSpPr/>
          <p:nvPr/>
        </p:nvCxnSpPr>
        <p:spPr>
          <a:xfrm>
            <a:off x="4481513" y="4438650"/>
            <a:ext cx="11350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570" name="TextBox 19">
            <a:extLst>
              <a:ext uri="{FF2B5EF4-FFF2-40B4-BE49-F238E27FC236}">
                <a16:creationId xmlns:a16="http://schemas.microsoft.com/office/drawing/2014/main" id="{F87A9E27-5486-4079-9FDC-6E6DB82DBB23}"/>
              </a:ext>
            </a:extLst>
          </p:cNvPr>
          <p:cNvSpPr txBox="1">
            <a:spLocks noChangeArrowheads="1"/>
          </p:cNvSpPr>
          <p:nvPr/>
        </p:nvSpPr>
        <p:spPr bwMode="auto">
          <a:xfrm>
            <a:off x="431800" y="2173288"/>
            <a:ext cx="1385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PC</a:t>
            </a:r>
          </a:p>
        </p:txBody>
      </p:sp>
      <p:sp>
        <p:nvSpPr>
          <p:cNvPr id="66571" name="TextBox 20">
            <a:extLst>
              <a:ext uri="{FF2B5EF4-FFF2-40B4-BE49-F238E27FC236}">
                <a16:creationId xmlns:a16="http://schemas.microsoft.com/office/drawing/2014/main" id="{1AF9B56E-C5AD-4261-BCBF-4ABD0B491F89}"/>
              </a:ext>
            </a:extLst>
          </p:cNvPr>
          <p:cNvSpPr txBox="1">
            <a:spLocks noChangeArrowheads="1"/>
          </p:cNvSpPr>
          <p:nvPr/>
        </p:nvSpPr>
        <p:spPr bwMode="auto">
          <a:xfrm>
            <a:off x="3886200" y="4254500"/>
            <a:ext cx="1385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PC</a:t>
            </a:r>
          </a:p>
        </p:txBody>
      </p:sp>
      <p:sp>
        <p:nvSpPr>
          <p:cNvPr id="23" name="Rectangle 22">
            <a:extLst>
              <a:ext uri="{FF2B5EF4-FFF2-40B4-BE49-F238E27FC236}">
                <a16:creationId xmlns:a16="http://schemas.microsoft.com/office/drawing/2014/main" id="{B5F69149-B0FA-48D9-A7E1-6B6376401563}"/>
              </a:ext>
            </a:extLst>
          </p:cNvPr>
          <p:cNvSpPr/>
          <p:nvPr/>
        </p:nvSpPr>
        <p:spPr>
          <a:xfrm>
            <a:off x="9132094" y="1809809"/>
            <a:ext cx="1254919" cy="21049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solidFill>
                  <a:schemeClr val="tx1"/>
                </a:solidFill>
              </a:rPr>
              <a:t>Use Memory</a:t>
            </a:r>
          </a:p>
        </p:txBody>
      </p:sp>
      <p:sp>
        <p:nvSpPr>
          <p:cNvPr id="24" name="Rectangle 23">
            <a:extLst>
              <a:ext uri="{FF2B5EF4-FFF2-40B4-BE49-F238E27FC236}">
                <a16:creationId xmlns:a16="http://schemas.microsoft.com/office/drawing/2014/main" id="{67F359D7-3010-4754-BE73-F2CFDA1EC22F}"/>
              </a:ext>
            </a:extLst>
          </p:cNvPr>
          <p:cNvSpPr/>
          <p:nvPr/>
        </p:nvSpPr>
        <p:spPr>
          <a:xfrm>
            <a:off x="9132094" y="3914774"/>
            <a:ext cx="1254919" cy="21049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solidFill>
                  <a:schemeClr val="tx1"/>
                </a:solidFill>
              </a:rPr>
              <a:t>Kernel Memory</a:t>
            </a:r>
          </a:p>
        </p:txBody>
      </p:sp>
      <p:cxnSp>
        <p:nvCxnSpPr>
          <p:cNvPr id="26" name="Straight Arrow Connector 25">
            <a:extLst>
              <a:ext uri="{FF2B5EF4-FFF2-40B4-BE49-F238E27FC236}">
                <a16:creationId xmlns:a16="http://schemas.microsoft.com/office/drawing/2014/main" id="{59888947-320D-4AF8-85BE-840CBA312391}"/>
              </a:ext>
            </a:extLst>
          </p:cNvPr>
          <p:cNvCxnSpPr/>
          <p:nvPr/>
        </p:nvCxnSpPr>
        <p:spPr>
          <a:xfrm>
            <a:off x="4051300" y="1123950"/>
            <a:ext cx="5081588" cy="1049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276B905-8D25-466B-B2F4-34525B2BAD0D}"/>
              </a:ext>
            </a:extLst>
          </p:cNvPr>
          <p:cNvCxnSpPr/>
          <p:nvPr/>
        </p:nvCxnSpPr>
        <p:spPr>
          <a:xfrm>
            <a:off x="7529513" y="3171825"/>
            <a:ext cx="1603375" cy="3730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FE54362-008E-47D7-B300-5AA84E4BB717}"/>
              </a:ext>
            </a:extLst>
          </p:cNvPr>
          <p:cNvSpPr/>
          <p:nvPr/>
        </p:nvSpPr>
        <p:spPr>
          <a:xfrm>
            <a:off x="9313067" y="1855559"/>
            <a:ext cx="892971" cy="7322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n>
                  <a:solidFill>
                    <a:schemeClr val="tx1"/>
                  </a:solidFill>
                </a:ln>
                <a:solidFill>
                  <a:schemeClr val="tx1"/>
                </a:solidFill>
              </a:rPr>
              <a:t>parent</a:t>
            </a:r>
          </a:p>
        </p:txBody>
      </p:sp>
      <p:sp>
        <p:nvSpPr>
          <p:cNvPr id="31" name="Rectangle 30">
            <a:extLst>
              <a:ext uri="{FF2B5EF4-FFF2-40B4-BE49-F238E27FC236}">
                <a16:creationId xmlns:a16="http://schemas.microsoft.com/office/drawing/2014/main" id="{FE3AB125-3162-4DC6-93C2-23C7007D8F8C}"/>
              </a:ext>
            </a:extLst>
          </p:cNvPr>
          <p:cNvSpPr/>
          <p:nvPr/>
        </p:nvSpPr>
        <p:spPr>
          <a:xfrm>
            <a:off x="9336886" y="3131193"/>
            <a:ext cx="892971" cy="7322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n>
                  <a:solidFill>
                    <a:schemeClr val="tx1"/>
                  </a:solidFill>
                </a:ln>
                <a:solidFill>
                  <a:schemeClr val="tx1"/>
                </a:solidFill>
              </a:rPr>
              <a:t>child</a:t>
            </a:r>
          </a:p>
        </p:txBody>
      </p:sp>
      <p:sp>
        <p:nvSpPr>
          <p:cNvPr id="32" name="Rectangle 31">
            <a:extLst>
              <a:ext uri="{FF2B5EF4-FFF2-40B4-BE49-F238E27FC236}">
                <a16:creationId xmlns:a16="http://schemas.microsoft.com/office/drawing/2014/main" id="{4823F665-5E34-4EB0-AA39-3E02A1B6D45E}"/>
              </a:ext>
            </a:extLst>
          </p:cNvPr>
          <p:cNvSpPr/>
          <p:nvPr/>
        </p:nvSpPr>
        <p:spPr>
          <a:xfrm>
            <a:off x="9336885" y="3960524"/>
            <a:ext cx="892971" cy="7322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n>
                  <a:solidFill>
                    <a:schemeClr val="tx1"/>
                  </a:solidFill>
                </a:ln>
                <a:solidFill>
                  <a:schemeClr val="tx1"/>
                </a:solidFill>
              </a:rPr>
              <a:t>PCB</a:t>
            </a:r>
          </a:p>
          <a:p>
            <a:pPr algn="ctr">
              <a:defRPr/>
            </a:pPr>
            <a:r>
              <a:rPr lang="en-US" sz="1400" dirty="0">
                <a:ln>
                  <a:solidFill>
                    <a:schemeClr val="tx1"/>
                  </a:solidFill>
                </a:ln>
                <a:solidFill>
                  <a:schemeClr val="tx1"/>
                </a:solidFill>
              </a:rPr>
              <a:t>parent</a:t>
            </a:r>
          </a:p>
        </p:txBody>
      </p:sp>
      <p:sp>
        <p:nvSpPr>
          <p:cNvPr id="33" name="Rectangle 32">
            <a:extLst>
              <a:ext uri="{FF2B5EF4-FFF2-40B4-BE49-F238E27FC236}">
                <a16:creationId xmlns:a16="http://schemas.microsoft.com/office/drawing/2014/main" id="{34B7172D-B515-46AA-9265-28BB139F9390}"/>
              </a:ext>
            </a:extLst>
          </p:cNvPr>
          <p:cNvSpPr/>
          <p:nvPr/>
        </p:nvSpPr>
        <p:spPr>
          <a:xfrm>
            <a:off x="9336884" y="5236158"/>
            <a:ext cx="892971" cy="7322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n>
                  <a:solidFill>
                    <a:schemeClr val="tx1"/>
                  </a:solidFill>
                </a:ln>
                <a:solidFill>
                  <a:schemeClr val="tx1"/>
                </a:solidFill>
              </a:rPr>
              <a:t>PCB</a:t>
            </a:r>
          </a:p>
          <a:p>
            <a:pPr algn="ctr">
              <a:defRPr/>
            </a:pPr>
            <a:r>
              <a:rPr lang="en-US" sz="1400" dirty="0">
                <a:ln>
                  <a:solidFill>
                    <a:schemeClr val="tx1"/>
                  </a:solidFill>
                </a:ln>
                <a:solidFill>
                  <a:schemeClr val="tx1"/>
                </a:solidFill>
              </a:rPr>
              <a:t>child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44671DD-D99E-456F-A0C8-3F4426A3AECE}"/>
              </a:ext>
            </a:extLst>
          </p:cNvPr>
          <p:cNvSpPr>
            <a:spLocks noGrp="1"/>
          </p:cNvSpPr>
          <p:nvPr>
            <p:ph type="title"/>
          </p:nvPr>
        </p:nvSpPr>
        <p:spPr>
          <a:xfrm>
            <a:off x="2506663" y="168275"/>
            <a:ext cx="7704137" cy="576263"/>
          </a:xfrm>
        </p:spPr>
        <p:txBody>
          <a:bodyPr rtlCol="0">
            <a:normAutofit fontScale="90000"/>
          </a:bodyPr>
          <a:lstStyle/>
          <a:p>
            <a:pPr eaLnBrk="1" fontAlgn="auto" hangingPunct="1">
              <a:spcAft>
                <a:spcPts val="0"/>
              </a:spcAft>
              <a:defRPr/>
            </a:pPr>
            <a:r>
              <a:rPr lang="en-US" altLang="en-US"/>
              <a:t>Interprocess Communication</a:t>
            </a:r>
          </a:p>
        </p:txBody>
      </p:sp>
      <p:sp>
        <p:nvSpPr>
          <p:cNvPr id="48131" name="Content Placeholder 2">
            <a:extLst>
              <a:ext uri="{FF2B5EF4-FFF2-40B4-BE49-F238E27FC236}">
                <a16:creationId xmlns:a16="http://schemas.microsoft.com/office/drawing/2014/main" id="{E29832D7-19BC-4187-938C-3B05AF608C6E}"/>
              </a:ext>
            </a:extLst>
          </p:cNvPr>
          <p:cNvSpPr>
            <a:spLocks noGrp="1"/>
          </p:cNvSpPr>
          <p:nvPr>
            <p:ph idx="1"/>
          </p:nvPr>
        </p:nvSpPr>
        <p:spPr>
          <a:xfrm>
            <a:off x="1338263" y="1382713"/>
            <a:ext cx="7485062" cy="4530725"/>
          </a:xfrm>
        </p:spPr>
        <p:txBody>
          <a:bodyPr rtlCol="0">
            <a:normAutofit fontScale="85000" lnSpcReduction="20000"/>
          </a:bodyPr>
          <a:lstStyle/>
          <a:p>
            <a:pPr eaLnBrk="1" fontAlgn="auto" hangingPunct="1">
              <a:spcAft>
                <a:spcPts val="0"/>
              </a:spcAft>
              <a:defRPr/>
            </a:pPr>
            <a:r>
              <a:rPr lang="en-US" altLang="en-US" dirty="0"/>
              <a:t>Processes within a system may be </a:t>
            </a:r>
            <a:r>
              <a:rPr lang="en-US" altLang="en-US" b="1" i="1" dirty="0"/>
              <a:t>independent</a:t>
            </a:r>
            <a:r>
              <a:rPr lang="en-US" altLang="en-US" b="1" dirty="0"/>
              <a:t> </a:t>
            </a:r>
            <a:r>
              <a:rPr lang="en-US" altLang="en-US" dirty="0"/>
              <a:t>or </a:t>
            </a:r>
            <a:r>
              <a:rPr lang="en-US" altLang="en-US" b="1" i="1" dirty="0"/>
              <a:t>cooperating</a:t>
            </a:r>
          </a:p>
          <a:p>
            <a:pPr eaLnBrk="1" fontAlgn="auto" hangingPunct="1">
              <a:spcAft>
                <a:spcPts val="0"/>
              </a:spcAft>
              <a:defRPr/>
            </a:pPr>
            <a:r>
              <a:rPr lang="en-US" altLang="en-US" dirty="0"/>
              <a:t>Cooperating process can affect or be affected by other processes, including sharing data</a:t>
            </a:r>
          </a:p>
          <a:p>
            <a:pPr marL="0" indent="0" eaLnBrk="1" fontAlgn="auto" hangingPunct="1">
              <a:spcAft>
                <a:spcPts val="0"/>
              </a:spcAft>
              <a:buFont typeface="Arial" panose="020B0604020202020204" pitchFamily="34" charset="0"/>
              <a:buNone/>
              <a:defRPr/>
            </a:pPr>
            <a:r>
              <a:rPr lang="en-US" altLang="en-US" dirty="0"/>
              <a:t>	</a:t>
            </a:r>
          </a:p>
          <a:p>
            <a:pPr eaLnBrk="1" fontAlgn="auto" hangingPunct="1">
              <a:spcAft>
                <a:spcPts val="0"/>
              </a:spcAft>
              <a:defRPr/>
            </a:pPr>
            <a:r>
              <a:rPr lang="en-US" altLang="en-US" dirty="0"/>
              <a:t>Cooperating processes need </a:t>
            </a:r>
            <a:r>
              <a:rPr lang="en-US" altLang="en-US" b="1" dirty="0" err="1">
                <a:solidFill>
                  <a:srgbClr val="3366FF"/>
                </a:solidFill>
              </a:rPr>
              <a:t>interprocess</a:t>
            </a:r>
            <a:r>
              <a:rPr lang="en-US" altLang="en-US" b="1" dirty="0">
                <a:solidFill>
                  <a:srgbClr val="3366FF"/>
                </a:solidFill>
              </a:rPr>
              <a:t> communication </a:t>
            </a:r>
            <a:r>
              <a:rPr lang="en-US" altLang="en-US" dirty="0"/>
              <a:t>(</a:t>
            </a:r>
            <a:r>
              <a:rPr lang="en-US" altLang="en-US" b="1" dirty="0">
                <a:solidFill>
                  <a:srgbClr val="3366FF"/>
                </a:solidFill>
              </a:rPr>
              <a:t>IPC</a:t>
            </a:r>
            <a:r>
              <a:rPr lang="en-US" altLang="en-US" dirty="0"/>
              <a:t>)</a:t>
            </a:r>
          </a:p>
          <a:p>
            <a:pPr eaLnBrk="1" fontAlgn="auto" hangingPunct="1">
              <a:spcAft>
                <a:spcPts val="0"/>
              </a:spcAft>
              <a:defRPr/>
            </a:pPr>
            <a:r>
              <a:rPr lang="en-US" altLang="en-US" dirty="0"/>
              <a:t>Two models of IPC</a:t>
            </a:r>
          </a:p>
          <a:p>
            <a:pPr lvl="1" eaLnBrk="1" fontAlgn="auto" hangingPunct="1">
              <a:spcAft>
                <a:spcPts val="0"/>
              </a:spcAft>
              <a:defRPr/>
            </a:pPr>
            <a:r>
              <a:rPr lang="en-US" altLang="en-US" b="1" dirty="0">
                <a:solidFill>
                  <a:srgbClr val="3366FF"/>
                </a:solidFill>
              </a:rPr>
              <a:t>Shared memory</a:t>
            </a:r>
          </a:p>
          <a:p>
            <a:pPr lvl="1" eaLnBrk="1" fontAlgn="auto" hangingPunct="1">
              <a:spcAft>
                <a:spcPts val="0"/>
              </a:spcAft>
              <a:defRPr/>
            </a:pPr>
            <a:r>
              <a:rPr lang="en-US" altLang="en-US" b="1" dirty="0">
                <a:solidFill>
                  <a:srgbClr val="3366FF"/>
                </a:solidFill>
              </a:rPr>
              <a:t>Message passing</a:t>
            </a:r>
          </a:p>
          <a:p>
            <a:pPr lvl="1" eaLnBrk="1" fontAlgn="auto" hangingPunct="1">
              <a:spcAft>
                <a:spcPts val="0"/>
              </a:spcAft>
              <a:defRPr/>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A093802-1ED0-4089-81A3-5C1EEF156F9B}"/>
              </a:ext>
            </a:extLst>
          </p:cNvPr>
          <p:cNvSpPr>
            <a:spLocks noGrp="1" noChangeArrowheads="1"/>
          </p:cNvSpPr>
          <p:nvPr>
            <p:ph type="title"/>
          </p:nvPr>
        </p:nvSpPr>
        <p:spPr>
          <a:xfrm>
            <a:off x="1981200" y="182563"/>
            <a:ext cx="8229600" cy="576262"/>
          </a:xfrm>
        </p:spPr>
        <p:txBody>
          <a:bodyPr rtlCol="0">
            <a:normAutofit fontScale="90000"/>
          </a:bodyPr>
          <a:lstStyle/>
          <a:p>
            <a:pPr eaLnBrk="1" fontAlgn="auto" hangingPunct="1">
              <a:spcAft>
                <a:spcPts val="0"/>
              </a:spcAft>
              <a:defRPr/>
            </a:pPr>
            <a:r>
              <a:rPr lang="en-US" altLang="en-US"/>
              <a:t>Communications Models </a:t>
            </a:r>
          </a:p>
        </p:txBody>
      </p:sp>
      <p:pic>
        <p:nvPicPr>
          <p:cNvPr id="69635" name="Picture 1" descr="3_12.pdf">
            <a:extLst>
              <a:ext uri="{FF2B5EF4-FFF2-40B4-BE49-F238E27FC236}">
                <a16:creationId xmlns:a16="http://schemas.microsoft.com/office/drawing/2014/main" id="{FD85321D-7DD7-4504-BDFB-5BD2AA24EC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895475"/>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3">
            <a:extLst>
              <a:ext uri="{FF2B5EF4-FFF2-40B4-BE49-F238E27FC236}">
                <a16:creationId xmlns:a16="http://schemas.microsoft.com/office/drawing/2014/main" id="{4072E59B-AFCE-49A3-9987-1E84AADA634B}"/>
              </a:ext>
            </a:extLst>
          </p:cNvPr>
          <p:cNvSpPr>
            <a:spLocks noChangeArrowheads="1"/>
          </p:cNvSpPr>
          <p:nvPr/>
        </p:nvSpPr>
        <p:spPr bwMode="auto">
          <a:xfrm>
            <a:off x="2493963" y="1143000"/>
            <a:ext cx="637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b="1">
                <a:solidFill>
                  <a:srgbClr val="000000"/>
                </a:solidFill>
                <a:latin typeface="Courier New" panose="02070309020205020404" pitchFamily="49" charset="0"/>
                <a:cs typeface="Courier New" panose="02070309020205020404" pitchFamily="49" charset="0"/>
              </a:rPr>
              <a:t>(</a:t>
            </a:r>
            <a:r>
              <a:rPr lang="en-US" altLang="en-US" sz="1800">
                <a:solidFill>
                  <a:srgbClr val="000000"/>
                </a:solidFill>
                <a:latin typeface="Courier New" panose="02070309020205020404" pitchFamily="49" charset="0"/>
                <a:cs typeface="Courier New" panose="02070309020205020404" pitchFamily="49" charset="0"/>
              </a:rPr>
              <a:t>a) Message passing.  (b) shared memory. </a:t>
            </a:r>
            <a:r>
              <a:rPr lang="en-US" altLang="en-US" sz="1800">
                <a:latin typeface="Verdana" panose="020B0604030504040204" pitchFamily="34" charset="0"/>
                <a:cs typeface="Courier New" panose="02070309020205020404" pitchFamily="49"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B8C6C759-6ADC-4DB8-AB61-101B8584E74E}"/>
              </a:ext>
            </a:extLst>
          </p:cNvPr>
          <p:cNvSpPr>
            <a:spLocks noGrp="1"/>
          </p:cNvSpPr>
          <p:nvPr>
            <p:ph type="title"/>
          </p:nvPr>
        </p:nvSpPr>
        <p:spPr/>
        <p:txBody>
          <a:bodyPr/>
          <a:lstStyle/>
          <a:p>
            <a:pPr eaLnBrk="1" hangingPunct="1"/>
            <a:r>
              <a:rPr lang="en-US" altLang="en-US"/>
              <a:t>IPC through shared memory</a:t>
            </a:r>
          </a:p>
        </p:txBody>
      </p:sp>
      <p:sp>
        <p:nvSpPr>
          <p:cNvPr id="71683" name="TextBox 2">
            <a:extLst>
              <a:ext uri="{FF2B5EF4-FFF2-40B4-BE49-F238E27FC236}">
                <a16:creationId xmlns:a16="http://schemas.microsoft.com/office/drawing/2014/main" id="{464C6117-1612-46C6-8E9C-091E833E23BE}"/>
              </a:ext>
            </a:extLst>
          </p:cNvPr>
          <p:cNvSpPr txBox="1">
            <a:spLocks noChangeArrowheads="1"/>
          </p:cNvSpPr>
          <p:nvPr/>
        </p:nvSpPr>
        <p:spPr bwMode="auto">
          <a:xfrm>
            <a:off x="1438275" y="2043113"/>
            <a:ext cx="84010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Inter Process Communication through shared memory is a concept where two or more process can access the common memory. And communication is done via this shared memory where changes made by one process can be viewed by another process.</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The problem with pipes, fifo and message queue – is that for two process to exchange information. The information has to go through the kernel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B48371A6-7DED-43D2-9240-5C8059BB4D2B}"/>
              </a:ext>
            </a:extLst>
          </p:cNvPr>
          <p:cNvSpPr>
            <a:spLocks noGrp="1"/>
          </p:cNvSpPr>
          <p:nvPr>
            <p:ph type="title"/>
          </p:nvPr>
        </p:nvSpPr>
        <p:spPr/>
        <p:txBody>
          <a:bodyPr/>
          <a:lstStyle/>
          <a:p>
            <a:pPr eaLnBrk="1" hangingPunct="1"/>
            <a:r>
              <a:rPr lang="en-US" altLang="en-US"/>
              <a:t>System call in SM</a:t>
            </a:r>
          </a:p>
        </p:txBody>
      </p:sp>
      <p:sp>
        <p:nvSpPr>
          <p:cNvPr id="72707" name="TextBox 2">
            <a:extLst>
              <a:ext uri="{FF2B5EF4-FFF2-40B4-BE49-F238E27FC236}">
                <a16:creationId xmlns:a16="http://schemas.microsoft.com/office/drawing/2014/main" id="{6B85876B-A331-4BF8-958E-21E2611F07F0}"/>
              </a:ext>
            </a:extLst>
          </p:cNvPr>
          <p:cNvSpPr txBox="1">
            <a:spLocks noChangeArrowheads="1"/>
          </p:cNvSpPr>
          <p:nvPr/>
        </p:nvSpPr>
        <p:spPr bwMode="auto">
          <a:xfrm>
            <a:off x="966788" y="1271588"/>
            <a:ext cx="7929562"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600">
                <a:latin typeface="Verdana" panose="020B0604030504040204" pitchFamily="34" charset="0"/>
              </a:rPr>
              <a:t>ftok(): is use to generate a unique key.</a:t>
            </a:r>
          </a:p>
          <a:p>
            <a:pPr>
              <a:lnSpc>
                <a:spcPct val="100000"/>
              </a:lnSpc>
              <a:spcBef>
                <a:spcPct val="0"/>
              </a:spcBef>
              <a:buFontTx/>
              <a:buNone/>
            </a:pPr>
            <a:endParaRPr lang="en-US" altLang="en-US" sz="1600">
              <a:latin typeface="Verdana" panose="020B0604030504040204" pitchFamily="34" charset="0"/>
            </a:endParaRPr>
          </a:p>
          <a:p>
            <a:pPr>
              <a:lnSpc>
                <a:spcPct val="100000"/>
              </a:lnSpc>
              <a:spcBef>
                <a:spcPct val="0"/>
              </a:spcBef>
              <a:buFontTx/>
              <a:buNone/>
            </a:pPr>
            <a:r>
              <a:rPr lang="en-US" altLang="en-US" sz="1600">
                <a:latin typeface="Verdana" panose="020B0604030504040204" pitchFamily="34" charset="0"/>
              </a:rPr>
              <a:t>shmget(): int shmget(key_t,size_tsize,intshmflg); upon successful completion, shmget() returns an identifier for the shared memory segment.</a:t>
            </a:r>
          </a:p>
          <a:p>
            <a:pPr>
              <a:lnSpc>
                <a:spcPct val="100000"/>
              </a:lnSpc>
              <a:spcBef>
                <a:spcPct val="0"/>
              </a:spcBef>
              <a:buFontTx/>
              <a:buNone/>
            </a:pPr>
            <a:endParaRPr lang="en-US" altLang="en-US" sz="1600">
              <a:latin typeface="Verdana" panose="020B0604030504040204" pitchFamily="34" charset="0"/>
            </a:endParaRPr>
          </a:p>
          <a:p>
            <a:pPr>
              <a:lnSpc>
                <a:spcPct val="100000"/>
              </a:lnSpc>
              <a:spcBef>
                <a:spcPct val="0"/>
              </a:spcBef>
              <a:buFontTx/>
              <a:buNone/>
            </a:pPr>
            <a:r>
              <a:rPr lang="en-US" altLang="en-US" sz="1600">
                <a:latin typeface="Verdana" panose="020B0604030504040204" pitchFamily="34" charset="0"/>
              </a:rPr>
              <a:t>shmat(): Before you can use a shared memory segment, you have to attach yourself</a:t>
            </a:r>
          </a:p>
          <a:p>
            <a:pPr>
              <a:lnSpc>
                <a:spcPct val="100000"/>
              </a:lnSpc>
              <a:spcBef>
                <a:spcPct val="0"/>
              </a:spcBef>
              <a:buFontTx/>
              <a:buNone/>
            </a:pPr>
            <a:r>
              <a:rPr lang="en-US" altLang="en-US" sz="1600">
                <a:latin typeface="Verdana" panose="020B0604030504040204" pitchFamily="34" charset="0"/>
              </a:rPr>
              <a:t>to it using shmat(). void *shmat(int shmid ,void *shmaddr ,int shmflg);</a:t>
            </a:r>
          </a:p>
          <a:p>
            <a:pPr>
              <a:lnSpc>
                <a:spcPct val="100000"/>
              </a:lnSpc>
              <a:spcBef>
                <a:spcPct val="0"/>
              </a:spcBef>
              <a:buFontTx/>
              <a:buNone/>
            </a:pPr>
            <a:r>
              <a:rPr lang="en-US" altLang="en-US" sz="1600">
                <a:latin typeface="Verdana" panose="020B0604030504040204" pitchFamily="34" charset="0"/>
              </a:rPr>
              <a:t>shmid is shared memory id. shmaddr specifies specific address to use but we should set</a:t>
            </a:r>
          </a:p>
          <a:p>
            <a:pPr>
              <a:lnSpc>
                <a:spcPct val="100000"/>
              </a:lnSpc>
              <a:spcBef>
                <a:spcPct val="0"/>
              </a:spcBef>
              <a:buFontTx/>
              <a:buNone/>
            </a:pPr>
            <a:r>
              <a:rPr lang="en-US" altLang="en-US" sz="1600">
                <a:latin typeface="Verdana" panose="020B0604030504040204" pitchFamily="34" charset="0"/>
              </a:rPr>
              <a:t>it to zero and OS will automatically choose the address.</a:t>
            </a:r>
          </a:p>
          <a:p>
            <a:pPr>
              <a:lnSpc>
                <a:spcPct val="100000"/>
              </a:lnSpc>
              <a:spcBef>
                <a:spcPct val="0"/>
              </a:spcBef>
              <a:buFontTx/>
              <a:buNone/>
            </a:pPr>
            <a:endParaRPr lang="en-US" altLang="en-US" sz="1600">
              <a:latin typeface="Verdana" panose="020B0604030504040204" pitchFamily="34" charset="0"/>
            </a:endParaRPr>
          </a:p>
          <a:p>
            <a:pPr>
              <a:lnSpc>
                <a:spcPct val="100000"/>
              </a:lnSpc>
              <a:spcBef>
                <a:spcPct val="0"/>
              </a:spcBef>
              <a:buFontTx/>
              <a:buNone/>
            </a:pPr>
            <a:r>
              <a:rPr lang="en-US" altLang="en-US" sz="1600">
                <a:latin typeface="Verdana" panose="020B0604030504040204" pitchFamily="34" charset="0"/>
              </a:rPr>
              <a:t>shmdt(): When you’re done with the shared memory segment, your program should</a:t>
            </a:r>
          </a:p>
          <a:p>
            <a:pPr>
              <a:lnSpc>
                <a:spcPct val="100000"/>
              </a:lnSpc>
              <a:spcBef>
                <a:spcPct val="0"/>
              </a:spcBef>
              <a:buFontTx/>
              <a:buNone/>
            </a:pPr>
            <a:r>
              <a:rPr lang="en-US" altLang="en-US" sz="1600">
                <a:latin typeface="Verdana" panose="020B0604030504040204" pitchFamily="34" charset="0"/>
              </a:rPr>
              <a:t>detach itself from it using shmdt(). int shmdt(void *shmaddr);</a:t>
            </a:r>
          </a:p>
          <a:p>
            <a:pPr>
              <a:lnSpc>
                <a:spcPct val="100000"/>
              </a:lnSpc>
              <a:spcBef>
                <a:spcPct val="0"/>
              </a:spcBef>
              <a:buFontTx/>
              <a:buNone/>
            </a:pPr>
            <a:endParaRPr lang="en-US" altLang="en-US" sz="1600">
              <a:latin typeface="Verdana" panose="020B0604030504040204" pitchFamily="34" charset="0"/>
            </a:endParaRPr>
          </a:p>
          <a:p>
            <a:pPr>
              <a:lnSpc>
                <a:spcPct val="100000"/>
              </a:lnSpc>
              <a:spcBef>
                <a:spcPct val="0"/>
              </a:spcBef>
              <a:buFontTx/>
              <a:buNone/>
            </a:pPr>
            <a:r>
              <a:rPr lang="en-US" altLang="en-US" sz="1600">
                <a:latin typeface="Verdana" panose="020B0604030504040204" pitchFamily="34" charset="0"/>
              </a:rPr>
              <a:t>shmctl(): when you detach from shared memory,it is not destroyed. So, to destroy</a:t>
            </a:r>
          </a:p>
          <a:p>
            <a:pPr>
              <a:lnSpc>
                <a:spcPct val="100000"/>
              </a:lnSpc>
              <a:spcBef>
                <a:spcPct val="0"/>
              </a:spcBef>
              <a:buFontTx/>
              <a:buNone/>
            </a:pPr>
            <a:r>
              <a:rPr lang="en-US" altLang="en-US" sz="1600">
                <a:latin typeface="Verdana" panose="020B0604030504040204" pitchFamily="34" charset="0"/>
              </a:rPr>
              <a:t>shmctl() is used. shmctl(int shmid,IPC_RMID,NULL);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47A20899-7272-4071-826D-C8A983429427}"/>
              </a:ext>
            </a:extLst>
          </p:cNvPr>
          <p:cNvSpPr>
            <a:spLocks noGrp="1"/>
          </p:cNvSpPr>
          <p:nvPr>
            <p:ph type="title"/>
          </p:nvPr>
        </p:nvSpPr>
        <p:spPr/>
        <p:txBody>
          <a:bodyPr/>
          <a:lstStyle/>
          <a:p>
            <a:pPr eaLnBrk="1" hangingPunct="1"/>
            <a:r>
              <a:rPr lang="en-US" altLang="en-US"/>
              <a:t>IPC using Message Queues</a:t>
            </a:r>
          </a:p>
        </p:txBody>
      </p:sp>
      <p:sp>
        <p:nvSpPr>
          <p:cNvPr id="73731" name="TextBox 2">
            <a:extLst>
              <a:ext uri="{FF2B5EF4-FFF2-40B4-BE49-F238E27FC236}">
                <a16:creationId xmlns:a16="http://schemas.microsoft.com/office/drawing/2014/main" id="{E662CDFF-3960-46BE-BA9A-CCBDC938CC1D}"/>
              </a:ext>
            </a:extLst>
          </p:cNvPr>
          <p:cNvSpPr txBox="1">
            <a:spLocks noChangeArrowheads="1"/>
          </p:cNvSpPr>
          <p:nvPr/>
        </p:nvSpPr>
        <p:spPr bwMode="auto">
          <a:xfrm>
            <a:off x="552450" y="1416050"/>
            <a:ext cx="81153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A message queue is a linked list of messages stored within the kernel and identified by a message queue identifier. A new queue is created or an existing queue opened by msgget().</a:t>
            </a:r>
          </a:p>
          <a:p>
            <a:pPr>
              <a:lnSpc>
                <a:spcPct val="100000"/>
              </a:lnSpc>
              <a:spcBef>
                <a:spcPct val="0"/>
              </a:spcBef>
              <a:buFontTx/>
              <a:buNone/>
            </a:pPr>
            <a:endParaRPr lang="en-US" altLang="en-US" sz="1800">
              <a:latin typeface="Verdana" panose="020B0604030504040204" pitchFamily="34" charset="0"/>
            </a:endParaRPr>
          </a:p>
        </p:txBody>
      </p:sp>
      <p:pic>
        <p:nvPicPr>
          <p:cNvPr id="73732" name="Picture 3">
            <a:extLst>
              <a:ext uri="{FF2B5EF4-FFF2-40B4-BE49-F238E27FC236}">
                <a16:creationId xmlns:a16="http://schemas.microsoft.com/office/drawing/2014/main" id="{7451A2CA-2400-44D8-BB2A-A8A64F1A05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2343150"/>
            <a:ext cx="45624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67C84E47-AF5D-4A65-8F8E-8BF4EF732357}"/>
              </a:ext>
            </a:extLst>
          </p:cNvPr>
          <p:cNvSpPr>
            <a:spLocks noGrp="1"/>
          </p:cNvSpPr>
          <p:nvPr>
            <p:ph type="title"/>
          </p:nvPr>
        </p:nvSpPr>
        <p:spPr/>
        <p:txBody>
          <a:bodyPr/>
          <a:lstStyle/>
          <a:p>
            <a:pPr eaLnBrk="1" hangingPunct="1"/>
            <a:r>
              <a:rPr lang="en-US" altLang="en-US"/>
              <a:t>System cals in MQ</a:t>
            </a:r>
          </a:p>
        </p:txBody>
      </p:sp>
      <p:sp>
        <p:nvSpPr>
          <p:cNvPr id="74755" name="TextBox 2">
            <a:extLst>
              <a:ext uri="{FF2B5EF4-FFF2-40B4-BE49-F238E27FC236}">
                <a16:creationId xmlns:a16="http://schemas.microsoft.com/office/drawing/2014/main" id="{ACBC1BB1-3710-4E6B-A7C6-0B2427B9D37C}"/>
              </a:ext>
            </a:extLst>
          </p:cNvPr>
          <p:cNvSpPr txBox="1">
            <a:spLocks noChangeArrowheads="1"/>
          </p:cNvSpPr>
          <p:nvPr/>
        </p:nvSpPr>
        <p:spPr bwMode="auto">
          <a:xfrm>
            <a:off x="1352550" y="1585913"/>
            <a:ext cx="80010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ftok(): is use to generate a unique key.</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msgget(): either returns the message queue identifier for a newly created message </a:t>
            </a:r>
          </a:p>
          <a:p>
            <a:pPr>
              <a:lnSpc>
                <a:spcPct val="100000"/>
              </a:lnSpc>
              <a:spcBef>
                <a:spcPct val="0"/>
              </a:spcBef>
              <a:buFontTx/>
              <a:buNone/>
            </a:pPr>
            <a:r>
              <a:rPr lang="en-US" altLang="en-US" sz="1800">
                <a:latin typeface="Verdana" panose="020B0604030504040204" pitchFamily="34" charset="0"/>
              </a:rPr>
              <a:t>queue or returns the identifiers for a queue which exists with the same key value.</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msgsnd(): Data is placed on to a message queue by calling msgsnd().</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msgrcv(): messages are retrieved from a queue.</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msgctl(): It performs various operations on a queue. Generally it is use to </a:t>
            </a:r>
          </a:p>
          <a:p>
            <a:pPr>
              <a:lnSpc>
                <a:spcPct val="100000"/>
              </a:lnSpc>
              <a:spcBef>
                <a:spcPct val="0"/>
              </a:spcBef>
              <a:buFontTx/>
              <a:buNone/>
            </a:pPr>
            <a:r>
              <a:rPr lang="en-US" altLang="en-US" sz="1800">
                <a:latin typeface="Verdana" panose="020B0604030504040204" pitchFamily="34" charset="0"/>
              </a:rPr>
              <a:t>destroy message queue.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B323E0C-CA41-4E34-843D-5A68B996A54E}"/>
              </a:ext>
            </a:extLst>
          </p:cNvPr>
          <p:cNvSpPr>
            <a:spLocks noGrp="1" noChangeArrowheads="1"/>
          </p:cNvSpPr>
          <p:nvPr>
            <p:ph type="title"/>
          </p:nvPr>
        </p:nvSpPr>
        <p:spPr>
          <a:xfrm>
            <a:off x="571500" y="166688"/>
            <a:ext cx="8636000" cy="576262"/>
          </a:xfrm>
        </p:spPr>
        <p:txBody>
          <a:bodyPr rtlCol="0">
            <a:normAutofit fontScale="90000"/>
          </a:bodyPr>
          <a:lstStyle/>
          <a:p>
            <a:pPr eaLnBrk="1" fontAlgn="auto" hangingPunct="1">
              <a:spcAft>
                <a:spcPts val="0"/>
              </a:spcAft>
              <a:defRPr/>
            </a:pPr>
            <a:r>
              <a:rPr lang="en-US" altLang="en-US" dirty="0"/>
              <a:t>Process Concept</a:t>
            </a:r>
          </a:p>
        </p:txBody>
      </p:sp>
      <p:sp>
        <p:nvSpPr>
          <p:cNvPr id="10243" name="Rectangle 3">
            <a:extLst>
              <a:ext uri="{FF2B5EF4-FFF2-40B4-BE49-F238E27FC236}">
                <a16:creationId xmlns:a16="http://schemas.microsoft.com/office/drawing/2014/main" id="{F90056B7-EE16-4796-B0C4-AB2A8D140EA4}"/>
              </a:ext>
            </a:extLst>
          </p:cNvPr>
          <p:cNvSpPr>
            <a:spLocks noGrp="1" noChangeArrowheads="1"/>
          </p:cNvSpPr>
          <p:nvPr>
            <p:ph idx="1"/>
          </p:nvPr>
        </p:nvSpPr>
        <p:spPr>
          <a:xfrm>
            <a:off x="1452563" y="1335088"/>
            <a:ext cx="7370762" cy="4786312"/>
          </a:xfrm>
        </p:spPr>
        <p:txBody>
          <a:bodyPr rtlCol="0">
            <a:normAutofit fontScale="92500" lnSpcReduction="20000"/>
          </a:bodyPr>
          <a:lstStyle/>
          <a:p>
            <a:pPr eaLnBrk="1" fontAlgn="auto" hangingPunct="1">
              <a:spcAft>
                <a:spcPts val="0"/>
              </a:spcAft>
              <a:defRPr/>
            </a:pPr>
            <a:r>
              <a:rPr lang="en-US" altLang="en-US" b="1" dirty="0">
                <a:solidFill>
                  <a:srgbClr val="3366FF"/>
                </a:solidFill>
              </a:rPr>
              <a:t>Process</a:t>
            </a:r>
            <a:r>
              <a:rPr lang="en-US" altLang="en-US" dirty="0"/>
              <a:t> – a program in execution.</a:t>
            </a:r>
          </a:p>
          <a:p>
            <a:pPr eaLnBrk="1" fontAlgn="auto" hangingPunct="1">
              <a:spcAft>
                <a:spcPts val="0"/>
              </a:spcAft>
              <a:defRPr/>
            </a:pPr>
            <a:r>
              <a:rPr lang="en-US" altLang="en-US" dirty="0"/>
              <a:t>Program is a </a:t>
            </a:r>
            <a:r>
              <a:rPr lang="en-US" altLang="en-US" b="1" i="1" dirty="0"/>
              <a:t>passive</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t>active.</a:t>
            </a:r>
          </a:p>
          <a:p>
            <a:pPr lvl="1" eaLnBrk="1" fontAlgn="auto" hangingPunct="1">
              <a:spcAft>
                <a:spcPts val="0"/>
              </a:spcAft>
              <a:defRPr/>
            </a:pPr>
            <a:r>
              <a:rPr lang="en-US" altLang="en-US" dirty="0"/>
              <a:t>Program becomes process when executable file loaded into memory</a:t>
            </a:r>
          </a:p>
          <a:p>
            <a:pPr eaLnBrk="1" fontAlgn="auto" hangingPunct="1">
              <a:spcAft>
                <a:spcPts val="0"/>
              </a:spcAft>
              <a:defRPr/>
            </a:pPr>
            <a:r>
              <a:rPr lang="en-US" altLang="en-US" dirty="0"/>
              <a:t>Execution of program started via GUI mouse clicks, command line entry of its name, </a:t>
            </a:r>
            <a:r>
              <a:rPr lang="en-US" altLang="en-US" dirty="0" err="1"/>
              <a:t>etc</a:t>
            </a:r>
            <a:endParaRPr lang="en-US" altLang="en-US" dirty="0"/>
          </a:p>
          <a:p>
            <a:pPr eaLnBrk="1" fontAlgn="auto" hangingPunct="1">
              <a:spcAft>
                <a:spcPts val="0"/>
              </a:spcAft>
              <a:defRPr/>
            </a:pPr>
            <a:r>
              <a:rPr lang="en-US" altLang="en-US" dirty="0"/>
              <a:t>One program can be several processes when multiple users executing the same program.</a:t>
            </a:r>
          </a:p>
          <a:p>
            <a:pPr eaLnBrk="1" fontAlgn="auto" hangingPunct="1">
              <a:spcAft>
                <a:spcPts val="0"/>
              </a:spcAft>
              <a:buFont typeface="Monotype Sorts" charset="2"/>
              <a:buNone/>
              <a:defRPr/>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E4E1C32D-9219-4986-8E8B-305AF413E04A}"/>
              </a:ext>
            </a:extLst>
          </p:cNvPr>
          <p:cNvSpPr>
            <a:spLocks noGrp="1"/>
          </p:cNvSpPr>
          <p:nvPr>
            <p:ph type="title"/>
          </p:nvPr>
        </p:nvSpPr>
        <p:spPr>
          <a:xfrm>
            <a:off x="315913" y="150813"/>
            <a:ext cx="10515600" cy="1325562"/>
          </a:xfrm>
        </p:spPr>
        <p:txBody>
          <a:bodyPr/>
          <a:lstStyle/>
          <a:p>
            <a:pPr eaLnBrk="1" hangingPunct="1"/>
            <a:r>
              <a:rPr lang="en-US" altLang="en-US"/>
              <a:t>Pipes</a:t>
            </a:r>
          </a:p>
        </p:txBody>
      </p:sp>
      <p:sp>
        <p:nvSpPr>
          <p:cNvPr id="75779" name="TextBox 2">
            <a:extLst>
              <a:ext uri="{FF2B5EF4-FFF2-40B4-BE49-F238E27FC236}">
                <a16:creationId xmlns:a16="http://schemas.microsoft.com/office/drawing/2014/main" id="{AF4415FD-E641-4E4C-8DE5-5E20A05EE755}"/>
              </a:ext>
            </a:extLst>
          </p:cNvPr>
          <p:cNvSpPr txBox="1">
            <a:spLocks noChangeArrowheads="1"/>
          </p:cNvSpPr>
          <p:nvPr/>
        </p:nvSpPr>
        <p:spPr bwMode="auto">
          <a:xfrm>
            <a:off x="2224088" y="812800"/>
            <a:ext cx="82724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Verdana" panose="020B0604030504040204" pitchFamily="34" charset="0"/>
              </a:rPr>
              <a:t>Oldest (and perhaps simplest) form of UNIX IPC</a:t>
            </a:r>
          </a:p>
          <a:p>
            <a:pPr>
              <a:lnSpc>
                <a:spcPct val="100000"/>
              </a:lnSpc>
              <a:spcBef>
                <a:spcPct val="0"/>
              </a:spcBef>
              <a:buFontTx/>
              <a:buNone/>
            </a:pPr>
            <a:r>
              <a:rPr lang="en-US" altLang="en-US" sz="1800">
                <a:latin typeface="Verdana" panose="020B0604030504040204" pitchFamily="34" charset="0"/>
              </a:rPr>
              <a:t> Half duplex.</a:t>
            </a:r>
            <a:br>
              <a:rPr lang="en-US" altLang="en-US" sz="1800">
                <a:latin typeface="Verdana" panose="020B0604030504040204" pitchFamily="34" charset="0"/>
              </a:rPr>
            </a:br>
            <a:r>
              <a:rPr lang="en-US" altLang="en-US" sz="1800">
                <a:latin typeface="Verdana" panose="020B0604030504040204" pitchFamily="34" charset="0"/>
              </a:rPr>
              <a:t>The oldest mechanism for IPC in Unix is pipes.</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Here's the prototype:</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     #include &lt;unistd.h&gt;</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     int pipe(int fildes[2]);</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Pipe takes an array of two ints (two file descriptors) and, if the kernel succeeds in creating the pipe, it puts the file descriptor for the reading end of the pipe in the 0th entry</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e.g. filedes[0], and it puts the file descriptor for the write end of the pipe in the 1st entry, </a:t>
            </a:r>
          </a:p>
          <a:p>
            <a:pPr>
              <a:lnSpc>
                <a:spcPct val="100000"/>
              </a:lnSpc>
              <a:spcBef>
                <a:spcPct val="0"/>
              </a:spcBef>
              <a:buFontTx/>
              <a:buNone/>
            </a:pPr>
            <a:endParaRPr lang="en-US" altLang="en-US" sz="1800">
              <a:latin typeface="Verdana" panose="020B0604030504040204" pitchFamily="34" charset="0"/>
            </a:endParaRPr>
          </a:p>
          <a:p>
            <a:pPr>
              <a:lnSpc>
                <a:spcPct val="100000"/>
              </a:lnSpc>
              <a:spcBef>
                <a:spcPct val="0"/>
              </a:spcBef>
              <a:buFontTx/>
              <a:buNone/>
            </a:pPr>
            <a:r>
              <a:rPr lang="en-US" altLang="en-US" sz="1800">
                <a:latin typeface="Verdana" panose="020B0604030504040204" pitchFamily="34" charset="0"/>
              </a:rPr>
              <a:t>e.g. filedes[1]. Pipe returns 0 if successful and -1 otherwise.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F079DBBC-37E2-4C82-A704-9F9E3C7BDE24}"/>
              </a:ext>
            </a:extLst>
          </p:cNvPr>
          <p:cNvSpPr>
            <a:spLocks noGrp="1"/>
          </p:cNvSpPr>
          <p:nvPr>
            <p:ph type="title"/>
          </p:nvPr>
        </p:nvSpPr>
        <p:spPr/>
        <p:txBody>
          <a:bodyPr/>
          <a:lstStyle/>
          <a:p>
            <a:pPr eaLnBrk="1" hangingPunct="1"/>
            <a:r>
              <a:rPr lang="en-US" altLang="en-US"/>
              <a:t>Example</a:t>
            </a:r>
          </a:p>
        </p:txBody>
      </p:sp>
      <p:sp>
        <p:nvSpPr>
          <p:cNvPr id="76803" name="TextBox 2">
            <a:extLst>
              <a:ext uri="{FF2B5EF4-FFF2-40B4-BE49-F238E27FC236}">
                <a16:creationId xmlns:a16="http://schemas.microsoft.com/office/drawing/2014/main" id="{8C875C38-BADF-464A-B79B-FA1CC06FE291}"/>
              </a:ext>
            </a:extLst>
          </p:cNvPr>
          <p:cNvSpPr txBox="1">
            <a:spLocks noChangeArrowheads="1"/>
          </p:cNvSpPr>
          <p:nvPr/>
        </p:nvSpPr>
        <p:spPr bwMode="auto">
          <a:xfrm>
            <a:off x="3352800" y="914400"/>
            <a:ext cx="77724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1400">
                <a:latin typeface="Verdana" panose="020B0604030504040204" pitchFamily="34" charset="0"/>
              </a:rPr>
              <a:t>Let's do the example we just did with FIFOs with pipes. </a:t>
            </a:r>
          </a:p>
          <a:p>
            <a:pPr>
              <a:lnSpc>
                <a:spcPct val="100000"/>
              </a:lnSpc>
              <a:spcBef>
                <a:spcPct val="0"/>
              </a:spcBef>
              <a:buFontTx/>
              <a:buNone/>
            </a:pPr>
            <a:r>
              <a:rPr lang="en-US" altLang="en-US" sz="1400">
                <a:latin typeface="Verdana" panose="020B0604030504040204" pitchFamily="34" charset="0"/>
              </a:rPr>
              <a:t>Here it is:</a:t>
            </a:r>
          </a:p>
          <a:p>
            <a:pPr>
              <a:lnSpc>
                <a:spcPct val="100000"/>
              </a:lnSpc>
              <a:spcBef>
                <a:spcPct val="0"/>
              </a:spcBef>
              <a:buFontTx/>
              <a:buNone/>
            </a:pPr>
            <a:endParaRPr lang="en-US" altLang="en-US" sz="1400">
              <a:latin typeface="Verdana" panose="020B0604030504040204" pitchFamily="34" charset="0"/>
            </a:endParaRPr>
          </a:p>
          <a:p>
            <a:pPr>
              <a:lnSpc>
                <a:spcPct val="100000"/>
              </a:lnSpc>
              <a:spcBef>
                <a:spcPct val="0"/>
              </a:spcBef>
              <a:buFontTx/>
              <a:buNone/>
            </a:pPr>
            <a:r>
              <a:rPr lang="en-US" altLang="en-US" sz="1400">
                <a:latin typeface="Verdana" panose="020B0604030504040204" pitchFamily="34" charset="0"/>
              </a:rPr>
              <a:t>#include &lt;unistd.h&gt;</a:t>
            </a:r>
          </a:p>
          <a:p>
            <a:pPr>
              <a:lnSpc>
                <a:spcPct val="100000"/>
              </a:lnSpc>
              <a:spcBef>
                <a:spcPct val="0"/>
              </a:spcBef>
              <a:buFontTx/>
              <a:buNone/>
            </a:pPr>
            <a:endParaRPr lang="en-US" altLang="en-US" sz="1400">
              <a:latin typeface="Verdana" panose="020B0604030504040204" pitchFamily="34" charset="0"/>
            </a:endParaRPr>
          </a:p>
          <a:p>
            <a:pPr>
              <a:lnSpc>
                <a:spcPct val="100000"/>
              </a:lnSpc>
              <a:spcBef>
                <a:spcPct val="0"/>
              </a:spcBef>
              <a:buFontTx/>
              <a:buNone/>
            </a:pPr>
            <a:r>
              <a:rPr lang="en-US" altLang="en-US" sz="1400">
                <a:latin typeface="Verdana" panose="020B0604030504040204" pitchFamily="34" charset="0"/>
              </a:rPr>
              <a:t>int main()</a:t>
            </a:r>
          </a:p>
          <a:p>
            <a:pPr>
              <a:lnSpc>
                <a:spcPct val="100000"/>
              </a:lnSpc>
              <a:spcBef>
                <a:spcPct val="0"/>
              </a:spcBef>
              <a:buFontTx/>
              <a:buNone/>
            </a:pPr>
            <a:r>
              <a:rPr lang="en-US" altLang="en-US" sz="1400">
                <a:latin typeface="Verdana" panose="020B0604030504040204" pitchFamily="34" charset="0"/>
              </a:rPr>
              <a:t>{</a:t>
            </a:r>
          </a:p>
          <a:p>
            <a:pPr>
              <a:lnSpc>
                <a:spcPct val="100000"/>
              </a:lnSpc>
              <a:spcBef>
                <a:spcPct val="0"/>
              </a:spcBef>
              <a:buFontTx/>
              <a:buNone/>
            </a:pPr>
            <a:r>
              <a:rPr lang="en-US" altLang="en-US" sz="1400">
                <a:latin typeface="Verdana" panose="020B0604030504040204" pitchFamily="34" charset="0"/>
              </a:rPr>
              <a:t>  int pfd[2], fv;</a:t>
            </a:r>
          </a:p>
          <a:p>
            <a:pPr>
              <a:lnSpc>
                <a:spcPct val="100000"/>
              </a:lnSpc>
              <a:spcBef>
                <a:spcPct val="0"/>
              </a:spcBef>
              <a:buFontTx/>
              <a:buNone/>
            </a:pPr>
            <a:r>
              <a:rPr lang="en-US" altLang="en-US" sz="1400">
                <a:latin typeface="Verdana" panose="020B0604030504040204" pitchFamily="34" charset="0"/>
              </a:rPr>
              <a:t>  pipe(pfd);</a:t>
            </a:r>
          </a:p>
          <a:p>
            <a:pPr>
              <a:lnSpc>
                <a:spcPct val="100000"/>
              </a:lnSpc>
              <a:spcBef>
                <a:spcPct val="0"/>
              </a:spcBef>
              <a:buFontTx/>
              <a:buNone/>
            </a:pPr>
            <a:r>
              <a:rPr lang="en-US" altLang="en-US" sz="1400">
                <a:latin typeface="Verdana" panose="020B0604030504040204" pitchFamily="34" charset="0"/>
              </a:rPr>
              <a:t>  fv = fork();</a:t>
            </a:r>
          </a:p>
          <a:p>
            <a:pPr>
              <a:lnSpc>
                <a:spcPct val="100000"/>
              </a:lnSpc>
              <a:spcBef>
                <a:spcPct val="0"/>
              </a:spcBef>
              <a:buFontTx/>
              <a:buNone/>
            </a:pPr>
            <a:r>
              <a:rPr lang="en-US" altLang="en-US" sz="1400">
                <a:latin typeface="Verdana" panose="020B0604030504040204" pitchFamily="34" charset="0"/>
              </a:rPr>
              <a:t>  if (fv)</a:t>
            </a:r>
          </a:p>
          <a:p>
            <a:pPr>
              <a:lnSpc>
                <a:spcPct val="100000"/>
              </a:lnSpc>
              <a:spcBef>
                <a:spcPct val="0"/>
              </a:spcBef>
              <a:buFontTx/>
              <a:buNone/>
            </a:pPr>
            <a:r>
              <a:rPr lang="en-US" altLang="en-US" sz="1400">
                <a:latin typeface="Verdana" panose="020B0604030504040204" pitchFamily="34" charset="0"/>
              </a:rPr>
              <a:t>  {</a:t>
            </a:r>
          </a:p>
          <a:p>
            <a:pPr>
              <a:lnSpc>
                <a:spcPct val="100000"/>
              </a:lnSpc>
              <a:spcBef>
                <a:spcPct val="0"/>
              </a:spcBef>
              <a:buFontTx/>
              <a:buNone/>
            </a:pPr>
            <a:r>
              <a:rPr lang="en-US" altLang="en-US" sz="1400">
                <a:latin typeface="Verdana" panose="020B0604030504040204" pitchFamily="34" charset="0"/>
              </a:rPr>
              <a:t>    close(pfd[0]);</a:t>
            </a:r>
          </a:p>
          <a:p>
            <a:pPr>
              <a:lnSpc>
                <a:spcPct val="100000"/>
              </a:lnSpc>
              <a:spcBef>
                <a:spcPct val="0"/>
              </a:spcBef>
              <a:buFontTx/>
              <a:buNone/>
            </a:pPr>
            <a:r>
              <a:rPr lang="en-US" altLang="en-US" sz="1400">
                <a:latin typeface="Verdana" panose="020B0604030504040204" pitchFamily="34" charset="0"/>
              </a:rPr>
              <a:t>    dup2(pfd[1],STDOUT_FILENO);</a:t>
            </a:r>
          </a:p>
          <a:p>
            <a:pPr>
              <a:lnSpc>
                <a:spcPct val="100000"/>
              </a:lnSpc>
              <a:spcBef>
                <a:spcPct val="0"/>
              </a:spcBef>
              <a:buFontTx/>
              <a:buNone/>
            </a:pPr>
            <a:r>
              <a:rPr lang="en-US" altLang="en-US" sz="1400">
                <a:latin typeface="Verdana" panose="020B0604030504040204" pitchFamily="34" charset="0"/>
              </a:rPr>
              <a:t>    execlp("cat","cat",NULL);</a:t>
            </a:r>
          </a:p>
          <a:p>
            <a:pPr>
              <a:lnSpc>
                <a:spcPct val="100000"/>
              </a:lnSpc>
              <a:spcBef>
                <a:spcPct val="0"/>
              </a:spcBef>
              <a:buFontTx/>
              <a:buNone/>
            </a:pPr>
            <a:r>
              <a:rPr lang="en-US" altLang="en-US" sz="1400">
                <a:latin typeface="Verdana" panose="020B0604030504040204" pitchFamily="34" charset="0"/>
              </a:rPr>
              <a:t>  }</a:t>
            </a:r>
          </a:p>
          <a:p>
            <a:pPr>
              <a:lnSpc>
                <a:spcPct val="100000"/>
              </a:lnSpc>
              <a:spcBef>
                <a:spcPct val="0"/>
              </a:spcBef>
              <a:buFontTx/>
              <a:buNone/>
            </a:pPr>
            <a:r>
              <a:rPr lang="en-US" altLang="en-US" sz="1400">
                <a:latin typeface="Verdana" panose="020B0604030504040204" pitchFamily="34" charset="0"/>
              </a:rPr>
              <a:t>  else</a:t>
            </a:r>
          </a:p>
          <a:p>
            <a:pPr>
              <a:lnSpc>
                <a:spcPct val="100000"/>
              </a:lnSpc>
              <a:spcBef>
                <a:spcPct val="0"/>
              </a:spcBef>
              <a:buFontTx/>
              <a:buNone/>
            </a:pPr>
            <a:r>
              <a:rPr lang="en-US" altLang="en-US" sz="1400">
                <a:latin typeface="Verdana" panose="020B0604030504040204" pitchFamily="34" charset="0"/>
              </a:rPr>
              <a:t>  {</a:t>
            </a:r>
          </a:p>
          <a:p>
            <a:pPr>
              <a:lnSpc>
                <a:spcPct val="100000"/>
              </a:lnSpc>
              <a:spcBef>
                <a:spcPct val="0"/>
              </a:spcBef>
              <a:buFontTx/>
              <a:buNone/>
            </a:pPr>
            <a:r>
              <a:rPr lang="en-US" altLang="en-US" sz="1400">
                <a:latin typeface="Verdana" panose="020B0604030504040204" pitchFamily="34" charset="0"/>
              </a:rPr>
              <a:t>    close(pfd[1]);</a:t>
            </a:r>
          </a:p>
          <a:p>
            <a:pPr>
              <a:lnSpc>
                <a:spcPct val="100000"/>
              </a:lnSpc>
              <a:spcBef>
                <a:spcPct val="0"/>
              </a:spcBef>
              <a:buFontTx/>
              <a:buNone/>
            </a:pPr>
            <a:r>
              <a:rPr lang="en-US" altLang="en-US" sz="1400">
                <a:latin typeface="Verdana" panose="020B0604030504040204" pitchFamily="34" charset="0"/>
              </a:rPr>
              <a:t>    dup2(pfd[0],STDIN_FILENO);</a:t>
            </a:r>
          </a:p>
          <a:p>
            <a:pPr>
              <a:lnSpc>
                <a:spcPct val="100000"/>
              </a:lnSpc>
              <a:spcBef>
                <a:spcPct val="0"/>
              </a:spcBef>
              <a:buFontTx/>
              <a:buNone/>
            </a:pPr>
            <a:r>
              <a:rPr lang="en-US" altLang="en-US" sz="1400">
                <a:latin typeface="Verdana" panose="020B0604030504040204" pitchFamily="34" charset="0"/>
              </a:rPr>
              <a:t>    execlp("tr","tr"," ","x",NULL);</a:t>
            </a:r>
          </a:p>
          <a:p>
            <a:pPr>
              <a:lnSpc>
                <a:spcPct val="100000"/>
              </a:lnSpc>
              <a:spcBef>
                <a:spcPct val="0"/>
              </a:spcBef>
              <a:buFontTx/>
              <a:buNone/>
            </a:pPr>
            <a:r>
              <a:rPr lang="en-US" altLang="en-US" sz="1400">
                <a:latin typeface="Verdana" panose="020B0604030504040204" pitchFamily="34" charset="0"/>
              </a:rPr>
              <a:t>  }</a:t>
            </a:r>
          </a:p>
          <a:p>
            <a:pPr>
              <a:lnSpc>
                <a:spcPct val="100000"/>
              </a:lnSpc>
              <a:spcBef>
                <a:spcPct val="0"/>
              </a:spcBef>
              <a:buFontTx/>
              <a:buNone/>
            </a:pPr>
            <a:endParaRPr lang="en-US" altLang="en-US" sz="1400">
              <a:latin typeface="Verdana" panose="020B0604030504040204" pitchFamily="34" charset="0"/>
            </a:endParaRPr>
          </a:p>
          <a:p>
            <a:pPr>
              <a:lnSpc>
                <a:spcPct val="100000"/>
              </a:lnSpc>
              <a:spcBef>
                <a:spcPct val="0"/>
              </a:spcBef>
              <a:buFontTx/>
              <a:buNone/>
            </a:pPr>
            <a:r>
              <a:rPr lang="en-US" altLang="en-US" sz="1400">
                <a:latin typeface="Verdana" panose="020B0604030504040204" pitchFamily="34" charset="0"/>
              </a:rPr>
              <a:t>  return 0;</a:t>
            </a:r>
          </a:p>
          <a:p>
            <a:pPr>
              <a:lnSpc>
                <a:spcPct val="100000"/>
              </a:lnSpc>
              <a:spcBef>
                <a:spcPct val="0"/>
              </a:spcBef>
              <a:buFontTx/>
              <a:buNone/>
            </a:pPr>
            <a:r>
              <a:rPr lang="en-US" altLang="en-US" sz="1400">
                <a:latin typeface="Verdana" panose="020B0604030504040204"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E94CEC4-9E4A-419E-9A73-4F950CAB734F}"/>
              </a:ext>
            </a:extLst>
          </p:cNvPr>
          <p:cNvSpPr>
            <a:spLocks noGrp="1" noChangeArrowheads="1"/>
          </p:cNvSpPr>
          <p:nvPr>
            <p:ph type="title"/>
          </p:nvPr>
        </p:nvSpPr>
        <p:spPr>
          <a:xfrm>
            <a:off x="1981200" y="152400"/>
            <a:ext cx="8229600" cy="576263"/>
          </a:xfrm>
        </p:spPr>
        <p:txBody>
          <a:bodyPr rtlCol="0">
            <a:normAutofit fontScale="90000"/>
          </a:bodyPr>
          <a:lstStyle/>
          <a:p>
            <a:pPr eaLnBrk="1" fontAlgn="auto" hangingPunct="1">
              <a:spcAft>
                <a:spcPts val="0"/>
              </a:spcAft>
              <a:defRPr/>
            </a:pPr>
            <a:r>
              <a:rPr lang="en-US" altLang="en-US"/>
              <a:t>Sockets</a:t>
            </a:r>
          </a:p>
        </p:txBody>
      </p:sp>
      <p:sp>
        <p:nvSpPr>
          <p:cNvPr id="49155" name="Rectangle 3">
            <a:extLst>
              <a:ext uri="{FF2B5EF4-FFF2-40B4-BE49-F238E27FC236}">
                <a16:creationId xmlns:a16="http://schemas.microsoft.com/office/drawing/2014/main" id="{B91962C9-F91F-436B-BC56-CF3BDA3576BB}"/>
              </a:ext>
            </a:extLst>
          </p:cNvPr>
          <p:cNvSpPr>
            <a:spLocks noGrp="1" noChangeArrowheads="1"/>
          </p:cNvSpPr>
          <p:nvPr>
            <p:ph idx="1"/>
          </p:nvPr>
        </p:nvSpPr>
        <p:spPr>
          <a:xfrm>
            <a:off x="1731963" y="1168400"/>
            <a:ext cx="6977062" cy="4530725"/>
          </a:xfrm>
        </p:spPr>
        <p:txBody>
          <a:bodyPr rtlCol="0">
            <a:normAutofit fontScale="62500" lnSpcReduction="20000"/>
          </a:bodyPr>
          <a:lstStyle/>
          <a:p>
            <a:pPr eaLnBrk="1" fontAlgn="auto" hangingPunct="1">
              <a:spcAft>
                <a:spcPts val="0"/>
              </a:spcAft>
              <a:defRPr/>
            </a:pPr>
            <a:r>
              <a:rPr lang="en-US" altLang="en-US" dirty="0"/>
              <a:t>A </a:t>
            </a:r>
            <a:r>
              <a:rPr lang="en-US" altLang="en-US" b="1" dirty="0">
                <a:solidFill>
                  <a:srgbClr val="0000FF"/>
                </a:solidFill>
              </a:rPr>
              <a:t>socket </a:t>
            </a:r>
            <a:r>
              <a:rPr lang="en-US" altLang="en-US" dirty="0"/>
              <a:t>is defined as an endpoint for communication</a:t>
            </a:r>
          </a:p>
          <a:p>
            <a:pPr eaLnBrk="1" fontAlgn="auto" hangingPunct="1">
              <a:spcAft>
                <a:spcPts val="0"/>
              </a:spcAft>
              <a:defRPr/>
            </a:pPr>
            <a:endParaRPr lang="en-US" altLang="en-US" sz="800" dirty="0"/>
          </a:p>
          <a:p>
            <a:pPr eaLnBrk="1" fontAlgn="auto" hangingPunct="1">
              <a:spcAft>
                <a:spcPts val="0"/>
              </a:spcAft>
              <a:defRPr/>
            </a:pPr>
            <a:r>
              <a:rPr lang="en-US" altLang="en-US" dirty="0"/>
              <a:t>Concatenation of IP address and </a:t>
            </a:r>
            <a:r>
              <a:rPr lang="en-US" altLang="en-US" b="1" dirty="0">
                <a:solidFill>
                  <a:srgbClr val="0000FF"/>
                </a:solidFill>
              </a:rPr>
              <a:t>port</a:t>
            </a:r>
            <a:r>
              <a:rPr lang="en-US" altLang="en-US" dirty="0"/>
              <a:t> – a number included at start of message packet to differentiate network services on a host</a:t>
            </a:r>
          </a:p>
          <a:p>
            <a:pPr eaLnBrk="1" fontAlgn="auto" hangingPunct="1">
              <a:spcAft>
                <a:spcPts val="0"/>
              </a:spcAft>
              <a:defRPr/>
            </a:pPr>
            <a:endParaRPr lang="en-US" altLang="en-US" sz="800" dirty="0"/>
          </a:p>
          <a:p>
            <a:pPr eaLnBrk="1" fontAlgn="auto" hangingPunct="1">
              <a:spcAft>
                <a:spcPts val="0"/>
              </a:spcAft>
              <a:defRPr/>
            </a:pPr>
            <a:r>
              <a:rPr lang="en-US" altLang="en-US" dirty="0"/>
              <a:t>The socket </a:t>
            </a:r>
            <a:r>
              <a:rPr lang="en-US" altLang="en-US" b="1" dirty="0"/>
              <a:t>161.25.19.8:1625</a:t>
            </a:r>
            <a:r>
              <a:rPr lang="en-US" altLang="en-US" dirty="0"/>
              <a:t> refers to port </a:t>
            </a:r>
            <a:r>
              <a:rPr lang="en-US" altLang="en-US" b="1" dirty="0"/>
              <a:t>1625</a:t>
            </a:r>
            <a:r>
              <a:rPr lang="en-US" altLang="en-US" dirty="0"/>
              <a:t> on host </a:t>
            </a:r>
            <a:r>
              <a:rPr lang="en-US" altLang="en-US" b="1" dirty="0"/>
              <a:t>161.25.19.8</a:t>
            </a:r>
          </a:p>
          <a:p>
            <a:pPr eaLnBrk="1" fontAlgn="auto" hangingPunct="1">
              <a:spcAft>
                <a:spcPts val="0"/>
              </a:spcAft>
              <a:defRPr/>
            </a:pPr>
            <a:endParaRPr lang="en-US" altLang="en-US" sz="800" b="1" dirty="0"/>
          </a:p>
          <a:p>
            <a:pPr eaLnBrk="1" fontAlgn="auto" hangingPunct="1">
              <a:spcAft>
                <a:spcPts val="0"/>
              </a:spcAft>
              <a:defRPr/>
            </a:pPr>
            <a:r>
              <a:rPr lang="en-US" altLang="en-US" dirty="0"/>
              <a:t>Communication consists between a pair of sockets</a:t>
            </a:r>
          </a:p>
          <a:p>
            <a:pPr eaLnBrk="1" fontAlgn="auto" hangingPunct="1">
              <a:spcAft>
                <a:spcPts val="0"/>
              </a:spcAft>
              <a:defRPr/>
            </a:pPr>
            <a:endParaRPr lang="en-US" altLang="en-US" sz="800" dirty="0"/>
          </a:p>
          <a:p>
            <a:pPr eaLnBrk="1" fontAlgn="auto" hangingPunct="1">
              <a:spcAft>
                <a:spcPts val="0"/>
              </a:spcAft>
              <a:defRPr/>
            </a:pPr>
            <a:r>
              <a:rPr lang="en-US" altLang="en-US" dirty="0"/>
              <a:t>All ports below 1024 are </a:t>
            </a:r>
            <a:r>
              <a:rPr lang="en-US" altLang="en-US" b="1" i="1" dirty="0"/>
              <a:t>well known</a:t>
            </a:r>
            <a:r>
              <a:rPr lang="en-US" altLang="en-US" dirty="0"/>
              <a:t>, used for standard services</a:t>
            </a:r>
          </a:p>
          <a:p>
            <a:pPr eaLnBrk="1" fontAlgn="auto" hangingPunct="1">
              <a:spcAft>
                <a:spcPts val="0"/>
              </a:spcAft>
              <a:defRPr/>
            </a:pPr>
            <a:endParaRPr lang="en-US" altLang="en-US" sz="800" dirty="0"/>
          </a:p>
          <a:p>
            <a:pPr eaLnBrk="1" fontAlgn="auto" hangingPunct="1">
              <a:spcAft>
                <a:spcPts val="0"/>
              </a:spcAft>
              <a:defRPr/>
            </a:pPr>
            <a:r>
              <a:rPr lang="en-US" altLang="en-US" dirty="0"/>
              <a:t>Special IP address 127.0.0.1 (</a:t>
            </a:r>
            <a:r>
              <a:rPr lang="en-US" altLang="en-US" b="1" dirty="0">
                <a:solidFill>
                  <a:srgbClr val="0000FF"/>
                </a:solidFill>
              </a:rPr>
              <a:t>loopback</a:t>
            </a:r>
            <a:r>
              <a:rPr lang="en-US" altLang="en-US" dirty="0"/>
              <a:t>) to refer to system on which process is running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CCE1EC7-5E72-4F44-8A22-B97CF270C05A}"/>
              </a:ext>
            </a:extLst>
          </p:cNvPr>
          <p:cNvSpPr>
            <a:spLocks noGrp="1" noChangeArrowheads="1"/>
          </p:cNvSpPr>
          <p:nvPr>
            <p:ph type="title"/>
          </p:nvPr>
        </p:nvSpPr>
        <p:spPr>
          <a:xfrm>
            <a:off x="2281238" y="152400"/>
            <a:ext cx="8229600" cy="576263"/>
          </a:xfrm>
        </p:spPr>
        <p:txBody>
          <a:bodyPr rtlCol="0">
            <a:normAutofit fontScale="90000"/>
          </a:bodyPr>
          <a:lstStyle/>
          <a:p>
            <a:pPr eaLnBrk="1" fontAlgn="auto" hangingPunct="1">
              <a:spcAft>
                <a:spcPts val="0"/>
              </a:spcAft>
              <a:defRPr/>
            </a:pPr>
            <a:r>
              <a:rPr lang="en-US" altLang="en-US"/>
              <a:t>Socket Communication</a:t>
            </a:r>
          </a:p>
        </p:txBody>
      </p:sp>
      <p:pic>
        <p:nvPicPr>
          <p:cNvPr id="79875" name="Picture 7">
            <a:extLst>
              <a:ext uri="{FF2B5EF4-FFF2-40B4-BE49-F238E27FC236}">
                <a16:creationId xmlns:a16="http://schemas.microsoft.com/office/drawing/2014/main" id="{D48651A0-044F-4003-A5C5-88D4798C7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1624013"/>
            <a:ext cx="57943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C227689-F244-465A-8BE9-DA1BCD8775B6}"/>
              </a:ext>
            </a:extLst>
          </p:cNvPr>
          <p:cNvSpPr>
            <a:spLocks noGrp="1"/>
          </p:cNvSpPr>
          <p:nvPr>
            <p:ph type="ctrTitle"/>
          </p:nvPr>
        </p:nvSpPr>
        <p:spPr/>
        <p:txBody>
          <a:bodyPr/>
          <a:lstStyle/>
          <a:p>
            <a:pPr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DD3B982-415F-4C54-B17F-66C9A2EAB7F2}"/>
              </a:ext>
            </a:extLst>
          </p:cNvPr>
          <p:cNvGraphicFramePr>
            <a:graphicFrameLocks noGrp="1"/>
          </p:cNvGraphicFramePr>
          <p:nvPr/>
        </p:nvGraphicFramePr>
        <p:xfrm>
          <a:off x="5818188" y="2176463"/>
          <a:ext cx="4440237" cy="2597150"/>
        </p:xfrm>
        <a:graphic>
          <a:graphicData uri="http://schemas.openxmlformats.org/drawingml/2006/table">
            <a:tbl>
              <a:tblPr firstRow="1" bandRow="1">
                <a:tableStyleId>{5C22544A-7EE6-4342-B048-85BDC9FD1C3A}</a:tableStyleId>
              </a:tblPr>
              <a:tblGrid>
                <a:gridCol w="2220119">
                  <a:extLst>
                    <a:ext uri="{9D8B030D-6E8A-4147-A177-3AD203B41FA5}">
                      <a16:colId xmlns:a16="http://schemas.microsoft.com/office/drawing/2014/main" val="20000"/>
                    </a:ext>
                  </a:extLst>
                </a:gridCol>
                <a:gridCol w="2220119">
                  <a:extLst>
                    <a:ext uri="{9D8B030D-6E8A-4147-A177-3AD203B41FA5}">
                      <a16:colId xmlns:a16="http://schemas.microsoft.com/office/drawing/2014/main" val="20001"/>
                    </a:ext>
                  </a:extLst>
                </a:gridCol>
              </a:tblGrid>
              <a:tr h="371021">
                <a:tc>
                  <a:txBody>
                    <a:bodyPr/>
                    <a:lstStyle/>
                    <a:p>
                      <a:r>
                        <a:rPr lang="en-US" sz="1800" dirty="0"/>
                        <a:t>Memory Address</a:t>
                      </a:r>
                    </a:p>
                  </a:txBody>
                  <a:tcPr marT="45742" marB="45742"/>
                </a:tc>
                <a:tc>
                  <a:txBody>
                    <a:bodyPr/>
                    <a:lstStyle/>
                    <a:p>
                      <a:r>
                        <a:rPr lang="en-US" sz="1800" dirty="0"/>
                        <a:t>Content</a:t>
                      </a:r>
                    </a:p>
                  </a:txBody>
                  <a:tcPr marT="45742" marB="45742"/>
                </a:tc>
                <a:extLst>
                  <a:ext uri="{0D108BD9-81ED-4DB2-BD59-A6C34878D82A}">
                    <a16:rowId xmlns:a16="http://schemas.microsoft.com/office/drawing/2014/main" val="10000"/>
                  </a:ext>
                </a:extLst>
              </a:tr>
              <a:tr h="371021">
                <a:tc>
                  <a:txBody>
                    <a:bodyPr/>
                    <a:lstStyle/>
                    <a:p>
                      <a:r>
                        <a:rPr lang="en-US" sz="1800" dirty="0"/>
                        <a:t>0</a:t>
                      </a:r>
                    </a:p>
                  </a:txBody>
                  <a:tcPr marT="45742" marB="45742"/>
                </a:tc>
                <a:tc>
                  <a:txBody>
                    <a:bodyPr/>
                    <a:lstStyle/>
                    <a:p>
                      <a:r>
                        <a:rPr lang="en-US" sz="1800" dirty="0"/>
                        <a:t>INS 1(Executed)</a:t>
                      </a:r>
                    </a:p>
                  </a:txBody>
                  <a:tcPr marT="45742" marB="45742"/>
                </a:tc>
                <a:extLst>
                  <a:ext uri="{0D108BD9-81ED-4DB2-BD59-A6C34878D82A}">
                    <a16:rowId xmlns:a16="http://schemas.microsoft.com/office/drawing/2014/main" val="10001"/>
                  </a:ext>
                </a:extLst>
              </a:tr>
              <a:tr h="371021">
                <a:tc>
                  <a:txBody>
                    <a:bodyPr/>
                    <a:lstStyle/>
                    <a:p>
                      <a:r>
                        <a:rPr lang="en-US" sz="1800" dirty="0"/>
                        <a:t>1</a:t>
                      </a:r>
                    </a:p>
                  </a:txBody>
                  <a:tcPr marT="45742" marB="45742"/>
                </a:tc>
                <a:tc>
                  <a:txBody>
                    <a:bodyPr/>
                    <a:lstStyle/>
                    <a:p>
                      <a:r>
                        <a:rPr lang="en-US" sz="1800" dirty="0"/>
                        <a:t>INS 2(Executed)</a:t>
                      </a:r>
                    </a:p>
                  </a:txBody>
                  <a:tcPr marT="45742" marB="45742"/>
                </a:tc>
                <a:extLst>
                  <a:ext uri="{0D108BD9-81ED-4DB2-BD59-A6C34878D82A}">
                    <a16:rowId xmlns:a16="http://schemas.microsoft.com/office/drawing/2014/main" val="10002"/>
                  </a:ext>
                </a:extLst>
              </a:tr>
              <a:tr h="371021">
                <a:tc>
                  <a:txBody>
                    <a:bodyPr/>
                    <a:lstStyle/>
                    <a:p>
                      <a:r>
                        <a:rPr lang="en-US" sz="1800" dirty="0"/>
                        <a:t>2</a:t>
                      </a:r>
                    </a:p>
                  </a:txBody>
                  <a:tcPr marT="45742" marB="45742"/>
                </a:tc>
                <a:tc>
                  <a:txBody>
                    <a:bodyPr/>
                    <a:lstStyle/>
                    <a:p>
                      <a:r>
                        <a:rPr lang="en-US" sz="1800" dirty="0"/>
                        <a:t>INS 3(Executed)</a:t>
                      </a:r>
                    </a:p>
                  </a:txBody>
                  <a:tcPr marT="45742" marB="45742"/>
                </a:tc>
                <a:extLst>
                  <a:ext uri="{0D108BD9-81ED-4DB2-BD59-A6C34878D82A}">
                    <a16:rowId xmlns:a16="http://schemas.microsoft.com/office/drawing/2014/main" val="10003"/>
                  </a:ext>
                </a:extLst>
              </a:tr>
              <a:tr h="371021">
                <a:tc>
                  <a:txBody>
                    <a:bodyPr/>
                    <a:lstStyle/>
                    <a:p>
                      <a:r>
                        <a:rPr lang="en-US" sz="1800" dirty="0"/>
                        <a:t>3</a:t>
                      </a:r>
                    </a:p>
                  </a:txBody>
                  <a:tcPr marT="45742" marB="45742"/>
                </a:tc>
                <a:tc>
                  <a:txBody>
                    <a:bodyPr/>
                    <a:lstStyle/>
                    <a:p>
                      <a:r>
                        <a:rPr lang="en-US" sz="1800" dirty="0"/>
                        <a:t>INS 4(Executed)</a:t>
                      </a:r>
                    </a:p>
                  </a:txBody>
                  <a:tcPr marT="45742" marB="45742"/>
                </a:tc>
                <a:extLst>
                  <a:ext uri="{0D108BD9-81ED-4DB2-BD59-A6C34878D82A}">
                    <a16:rowId xmlns:a16="http://schemas.microsoft.com/office/drawing/2014/main" val="10004"/>
                  </a:ext>
                </a:extLst>
              </a:tr>
              <a:tr h="371021">
                <a:tc>
                  <a:txBody>
                    <a:bodyPr/>
                    <a:lstStyle/>
                    <a:p>
                      <a:r>
                        <a:rPr lang="en-US" sz="1800" dirty="0"/>
                        <a:t>4</a:t>
                      </a:r>
                    </a:p>
                  </a:txBody>
                  <a:tcPr marT="45742" marB="45742"/>
                </a:tc>
                <a:tc>
                  <a:txBody>
                    <a:bodyPr/>
                    <a:lstStyle/>
                    <a:p>
                      <a:r>
                        <a:rPr lang="en-US" sz="1800" dirty="0"/>
                        <a:t>INS 5</a:t>
                      </a:r>
                    </a:p>
                  </a:txBody>
                  <a:tcPr marT="45742" marB="45742"/>
                </a:tc>
                <a:extLst>
                  <a:ext uri="{0D108BD9-81ED-4DB2-BD59-A6C34878D82A}">
                    <a16:rowId xmlns:a16="http://schemas.microsoft.com/office/drawing/2014/main" val="10005"/>
                  </a:ext>
                </a:extLst>
              </a:tr>
              <a:tr h="371021">
                <a:tc>
                  <a:txBody>
                    <a:bodyPr/>
                    <a:lstStyle/>
                    <a:p>
                      <a:r>
                        <a:rPr lang="en-US" sz="1800" dirty="0"/>
                        <a:t>5</a:t>
                      </a:r>
                    </a:p>
                  </a:txBody>
                  <a:tcPr marT="45742" marB="45742"/>
                </a:tc>
                <a:tc>
                  <a:txBody>
                    <a:bodyPr/>
                    <a:lstStyle/>
                    <a:p>
                      <a:endParaRPr lang="en-US" sz="1800" dirty="0"/>
                    </a:p>
                  </a:txBody>
                  <a:tcPr marT="45742" marB="45742"/>
                </a:tc>
                <a:extLst>
                  <a:ext uri="{0D108BD9-81ED-4DB2-BD59-A6C34878D82A}">
                    <a16:rowId xmlns:a16="http://schemas.microsoft.com/office/drawing/2014/main" val="10006"/>
                  </a:ext>
                </a:extLst>
              </a:tr>
            </a:tbl>
          </a:graphicData>
        </a:graphic>
      </p:graphicFrame>
      <p:sp>
        <p:nvSpPr>
          <p:cNvPr id="29724" name="TextBox 6">
            <a:extLst>
              <a:ext uri="{FF2B5EF4-FFF2-40B4-BE49-F238E27FC236}">
                <a16:creationId xmlns:a16="http://schemas.microsoft.com/office/drawing/2014/main" id="{3AD12345-79CC-4BE7-9FB2-80A16F8068E7}"/>
              </a:ext>
            </a:extLst>
          </p:cNvPr>
          <p:cNvSpPr txBox="1">
            <a:spLocks noChangeArrowheads="1"/>
          </p:cNvSpPr>
          <p:nvPr/>
        </p:nvSpPr>
        <p:spPr bwMode="auto">
          <a:xfrm>
            <a:off x="7515225" y="4800600"/>
            <a:ext cx="1771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nSpc>
                <a:spcPct val="100000"/>
              </a:lnSpc>
              <a:spcBef>
                <a:spcPct val="0"/>
              </a:spcBef>
              <a:buFontTx/>
              <a:buNone/>
            </a:pPr>
            <a:r>
              <a:rPr lang="en-US" altLang="en-US" sz="4000" b="1">
                <a:latin typeface="Verdana" panose="020B0604030504040204" pitchFamily="34" charset="0"/>
              </a:rPr>
              <a:t>RAM</a:t>
            </a:r>
          </a:p>
        </p:txBody>
      </p:sp>
      <p:sp>
        <p:nvSpPr>
          <p:cNvPr id="8" name="Rectangle 7">
            <a:extLst>
              <a:ext uri="{FF2B5EF4-FFF2-40B4-BE49-F238E27FC236}">
                <a16:creationId xmlns:a16="http://schemas.microsoft.com/office/drawing/2014/main" id="{CC753D31-5F8B-4B7B-A099-8A845E8B64C3}"/>
              </a:ext>
            </a:extLst>
          </p:cNvPr>
          <p:cNvSpPr/>
          <p:nvPr/>
        </p:nvSpPr>
        <p:spPr>
          <a:xfrm>
            <a:off x="742950" y="1042988"/>
            <a:ext cx="4386263" cy="23860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dirty="0">
                <a:ln>
                  <a:solidFill>
                    <a:schemeClr val="tx1"/>
                  </a:solidFill>
                </a:ln>
                <a:solidFill>
                  <a:schemeClr val="tx1"/>
                </a:solidFill>
              </a:rPr>
              <a:t>CPU</a:t>
            </a:r>
          </a:p>
        </p:txBody>
      </p:sp>
      <p:sp>
        <p:nvSpPr>
          <p:cNvPr id="9" name="Rectangle 8">
            <a:extLst>
              <a:ext uri="{FF2B5EF4-FFF2-40B4-BE49-F238E27FC236}">
                <a16:creationId xmlns:a16="http://schemas.microsoft.com/office/drawing/2014/main" id="{4738DDAE-B1A8-4B86-9764-43FBE06D6D27}"/>
              </a:ext>
            </a:extLst>
          </p:cNvPr>
          <p:cNvSpPr/>
          <p:nvPr/>
        </p:nvSpPr>
        <p:spPr>
          <a:xfrm>
            <a:off x="1128713" y="2586038"/>
            <a:ext cx="1514475" cy="485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tx1"/>
                  </a:solidFill>
                </a:ln>
              </a:rPr>
              <a:t>PC=4</a:t>
            </a:r>
          </a:p>
        </p:txBody>
      </p:sp>
      <p:cxnSp>
        <p:nvCxnSpPr>
          <p:cNvPr id="11" name="Straight Arrow Connector 10">
            <a:extLst>
              <a:ext uri="{FF2B5EF4-FFF2-40B4-BE49-F238E27FC236}">
                <a16:creationId xmlns:a16="http://schemas.microsoft.com/office/drawing/2014/main" id="{A2555E4D-330C-45BE-9317-1D5F5A2D8E6C}"/>
              </a:ext>
            </a:extLst>
          </p:cNvPr>
          <p:cNvCxnSpPr/>
          <p:nvPr/>
        </p:nvCxnSpPr>
        <p:spPr>
          <a:xfrm>
            <a:off x="2185988" y="2828925"/>
            <a:ext cx="3543300" cy="1328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C24B5CE-BCAD-4F88-9B25-78579E4B6917}"/>
              </a:ext>
            </a:extLst>
          </p:cNvPr>
          <p:cNvSpPr>
            <a:spLocks noGrp="1"/>
          </p:cNvSpPr>
          <p:nvPr>
            <p:ph type="title"/>
          </p:nvPr>
        </p:nvSpPr>
        <p:spPr>
          <a:xfrm>
            <a:off x="300038" y="155575"/>
            <a:ext cx="8907462" cy="1173163"/>
          </a:xfrm>
        </p:spPr>
        <p:txBody>
          <a:bodyPr/>
          <a:lstStyle/>
          <a:p>
            <a:pPr eaLnBrk="1" hangingPunct="1"/>
            <a:r>
              <a:rPr lang="en-US" altLang="en-US"/>
              <a:t>Process Concept (Cont.)</a:t>
            </a:r>
          </a:p>
        </p:txBody>
      </p:sp>
      <p:sp>
        <p:nvSpPr>
          <p:cNvPr id="13315" name="Rectangle 3">
            <a:extLst>
              <a:ext uri="{FF2B5EF4-FFF2-40B4-BE49-F238E27FC236}">
                <a16:creationId xmlns:a16="http://schemas.microsoft.com/office/drawing/2014/main" id="{D3E5C6F6-92DF-42F9-B0B8-0746DFDE6871}"/>
              </a:ext>
            </a:extLst>
          </p:cNvPr>
          <p:cNvSpPr>
            <a:spLocks noGrp="1" noChangeArrowheads="1"/>
          </p:cNvSpPr>
          <p:nvPr>
            <p:ph idx="1"/>
          </p:nvPr>
        </p:nvSpPr>
        <p:spPr>
          <a:xfrm>
            <a:off x="1743075" y="1522413"/>
            <a:ext cx="7164388" cy="4462462"/>
          </a:xfrm>
        </p:spPr>
        <p:txBody>
          <a:bodyPr rtlCol="0">
            <a:normAutofit fontScale="92500" lnSpcReduction="10000"/>
          </a:bodyPr>
          <a:lstStyle/>
          <a:p>
            <a:pPr eaLnBrk="1" fontAlgn="auto" hangingPunct="1">
              <a:spcAft>
                <a:spcPts val="0"/>
              </a:spcAft>
              <a:buFont typeface="Monotype Sorts" pitchFamily="-84" charset="2"/>
              <a:buChar char="n"/>
              <a:defRPr/>
            </a:pPr>
            <a:r>
              <a:rPr lang="en-US" altLang="en-US" dirty="0">
                <a:ea typeface="MS PGothic" pitchFamily="34" charset="-128"/>
              </a:rPr>
              <a:t>Process execution is sequential.</a:t>
            </a:r>
          </a:p>
          <a:p>
            <a:pPr marL="0" indent="0" eaLnBrk="1" fontAlgn="auto" hangingPunct="1">
              <a:spcAft>
                <a:spcPts val="0"/>
              </a:spcAft>
              <a:buFont typeface="Arial" panose="020B0604020202020204" pitchFamily="34" charset="0"/>
              <a:buNone/>
              <a:defRPr/>
            </a:pPr>
            <a:endParaRPr lang="en-US" altLang="en-US" dirty="0">
              <a:ea typeface="MS PGothic" pitchFamily="34" charset="-128"/>
            </a:endParaRPr>
          </a:p>
          <a:p>
            <a:pPr eaLnBrk="1" fontAlgn="auto" hangingPunct="1">
              <a:spcAft>
                <a:spcPts val="0"/>
              </a:spcAft>
              <a:buFont typeface="Monotype Sorts" pitchFamily="-84" charset="2"/>
              <a:buChar char="n"/>
              <a:defRPr/>
            </a:pPr>
            <a:r>
              <a:rPr lang="en-US" altLang="en-US" dirty="0">
                <a:ea typeface="MS PGothic" pitchFamily="34" charset="-128"/>
              </a:rPr>
              <a:t>A process has a </a:t>
            </a:r>
            <a:r>
              <a:rPr lang="en-US" altLang="en-US" b="1" dirty="0">
                <a:solidFill>
                  <a:srgbClr val="3366FF"/>
                </a:solidFill>
                <a:ea typeface="MS PGothic" pitchFamily="34" charset="-128"/>
              </a:rPr>
              <a:t>Program Counter</a:t>
            </a:r>
            <a:r>
              <a:rPr lang="en-US" altLang="en-US" dirty="0">
                <a:ea typeface="MS PGothic" pitchFamily="34" charset="-128"/>
              </a:rPr>
              <a:t>.</a:t>
            </a:r>
          </a:p>
          <a:p>
            <a:pPr lvl="1" eaLnBrk="1" fontAlgn="auto" hangingPunct="1">
              <a:spcAft>
                <a:spcPts val="0"/>
              </a:spcAft>
              <a:buFont typeface="Monotype Sorts" pitchFamily="-84" charset="2"/>
              <a:buChar char="l"/>
              <a:defRPr/>
            </a:pPr>
            <a:r>
              <a:rPr lang="en-US" altLang="en-US" dirty="0">
                <a:ea typeface="MS PGothic" pitchFamily="34" charset="-128"/>
              </a:rPr>
              <a:t>It’s a register entry which specifies the next instruction to execute.</a:t>
            </a:r>
          </a:p>
          <a:p>
            <a:pPr marL="457200" lvl="1" indent="0" eaLnBrk="1" fontAlgn="auto" hangingPunct="1">
              <a:spcAft>
                <a:spcPts val="0"/>
              </a:spcAft>
              <a:buFont typeface="Arial" panose="020B0604020202020204" pitchFamily="34" charset="0"/>
              <a:buNone/>
              <a:defRPr/>
            </a:pPr>
            <a:endParaRPr lang="en-US" altLang="en-US" dirty="0">
              <a:ea typeface="MS PGothic" pitchFamily="34" charset="-128"/>
            </a:endParaRPr>
          </a:p>
          <a:p>
            <a:pPr eaLnBrk="1" fontAlgn="auto" hangingPunct="1">
              <a:spcAft>
                <a:spcPts val="0"/>
              </a:spcAft>
              <a:buFont typeface="Monotype Sorts" pitchFamily="-84" charset="2"/>
              <a:buChar char="n"/>
              <a:defRPr/>
            </a:pPr>
            <a:r>
              <a:rPr lang="en-US" altLang="en-US" dirty="0">
                <a:ea typeface="MS PGothic" pitchFamily="34" charset="-128"/>
              </a:rPr>
              <a:t>A process needs resources (CPU time, memory, files and I/O devices) to complete the execution successfully.</a:t>
            </a:r>
          </a:p>
          <a:p>
            <a:pPr eaLnBrk="1" fontAlgn="auto" hangingPunct="1">
              <a:spcAft>
                <a:spcPts val="0"/>
              </a:spcAft>
              <a:buFont typeface="Monotype Sorts" pitchFamily="-84" charset="2"/>
              <a:buNone/>
              <a:defRPr/>
            </a:pPr>
            <a:endParaRPr lang="en-US" altLang="en-US" dirty="0">
              <a:ea typeface="MS PGothic"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5BEDB5D-70C8-4C54-89DF-F8539DD04952}"/>
              </a:ext>
            </a:extLst>
          </p:cNvPr>
          <p:cNvSpPr>
            <a:spLocks noGrp="1" noChangeArrowheads="1"/>
          </p:cNvSpPr>
          <p:nvPr>
            <p:ph type="title"/>
          </p:nvPr>
        </p:nvSpPr>
        <p:spPr>
          <a:xfrm>
            <a:off x="628650" y="708025"/>
            <a:ext cx="6107113" cy="576263"/>
          </a:xfrm>
        </p:spPr>
        <p:txBody>
          <a:bodyPr rtlCol="0">
            <a:normAutofit fontScale="90000"/>
          </a:bodyPr>
          <a:lstStyle/>
          <a:p>
            <a:pPr eaLnBrk="1" fontAlgn="auto" hangingPunct="1">
              <a:spcAft>
                <a:spcPts val="0"/>
              </a:spcAft>
              <a:defRPr/>
            </a:pPr>
            <a:r>
              <a:rPr lang="en-US" altLang="en-US"/>
              <a:t>Process Concept (Cont.)</a:t>
            </a:r>
          </a:p>
        </p:txBody>
      </p:sp>
      <p:sp>
        <p:nvSpPr>
          <p:cNvPr id="14339" name="Rectangle 3">
            <a:extLst>
              <a:ext uri="{FF2B5EF4-FFF2-40B4-BE49-F238E27FC236}">
                <a16:creationId xmlns:a16="http://schemas.microsoft.com/office/drawing/2014/main" id="{8DEF9B47-DB99-471F-8DAF-B295D6995AD7}"/>
              </a:ext>
            </a:extLst>
          </p:cNvPr>
          <p:cNvSpPr>
            <a:spLocks noGrp="1" noChangeArrowheads="1"/>
          </p:cNvSpPr>
          <p:nvPr>
            <p:ph idx="1"/>
          </p:nvPr>
        </p:nvSpPr>
        <p:spPr>
          <a:xfrm>
            <a:off x="1743075" y="1284288"/>
            <a:ext cx="7164388" cy="4786312"/>
          </a:xfrm>
        </p:spPr>
        <p:txBody>
          <a:bodyPr rtlCol="0">
            <a:normAutofit fontScale="92500" lnSpcReduction="20000"/>
          </a:bodyPr>
          <a:lstStyle/>
          <a:p>
            <a:pPr eaLnBrk="1" fontAlgn="auto" hangingPunct="1">
              <a:spcAft>
                <a:spcPts val="0"/>
              </a:spcAft>
              <a:defRPr/>
            </a:pPr>
            <a:endParaRPr lang="en-US" altLang="en-US" dirty="0"/>
          </a:p>
          <a:p>
            <a:pPr eaLnBrk="1" fontAlgn="auto" hangingPunct="1">
              <a:spcAft>
                <a:spcPts val="0"/>
              </a:spcAft>
              <a:defRPr/>
            </a:pPr>
            <a:r>
              <a:rPr lang="en-US" altLang="en-US" dirty="0"/>
              <a:t>A process consists of multiple parts</a:t>
            </a:r>
          </a:p>
          <a:p>
            <a:pPr lvl="1" eaLnBrk="1" fontAlgn="auto" hangingPunct="1">
              <a:spcAft>
                <a:spcPts val="0"/>
              </a:spcAft>
              <a:defRPr/>
            </a:pPr>
            <a:r>
              <a:rPr lang="en-US" altLang="en-US" dirty="0"/>
              <a:t>The program code, also called </a:t>
            </a:r>
            <a:r>
              <a:rPr lang="en-US" altLang="en-US" b="1" dirty="0">
                <a:solidFill>
                  <a:srgbClr val="3366FF"/>
                </a:solidFill>
              </a:rPr>
              <a:t>text section</a:t>
            </a:r>
          </a:p>
          <a:p>
            <a:pPr lvl="1" eaLnBrk="1" fontAlgn="auto" hangingPunct="1">
              <a:spcAft>
                <a:spcPts val="0"/>
              </a:spcAft>
              <a:defRPr/>
            </a:pPr>
            <a:r>
              <a:rPr lang="en-US" altLang="en-US" dirty="0"/>
              <a:t>Current activity including</a:t>
            </a:r>
            <a:r>
              <a:rPr lang="en-US" altLang="en-US" b="1" dirty="0">
                <a:solidFill>
                  <a:srgbClr val="3366FF"/>
                </a:solidFill>
              </a:rPr>
              <a:t> program</a:t>
            </a:r>
            <a:r>
              <a:rPr lang="en-US" altLang="en-US" b="1" dirty="0"/>
              <a:t> </a:t>
            </a:r>
            <a:r>
              <a:rPr lang="en-US" altLang="en-US" b="1" dirty="0">
                <a:solidFill>
                  <a:srgbClr val="3366FF"/>
                </a:solidFill>
              </a:rPr>
              <a:t>counter</a:t>
            </a:r>
            <a:r>
              <a:rPr lang="en-US" altLang="en-US" dirty="0"/>
              <a:t>, processor registers</a:t>
            </a:r>
          </a:p>
          <a:p>
            <a:pPr lvl="1" eaLnBrk="1" fontAlgn="auto" hangingPunct="1">
              <a:spcAft>
                <a:spcPts val="0"/>
              </a:spcAft>
              <a:defRPr/>
            </a:pPr>
            <a:r>
              <a:rPr lang="en-US" altLang="en-US" b="1" dirty="0">
                <a:solidFill>
                  <a:srgbClr val="3366FF"/>
                </a:solidFill>
              </a:rPr>
              <a:t>Stack</a:t>
            </a:r>
            <a:r>
              <a:rPr lang="en-US" altLang="en-US" b="1" dirty="0"/>
              <a:t> </a:t>
            </a:r>
            <a:r>
              <a:rPr lang="en-US" altLang="en-US" dirty="0"/>
              <a:t>containing temporary data</a:t>
            </a:r>
          </a:p>
          <a:p>
            <a:pPr lvl="2" eaLnBrk="1" fontAlgn="auto" hangingPunct="1">
              <a:spcAft>
                <a:spcPts val="0"/>
              </a:spcAft>
              <a:defRPr/>
            </a:pPr>
            <a:r>
              <a:rPr lang="en-US" altLang="en-US" dirty="0"/>
              <a:t>Function parameters, return addresses, local variables</a:t>
            </a:r>
          </a:p>
          <a:p>
            <a:pPr lvl="1" eaLnBrk="1" fontAlgn="auto" hangingPunct="1">
              <a:spcAft>
                <a:spcPts val="0"/>
              </a:spcAft>
              <a:defRPr/>
            </a:pPr>
            <a:r>
              <a:rPr lang="en-US" altLang="en-US" b="1" dirty="0">
                <a:solidFill>
                  <a:srgbClr val="3366FF"/>
                </a:solidFill>
              </a:rPr>
              <a:t>Data section</a:t>
            </a:r>
            <a:r>
              <a:rPr lang="en-US" altLang="en-US" b="1" dirty="0"/>
              <a:t> </a:t>
            </a:r>
            <a:r>
              <a:rPr lang="en-US" altLang="en-US" dirty="0"/>
              <a:t>containing global variables</a:t>
            </a:r>
          </a:p>
          <a:p>
            <a:pPr lvl="1" eaLnBrk="1" fontAlgn="auto" hangingPunct="1">
              <a:spcAft>
                <a:spcPts val="0"/>
              </a:spcAft>
              <a:defRPr/>
            </a:pPr>
            <a:r>
              <a:rPr lang="en-US" altLang="en-US" b="1" dirty="0">
                <a:solidFill>
                  <a:srgbClr val="3366FF"/>
                </a:solidFill>
              </a:rPr>
              <a:t>Heap</a:t>
            </a:r>
            <a:r>
              <a:rPr lang="en-US" altLang="en-US" b="1" dirty="0"/>
              <a:t> </a:t>
            </a:r>
            <a:r>
              <a:rPr lang="en-US" altLang="en-US" dirty="0"/>
              <a:t>containing memory dynamically allocated during run time</a:t>
            </a:r>
          </a:p>
          <a:p>
            <a:pPr eaLnBrk="1" fontAlgn="auto" hangingPunct="1">
              <a:spcAft>
                <a:spcPts val="0"/>
              </a:spcAft>
              <a:buFont typeface="Monotype Sorts" charset="2"/>
              <a:buNone/>
              <a:defRPr/>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2628FB8-7251-4721-BB81-C46AD4D95547}"/>
              </a:ext>
            </a:extLst>
          </p:cNvPr>
          <p:cNvSpPr>
            <a:spLocks noGrp="1" noChangeArrowheads="1"/>
          </p:cNvSpPr>
          <p:nvPr>
            <p:ph type="title"/>
          </p:nvPr>
        </p:nvSpPr>
        <p:spPr>
          <a:xfrm>
            <a:off x="1981200" y="166688"/>
            <a:ext cx="8229600" cy="576262"/>
          </a:xfrm>
        </p:spPr>
        <p:txBody>
          <a:bodyPr rtlCol="0">
            <a:normAutofit fontScale="90000"/>
          </a:bodyPr>
          <a:lstStyle/>
          <a:p>
            <a:pPr eaLnBrk="1" fontAlgn="auto" hangingPunct="1">
              <a:spcAft>
                <a:spcPts val="0"/>
              </a:spcAft>
              <a:defRPr/>
            </a:pPr>
            <a:r>
              <a:rPr lang="en-US" altLang="en-US"/>
              <a:t>Process in Memory</a:t>
            </a:r>
          </a:p>
        </p:txBody>
      </p:sp>
      <p:pic>
        <p:nvPicPr>
          <p:cNvPr id="35843" name="Picture 4">
            <a:extLst>
              <a:ext uri="{FF2B5EF4-FFF2-40B4-BE49-F238E27FC236}">
                <a16:creationId xmlns:a16="http://schemas.microsoft.com/office/drawing/2014/main" id="{AA695038-3B1B-4CBD-8C4B-CEB3A02B1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1525588"/>
            <a:ext cx="2911475"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F8649FD-8890-4210-B2AF-9EDCFAB2A708}"/>
              </a:ext>
            </a:extLst>
          </p:cNvPr>
          <p:cNvSpPr>
            <a:spLocks noGrp="1" noChangeArrowheads="1"/>
          </p:cNvSpPr>
          <p:nvPr>
            <p:ph type="title"/>
          </p:nvPr>
        </p:nvSpPr>
        <p:spPr>
          <a:xfrm>
            <a:off x="798513" y="854075"/>
            <a:ext cx="6251575" cy="576263"/>
          </a:xfrm>
        </p:spPr>
        <p:txBody>
          <a:bodyPr rtlCol="0">
            <a:normAutofit fontScale="90000"/>
          </a:bodyPr>
          <a:lstStyle/>
          <a:p>
            <a:pPr eaLnBrk="1" fontAlgn="auto" hangingPunct="1">
              <a:spcAft>
                <a:spcPts val="0"/>
              </a:spcAft>
              <a:defRPr/>
            </a:pPr>
            <a:r>
              <a:rPr lang="en-US" altLang="en-US"/>
              <a:t>Process State</a:t>
            </a:r>
          </a:p>
        </p:txBody>
      </p:sp>
      <p:sp>
        <p:nvSpPr>
          <p:cNvPr id="18435" name="Rectangle 3">
            <a:extLst>
              <a:ext uri="{FF2B5EF4-FFF2-40B4-BE49-F238E27FC236}">
                <a16:creationId xmlns:a16="http://schemas.microsoft.com/office/drawing/2014/main" id="{F6E35221-51C3-4258-A834-FF9A0AB71488}"/>
              </a:ext>
            </a:extLst>
          </p:cNvPr>
          <p:cNvSpPr>
            <a:spLocks noGrp="1" noChangeArrowheads="1"/>
          </p:cNvSpPr>
          <p:nvPr>
            <p:ph idx="1"/>
          </p:nvPr>
        </p:nvSpPr>
        <p:spPr>
          <a:xfrm>
            <a:off x="2087563" y="2117725"/>
            <a:ext cx="7370762" cy="3254375"/>
          </a:xfrm>
        </p:spPr>
        <p:txBody>
          <a:bodyPr rtlCol="0">
            <a:normAutofit fontScale="85000" lnSpcReduction="20000"/>
          </a:bodyPr>
          <a:lstStyle/>
          <a:p>
            <a:pPr eaLnBrk="1" fontAlgn="auto" hangingPunct="1">
              <a:spcAft>
                <a:spcPts val="0"/>
              </a:spcAft>
              <a:defRPr/>
            </a:pPr>
            <a:r>
              <a:rPr lang="en-US" altLang="en-US" dirty="0"/>
              <a:t>As a process executes, it changes </a:t>
            </a:r>
            <a:r>
              <a:rPr lang="en-US" altLang="en-US" b="1" dirty="0">
                <a:solidFill>
                  <a:srgbClr val="3366FF"/>
                </a:solidFill>
              </a:rPr>
              <a:t>state</a:t>
            </a:r>
          </a:p>
          <a:p>
            <a:pPr lvl="1" eaLnBrk="1" fontAlgn="auto" hangingPunct="1">
              <a:spcAft>
                <a:spcPts val="0"/>
              </a:spcAft>
              <a:defRPr/>
            </a:pPr>
            <a:r>
              <a:rPr lang="en-US" altLang="en-US" b="1" dirty="0"/>
              <a:t>new</a:t>
            </a:r>
            <a:r>
              <a:rPr lang="en-US" altLang="en-US" dirty="0"/>
              <a:t>:  The process is being created</a:t>
            </a:r>
          </a:p>
          <a:p>
            <a:pPr lvl="1" eaLnBrk="1" fontAlgn="auto" hangingPunct="1">
              <a:spcAft>
                <a:spcPts val="0"/>
              </a:spcAft>
              <a:defRPr/>
            </a:pPr>
            <a:r>
              <a:rPr lang="en-US" altLang="en-US" b="1" dirty="0"/>
              <a:t>running</a:t>
            </a:r>
            <a:r>
              <a:rPr lang="en-US" altLang="en-US" dirty="0"/>
              <a:t>:  Instructions are being executed</a:t>
            </a:r>
          </a:p>
          <a:p>
            <a:pPr lvl="1" eaLnBrk="1" fontAlgn="auto" hangingPunct="1">
              <a:spcAft>
                <a:spcPts val="0"/>
              </a:spcAft>
              <a:defRPr/>
            </a:pPr>
            <a:r>
              <a:rPr lang="en-US" altLang="en-US" b="1" dirty="0"/>
              <a:t>waiting</a:t>
            </a:r>
            <a:r>
              <a:rPr lang="en-US" altLang="en-US" dirty="0"/>
              <a:t>:  The process is waiting for some event to occur</a:t>
            </a:r>
          </a:p>
          <a:p>
            <a:pPr lvl="1" eaLnBrk="1" fontAlgn="auto" hangingPunct="1">
              <a:spcAft>
                <a:spcPts val="0"/>
              </a:spcAft>
              <a:defRPr/>
            </a:pPr>
            <a:r>
              <a:rPr lang="en-US" altLang="en-US" b="1" dirty="0"/>
              <a:t>ready</a:t>
            </a:r>
            <a:r>
              <a:rPr lang="en-US" altLang="en-US" dirty="0"/>
              <a:t>:  The process is waiting to be assigned to a processor</a:t>
            </a:r>
          </a:p>
          <a:p>
            <a:pPr lvl="1" eaLnBrk="1" fontAlgn="auto" hangingPunct="1">
              <a:spcAft>
                <a:spcPts val="0"/>
              </a:spcAft>
              <a:defRPr/>
            </a:pPr>
            <a:r>
              <a:rPr lang="en-US" altLang="en-US" b="1" dirty="0"/>
              <a:t>terminated</a:t>
            </a:r>
            <a:r>
              <a:rPr lang="en-US" altLang="en-US" dirty="0"/>
              <a:t>:  The process has finished execution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977BD94-2A73-4F85-B974-B8A70468011A}"/>
              </a:ext>
            </a:extLst>
          </p:cNvPr>
          <p:cNvSpPr>
            <a:spLocks noGrp="1" noChangeArrowheads="1"/>
          </p:cNvSpPr>
          <p:nvPr>
            <p:ph type="title"/>
          </p:nvPr>
        </p:nvSpPr>
        <p:spPr>
          <a:xfrm>
            <a:off x="2263775" y="182563"/>
            <a:ext cx="7947025" cy="576262"/>
          </a:xfrm>
        </p:spPr>
        <p:txBody>
          <a:bodyPr rtlCol="0">
            <a:normAutofit fontScale="90000"/>
          </a:bodyPr>
          <a:lstStyle/>
          <a:p>
            <a:pPr eaLnBrk="1" fontAlgn="auto" hangingPunct="1">
              <a:spcAft>
                <a:spcPts val="0"/>
              </a:spcAft>
              <a:defRPr/>
            </a:pPr>
            <a:r>
              <a:rPr lang="en-US" altLang="en-US"/>
              <a:t>Diagram of Process State</a:t>
            </a:r>
          </a:p>
        </p:txBody>
      </p:sp>
      <p:pic>
        <p:nvPicPr>
          <p:cNvPr id="39939" name="Picture 9">
            <a:extLst>
              <a:ext uri="{FF2B5EF4-FFF2-40B4-BE49-F238E27FC236}">
                <a16:creationId xmlns:a16="http://schemas.microsoft.com/office/drawing/2014/main" id="{E7E0FCD7-E116-4042-9486-0ED2499A2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079500"/>
            <a:ext cx="663575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11">
            <a:extLst>
              <a:ext uri="{FF2B5EF4-FFF2-40B4-BE49-F238E27FC236}">
                <a16:creationId xmlns:a16="http://schemas.microsoft.com/office/drawing/2014/main" id="{FDB1ADB2-1B22-4D99-AF5E-927D59CBD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4046538"/>
            <a:ext cx="73279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Presentation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55DFB19D-8CD7-374E-93C3-3427CC06C4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812AAC09-44D3-5540-A76F-F76F8887BB39}"/>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D494B3FE-53B0-E440-9A9B-ABF54A0C63FE}"/>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ABB46C2A-DBBF-2F44-9DD8-9AA6E3D75EB1}"/>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3B148348-D753-0A4F-BC14-61EDA13F40B8}"/>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Presentation3</Template>
  <TotalTime>14130</TotalTime>
  <Words>1778</Words>
  <Application>Microsoft Office PowerPoint</Application>
  <PresentationFormat>Widescreen</PresentationFormat>
  <Paragraphs>267</Paragraphs>
  <Slides>34</Slides>
  <Notes>24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34</vt:i4>
      </vt:variant>
    </vt:vector>
  </HeadingPairs>
  <TitlesOfParts>
    <vt:vector size="48" baseType="lpstr">
      <vt:lpstr>Arial</vt:lpstr>
      <vt:lpstr>Calibri</vt:lpstr>
      <vt:lpstr>Calibri Light</vt:lpstr>
      <vt:lpstr>Courier New</vt:lpstr>
      <vt:lpstr>Helvetica</vt:lpstr>
      <vt:lpstr>Monotype Sorts</vt:lpstr>
      <vt:lpstr>Times New Roman</vt:lpstr>
      <vt:lpstr>Verdana</vt:lpstr>
      <vt:lpstr>Wingdings</vt:lpstr>
      <vt:lpstr>Presentation3</vt:lpstr>
      <vt:lpstr>Custom Design</vt:lpstr>
      <vt:lpstr>1_Custom Design</vt:lpstr>
      <vt:lpstr>2_Custom Design</vt:lpstr>
      <vt:lpstr>3_Custom Design</vt:lpstr>
      <vt:lpstr>PowerPoint Presentation</vt:lpstr>
      <vt:lpstr>Chapter 3:  Processes</vt:lpstr>
      <vt:lpstr>Process Concept</vt:lpstr>
      <vt:lpstr>PowerPoint Presentation</vt:lpstr>
      <vt:lpstr>Process Concept (Cont.)</vt:lpstr>
      <vt:lpstr>Process Concept (Cont.)</vt:lpstr>
      <vt:lpstr>Process in Memory</vt:lpstr>
      <vt:lpstr>Process State</vt:lpstr>
      <vt:lpstr>Diagram of Process State</vt:lpstr>
      <vt:lpstr>PowerPoint Presentation</vt:lpstr>
      <vt:lpstr>Process Control Block (PCB)</vt:lpstr>
      <vt:lpstr>PowerPoint Presentation</vt:lpstr>
      <vt:lpstr>CPU Switch From Process to Process</vt:lpstr>
      <vt:lpstr>Process Scheduling</vt:lpstr>
      <vt:lpstr>Ready Queue And Various I/O Device Queues</vt:lpstr>
      <vt:lpstr>Representation of Process Scheduling</vt:lpstr>
      <vt:lpstr>Schedulers</vt:lpstr>
      <vt:lpstr>Addition of Medium Term Scheduling</vt:lpstr>
      <vt:lpstr>Context Switch</vt:lpstr>
      <vt:lpstr>Operations on Processes</vt:lpstr>
      <vt:lpstr>Process Creation</vt:lpstr>
      <vt:lpstr>Process Creation (Cont.)</vt:lpstr>
      <vt:lpstr>PowerPoint Presentation</vt:lpstr>
      <vt:lpstr>Interprocess Communication</vt:lpstr>
      <vt:lpstr>Communications Models </vt:lpstr>
      <vt:lpstr>IPC through shared memory</vt:lpstr>
      <vt:lpstr>System call in SM</vt:lpstr>
      <vt:lpstr>IPC using Message Queues</vt:lpstr>
      <vt:lpstr>System cals in MQ</vt:lpstr>
      <vt:lpstr>Pipes</vt:lpstr>
      <vt:lpstr>Example</vt:lpstr>
      <vt:lpstr>Sockets</vt:lpstr>
      <vt:lpstr>Socket Communication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Samarasinghe D.S it21003332</cp:lastModifiedBy>
  <cp:revision>306</cp:revision>
  <cp:lastPrinted>2018-01-09T10:29:46Z</cp:lastPrinted>
  <dcterms:created xsi:type="dcterms:W3CDTF">2011-01-13T23:43:38Z</dcterms:created>
  <dcterms:modified xsi:type="dcterms:W3CDTF">2022-03-17T12:02:21Z</dcterms:modified>
</cp:coreProperties>
</file>