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20" r:id="rId1"/>
    <p:sldMasterId id="2147484133" r:id="rId2"/>
    <p:sldMasterId id="2147484145" r:id="rId3"/>
    <p:sldMasterId id="2147484157" r:id="rId4"/>
    <p:sldMasterId id="2147484169" r:id="rId5"/>
  </p:sldMasterIdLst>
  <p:notesMasterIdLst>
    <p:notesMasterId r:id="rId29"/>
  </p:notesMasterIdLst>
  <p:handoutMasterIdLst>
    <p:handoutMasterId r:id="rId30"/>
  </p:handoutMasterIdLst>
  <p:sldIdLst>
    <p:sldId id="36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4" r:id="rId18"/>
    <p:sldId id="345" r:id="rId19"/>
    <p:sldId id="350" r:id="rId20"/>
    <p:sldId id="353" r:id="rId21"/>
    <p:sldId id="354" r:id="rId22"/>
    <p:sldId id="355" r:id="rId23"/>
    <p:sldId id="356" r:id="rId24"/>
    <p:sldId id="358" r:id="rId25"/>
    <p:sldId id="359" r:id="rId26"/>
    <p:sldId id="360" r:id="rId27"/>
    <p:sldId id="357" r:id="rId28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 autoAdjust="0"/>
    <p:restoredTop sz="94660"/>
  </p:normalViewPr>
  <p:slideViewPr>
    <p:cSldViewPr snapToGrid="0">
      <p:cViewPr varScale="1">
        <p:scale>
          <a:sx n="65" d="100"/>
          <a:sy n="65" d="100"/>
        </p:scale>
        <p:origin x="888" y="48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6"/>
    </p:cViewPr>
  </p:sorterViewPr>
  <p:notesViewPr>
    <p:cSldViewPr snapToGrid="0">
      <p:cViewPr varScale="1">
        <p:scale>
          <a:sx n="73" d="100"/>
          <a:sy n="73" d="100"/>
        </p:scale>
        <p:origin x="-162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05F9326-6892-41DA-91C2-530767B611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1208832-1C9E-4D30-9596-4F645DB32B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CFC27F3-DF78-48CB-BADD-2745EB48ADC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81E0CEA0-C001-4A86-9181-5DF92884BDA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150693E1-ED20-4C55-877F-9007E53594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FA13FFE-5577-4734-BE2D-21961048E8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99F72F2-31A8-4E1F-BEFB-3B134E350D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FF3F9108-DE55-4908-9134-6B297978FD4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407988" y="698500"/>
            <a:ext cx="61960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3227DE1-A9BF-45E1-93D7-9A303849F12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E6CB2C1-681E-4320-8BF0-945B120F3D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1B5F069-9BD2-4E9B-9CF4-93C130DBD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8FF8B75-6ABA-431F-A726-2DEF7CD0A2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E089F114-029B-4A31-AA55-03BBFAC767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7F99E25-60CD-459A-AD24-718E34119FC3}" type="slidenum">
              <a:rPr lang="en-AU" altLang="en-US">
                <a:latin typeface="Times New Roman" panose="02020603050405020304" pitchFamily="18" charset="0"/>
              </a:rPr>
              <a:pPr/>
              <a:t>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5EDE0C8-708B-4A7F-A439-0EA5BDD34A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C901092-8A7C-4FFA-81C7-2DFB5A2E8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99345B50-83A6-4B55-A34E-7434434EE4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48A8B68-CE1B-4910-AB59-1F4EE00DE757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49939F5-171E-493A-B156-17F70079B7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9CFEC12-6657-482B-B428-1D58314E2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266B466-D8CF-416C-A664-600CA53A28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8588B14-76B7-4417-A6EE-0BB7EE54C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05716C01-16F4-427E-A710-E67811CD5A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BE8C091-D918-4810-84AF-3B8E6E036207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237B7CE-81FF-4DAB-B52D-C5D70E8C98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D5E2961-CD72-440E-9474-0F245C03C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14956BD4-CF4C-453D-AA9D-F9E6D22F9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0132C57-1F1B-4A47-8D27-D7998CB36F55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F024B4E-6BD2-497B-92C2-19899CCC75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402B9C3-BFD8-4703-ABF4-B2C1A09B9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657DDF0-432D-4B9C-B3FC-F8140747E8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0AF4A4F-95E9-43A9-B61D-BE23CD1B0149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D42DE91-473F-4A27-923F-51B1DB0627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FA3359B-65BE-451A-9E34-98114A7CE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5B347E5F-F568-458B-ACEC-4F0DB88F8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36C4EBD-FAC0-4EBE-9B1E-82856AB9B510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BD1F54E-FB9B-4C19-8982-A51CB0AE13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E749E0F-5AA7-4094-A61B-134442134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B3EA998-D975-4103-A51F-BA2910A51C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DCC1596-B1C1-4368-9702-A14055A0A2A3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7CBA5847-AC7C-4B50-AF11-CA2B45374D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9B5971F-0085-4CA9-A45E-080943DB5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411FA53-49D0-44AF-9B82-BB7A90107A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4435D69-FD48-4E13-9780-5DB39B729AB6}" type="slidenum">
              <a:rPr lang="en-AU" altLang="en-US">
                <a:latin typeface="Times New Roman" panose="02020603050405020304" pitchFamily="18" charset="0"/>
              </a:rPr>
              <a:pPr/>
              <a:t>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6448667-74EC-4471-AC00-092F501C23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94F196B-7EA4-453D-8855-FD6F849F2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883AC5D-BD47-4F9F-AA99-D8C62EFC98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02A503E-3654-4469-8E00-AA4DAD736348}" type="slidenum">
              <a:rPr lang="en-AU" altLang="en-US">
                <a:latin typeface="Times New Roman" panose="02020603050405020304" pitchFamily="18" charset="0"/>
              </a:rPr>
              <a:pPr/>
              <a:t>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4C68F26-A453-4E3E-8B28-5D0EEAF3E8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041CE55-B94F-46EB-B9CE-BE496A48E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947B52EA-507E-4771-B468-93F6AD277A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D4FDF8E-017B-4009-BE4D-8A2CFB5CC51E}" type="slidenum">
              <a:rPr lang="en-US" altLang="en-US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FB67354-715A-47A9-88E1-AB9CB1CC63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865B409-16B6-4EA5-A4CA-B57B259067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F94C53E-DC03-4186-99A2-D75E75D636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607BBB9-A85A-4E8A-A3D0-3FC3C4ABF36A}" type="slidenum">
              <a:rPr lang="en-US" altLang="en-US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46D6539-2C6D-432F-8882-F514D2CCC9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97F6F80-B1FF-4BA1-A814-39D8750C3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D01694F-2CF0-4199-96B6-26B61729EE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187CE85-C93C-406B-A7B6-003222ADA57C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412A7BA-E04D-4634-85CB-0324589252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289542E-0D9C-46C9-9E5F-D497D1A55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42D86D8-D1E5-4920-B4F4-0858869B6D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2054403-42CB-44A6-9AAD-07C04663ABCC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AF26FB0-9CC5-4D1F-A9FD-B7217A1360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B16D282-6FFC-4816-BDAA-15802B79F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BD3A3BE1-CF92-4481-B696-B30E9FC78C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2CC4018-B660-424B-8540-1A6B03631B1C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97D0E76-639E-46E5-8035-70741A7C45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1C9DB0E-7D99-4304-8206-B66DC2527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2AE7733-96E4-47C9-A88B-4578422D94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B7D59FA-9F02-4557-82F6-6B1D56EDDBA4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BF9FDD7-C57A-4A64-ADBC-5F10A8FC15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E51A68F-5C64-4BE6-821D-F7CB351AC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203F5FC6-AF1A-4B62-869E-D3281ACDA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9D19B0DE-A15D-484B-9102-C93CEB67E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97B374F-07ED-462C-BD4A-AC50236F36B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79E06-4860-4C8F-B93A-F9A7B3AB36F6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7521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3DC01-4EC5-488E-9580-67B32C77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938C8-E7C4-420B-97C4-336EF1C751A2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89FA-7518-46B1-8E0F-25641CFC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06591-D1F8-4C2C-BD99-0D150342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AF622-841A-49F9-B38A-43473C23FB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99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A48ED-D7EE-404A-BE04-FC7AB0FB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725D1-F4C2-4071-9A6C-3673044F1D8C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1395-3963-4D12-BF5C-865E9916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06EB0-A3BA-47FB-9442-DEC68D7B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83AAA-0B07-4FF0-B580-3589B81E0A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23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8D8BCADD-5FBC-4BAA-ACF0-20692DB3C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1A836DB-DCC8-4BE1-AEA4-C0AA3740B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5820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F7E7-5C5F-411C-A5F3-BDA4E85C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514C9-95D0-42ED-8FFC-8CC5B2ADF229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B8F4-A9DB-45A8-BAB4-6CA15756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D88E-852C-445E-B4F0-3C84DD69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032E61A-DDBA-4DAA-B0A0-EC017D0E47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667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BF502-6B91-4377-8731-E01B1986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6148F-DBB3-42D9-A54F-26D6FF605276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99783-0153-48E6-9A3C-86D80F91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3E463-A823-4523-9F76-B186387C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6D406C1-6420-40E4-9575-54197F5A6B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73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E6DC0-0BC1-4C50-B4F9-AF8ED096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85ACE-12B3-4220-B3BE-0AB6EB056DFD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6B25-7FBB-4CB7-8E0E-7095BC1B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1C4D-5FA8-4D89-AF11-6231152D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E160B14-D446-47BA-8158-EC33F762AC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467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68F86-62E8-456B-B579-ECE0C6A8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CD63C-765F-4A77-A0F3-EF34B524DAC2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40671-987C-4821-B602-C4806EB2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9D92E-692B-44CF-9BDA-2BECEEB4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33DD6A80-69F3-482A-8482-94E4A1DE39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971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713C7-A6B8-4336-8513-3B7E8E43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E27EE-FE25-4966-8F09-2292D946701D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50D48-94BB-4774-BD20-605288B1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AB7A5-EDEA-4371-BDA2-56F21C17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878B42E-6E88-455F-81E8-5AB0369878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821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3A971-D34C-42E2-A992-96DA9D25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9C88C-4B37-4020-91DF-0951DDAF0D23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00379-6F25-419B-8976-A091FFA0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87805-3847-459D-8345-DDF67085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0527EF0-DBED-48E8-BF2C-26AFBE5A36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963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E456-A9A1-4B47-AA89-66834829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21028-D6A2-4E03-AFCB-FA7AF58EE1A2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06AB4-633C-419F-96E2-35BD48AF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DB701-1249-429F-9D8C-23DE3643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D369D41-5447-4EEB-ACC0-09EE89EBF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80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6B1F-109A-41F1-BC2C-828282A7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7B6C6-903C-45BB-B3AD-65BFFEA9EBE1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FEC8F-7F27-4982-8EEC-8423B4D3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7202-7249-4130-A2E9-C2C35D07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31570-17F3-42E1-B238-B954EFE754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841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x-non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F432E-9DCE-4A73-B344-67E9BD9F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FEA1A-76E2-4E47-9A43-7529029E012F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6B478-85FB-4CBE-9BA1-BD1FDC46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B6F3-304F-44FE-B83B-265FD44C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A95CA06-7B1F-4D1F-89DA-6B6CC91791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032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4D8EB-7F13-43CA-AE27-E576355F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F902F-53F0-41D5-B68A-494DB0693DA4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BF4E-7E13-4687-8041-A12D3AF5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635F-03FD-485F-8AA7-0FB3EB98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71AD115-3261-4A2B-AEE2-19B0C0383D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754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FFC35-45E6-41A7-B63A-D587DF40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1F4AC-CC3B-470B-A8B5-0F9EAC529257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C0A4-DB95-42B0-932A-1BCBF1FC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54611-513F-4D3C-9178-101A0329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9A2C3D8-8C42-443D-B1E8-647FBBFCC8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973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8315DA09-9B2D-4514-84B2-98630AF61E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112A939D-F2EA-4FC6-BB14-3657902AB8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81816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C1D10-3FC2-4A2B-ACBE-41E5038D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310EE-9132-483D-83F4-CFCE77E908D6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0CE5C-24CD-482D-BF8C-A861BC5B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1BF1-6757-438D-AD78-F81D70F6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A6024-C5D9-4442-B6EF-5CC8F77F0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3329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0402-EACA-4FB1-96D7-B7160A85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47BBE-F9CD-49B1-B2D7-3C3A196DE1A5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57108-9C82-49F7-BAF7-96E7E240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61DD3-C277-4CD7-9211-0EEF9424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A36BE-DEF4-4EA6-8779-A70E29F426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9554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D8CD0B8-C1B1-4767-B800-76C2E5EA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8892A-EFAE-44A8-A394-AF73E98E1592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C3F268-3F1A-4579-81CB-42447061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976B1C1-2638-4CDF-9153-B01F2724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70A82-9999-4DF8-803A-EC18CBD07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675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57CDFC8-69CF-4115-8C85-7A3B508E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5D0E3-4BBE-44FE-BD3F-958812246943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05991B7-E845-4A2F-83FE-BC46781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004CA14-2D14-4941-A0AA-689084C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4F9D-4AE9-46B6-A877-268F54C19A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132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EAE0D01-E5A4-49B1-BFC3-3F106A47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B4CBA-8F2E-4CED-A9DA-0340E4CC93BB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9BB4477-C63D-4176-9BA2-2C49C245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549313-44E1-4607-82FB-8A31647C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418F0-F52F-4E97-A2FA-06B0F30B36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3172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508DBEC-FCBB-4424-82BE-EAED6815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EB97C-EC63-48AF-BEBB-61B3ED5AFF4E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8C04F68-221B-4166-93E0-11E16785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6534C29-6E2E-4D91-A280-B654491E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6CE61-2C48-4642-970C-E62C2A4C4F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56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9A7EC-FB65-42C3-90F9-0E1C3412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B2F15-03B0-434F-B721-E04B6A99DE43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D687B-AC2E-45D3-ADA3-E55D8FFD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C716-75EC-4CBD-BC4B-24866729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37208-D976-4012-8E6D-E21C793DAF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799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FF2C7DD-869A-4CB5-A2E8-D738C908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1E5E2-DA17-4F8F-9B14-B5EE73358AB1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832511-719D-47E1-970D-357F961D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35E0C9-1B71-4B78-976D-DFCDBEDA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5FBE5-FD91-43E9-B354-179943C847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9706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x-non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2A5FE46-E158-4A14-80AF-AE74489D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02F29-03BB-4C79-8654-CF7CAF3103F6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A127A0-1B3C-4B73-8E26-1252A3D5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0ABA33-F395-44CD-AEB9-A7D8E670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5C9AB-8249-415D-9203-A0F209B8C1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7915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06F7F-339E-4060-AFBA-D310E319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3D820-FAD0-4890-9D32-C38BC91B923F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3129E-99F8-4A33-8274-9F0EC763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2491D-8203-4A3E-9373-6787C291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A42B1-06A3-4C00-A8A0-64C2B44040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1893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17B91-C465-456C-824E-22B77DFB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88E0-353E-4AF0-9F02-831C3193C054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6B9CD-6C99-4526-A50B-5985AF32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BAA2F-9B1E-4720-BE45-4A8CD2AC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BD66C-99BC-482D-B1DF-49DE417195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9205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C198F5-E69F-4B08-8D5F-D7011259A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E708DBE-88BC-4384-89F3-46A756BE7C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83241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D5BDB-BDEA-4FF4-A249-8A4E4DC2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EDE2A-F64A-450A-A095-9102F93F4E2B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1C956-31A9-44B2-8D4F-78953BF8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C6FBE-2B84-4403-9DDE-A9DAEB6F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0681E-4083-41B1-A7C0-089B12A6A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445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90E8-052C-4323-A527-DDB8D14D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252B-E743-42B1-802F-02241CB7BCB9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DA946-FB91-4DE9-AE30-32475B08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11E0-8DEA-4FE8-A61A-04B3E07C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9D462-79FD-47DC-BDB2-6E44EBD964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0048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688E35-A612-4B9D-B4A0-BA61FE2F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A3BD7-47CD-4365-876E-123386FDA8E4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54E54D-56B7-4704-BDE8-5721458E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FCD64F-111C-4F5A-80DA-275E6E06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80E04-A448-43CA-875B-EE7730C9E0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6953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58BAFA7-8820-465B-AD7C-98EBAFFA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2C338-99B9-488D-B8D6-67D69EF99457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9874CD-3EBC-44BF-9AAA-9626553E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047DBA-D196-4EB4-AA8E-0540356F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96626-6FF5-4DAA-8D86-5D99FFE00D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2892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46B19EA-2C20-47A3-807A-76AD81BD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F588A-95B7-486F-AD2D-5C3AC76A2586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8064D28-352A-4356-BEDE-F218514C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65145A-4929-42FD-9603-9523FAE5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0C090-CE38-41A2-B1EA-66367C3FEA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21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9A641D3-16E0-44E6-9D05-F2738EE0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BB9A8-92B6-468F-87E8-4780305EB277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235D03-6583-4CB5-B7AE-0EED3996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1136DAF-59BB-4ACE-B5B2-10113218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A1EAB-954D-4BF0-92F3-062D77C180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3211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A7201EF-A84F-4AAC-8BE2-2E54FED7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E7D23-F077-4134-89F6-9DB2706C9DF4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7831DF-85CE-47D3-8283-D0D29AD1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FD10B30-3064-4244-9833-E872EC19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AC3A9-156E-4586-A4B3-FEE1FB877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1662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94EA1C5-2E3B-40FD-BEF6-EFEBD365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CFBC1-6C09-45BE-9830-8A12CC9337FA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3B2D524-89A3-4E7B-A96D-02CC4BF4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FCA229-2A57-43CF-AA63-CC9B8452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9AFB-41C1-4664-B068-C55AB83981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870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x-non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6E3B37-0A04-4018-B5CD-4EF093AE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D3076-DB08-454E-93D2-D9AB864CE556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48A955-0B35-4FF1-8A14-B40BB60B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57ED95-CF8B-41F3-8E0C-0FA5C1E4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E97ED-AB23-432C-B247-0F54A4454D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6564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85FEC-0A87-4257-9533-55783DD3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DDA12-08B8-435C-9976-F5F83BE78BBD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CC4D8-74DA-42F5-BA01-E779072E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C966-532A-4CC4-AE24-807B987F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88614-FA76-49BE-8409-2E47D2B430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2913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D9C98-8620-4668-BA01-A4A03C0A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D6D8B-5F48-4D05-BDD9-0F6D78227A2B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6359-F90D-4291-85C1-58BB8757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3AD4-640B-4AC8-AB97-D32EF7B8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F99C1-5C32-4261-9587-62BEA9DF21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3419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2FCC91E3-D871-40EA-8DF0-6637FF9514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3B8C98E9-B3A1-4F6E-8BB4-7E58F0CD60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40006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0B696-6AE3-499E-B1E6-C4FB914E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5B654-80E3-4F1E-AE8D-7C14A8BE53CD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872D-C3CE-4CFD-A7B6-DB86EF5B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72478-C6D1-47F7-A0C7-2C7330AD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C52AD-CA29-4FBE-93CF-C0B0297D1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854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8C183-4D6B-4DF2-8ABF-E8D2DC37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62B2-7807-4542-A200-DE300A3B18EA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18410-C59F-45D3-8F42-E8747CE1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86DA-1F31-41E3-9B88-CB5C6FD9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471A6-DD1A-487E-B23D-8E0D0200F7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1003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BFE7B1-D06D-4A56-9F42-BDFFAB48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45DDD-FD75-4C1E-B5E9-45559077CE44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4D28DF-1CFC-4B15-9858-54EE9771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7AF268-3FA6-4FCD-917D-5D33F336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08B7C-1F0C-43AB-BCDB-FF82DB31DE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626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70B8A9-7070-4990-BE92-50C86BBC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519D9-76BD-40F1-937A-8B8CC2CE7980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13B4FF7-5C49-4373-863A-DD04C470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6365D4-E7FC-4111-9700-04DDAFB8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5039E-D359-4CC7-BB06-B85ADACEF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40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D18992E-787A-4C7B-9A20-406C8343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9C96-D48A-4C10-96B1-49DBDFA452E8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BF6B2B-3E87-4643-BC21-D35BDE05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5B3E38A-06C3-4D4A-9282-50707E0E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533C9-1655-43F3-AB26-CC6918BA38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778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A2A9F9-9815-49E3-A450-F2125557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4A3CA-408F-4601-AE6B-DF0F09C911BE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0C76451-F576-4B10-8DC6-9C22245B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88D4E97-C009-4A8A-9105-BE8AA7EA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B73F6-182E-471E-9227-C131195A4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756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FF6DB8-0B60-4C49-878F-7E526712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CBE24-0BB5-47F5-85F6-DDE889597BDC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ED89AC5-67D4-47B9-8440-006AD762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5CFFAFE-26DB-4529-91C4-55C14509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00E8F-F8FB-4A4E-84DD-E13C10616C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552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CDA350-4FE8-43B9-BE52-C8FA3952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B2F76-D745-4C7A-A020-6EA26322C933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8185C3E-9C7C-4BFD-B074-9322860C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1B3F0C-DDDC-4523-8A21-08ACBF70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AA1C0-F06A-412A-93F1-3AB429DE7A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348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x-non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748BEE-D6E5-4CA8-8596-74612B1E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3C4A2-3EED-4811-AC06-0AEDF5CB5432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00A033-DD8D-4DFD-9E8E-AB795430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5D5F37-0616-4426-94ED-3548A77E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4C0C6-690B-4E53-B53E-1D7F662A61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1148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4F981-2C28-43A5-9290-BDC7AB1C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6900D-28BD-4872-AE70-54180A57F6A5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E061-CC98-4CC6-BC0C-DAB9DF39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642F-4930-4D9E-9E98-2B621E32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B27E1-ABF4-456C-A8DC-B5CAACFA0E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7234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5C562-6CE6-4BAD-B30D-1776E021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0EA8F-0201-4D5F-BBD6-2CFBA991D4C8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CD2E2-D25C-4C1F-85EC-BE612697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82A0F-55C3-4A5B-80B1-E2E9E723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5513E-ADAF-413B-ACC4-4B7AA9AE63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32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E8C895-A036-4233-AA87-87B580AC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34D96-2544-4E39-A42E-613185BF7579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611B943-3881-4336-A6B9-B241B8AB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D79A9F-9799-4A28-ACC2-2D46754F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6C017-69CD-4A70-83C9-CA6D5AF6E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24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A8DA44B-8FC8-43DF-B639-31BB7C3F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EDB07-8DB9-4D45-BD4A-8B483CB84199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6580DF8-A389-4912-8406-4DA1CB63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B1EBABF-64D0-4641-8382-0ED74155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A9377-311F-4591-9FF8-C5A03AB7A2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8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DDC740-3075-4045-B3EF-34719171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2AED6-191B-49CA-A10A-FA52D49CC6C2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4D2CDB-1B33-4314-9A5C-5FE221A7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B35AD5-9AC6-4C4A-B8AD-0DF1254F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2E7B2-5DA5-4C58-96C7-3CE40C9015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54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7F678F-0B81-4616-8C72-403FD631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6D01-C442-4A82-8AE0-466989A09389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2FEADC7-F87D-4BC1-80D6-706C701C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129B-34A7-4A42-8F67-8DCE46A0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52943-9304-4030-981E-46CBFE3D6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1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A picture containing photo, table, person, monitor&#10;&#10;Description automatically generated">
            <a:extLst>
              <a:ext uri="{FF2B5EF4-FFF2-40B4-BE49-F238E27FC236}">
                <a16:creationId xmlns:a16="http://schemas.microsoft.com/office/drawing/2014/main" id="{CD80E29F-4D16-485B-BBB9-5F03E02F09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C33D6665-D761-4AC0-99F1-DB046904AD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0A21E053-B00C-4935-A77E-FD8DC69E8E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4C20-F058-454C-B5FB-54A1FA18F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783FA5C-6596-47FF-8E69-A5872DDD44AA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2ED94-3235-4738-A8AC-24FF7EB72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D1BF-A3DD-4558-9B2B-80C1702F8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A0052F5-D3C7-42FD-AC42-4071B21F4A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B3718-7F8D-4F06-9381-70F2D2DA2794}"/>
              </a:ext>
            </a:extLst>
          </p:cNvPr>
          <p:cNvSpPr/>
          <p:nvPr/>
        </p:nvSpPr>
        <p:spPr>
          <a:xfrm>
            <a:off x="3438525" y="6489700"/>
            <a:ext cx="8682038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  <p:pic>
        <p:nvPicPr>
          <p:cNvPr id="1033" name="Picture 12">
            <a:extLst>
              <a:ext uri="{FF2B5EF4-FFF2-40B4-BE49-F238E27FC236}">
                <a16:creationId xmlns:a16="http://schemas.microsoft.com/office/drawing/2014/main" id="{3D27D22B-0D22-43BB-B309-5D087150DC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3" y="6122988"/>
            <a:ext cx="185578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BCC2B62-4A2A-44A8-AADE-44CF8895A2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44FB4-05F3-4504-B049-4D8AD517E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FD6678E-E780-4203-9F2B-EAFCDEAFCFBC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2A7E93-3A46-42C2-A309-FC78F5A50DB1}"/>
              </a:ext>
            </a:extLst>
          </p:cNvPr>
          <p:cNvSpPr/>
          <p:nvPr/>
        </p:nvSpPr>
        <p:spPr>
          <a:xfrm>
            <a:off x="3438525" y="6489700"/>
            <a:ext cx="8682038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  <p:sp>
        <p:nvSpPr>
          <p:cNvPr id="2053" name="Title Placeholder 1">
            <a:extLst>
              <a:ext uri="{FF2B5EF4-FFF2-40B4-BE49-F238E27FC236}">
                <a16:creationId xmlns:a16="http://schemas.microsoft.com/office/drawing/2014/main" id="{F9BBD4DF-3A1A-463F-A2E8-40F3DDFB4E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Text Placeholder 2">
            <a:extLst>
              <a:ext uri="{FF2B5EF4-FFF2-40B4-BE49-F238E27FC236}">
                <a16:creationId xmlns:a16="http://schemas.microsoft.com/office/drawing/2014/main" id="{84E5E515-742A-4D7E-9E37-160FFE0181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87E2BED5-18A0-49BE-9B68-9AD3D590E5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6345-B39C-4290-8A74-E9BCF9485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6F9C74A-A062-4A8F-A8D8-577B63E9B08F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CF0F9-F6AA-45CF-A004-005573160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4E8B6-CAA8-47D7-80E0-3D49224CB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3D0C3EE-4FC5-4544-A96C-7366CFEE91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E277E0-E4B6-4BAD-9735-CADFC032998E}"/>
              </a:ext>
            </a:extLst>
          </p:cNvPr>
          <p:cNvSpPr/>
          <p:nvPr/>
        </p:nvSpPr>
        <p:spPr>
          <a:xfrm>
            <a:off x="3438525" y="6489700"/>
            <a:ext cx="8682038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  <p:sp>
        <p:nvSpPr>
          <p:cNvPr id="3079" name="Title Placeholder 1">
            <a:extLst>
              <a:ext uri="{FF2B5EF4-FFF2-40B4-BE49-F238E27FC236}">
                <a16:creationId xmlns:a16="http://schemas.microsoft.com/office/drawing/2014/main" id="{A6BA74A9-A827-45AE-B860-E1E7F39749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0" name="Text Placeholder 2">
            <a:extLst>
              <a:ext uri="{FF2B5EF4-FFF2-40B4-BE49-F238E27FC236}">
                <a16:creationId xmlns:a16="http://schemas.microsoft.com/office/drawing/2014/main" id="{BD7C85FF-BF31-4411-906A-283059082C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3F0AF44-9F72-4BA1-9854-4F070581F0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18DD8-FB7E-4526-BA07-BCC513396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969EDF61-EE10-45C8-8F79-0538ED9590B2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76B60-0109-4C0C-BC34-1A7D1D821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DD8E5-6296-47AE-B1BF-09BFC51BF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55FC573-F802-47B7-A8A2-FF97F08181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296B80-A75C-437B-B097-0798D687F924}"/>
              </a:ext>
            </a:extLst>
          </p:cNvPr>
          <p:cNvSpPr/>
          <p:nvPr/>
        </p:nvSpPr>
        <p:spPr>
          <a:xfrm>
            <a:off x="3438525" y="6489700"/>
            <a:ext cx="8753475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  <p:sp>
        <p:nvSpPr>
          <p:cNvPr id="4103" name="Title Placeholder 1">
            <a:extLst>
              <a:ext uri="{FF2B5EF4-FFF2-40B4-BE49-F238E27FC236}">
                <a16:creationId xmlns:a16="http://schemas.microsoft.com/office/drawing/2014/main" id="{ECFD757A-4BA3-41E4-8748-6E52F3BC4C3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4" name="Text Placeholder 2">
            <a:extLst>
              <a:ext uri="{FF2B5EF4-FFF2-40B4-BE49-F238E27FC236}">
                <a16:creationId xmlns:a16="http://schemas.microsoft.com/office/drawing/2014/main" id="{64C3B0EA-9977-4937-9E6C-D18F958D88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1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1471AB4-FF31-4047-8FA7-159BC8923C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285D-31D0-495E-9200-68D3CC1AD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0638081-0938-4144-8820-7977C5725FD2}" type="datetimeFigureOut">
              <a:rPr lang="en-US"/>
              <a:pPr>
                <a:defRPr/>
              </a:pPr>
              <a:t>2/27/2022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43C8-B6EF-4D4F-B7CB-904020B57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F8E49-0432-4BDC-B342-F5C542006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39EFB9F-65A4-4956-8627-4334FCA12F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A4ED2A-1FBE-4BB2-8207-463CE4A7C49C}"/>
              </a:ext>
            </a:extLst>
          </p:cNvPr>
          <p:cNvSpPr/>
          <p:nvPr/>
        </p:nvSpPr>
        <p:spPr>
          <a:xfrm>
            <a:off x="3438525" y="6489700"/>
            <a:ext cx="8682038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  <p:sp>
        <p:nvSpPr>
          <p:cNvPr id="5127" name="Title Placeholder 1">
            <a:extLst>
              <a:ext uri="{FF2B5EF4-FFF2-40B4-BE49-F238E27FC236}">
                <a16:creationId xmlns:a16="http://schemas.microsoft.com/office/drawing/2014/main" id="{5EA9C649-1656-4CC5-9693-930BC294EA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8" name="Text Placeholder 2">
            <a:extLst>
              <a:ext uri="{FF2B5EF4-FFF2-40B4-BE49-F238E27FC236}">
                <a16:creationId xmlns:a16="http://schemas.microsoft.com/office/drawing/2014/main" id="{3494B6A0-5B8F-430A-82A4-6BB8EF6BB7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ubtitle 2">
            <a:extLst>
              <a:ext uri="{FF2B5EF4-FFF2-40B4-BE49-F238E27FC236}">
                <a16:creationId xmlns:a16="http://schemas.microsoft.com/office/drawing/2014/main" id="{B43F5584-85A2-4322-B75D-EBDEADF70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57363" y="1568450"/>
            <a:ext cx="9458325" cy="814388"/>
          </a:xfrm>
        </p:spPr>
        <p:txBody>
          <a:bodyPr/>
          <a:lstStyle/>
          <a:p>
            <a:pPr algn="ctr" eaLnBrk="1" hangingPunct="1"/>
            <a:r>
              <a:rPr lang="en-US" altLang="en-US" sz="5400" b="1"/>
              <a:t>IT2060/IE2061</a:t>
            </a:r>
          </a:p>
          <a:p>
            <a:pPr algn="ctr" eaLnBrk="1" hangingPunct="1"/>
            <a:r>
              <a:rPr lang="en-US" altLang="en-US" sz="5400" b="1"/>
              <a:t>  </a:t>
            </a:r>
            <a:r>
              <a:rPr lang="en-US" altLang="en-US" sz="3600" b="1"/>
              <a:t>Operating Systems </a:t>
            </a:r>
            <a:r>
              <a:rPr lang="en-US" altLang="en-US" sz="1800" b="1"/>
              <a:t>and</a:t>
            </a:r>
            <a:r>
              <a:rPr lang="en-US" altLang="en-US" sz="3600" b="1"/>
              <a:t> System Administration </a:t>
            </a:r>
          </a:p>
        </p:txBody>
      </p:sp>
      <p:sp>
        <p:nvSpPr>
          <p:cNvPr id="23555" name="Text Placeholder 3">
            <a:extLst>
              <a:ext uri="{FF2B5EF4-FFF2-40B4-BE49-F238E27FC236}">
                <a16:creationId xmlns:a16="http://schemas.microsoft.com/office/drawing/2014/main" id="{AAE83FD7-935D-4088-8C9D-28BCD9E716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25875" y="3349625"/>
            <a:ext cx="7196138" cy="1992313"/>
          </a:xfrm>
        </p:spPr>
        <p:txBody>
          <a:bodyPr/>
          <a:lstStyle/>
          <a:p>
            <a:pPr algn="ctr" eaLnBrk="1" hangingPunct="1"/>
            <a:r>
              <a:rPr lang="en-US" altLang="en-US" b="1"/>
              <a:t>Lecture 04 </a:t>
            </a:r>
          </a:p>
          <a:p>
            <a:pPr algn="ctr" eaLnBrk="1" hangingPunct="1"/>
            <a:r>
              <a:rPr lang="en-US" altLang="en-US" b="1"/>
              <a:t>Introduction to Threads</a:t>
            </a:r>
          </a:p>
          <a:p>
            <a:pPr algn="ctr" eaLnBrk="1" hangingPunct="1"/>
            <a:r>
              <a:rPr lang="en-US" altLang="en-US" sz="2800" b="1"/>
              <a:t>U. U. Samantha Rajapaksha                         </a:t>
            </a:r>
          </a:p>
          <a:p>
            <a:pPr algn="ctr" eaLnBrk="1" hangingPunct="1"/>
            <a:r>
              <a:rPr lang="en-US" altLang="en-US" sz="1600" b="1"/>
              <a:t>M.Sc.in IT, B.Sc.(Engineering) University of Moratuwa</a:t>
            </a:r>
          </a:p>
          <a:p>
            <a:pPr algn="ctr" eaLnBrk="1" hangingPunct="1"/>
            <a:r>
              <a:rPr lang="en-US" altLang="en-US" sz="1600" b="1"/>
              <a:t>Senior Lecturer SLIIT</a:t>
            </a:r>
          </a:p>
          <a:p>
            <a:pPr algn="ctr" eaLnBrk="1" hangingPunct="1"/>
            <a:r>
              <a:rPr lang="en-US" altLang="en-US" sz="1600" b="1"/>
              <a:t>Samantha.r@slit.lk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A7D69C7-8B4C-4A1E-B307-766F08F62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500" y="504825"/>
            <a:ext cx="82296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Many-to-One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7B365A1-C9AA-4DB5-9212-CB37770376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8938" y="1290638"/>
            <a:ext cx="4654550" cy="453072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Many user-level threads mapped to single kernel thread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One thread blocking causes all to block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Multiple threads may not run in parallel on </a:t>
            </a:r>
            <a:r>
              <a:rPr lang="en-US" altLang="en-US" dirty="0" err="1"/>
              <a:t>muticore</a:t>
            </a:r>
            <a:r>
              <a:rPr lang="en-US" altLang="en-US" dirty="0"/>
              <a:t> system because only one may be in kernel at a time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Few systems currently use this model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Examples: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Solaris Green Threads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39940" name="Picture 1" descr="4_05.pdf">
            <a:extLst>
              <a:ext uri="{FF2B5EF4-FFF2-40B4-BE49-F238E27FC236}">
                <a16:creationId xmlns:a16="http://schemas.microsoft.com/office/drawing/2014/main" id="{E889E144-5BAB-405A-A11B-4B8F2B9AB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2254250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1E74BDE-A8AE-4FDC-8BAD-E7B62C21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One-to-One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FD75E4F-5D7F-4222-90E5-031BE79C1C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4575" y="1562100"/>
            <a:ext cx="5772150" cy="4530725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Each user-level thread maps to kernel thread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Creating a user-level thread creates a kernel thread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More concurrency than many-to-one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Number of threads per process sometimes restricted due to overhead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Examples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Windows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Linux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Solaris 9 and later</a:t>
            </a:r>
          </a:p>
        </p:txBody>
      </p:sp>
      <p:pic>
        <p:nvPicPr>
          <p:cNvPr id="41988" name="Picture 1" descr="4_06.pdf">
            <a:extLst>
              <a:ext uri="{FF2B5EF4-FFF2-40B4-BE49-F238E27FC236}">
                <a16:creationId xmlns:a16="http://schemas.microsoft.com/office/drawing/2014/main" id="{E00EDB90-C779-4449-B4D6-59F91672A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8" y="2936875"/>
            <a:ext cx="447516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B8A2F27-68DD-4F08-95CC-B4D09689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07963"/>
            <a:ext cx="10515600" cy="1325562"/>
          </a:xfrm>
        </p:spPr>
        <p:txBody>
          <a:bodyPr/>
          <a:lstStyle/>
          <a:p>
            <a:pPr eaLnBrk="1" hangingPunct="1"/>
            <a:r>
              <a:rPr lang="en-US" altLang="en-US"/>
              <a:t>Many-to-Many Model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B1B8EA5-CD31-4101-9C5A-A4096A76E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22388" y="1298575"/>
            <a:ext cx="4448175" cy="44450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Allows many user level threads to be mapped to many kernel threads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Allows the  operating system to create a sufficient number of kernel threads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Solaris prior to version 9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Windows  with the </a:t>
            </a:r>
            <a:r>
              <a:rPr lang="en-US" altLang="en-US" i="1" dirty="0" err="1"/>
              <a:t>ThreadFiber</a:t>
            </a:r>
            <a:r>
              <a:rPr lang="en-US" altLang="en-US" dirty="0"/>
              <a:t> package</a:t>
            </a:r>
          </a:p>
        </p:txBody>
      </p:sp>
      <p:pic>
        <p:nvPicPr>
          <p:cNvPr id="44036" name="Picture 1" descr="4_07.pdf">
            <a:extLst>
              <a:ext uri="{FF2B5EF4-FFF2-40B4-BE49-F238E27FC236}">
                <a16:creationId xmlns:a16="http://schemas.microsoft.com/office/drawing/2014/main" id="{71D63738-021F-473D-A4A9-87DA56C40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2003425"/>
            <a:ext cx="31591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118A2F06-D15F-48EF-89B0-2C7ABA32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3250"/>
            <a:ext cx="82296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Thread Libraries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75399241-E204-4A06-BC08-F046F6BB6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25" y="1862138"/>
            <a:ext cx="6559550" cy="4530725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3366FF"/>
                </a:solidFill>
              </a:rPr>
              <a:t>Thread library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provides programmer with API for creating and managing threads</a:t>
            </a:r>
          </a:p>
          <a:p>
            <a:pPr eaLnBrk="1" hangingPunct="1"/>
            <a:r>
              <a:rPr lang="en-US" altLang="en-US"/>
              <a:t>Two primary ways of implementing</a:t>
            </a:r>
          </a:p>
          <a:p>
            <a:pPr lvl="1" eaLnBrk="1" hangingPunct="1"/>
            <a:r>
              <a:rPr lang="en-US" altLang="en-US"/>
              <a:t>Library entirely in user space</a:t>
            </a:r>
          </a:p>
          <a:p>
            <a:pPr lvl="1" eaLnBrk="1" hangingPunct="1"/>
            <a:r>
              <a:rPr lang="en-US" altLang="en-US"/>
              <a:t>Kernel-level library supported by the 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4E00693-4D30-4BC5-B97A-FBA3CA767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050" y="43021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err="1"/>
              <a:t>Pthreads</a:t>
            </a:r>
            <a:endParaRPr lang="en-US" alt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3A0CBA2-75A3-4BD1-A77F-5D530D7496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58900" y="1376363"/>
            <a:ext cx="7016750" cy="4465637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May be provided either as user-level or kernel-level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 POSIX standard (IEEE 1003.1c) API for thread creation and synchronization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i="1" dirty="0"/>
              <a:t>Specification</a:t>
            </a:r>
            <a:r>
              <a:rPr lang="en-US" altLang="en-US" dirty="0"/>
              <a:t>, not </a:t>
            </a:r>
            <a:r>
              <a:rPr lang="en-US" altLang="en-US" b="1" i="1" dirty="0"/>
              <a:t>implementation</a:t>
            </a: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API specifies behavior of the thread library, implementation is up to development of the library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Common in UNIX operating systems (Solaris, Linux, Mac OS X)</a:t>
            </a:r>
          </a:p>
          <a:p>
            <a:pPr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DA61EAB-0F73-4539-B4EF-2722C9E4E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1175" y="565150"/>
            <a:ext cx="82296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Thread Pools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D7C3428-690C-456C-AA6A-EDE1935F0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1025" y="1724025"/>
            <a:ext cx="6889750" cy="4478338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Create a number of threads in a pool where they await work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Advantages: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Usually slightly faster to service a request with an existing thread than create a new thread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Allows the number of threads in the application(s) to be bound to the size of the pool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Separating task to be performed from mechanics of creating task allows different strategies for running task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 err="1"/>
              <a:t>i.e.Tasks</a:t>
            </a:r>
            <a:r>
              <a:rPr lang="en-US" altLang="en-US" dirty="0"/>
              <a:t> could be scheduled to run periodically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832492-25B7-4091-AEAC-E2FA64D83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774700"/>
            <a:ext cx="75184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Signal Handling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690F2B8-A272-439B-87B7-1411A2E7F2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9588" y="2103438"/>
            <a:ext cx="6704012" cy="5156200"/>
          </a:xfrm>
        </p:spPr>
        <p:txBody>
          <a:bodyPr rtlCol="0">
            <a:normAutofit fontScale="70000" lnSpcReduction="20000"/>
          </a:bodyPr>
          <a:lstStyle/>
          <a:p>
            <a:pPr marL="380048" indent="-380048" eaLnBrk="1" fontAlgn="auto" hangingPunct="1">
              <a:spcAft>
                <a:spcPts val="0"/>
              </a:spcAft>
              <a:buFont typeface="Monotype Sorts" charset="0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Signals </a:t>
            </a:r>
            <a:r>
              <a:rPr lang="en-US" dirty="0">
                <a:ea typeface="ＭＳ Ｐゴシック" charset="0"/>
                <a:cs typeface="ＭＳ Ｐゴシック" charset="0"/>
              </a:rPr>
              <a:t>are used in UNIX systems to notify a process that a particular event has occurred.</a:t>
            </a:r>
          </a:p>
          <a:p>
            <a:pPr marL="380048" indent="-380048" eaLnBrk="1" fontAlgn="auto" hangingPunct="1">
              <a:spcAft>
                <a:spcPts val="0"/>
              </a:spcAft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signal handler</a:t>
            </a:r>
            <a:r>
              <a:rPr lang="en-US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is used to process signals</a:t>
            </a:r>
          </a:p>
          <a:p>
            <a:pPr marL="798989" lvl="1" indent="-342265" eaLnBrk="1" fontAlgn="auto" hangingPunct="1">
              <a:spcAft>
                <a:spcPts val="0"/>
              </a:spcAft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generated by particular event</a:t>
            </a:r>
          </a:p>
          <a:p>
            <a:pPr marL="798989" lvl="1" indent="-342265" eaLnBrk="1" fontAlgn="auto" hangingPunct="1">
              <a:spcAft>
                <a:spcPts val="0"/>
              </a:spcAft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delivered to a process</a:t>
            </a:r>
          </a:p>
          <a:p>
            <a:pPr marL="798989" lvl="1" indent="-342265" eaLnBrk="1" fontAlgn="auto" hangingPunct="1">
              <a:spcAft>
                <a:spcPts val="0"/>
              </a:spcAft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handled by one of two signal handlers:</a:t>
            </a:r>
          </a:p>
          <a:p>
            <a:pPr marL="1142366" lvl="2" indent="-342265" eaLnBrk="1" fontAlgn="auto" hangingPunct="1">
              <a:spcAft>
                <a:spcPts val="0"/>
              </a:spcAft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default</a:t>
            </a:r>
          </a:p>
          <a:p>
            <a:pPr marL="1142366" lvl="2" indent="-342265" eaLnBrk="1" fontAlgn="auto" hangingPunct="1">
              <a:spcAft>
                <a:spcPts val="0"/>
              </a:spcAft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user-defined</a:t>
            </a:r>
          </a:p>
          <a:p>
            <a:pPr marL="380048" indent="-380048" eaLnBrk="1" fontAlgn="auto" hangingPunct="1">
              <a:spcAft>
                <a:spcPts val="0"/>
              </a:spcAft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Every signal has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default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that kernel runs when handling signal</a:t>
            </a:r>
          </a:p>
          <a:p>
            <a:pPr marL="780098" lvl="1" indent="-380048" eaLnBrk="1" fontAlgn="auto" hangingPunct="1">
              <a:spcAft>
                <a:spcPts val="0"/>
              </a:spcAft>
              <a:buFont typeface="Monotype Sorts" charset="0"/>
              <a:buChar char="l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User-defined 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can override default</a:t>
            </a:r>
          </a:p>
          <a:p>
            <a:pPr marL="780098" lvl="1" indent="-380048" eaLnBrk="1" fontAlgn="auto" hangingPunct="1">
              <a:spcAft>
                <a:spcPts val="0"/>
              </a:spcAft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single-threaded, signal delivered to process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1BB32FE-A98D-4286-AD2A-4ED3D51AA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7738" y="560388"/>
            <a:ext cx="75184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Signal Handling (Cont.)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3CD7DF3-29EB-4951-80D9-2E7F94E4D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36675" y="1531938"/>
            <a:ext cx="8978900" cy="5156200"/>
          </a:xfrm>
        </p:spPr>
        <p:txBody>
          <a:bodyPr rtlCol="0"/>
          <a:lstStyle/>
          <a:p>
            <a:pPr marL="380048" indent="-380048" eaLnBrk="1" fontAlgn="auto" hangingPunct="1">
              <a:spcAft>
                <a:spcPts val="0"/>
              </a:spcAft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Where should a signal be delivered for multi-threaded? </a:t>
            </a:r>
          </a:p>
          <a:p>
            <a:pPr marL="780098" lvl="1" indent="-380048" eaLnBrk="1" fontAlgn="auto" hangingPunct="1">
              <a:spcAft>
                <a:spcPts val="0"/>
              </a:spcAft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Deliver the signal to the thread to which the signal applies</a:t>
            </a:r>
          </a:p>
          <a:p>
            <a:pPr marL="798989" lvl="1" indent="-342265" eaLnBrk="1" fontAlgn="auto" hangingPunct="1">
              <a:spcAft>
                <a:spcPts val="0"/>
              </a:spcAft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Deliver the signal to every thread in the process</a:t>
            </a:r>
          </a:p>
          <a:p>
            <a:pPr marL="798989" lvl="1" indent="-342265" eaLnBrk="1" fontAlgn="auto" hangingPunct="1">
              <a:spcAft>
                <a:spcPts val="0"/>
              </a:spcAft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Deliver the signal to certain threads in the process</a:t>
            </a:r>
          </a:p>
          <a:p>
            <a:pPr marL="798989" lvl="1" indent="-342265" eaLnBrk="1" fontAlgn="auto" hangingPunct="1">
              <a:spcAft>
                <a:spcPts val="0"/>
              </a:spcAft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Assign a specific thread to receive all signals for the process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F719CBC-574E-4A4E-BBE1-719EBF106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6950" y="631825"/>
            <a:ext cx="7605713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Thread Cancellation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33F7C67-D554-44CD-A7E9-828945F9A9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6950" y="1389063"/>
            <a:ext cx="7405688" cy="4430712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Terminating a thread before it has finished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Thread to be canceled is </a:t>
            </a:r>
            <a:r>
              <a:rPr lang="en-US" altLang="en-US" b="1" dirty="0">
                <a:solidFill>
                  <a:srgbClr val="3366FF"/>
                </a:solidFill>
              </a:rPr>
              <a:t>target thread</a:t>
            </a: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Two general approaches: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Asynchronous cancellation</a:t>
            </a:r>
            <a:r>
              <a:rPr lang="en-US" altLang="en-US" dirty="0"/>
              <a:t> terminates the target thread immediately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Deferred cancellation</a:t>
            </a:r>
            <a:r>
              <a:rPr lang="en-US" altLang="en-US" dirty="0"/>
              <a:t> allows the target thread to periodically check if it should be cancelled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45F1202D-E074-48F3-8EF2-DE630EC2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Example</a:t>
            </a:r>
          </a:p>
        </p:txBody>
      </p:sp>
      <p:pic>
        <p:nvPicPr>
          <p:cNvPr id="58371" name="Picture 2" descr="Image result for thread creation using pthread">
            <a:extLst>
              <a:ext uri="{FF2B5EF4-FFF2-40B4-BE49-F238E27FC236}">
                <a16:creationId xmlns:a16="http://schemas.microsoft.com/office/drawing/2014/main" id="{1BE9BFDE-6088-4E44-9A82-DA27D2DA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6363"/>
            <a:ext cx="8067675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70C2392-2DA3-4C49-8F87-54D597C2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33400"/>
            <a:ext cx="82296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Motivation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EDE06A2-2EA0-45E2-8CE1-7F177120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063" y="1747838"/>
            <a:ext cx="6813550" cy="453072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Most modern applications are multithreaded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Threads run within application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Multiple tasks with the application can be implemented by separate threads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/>
              <a:t>Update display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/>
              <a:t>Fetch data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/>
              <a:t>Spell checking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/>
              <a:t>Answer a network request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Process creation is heavy-weight while thread creation is light-weight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Can simplify code, increase efficiency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Kernels are generally multithreaded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1E8B4E93-2683-4BDF-8DA0-EC3E915E9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54000"/>
            <a:ext cx="10515600" cy="6175375"/>
          </a:xfrm>
        </p:spPr>
        <p:txBody>
          <a:bodyPr>
            <a:normAutofit fontScale="62500" lnSpcReduction="20000"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/>
              <a:t>#include&lt;</a:t>
            </a:r>
            <a:r>
              <a:rPr lang="en-US" sz="1800" b="1" dirty="0" err="1"/>
              <a:t>pthread.h</a:t>
            </a:r>
            <a:r>
              <a:rPr lang="en-US" sz="1800" b="1" dirty="0"/>
              <a:t>&gt; #include &lt;</a:t>
            </a:r>
            <a:r>
              <a:rPr lang="en-US" sz="1800" b="1" dirty="0" err="1"/>
              <a:t>stdio.h</a:t>
            </a:r>
            <a:r>
              <a:rPr lang="en-US" sz="1800" b="1" dirty="0"/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/>
              <a:t>/* Producer/consumer program illustrating conditional variables */ /* Size of shared buffer */       #define BUF_SIZE 3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 err="1"/>
              <a:t>int</a:t>
            </a:r>
            <a:r>
              <a:rPr lang="en-US" sz="1800" b="1" dirty="0"/>
              <a:t> buffer[BUF_SIZE];				/* shared buffer */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 err="1"/>
              <a:t>int</a:t>
            </a:r>
            <a:r>
              <a:rPr lang="en-US" sz="1800" b="1" dirty="0"/>
              <a:t> add=0;					/* place to add next element */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 err="1"/>
              <a:t>int</a:t>
            </a:r>
            <a:r>
              <a:rPr lang="en-US" sz="1800" b="1" dirty="0"/>
              <a:t> rem=0;					/* place to remove next element */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num</a:t>
            </a:r>
            <a:r>
              <a:rPr lang="en-US" sz="1800" b="1" dirty="0"/>
              <a:t>=0;					/* number elements in buffer */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 err="1"/>
              <a:t>pthread_mutex_t</a:t>
            </a:r>
            <a:r>
              <a:rPr lang="en-US" sz="1800" b="1" dirty="0"/>
              <a:t> m=PTHREAD_MUTEX_INITIALIZER;	/* </a:t>
            </a:r>
            <a:r>
              <a:rPr lang="en-US" sz="1800" b="1" dirty="0" err="1"/>
              <a:t>mutex</a:t>
            </a:r>
            <a:r>
              <a:rPr lang="en-US" sz="1800" b="1" dirty="0"/>
              <a:t> lock for buffer */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 err="1"/>
              <a:t>pthread_cond_t</a:t>
            </a:r>
            <a:r>
              <a:rPr lang="en-US" sz="1800" b="1" dirty="0"/>
              <a:t> </a:t>
            </a:r>
            <a:r>
              <a:rPr lang="en-US" sz="1800" b="1" dirty="0" err="1"/>
              <a:t>c_cons</a:t>
            </a:r>
            <a:r>
              <a:rPr lang="en-US" sz="1800" b="1" dirty="0"/>
              <a:t>=PTHREAD_COND_INITIALIZER; /* consumer waits on this </a:t>
            </a:r>
            <a:r>
              <a:rPr lang="en-US" sz="1800" b="1" dirty="0" err="1"/>
              <a:t>cond</a:t>
            </a:r>
            <a:r>
              <a:rPr lang="en-US" sz="1800" b="1" dirty="0"/>
              <a:t> </a:t>
            </a:r>
            <a:r>
              <a:rPr lang="en-US" sz="1800" b="1" dirty="0" err="1"/>
              <a:t>var</a:t>
            </a:r>
            <a:r>
              <a:rPr lang="en-US" sz="1800" b="1" dirty="0"/>
              <a:t> */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 err="1"/>
              <a:t>pthread_cond_t</a:t>
            </a:r>
            <a:r>
              <a:rPr lang="en-US" sz="1800" b="1" dirty="0"/>
              <a:t> </a:t>
            </a:r>
            <a:r>
              <a:rPr lang="en-US" sz="1800" b="1" dirty="0" err="1"/>
              <a:t>c_prod</a:t>
            </a:r>
            <a:r>
              <a:rPr lang="en-US" sz="1800" b="1" dirty="0"/>
              <a:t>=PTHREAD_COND_INITIALIZER; /* producer waits on this </a:t>
            </a:r>
            <a:r>
              <a:rPr lang="en-US" sz="1800" b="1" dirty="0" err="1"/>
              <a:t>cond</a:t>
            </a:r>
            <a:r>
              <a:rPr lang="en-US" sz="1800" b="1" dirty="0"/>
              <a:t> </a:t>
            </a:r>
            <a:r>
              <a:rPr lang="en-US" sz="1800" b="1" dirty="0" err="1"/>
              <a:t>var</a:t>
            </a:r>
            <a:r>
              <a:rPr lang="en-US" sz="1800" b="1" dirty="0"/>
              <a:t> */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/>
              <a:t>void *producer(void *</a:t>
            </a:r>
            <a:r>
              <a:rPr lang="en-US" sz="1800" b="1" dirty="0" err="1"/>
              <a:t>param</a:t>
            </a:r>
            <a:r>
              <a:rPr lang="en-US" sz="1800" b="1" dirty="0"/>
              <a:t>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/>
              <a:t>void *consumer(void *</a:t>
            </a:r>
            <a:r>
              <a:rPr lang="en-US" sz="1800" b="1" dirty="0" err="1"/>
              <a:t>param</a:t>
            </a:r>
            <a:r>
              <a:rPr lang="en-US" sz="1800" b="1" dirty="0"/>
              <a:t>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/>
              <a:t>main 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argc</a:t>
            </a:r>
            <a:r>
              <a:rPr lang="en-US" sz="1800" b="1" dirty="0"/>
              <a:t>, char *</a:t>
            </a:r>
            <a:r>
              <a:rPr lang="en-US" sz="1800" b="1" dirty="0" err="1"/>
              <a:t>argv</a:t>
            </a:r>
            <a:r>
              <a:rPr lang="en-US" sz="1800" b="1" dirty="0"/>
              <a:t>[])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/>
              <a:t>{	</a:t>
            </a:r>
            <a:r>
              <a:rPr lang="en-US" sz="1800" b="1" dirty="0" err="1"/>
              <a:t>pthread_t</a:t>
            </a:r>
            <a:r>
              <a:rPr lang="en-US" sz="1800" b="1" dirty="0"/>
              <a:t> tid1, tid2;		/* thread identifiers */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/>
              <a:t>	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</a:t>
            </a:r>
            <a:r>
              <a:rPr lang="en-US" sz="1800" b="1" dirty="0"/>
              <a:t>; /* create the threads; may be any number, in general */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/>
              <a:t>	if (</a:t>
            </a:r>
            <a:r>
              <a:rPr lang="en-US" sz="1800" b="1" dirty="0" err="1"/>
              <a:t>pthread_create</a:t>
            </a:r>
            <a:r>
              <a:rPr lang="en-US" sz="1800" b="1" dirty="0"/>
              <a:t>(&amp;tid1,NULL,producer,NULL) != 0)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/>
              <a:t>		</a:t>
            </a:r>
            <a:r>
              <a:rPr lang="en-US" sz="1800" b="1" dirty="0" err="1"/>
              <a:t>fprintf</a:t>
            </a:r>
            <a:r>
              <a:rPr lang="en-US" sz="1800" b="1" dirty="0"/>
              <a:t> (</a:t>
            </a:r>
            <a:r>
              <a:rPr lang="en-US" sz="1800" b="1" dirty="0" err="1"/>
              <a:t>stderr</a:t>
            </a:r>
            <a:r>
              <a:rPr lang="en-US" sz="1800" b="1" dirty="0"/>
              <a:t>, "Unable to create producer thread\n"); exit (1); 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/>
              <a:t>	if (</a:t>
            </a:r>
            <a:r>
              <a:rPr lang="en-US" sz="1800" b="1" dirty="0" err="1"/>
              <a:t>pthread_create</a:t>
            </a:r>
            <a:r>
              <a:rPr lang="en-US" sz="1800" b="1" dirty="0"/>
              <a:t>(&amp;tid2,NULL,consumer,NULL) != 0)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/>
              <a:t>		</a:t>
            </a:r>
            <a:r>
              <a:rPr lang="en-US" sz="1800" b="1" dirty="0" err="1"/>
              <a:t>fprintf</a:t>
            </a:r>
            <a:r>
              <a:rPr lang="en-US" sz="1800" b="1" dirty="0"/>
              <a:t> (</a:t>
            </a:r>
            <a:r>
              <a:rPr lang="en-US" sz="1800" b="1" dirty="0" err="1"/>
              <a:t>stderr</a:t>
            </a:r>
            <a:r>
              <a:rPr lang="en-US" sz="1800" b="1" dirty="0"/>
              <a:t>, "Unable to create consumer thread\n"); exit (1);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/>
              <a:t>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/>
              <a:t>	/* wait for created thread to exit */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/>
              <a:t>	</a:t>
            </a:r>
            <a:r>
              <a:rPr lang="en-US" sz="1800" b="1" dirty="0" err="1"/>
              <a:t>pthread_join</a:t>
            </a:r>
            <a:r>
              <a:rPr lang="en-US" sz="1800" b="1" dirty="0"/>
              <a:t>(tid1,NULL);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/>
              <a:t>	</a:t>
            </a:r>
            <a:r>
              <a:rPr lang="en-US" sz="1800" b="1" dirty="0" err="1"/>
              <a:t>pthread_join</a:t>
            </a:r>
            <a:r>
              <a:rPr lang="en-US" sz="1800" b="1" dirty="0"/>
              <a:t>(tid2,NULL);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/>
              <a:t>	</a:t>
            </a:r>
            <a:r>
              <a:rPr lang="en-US" sz="1800" b="1" dirty="0" err="1"/>
              <a:t>printf</a:t>
            </a:r>
            <a:r>
              <a:rPr lang="en-US" sz="1800" b="1" dirty="0"/>
              <a:t> ("Parent </a:t>
            </a:r>
            <a:r>
              <a:rPr lang="en-US" sz="1800" b="1" dirty="0" err="1"/>
              <a:t>quiting</a:t>
            </a:r>
            <a:r>
              <a:rPr lang="en-US" sz="1800" b="1" dirty="0"/>
              <a:t>\n"); 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800" b="1" dirty="0"/>
              <a:t>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sz="1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253316CA-A10C-4144-8F97-B5BB4995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A92F-2BAC-45FF-AD92-4D0067E1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 rtlCol="0">
            <a:normAutofit fontScale="2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b="1" dirty="0"/>
              <a:t>/* Produce value(s) */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b="1" dirty="0"/>
              <a:t>void *producer(void *</a:t>
            </a:r>
            <a:r>
              <a:rPr lang="en-US" sz="5600" b="1" dirty="0" err="1"/>
              <a:t>param</a:t>
            </a:r>
            <a:r>
              <a:rPr lang="en-US" sz="5600" b="1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b="1" dirty="0"/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b="1" dirty="0"/>
              <a:t>	</a:t>
            </a:r>
            <a:r>
              <a:rPr lang="en-US" sz="5600" b="1" dirty="0" err="1"/>
              <a:t>int</a:t>
            </a:r>
            <a:r>
              <a:rPr lang="en-US" sz="5600" b="1" dirty="0"/>
              <a:t> </a:t>
            </a:r>
            <a:r>
              <a:rPr lang="en-US" sz="5600" b="1" dirty="0" err="1"/>
              <a:t>i</a:t>
            </a:r>
            <a:r>
              <a:rPr lang="en-US" sz="5600" b="1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b="1" dirty="0"/>
              <a:t>	for (</a:t>
            </a:r>
            <a:r>
              <a:rPr lang="en-US" sz="5600" b="1" dirty="0" err="1"/>
              <a:t>i</a:t>
            </a:r>
            <a:r>
              <a:rPr lang="en-US" sz="5600" b="1" dirty="0"/>
              <a:t>=1; </a:t>
            </a:r>
            <a:r>
              <a:rPr lang="en-US" sz="5600" b="1" dirty="0" err="1"/>
              <a:t>i</a:t>
            </a:r>
            <a:r>
              <a:rPr lang="en-US" sz="5600" b="1" dirty="0"/>
              <a:t>&lt;=20; </a:t>
            </a:r>
            <a:r>
              <a:rPr lang="en-US" sz="5600" b="1" dirty="0" err="1"/>
              <a:t>i</a:t>
            </a:r>
            <a:r>
              <a:rPr lang="en-US" sz="5600" b="1" dirty="0"/>
              <a:t>++)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b="1" dirty="0"/>
              <a:t>		/* Insert into buffer */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b="1" dirty="0"/>
              <a:t>		</a:t>
            </a:r>
            <a:r>
              <a:rPr lang="en-US" sz="5600" b="1" dirty="0" err="1"/>
              <a:t>pthread_mutex_lock</a:t>
            </a:r>
            <a:r>
              <a:rPr lang="en-US" sz="5600" b="1" dirty="0"/>
              <a:t> (&amp;m);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b="1" dirty="0"/>
              <a:t>		if (</a:t>
            </a:r>
            <a:r>
              <a:rPr lang="en-US" sz="5600" b="1" dirty="0" err="1"/>
              <a:t>num</a:t>
            </a:r>
            <a:r>
              <a:rPr lang="en-US" sz="5600" b="1" dirty="0"/>
              <a:t> &gt; BUF_SIZE) exit(1);	/* overflow */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b="1" dirty="0"/>
              <a:t>		while (</a:t>
            </a:r>
            <a:r>
              <a:rPr lang="en-US" sz="5600" b="1" dirty="0" err="1"/>
              <a:t>num</a:t>
            </a:r>
            <a:r>
              <a:rPr lang="en-US" sz="5600" b="1" dirty="0"/>
              <a:t> == BUF_SIZE)			/* block if buffer is full */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b="1" dirty="0"/>
              <a:t>			</a:t>
            </a:r>
            <a:r>
              <a:rPr lang="en-US" sz="5600" b="1" dirty="0" err="1"/>
              <a:t>pthread_cond_wait</a:t>
            </a:r>
            <a:r>
              <a:rPr lang="en-US" sz="5600" b="1" dirty="0"/>
              <a:t> (&amp;</a:t>
            </a:r>
            <a:r>
              <a:rPr lang="en-US" sz="5600" b="1" dirty="0" err="1"/>
              <a:t>c_prod</a:t>
            </a:r>
            <a:r>
              <a:rPr lang="en-US" sz="5600" b="1" dirty="0"/>
              <a:t>, &amp;m);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b="1" dirty="0"/>
              <a:t>		/* if executing here, buffer not full so add element */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b="1" dirty="0"/>
              <a:t>		buffer[add] = </a:t>
            </a:r>
            <a:r>
              <a:rPr lang="en-US" sz="5600" b="1" dirty="0" err="1"/>
              <a:t>i</a:t>
            </a:r>
            <a:r>
              <a:rPr lang="en-US" sz="5600" b="1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b="1" dirty="0"/>
              <a:t>		add = (add+1) % BUF_SIZE;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b="1" dirty="0"/>
              <a:t>		</a:t>
            </a:r>
            <a:r>
              <a:rPr lang="en-US" sz="5600" b="1" dirty="0" err="1"/>
              <a:t>num</a:t>
            </a:r>
            <a:r>
              <a:rPr lang="en-US" sz="5600" b="1" dirty="0"/>
              <a:t>++;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b="1" dirty="0"/>
              <a:t>		</a:t>
            </a:r>
            <a:r>
              <a:rPr lang="en-US" sz="5600" b="1" dirty="0" err="1"/>
              <a:t>pthread_mutex_unlock</a:t>
            </a:r>
            <a:r>
              <a:rPr lang="en-US" sz="5600" b="1" dirty="0"/>
              <a:t> (&amp;m);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b="1" dirty="0"/>
              <a:t>		</a:t>
            </a:r>
            <a:r>
              <a:rPr lang="en-US" sz="5600" b="1" dirty="0" err="1"/>
              <a:t>pthread_cond_signal</a:t>
            </a:r>
            <a:r>
              <a:rPr lang="en-US" sz="5600" b="1" dirty="0"/>
              <a:t> (&amp;</a:t>
            </a:r>
            <a:r>
              <a:rPr lang="en-US" sz="5600" b="1" dirty="0" err="1"/>
              <a:t>c_cons</a:t>
            </a:r>
            <a:r>
              <a:rPr lang="en-US" sz="5600" b="1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b="1" dirty="0"/>
              <a:t>		</a:t>
            </a:r>
            <a:r>
              <a:rPr lang="en-US" sz="5600" b="1" dirty="0" err="1"/>
              <a:t>printf</a:t>
            </a:r>
            <a:r>
              <a:rPr lang="en-US" sz="5600" b="1" dirty="0"/>
              <a:t> ("producer: inserted %d\n", </a:t>
            </a:r>
            <a:r>
              <a:rPr lang="en-US" sz="5600" b="1" dirty="0" err="1"/>
              <a:t>i</a:t>
            </a:r>
            <a:r>
              <a:rPr lang="en-US" sz="5600" b="1" dirty="0"/>
              <a:t>);  </a:t>
            </a:r>
            <a:r>
              <a:rPr lang="en-US" sz="5600" b="1" dirty="0" err="1"/>
              <a:t>fflush</a:t>
            </a:r>
            <a:r>
              <a:rPr lang="en-US" sz="5600" b="1" dirty="0"/>
              <a:t> (</a:t>
            </a:r>
            <a:r>
              <a:rPr lang="en-US" sz="5600" b="1" dirty="0" err="1"/>
              <a:t>stdout</a:t>
            </a:r>
            <a:r>
              <a:rPr lang="en-US" sz="5600" b="1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b="1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b="1" dirty="0"/>
              <a:t>	</a:t>
            </a:r>
            <a:r>
              <a:rPr lang="en-US" sz="5600" b="1" dirty="0" err="1"/>
              <a:t>printf</a:t>
            </a:r>
            <a:r>
              <a:rPr lang="en-US" sz="5600" b="1" dirty="0"/>
              <a:t> ("producer </a:t>
            </a:r>
            <a:r>
              <a:rPr lang="en-US" sz="5600" b="1" dirty="0" err="1"/>
              <a:t>quiting</a:t>
            </a:r>
            <a:r>
              <a:rPr lang="en-US" sz="5600" b="1" dirty="0"/>
              <a:t>\n");  </a:t>
            </a:r>
            <a:r>
              <a:rPr lang="en-US" sz="5600" b="1" dirty="0" err="1"/>
              <a:t>fflush</a:t>
            </a:r>
            <a:r>
              <a:rPr lang="en-US" sz="5600" b="1" dirty="0"/>
              <a:t> (</a:t>
            </a:r>
            <a:r>
              <a:rPr lang="en-US" sz="5600" b="1" dirty="0" err="1"/>
              <a:t>stdout</a:t>
            </a:r>
            <a:r>
              <a:rPr lang="en-US" sz="5600" b="1" dirty="0"/>
              <a:t>);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}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AF19C6C4-D1F9-416A-908A-929B459B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596900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400" b="1"/>
              <a:t>/* Consume value(s); Note the consumer never terminates */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400" b="1"/>
              <a:t>void *consumer(void *param)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400" b="1"/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400" b="1"/>
              <a:t>	int i;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400" b="1"/>
              <a:t>	while (1)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400" b="1"/>
              <a:t>		pthread_mutex_lock (&amp;m);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400" b="1"/>
              <a:t>		if (num &lt; 0) exit(1);   /* underflow */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400" b="1"/>
              <a:t>		while (num == 0)		/* block if buffer empty */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400" b="1"/>
              <a:t>			pthread_cond_wait (&amp;c_cons, &amp;m);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400" b="1"/>
              <a:t>		/* if executing here, buffer not empty so remove element */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400" b="1"/>
              <a:t>		i = buffer[rem];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400" b="1"/>
              <a:t>		rem = (rem+1) % BUF_SIZE;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400" b="1"/>
              <a:t>		num--;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400" b="1"/>
              <a:t>		pthread_mutex_unlock (&amp;m);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400" b="1"/>
              <a:t>		pthread_cond_signal (&amp;c_prod);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400" b="1"/>
              <a:t>		printf ("Consume value %d\n", i);  fflush(stdout);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400" b="1"/>
              <a:t>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400" b="1"/>
              <a:t>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sz="14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052442AA-AD4B-4AF6-B9BA-F7A2D447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44F047E0-CCCA-44B0-AB12-847583BC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en-US" sz="960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en-US" sz="960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1CCB89A3-4695-4C94-BC77-583AA8B72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3" y="330200"/>
            <a:ext cx="8610600" cy="5191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Threads</a:t>
            </a:r>
            <a:endParaRPr lang="en-AU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A9E291D-113D-477F-B0C3-4ADF2C330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023938"/>
            <a:ext cx="8121650" cy="52244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000">
                <a:latin typeface="Times New Roman" panose="02020603050405020304" pitchFamily="18" charset="0"/>
              </a:rPr>
              <a:t>A thread of control is an independent sequence of execution of program code in a process.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000">
                <a:latin typeface="Times New Roman" panose="02020603050405020304" pitchFamily="18" charset="0"/>
              </a:rPr>
              <a:t>A thread (or lightweight process) is a basic unit of CPU utilization.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>
                <a:latin typeface="Times New Roman" panose="02020603050405020304" pitchFamily="18" charset="0"/>
              </a:rPr>
              <a:t>A traditional process (or heavyweight process) is equal to a task with one thread.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000">
                <a:latin typeface="Times New Roman" panose="02020603050405020304" pitchFamily="18" charset="0"/>
              </a:rPr>
              <a:t>A traditional process has a single thread that has sole possession of the process’s memory and other resources </a:t>
            </a:r>
            <a:r>
              <a:rPr lang="en-AU" altLang="en-US" sz="200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AU" altLang="en-US" sz="2000">
                <a:latin typeface="Times New Roman" panose="02020603050405020304" pitchFamily="18" charset="0"/>
              </a:rPr>
              <a:t> context switch becomes performance bottleneck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>
                <a:latin typeface="Times New Roman" panose="02020603050405020304" pitchFamily="18" charset="0"/>
              </a:rPr>
              <a:t>Threads are used to avoid the bottleneck.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>
                <a:latin typeface="Times New Roman" panose="02020603050405020304" pitchFamily="18" charset="0"/>
              </a:rPr>
              <a:t>Threads share all the process’s memory, and other resources.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000">
                <a:latin typeface="Times New Roman" panose="02020603050405020304" pitchFamily="18" charset="0"/>
              </a:rPr>
              <a:t>Threads within a process: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>
                <a:latin typeface="Times New Roman" panose="02020603050405020304" pitchFamily="18" charset="0"/>
              </a:rPr>
              <a:t>are generally invisible from outside the process.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>
                <a:latin typeface="Times New Roman" panose="02020603050405020304" pitchFamily="18" charset="0"/>
              </a:rPr>
              <a:t>are scheduled and executed independently in the same way as different single-threaded processes.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000">
                <a:latin typeface="Times New Roman" panose="02020603050405020304" pitchFamily="18" charset="0"/>
              </a:rPr>
              <a:t>On a multiprocessor, different threads may execute on different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>
                <a:latin typeface="Times New Roman" panose="02020603050405020304" pitchFamily="18" charset="0"/>
              </a:rPr>
              <a:t>On a uni-processor, threads may interleave their execution arbitrarily.</a:t>
            </a:r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40A3914A-250F-489E-B156-9463EF41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5CD6FA1-81A2-4339-89DC-96FDBC8DE5B5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8EB5113F-2C04-4164-A261-21BC7E189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338" y="319088"/>
            <a:ext cx="8610600" cy="5191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Threads (cont.)</a:t>
            </a:r>
            <a:endParaRPr lang="en-AU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2BCEC34-0D94-4972-B6C8-1B31501A6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014413"/>
            <a:ext cx="8610600" cy="5462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200">
                <a:latin typeface="Times New Roman" panose="02020603050405020304" pitchFamily="18" charset="0"/>
              </a:rPr>
              <a:t>Threads operate, in many respects, in the same manner as processes: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>
                <a:latin typeface="Times New Roman" panose="02020603050405020304" pitchFamily="18" charset="0"/>
              </a:rPr>
              <a:t>Threads can be in one of several states: ready, blocked, running, or terminated,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>
                <a:latin typeface="Times New Roman" panose="02020603050405020304" pitchFamily="18" charset="0"/>
              </a:rPr>
              <a:t>Threads share CPU; only one thread at a time is running.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>
                <a:latin typeface="Times New Roman" panose="02020603050405020304" pitchFamily="18" charset="0"/>
              </a:rPr>
              <a:t>A thread within a process executes sequentially, and each thread has its own PC and Stack.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>
                <a:latin typeface="Times New Roman" panose="02020603050405020304" pitchFamily="18" charset="0"/>
              </a:rPr>
              <a:t>Thread can create child threads, can block waiting for system calls to complete</a:t>
            </a:r>
          </a:p>
          <a:p>
            <a:pPr lvl="2" eaLnBrk="1" hangingPunct="1">
              <a:lnSpc>
                <a:spcPct val="80000"/>
              </a:lnSpc>
            </a:pPr>
            <a:r>
              <a:rPr lang="en-AU" altLang="en-US" sz="2000">
                <a:latin typeface="Times New Roman" panose="02020603050405020304" pitchFamily="18" charset="0"/>
              </a:rPr>
              <a:t>if one thread is blocked, another can run.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200">
                <a:latin typeface="Times New Roman" panose="02020603050405020304" pitchFamily="18" charset="0"/>
              </a:rPr>
              <a:t>One major different with process: threads are not independent of one another 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>
                <a:latin typeface="Times New Roman" panose="02020603050405020304" pitchFamily="18" charset="0"/>
              </a:rPr>
              <a:t>all threads can access every address in the task </a:t>
            </a:r>
            <a:r>
              <a:rPr lang="en-AU" altLang="en-US" sz="200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AU" altLang="en-US" sz="2000">
                <a:latin typeface="Times New Roman" panose="02020603050405020304" pitchFamily="18" charset="0"/>
              </a:rPr>
              <a:t> a thread can read or write any other thread’s stack.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>
                <a:latin typeface="Times New Roman" panose="02020603050405020304" pitchFamily="18" charset="0"/>
              </a:rPr>
              <a:t>There is no protection between threads (within a process); </a:t>
            </a:r>
          </a:p>
          <a:p>
            <a:pPr lvl="2" eaLnBrk="1" hangingPunct="1">
              <a:lnSpc>
                <a:spcPct val="80000"/>
              </a:lnSpc>
            </a:pPr>
            <a:r>
              <a:rPr lang="en-AU" altLang="en-US" sz="2000">
                <a:latin typeface="Times New Roman" panose="02020603050405020304" pitchFamily="18" charset="0"/>
              </a:rPr>
              <a:t>however this should not be necessary since processes may originate from different users and may hostile to one another while threads (within a process) should be designed (by same programmer) to assist one another. </a:t>
            </a:r>
          </a:p>
        </p:txBody>
      </p:sp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id="{C11D678F-239A-4708-9549-B1E8BB34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DF0C131-B361-4A85-A582-725CE5F01D65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E84BDBD4-2943-4350-8A83-D6740917B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311150"/>
            <a:ext cx="8610600" cy="5191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Threads (cont.)</a:t>
            </a:r>
            <a:endParaRPr lang="en-AU"/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58FF1921-2914-4668-AB87-84071873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B96ADE8-CB29-4786-BB97-0EF20A017E0E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47EA0CF0-D819-4B21-B556-EB5AC4FA5ABA}"/>
              </a:ext>
            </a:extLst>
          </p:cNvPr>
          <p:cNvGrpSpPr>
            <a:grpSpLocks/>
          </p:cNvGrpSpPr>
          <p:nvPr/>
        </p:nvGrpSpPr>
        <p:grpSpPr bwMode="auto">
          <a:xfrm>
            <a:off x="1395413" y="896938"/>
            <a:ext cx="6911975" cy="5580062"/>
            <a:chOff x="3321" y="5314"/>
            <a:chExt cx="5400" cy="8370"/>
          </a:xfrm>
        </p:grpSpPr>
        <p:grpSp>
          <p:nvGrpSpPr>
            <p:cNvPr id="29701" name="Group 5">
              <a:extLst>
                <a:ext uri="{FF2B5EF4-FFF2-40B4-BE49-F238E27FC236}">
                  <a16:creationId xmlns:a16="http://schemas.microsoft.com/office/drawing/2014/main" id="{CFEE5B7F-A92C-4807-AE66-2A7E4FBE89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1" y="5314"/>
              <a:ext cx="5400" cy="7290"/>
              <a:chOff x="3321" y="5314"/>
              <a:chExt cx="5400" cy="7290"/>
            </a:xfrm>
          </p:grpSpPr>
          <p:grpSp>
            <p:nvGrpSpPr>
              <p:cNvPr id="29703" name="Group 6">
                <a:extLst>
                  <a:ext uri="{FF2B5EF4-FFF2-40B4-BE49-F238E27FC236}">
                    <a16:creationId xmlns:a16="http://schemas.microsoft.com/office/drawing/2014/main" id="{E0E897AE-BF5B-4F75-B3DF-404B1A1125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1" y="6124"/>
                <a:ext cx="5400" cy="6480"/>
                <a:chOff x="3321" y="4864"/>
                <a:chExt cx="5400" cy="6480"/>
              </a:xfrm>
            </p:grpSpPr>
            <p:sp>
              <p:nvSpPr>
                <p:cNvPr id="29705" name="Rectangle 7">
                  <a:extLst>
                    <a:ext uri="{FF2B5EF4-FFF2-40B4-BE49-F238E27FC236}">
                      <a16:creationId xmlns:a16="http://schemas.microsoft.com/office/drawing/2014/main" id="{E8C80307-5D07-452D-BC22-01B6651F8B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1" y="4864"/>
                  <a:ext cx="5400" cy="21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9706" name="Oval 8">
                  <a:extLst>
                    <a:ext uri="{FF2B5EF4-FFF2-40B4-BE49-F238E27FC236}">
                      <a16:creationId xmlns:a16="http://schemas.microsoft.com/office/drawing/2014/main" id="{0E6833FF-9E6A-4AE9-85A1-1F2B55B891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1" y="5404"/>
                  <a:ext cx="1080" cy="10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9707" name="Oval 9">
                  <a:extLst>
                    <a:ext uri="{FF2B5EF4-FFF2-40B4-BE49-F238E27FC236}">
                      <a16:creationId xmlns:a16="http://schemas.microsoft.com/office/drawing/2014/main" id="{FC33B361-F878-47BD-B987-E241900CC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1" y="5404"/>
                  <a:ext cx="1080" cy="10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9708" name="Oval 10">
                  <a:extLst>
                    <a:ext uri="{FF2B5EF4-FFF2-40B4-BE49-F238E27FC236}">
                      <a16:creationId xmlns:a16="http://schemas.microsoft.com/office/drawing/2014/main" id="{4D219CDF-63F9-41BD-97C2-37581BB40A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01" y="5404"/>
                  <a:ext cx="1080" cy="10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9709" name="Rectangle 11">
                  <a:extLst>
                    <a:ext uri="{FF2B5EF4-FFF2-40B4-BE49-F238E27FC236}">
                      <a16:creationId xmlns:a16="http://schemas.microsoft.com/office/drawing/2014/main" id="{2BAE7AA9-3CF1-4210-BE47-00E9F42BA7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1" y="558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9710" name="Rectangle 12">
                  <a:extLst>
                    <a:ext uri="{FF2B5EF4-FFF2-40B4-BE49-F238E27FC236}">
                      <a16:creationId xmlns:a16="http://schemas.microsoft.com/office/drawing/2014/main" id="{98A4FEC1-C567-4122-B889-30C8998EEA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61" y="558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9711" name="Rectangle 13">
                  <a:extLst>
                    <a:ext uri="{FF2B5EF4-FFF2-40B4-BE49-F238E27FC236}">
                      <a16:creationId xmlns:a16="http://schemas.microsoft.com/office/drawing/2014/main" id="{3CB6AAD4-030A-4EE8-95DC-508BC848B2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1" y="558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9712" name="Rectangle 14">
                  <a:extLst>
                    <a:ext uri="{FF2B5EF4-FFF2-40B4-BE49-F238E27FC236}">
                      <a16:creationId xmlns:a16="http://schemas.microsoft.com/office/drawing/2014/main" id="{EAB6823F-CC9B-4A23-ABE2-E3F2B8292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1" y="9184"/>
                  <a:ext cx="5400" cy="21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9713" name="Oval 15">
                  <a:extLst>
                    <a:ext uri="{FF2B5EF4-FFF2-40B4-BE49-F238E27FC236}">
                      <a16:creationId xmlns:a16="http://schemas.microsoft.com/office/drawing/2014/main" id="{45E75201-618A-4901-B5CD-3C7DE9EB09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1" y="9544"/>
                  <a:ext cx="1620" cy="162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9714" name="Rectangle 16">
                  <a:extLst>
                    <a:ext uri="{FF2B5EF4-FFF2-40B4-BE49-F238E27FC236}">
                      <a16:creationId xmlns:a16="http://schemas.microsoft.com/office/drawing/2014/main" id="{3E4BA6E4-36AD-4F7D-8B05-DA81A77F3B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1" y="1008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9715" name="Rectangle 17">
                  <a:extLst>
                    <a:ext uri="{FF2B5EF4-FFF2-40B4-BE49-F238E27FC236}">
                      <a16:creationId xmlns:a16="http://schemas.microsoft.com/office/drawing/2014/main" id="{B76B475B-C7CA-475A-A91C-286C16B88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21" y="1008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9716" name="Rectangle 18">
                  <a:extLst>
                    <a:ext uri="{FF2B5EF4-FFF2-40B4-BE49-F238E27FC236}">
                      <a16:creationId xmlns:a16="http://schemas.microsoft.com/office/drawing/2014/main" id="{EDC73FA7-5E16-481F-A96E-04D5ACC389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1" y="10084"/>
                  <a:ext cx="1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9717" name="Line 19">
                  <a:extLst>
                    <a:ext uri="{FF2B5EF4-FFF2-40B4-BE49-F238E27FC236}">
                      <a16:creationId xmlns:a16="http://schemas.microsoft.com/office/drawing/2014/main" id="{6265841D-B279-4D9A-8BFE-3946B23786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1" y="5764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8" name="Line 20">
                  <a:extLst>
                    <a:ext uri="{FF2B5EF4-FFF2-40B4-BE49-F238E27FC236}">
                      <a16:creationId xmlns:a16="http://schemas.microsoft.com/office/drawing/2014/main" id="{03D8CC4D-435D-427B-9C82-B5F35C7224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841" y="5944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9" name="Line 21">
                  <a:extLst>
                    <a:ext uri="{FF2B5EF4-FFF2-40B4-BE49-F238E27FC236}">
                      <a16:creationId xmlns:a16="http://schemas.microsoft.com/office/drawing/2014/main" id="{468EAB72-4774-45EB-803B-2A8BC1D1BF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41" y="5584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0" name="Line 22">
                  <a:extLst>
                    <a:ext uri="{FF2B5EF4-FFF2-40B4-BE49-F238E27FC236}">
                      <a16:creationId xmlns:a16="http://schemas.microsoft.com/office/drawing/2014/main" id="{A27233A1-A988-4270-A331-A7EA311D74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661" y="10084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1" name="Line 23">
                  <a:extLst>
                    <a:ext uri="{FF2B5EF4-FFF2-40B4-BE49-F238E27FC236}">
                      <a16:creationId xmlns:a16="http://schemas.microsoft.com/office/drawing/2014/main" id="{681AB452-136C-4BCD-BC37-D595534B3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201" y="10264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2" name="Line 24">
                  <a:extLst>
                    <a:ext uri="{FF2B5EF4-FFF2-40B4-BE49-F238E27FC236}">
                      <a16:creationId xmlns:a16="http://schemas.microsoft.com/office/drawing/2014/main" id="{E0962F36-1CE4-44BF-8EA9-B0EA15F997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741" y="10444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3" name="Text Box 25">
                  <a:extLst>
                    <a:ext uri="{FF2B5EF4-FFF2-40B4-BE49-F238E27FC236}">
                      <a16:creationId xmlns:a16="http://schemas.microsoft.com/office/drawing/2014/main" id="{DB45C6FE-487F-41B9-814C-A9CEC2B13F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81" y="7744"/>
                  <a:ext cx="1260" cy="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AU" altLang="en-US" sz="1200">
                      <a:latin typeface="Verdana" panose="020B0604030504040204" pitchFamily="34" charset="0"/>
                    </a:rPr>
                    <a:t>Thread</a:t>
                  </a:r>
                  <a:endParaRPr lang="en-AU" altLang="en-US" sz="18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9724" name="Text Box 26">
                  <a:extLst>
                    <a:ext uri="{FF2B5EF4-FFF2-40B4-BE49-F238E27FC236}">
                      <a16:creationId xmlns:a16="http://schemas.microsoft.com/office/drawing/2014/main" id="{1C54E7BD-A365-4CE3-ACEF-8BA04159B3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1" y="7744"/>
                  <a:ext cx="1260" cy="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AU" altLang="en-US" sz="1200">
                      <a:latin typeface="Verdana" panose="020B0604030504040204" pitchFamily="34" charset="0"/>
                    </a:rPr>
                    <a:t>Process</a:t>
                  </a:r>
                  <a:endParaRPr lang="en-AU" altLang="en-US" sz="18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9725" name="Text Box 27">
                  <a:extLst>
                    <a:ext uri="{FF2B5EF4-FFF2-40B4-BE49-F238E27FC236}">
                      <a16:creationId xmlns:a16="http://schemas.microsoft.com/office/drawing/2014/main" id="{84474B13-04E0-4FCC-82E7-CA7D81F501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61" y="7744"/>
                  <a:ext cx="720" cy="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AU" altLang="en-US" sz="1200">
                      <a:latin typeface="Verdana" panose="020B0604030504040204" pitchFamily="34" charset="0"/>
                    </a:rPr>
                    <a:t>PC</a:t>
                  </a:r>
                  <a:endParaRPr lang="en-AU" altLang="en-US" sz="18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9726" name="Line 28">
                  <a:extLst>
                    <a:ext uri="{FF2B5EF4-FFF2-40B4-BE49-F238E27FC236}">
                      <a16:creationId xmlns:a16="http://schemas.microsoft.com/office/drawing/2014/main" id="{492E705B-C0B9-425A-94F2-3ADF95B1A3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101" y="8284"/>
                  <a:ext cx="720" cy="19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7" name="Line 29">
                  <a:extLst>
                    <a:ext uri="{FF2B5EF4-FFF2-40B4-BE49-F238E27FC236}">
                      <a16:creationId xmlns:a16="http://schemas.microsoft.com/office/drawing/2014/main" id="{E7F39D72-5FC5-437A-9744-01716445E8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1" y="6664"/>
                  <a:ext cx="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8" name="Line 30">
                  <a:extLst>
                    <a:ext uri="{FF2B5EF4-FFF2-40B4-BE49-F238E27FC236}">
                      <a16:creationId xmlns:a16="http://schemas.microsoft.com/office/drawing/2014/main" id="{70974BA5-4FC2-449D-AB02-46DC774EDC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1" y="8284"/>
                  <a:ext cx="1080" cy="14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9" name="Line 31">
                  <a:extLst>
                    <a:ext uri="{FF2B5EF4-FFF2-40B4-BE49-F238E27FC236}">
                      <a16:creationId xmlns:a16="http://schemas.microsoft.com/office/drawing/2014/main" id="{1D6114A7-AE2C-45FE-B43B-10D83D97F6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21" y="8284"/>
                  <a:ext cx="540" cy="16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704" name="Text Box 32">
                <a:extLst>
                  <a:ext uri="{FF2B5EF4-FFF2-40B4-BE49-F238E27FC236}">
                    <a16:creationId xmlns:a16="http://schemas.microsoft.com/office/drawing/2014/main" id="{B0CA56A9-CD76-4814-B30B-70A963DF1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" y="5314"/>
                <a:ext cx="5040" cy="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AU" altLang="en-US" sz="1800">
                    <a:latin typeface="Verdana" panose="020B0604030504040204" pitchFamily="34" charset="0"/>
                  </a:rPr>
                  <a:t>Three processes with one thread each</a:t>
                </a:r>
              </a:p>
            </p:txBody>
          </p:sp>
        </p:grpSp>
        <p:sp>
          <p:nvSpPr>
            <p:cNvPr id="29702" name="Text Box 33">
              <a:extLst>
                <a:ext uri="{FF2B5EF4-FFF2-40B4-BE49-F238E27FC236}">
                  <a16:creationId xmlns:a16="http://schemas.microsoft.com/office/drawing/2014/main" id="{02446973-E01C-4E94-A642-1C1212B42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12964"/>
              <a:ext cx="432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800">
                  <a:latin typeface="Verdana" panose="020B0604030504040204" pitchFamily="34" charset="0"/>
                </a:rPr>
                <a:t>One process with three threads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1ED0FFC-9BCB-43A5-A9AD-412182527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6013" y="415925"/>
            <a:ext cx="6951662" cy="3127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Benefits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B835A15-E434-4F5B-80E3-BCA747A36F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1738" y="1162050"/>
            <a:ext cx="7207250" cy="4530725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Responsiveness – </a:t>
            </a:r>
            <a:r>
              <a:rPr lang="en-US" altLang="en-US" dirty="0"/>
              <a:t>may allow continued execution if part of process is blocked, especially important for user interfaces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Resource Sharing – </a:t>
            </a:r>
            <a:r>
              <a:rPr lang="en-US" altLang="en-US" dirty="0"/>
              <a:t>threads share resources of process, easier than shared memory or message passing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Economy – </a:t>
            </a:r>
            <a:r>
              <a:rPr lang="en-US" altLang="en-US" dirty="0"/>
              <a:t>cheaper than process creation, thread switching lower overhead than context switching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Scalability – </a:t>
            </a:r>
            <a:r>
              <a:rPr lang="en-US" altLang="en-US" dirty="0"/>
              <a:t>process can take advantage of multiprocessor architectures</a:t>
            </a:r>
            <a:br>
              <a:rPr lang="en-US" altLang="en-US" dirty="0"/>
            </a:b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1AC636-5E05-4FF7-BB5D-24FF9F021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475" y="44926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Single and Multithreaded Processes</a:t>
            </a:r>
          </a:p>
        </p:txBody>
      </p:sp>
      <p:pic>
        <p:nvPicPr>
          <p:cNvPr id="33795" name="Picture 1" descr="4_01.pdf">
            <a:extLst>
              <a:ext uri="{FF2B5EF4-FFF2-40B4-BE49-F238E27FC236}">
                <a16:creationId xmlns:a16="http://schemas.microsoft.com/office/drawing/2014/main" id="{18A28E47-D721-42AF-9168-3DA45CD32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295400"/>
            <a:ext cx="6884987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F287246-BBF8-418A-889C-E687323D9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615950"/>
            <a:ext cx="7826375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User Threads and Kernel Threads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713D4F4-2BED-4476-88F7-CE161D47D8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User threads</a:t>
            </a:r>
            <a:r>
              <a:rPr lang="en-US" altLang="en-US" dirty="0"/>
              <a:t> - management done by user-level threads library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Three primary thread libraries: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 POSIX </a:t>
            </a:r>
            <a:r>
              <a:rPr lang="en-US" altLang="en-US" b="1" dirty="0" err="1">
                <a:solidFill>
                  <a:srgbClr val="3366FF"/>
                </a:solidFill>
              </a:rPr>
              <a:t>Pthreads</a:t>
            </a:r>
            <a:endParaRPr lang="en-US" altLang="en-US" b="1" i="1" dirty="0">
              <a:solidFill>
                <a:srgbClr val="3366FF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 Windows threads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 Java threads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Kernel threads </a:t>
            </a:r>
            <a:r>
              <a:rPr lang="en-US" altLang="en-US" dirty="0"/>
              <a:t>- Supported by the Kernel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Examples – virtually all general purpose operating systems, including: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Windows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Solaris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Linux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Tru64 UNIX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Mac OS X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A98C427-F079-43A3-8F37-5A2A271D6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3889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Multithreading Models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9A75CFC-A4D5-460A-801C-3ECF2662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Many-to-One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One-to-One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Many-to-Many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55DFB19D-8CD7-374E-93C3-3427CC06C4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812AAC09-44D3-5540-A76F-F76F8887BB3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D494B3FE-53B0-E440-9A9B-ABF54A0C63FE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ABB46C2A-DBBF-2F44-9DD8-9AA6E3D75EB1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3B148348-D753-0A4F-BC14-61EDA13F40B8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10055</TotalTime>
  <Words>1747</Words>
  <Application>Microsoft Office PowerPoint</Application>
  <PresentationFormat>Widescreen</PresentationFormat>
  <Paragraphs>217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Verdana</vt:lpstr>
      <vt:lpstr>ＭＳ Ｐゴシック</vt:lpstr>
      <vt:lpstr>Arial</vt:lpstr>
      <vt:lpstr>Calibri</vt:lpstr>
      <vt:lpstr>Times New Roman</vt:lpstr>
      <vt:lpstr>Calibri Light</vt:lpstr>
      <vt:lpstr>Helvetica</vt:lpstr>
      <vt:lpstr>Wingdings</vt:lpstr>
      <vt:lpstr>Monotype Sorts</vt:lpstr>
      <vt:lpstr>Webdings</vt:lpstr>
      <vt:lpstr>Presentation3</vt:lpstr>
      <vt:lpstr>Custom Design</vt:lpstr>
      <vt:lpstr>1_Custom Design</vt:lpstr>
      <vt:lpstr>2_Custom Design</vt:lpstr>
      <vt:lpstr>3_Custom Design</vt:lpstr>
      <vt:lpstr>PowerPoint Presentation</vt:lpstr>
      <vt:lpstr>Motivation</vt:lpstr>
      <vt:lpstr>Threads</vt:lpstr>
      <vt:lpstr>Threads (cont.)</vt:lpstr>
      <vt:lpstr>Threads (cont.)</vt:lpstr>
      <vt:lpstr>Benefits</vt:lpstr>
      <vt:lpstr>Single and Multithreaded Processes</vt:lpstr>
      <vt:lpstr>User Threads and Kernel Threads</vt:lpstr>
      <vt:lpstr>Multithreading Models</vt:lpstr>
      <vt:lpstr>Many-to-One</vt:lpstr>
      <vt:lpstr>One-to-One</vt:lpstr>
      <vt:lpstr>Many-to-Many Model</vt:lpstr>
      <vt:lpstr>Thread Libraries</vt:lpstr>
      <vt:lpstr>Pthreads</vt:lpstr>
      <vt:lpstr>Thread Pools</vt:lpstr>
      <vt:lpstr>Signal Handling</vt:lpstr>
      <vt:lpstr>Signal Handling (Cont.)</vt:lpstr>
      <vt:lpstr>Thread Cancellation</vt:lpstr>
      <vt:lpstr>Thread Example</vt:lpstr>
      <vt:lpstr>PowerPoint Presentation</vt:lpstr>
      <vt:lpstr>PowerPoint Presentation</vt:lpstr>
      <vt:lpstr>PowerPoint Presentation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Samantha Rajapaksha</cp:lastModifiedBy>
  <cp:revision>196</cp:revision>
  <cp:lastPrinted>2013-09-10T17:57:57Z</cp:lastPrinted>
  <dcterms:created xsi:type="dcterms:W3CDTF">2011-01-13T23:43:38Z</dcterms:created>
  <dcterms:modified xsi:type="dcterms:W3CDTF">2022-02-27T17:24:25Z</dcterms:modified>
</cp:coreProperties>
</file>