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32" r:id="rId1"/>
    <p:sldMasterId id="2147484145" r:id="rId2"/>
    <p:sldMasterId id="2147484157" r:id="rId3"/>
    <p:sldMasterId id="2147484169" r:id="rId4"/>
    <p:sldMasterId id="2147484181" r:id="rId5"/>
  </p:sldMasterIdLst>
  <p:notesMasterIdLst>
    <p:notesMasterId r:id="rId33"/>
  </p:notesMasterIdLst>
  <p:handoutMasterIdLst>
    <p:handoutMasterId r:id="rId34"/>
  </p:handoutMasterIdLst>
  <p:sldIdLst>
    <p:sldId id="397" r:id="rId6"/>
    <p:sldId id="332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6" r:id="rId24"/>
    <p:sldId id="357" r:id="rId25"/>
    <p:sldId id="390" r:id="rId26"/>
    <p:sldId id="391" r:id="rId27"/>
    <p:sldId id="392" r:id="rId28"/>
    <p:sldId id="393" r:id="rId29"/>
    <p:sldId id="394" r:id="rId30"/>
    <p:sldId id="395" r:id="rId31"/>
    <p:sldId id="396" r:id="rId3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8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0AD5625-441E-4D69-A0CC-AA2590ED70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A09D663-4FEA-4DC6-A924-76F4FE6F29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AD54286-C17C-44A2-8111-BB36F7EFED0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E22584A-D24F-4CAC-B3FC-2C90C84EB7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52C621E9-2C49-4210-8EF5-323DC0D33C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D0336E-CA59-4501-AAEE-47AB1BE848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7D42B6C-6A1B-4B64-B3B4-CF8F78222B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697977A-3FD4-4675-9941-5763825CE48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20688" y="704850"/>
            <a:ext cx="6246812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FBB09E3-499E-4DBF-BA57-F39E46F000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37A72FB-DDD2-4FBE-BE04-2BAF0251EE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C9DB825-3014-4A01-9F07-13830A0EE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79FB0E61-78FE-40F4-A410-059A849B6F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8C546E6-839F-45DD-8C18-CF4A6610D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D7D468-F1E1-459F-B981-DDEC06CC31D9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DB0CF67-59DF-455A-ACE1-12B61EC62E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20BD3DA-90BF-49B8-B982-BA56D0F3D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E10C237-BC90-46B0-BB29-527FCA4D9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165514-5ED2-4FFE-865F-2D2EEE39BC98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CF57A28-D65D-4FE1-B683-D5FE75FD5A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A8BF2C1-D67E-48D4-9A64-B74E8611C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67764EE-E2D0-460E-819F-EA4EFE78C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6ECB40-3A3C-4798-A5E5-3307EE690240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66C4DE0-940B-4823-A392-73DDD9FD3D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8A01E2E-D3F2-43DA-A087-6AD4B49F2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B7BD924-CB48-451C-B68F-996873366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5E0B35-DA20-4552-B262-612C3B7CB4C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7C9F61A-F6F5-42E7-887C-D058E50510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7D5A13B-C541-49CB-9CCF-11BF0A76F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DA82257-4699-4219-84EA-1CD2A4E6A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7EBB46-79A9-4C35-8F33-BBB237843B8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2D36BD0-E528-4A2D-AB42-1664AAE812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6D4AE28-6B13-4244-952A-332CB26FE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D50626E-9F23-4B60-8FD9-377A24DCB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EFB796-8C77-4829-9FD9-DF5207708AD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6AC44C6-F047-4D07-9C7B-C6537CCD50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B0ED689-5D20-457F-9B2B-DD7B4CDBF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8C94133-55AB-4DD6-893F-D3C12AB54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EDD308-6187-44AF-9F19-390962D1695A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5CE0BCF-5A75-434B-89CD-2AF749C14E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EDE04A8-6135-4315-9361-4AF0278A1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1979510-108D-4F95-8CF3-FF769CA1C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88B3F8-4B9F-4276-8F5A-A086F1E958A1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A5E0318-CEE9-414C-97C6-0F8F041112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EB6656E-939F-44C5-BD95-4903134E3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A8EFC8C-15FA-4388-919B-30EE0099E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9EDEDF-D27B-45AA-88E8-5D3FAE422A3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5232AFA-8BAB-43C0-A0D4-047584BFEF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41D5B59-6BFB-4E88-BA23-04EC77631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492EB04-FE2D-450C-B39D-2F2869A15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BA889E-95F2-45B0-8146-4D2BC7EC24BE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76F51F9-3873-4D46-88C2-8D7D71F913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E587B55-C99E-418E-BDD7-8AC820433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60418C6-B526-404F-AE06-A8A2EDE35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A72C53-9633-4FBC-82E4-5B0B4A47F563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19CCADF-8612-40A2-B098-DDA6E64C30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CFD5E6D-9760-4716-8A89-E3F74F8D1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2B51A5B-7E67-48B7-AFEA-875BB4024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2F0D96-0C98-4069-BE02-B0340ED7F777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B0571A-4C0A-4B84-BC64-C9895AE63E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1BB81FF-0B86-4177-A23C-5A4AA4B1E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6626C68-3921-4C13-AC7A-2323361FC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28DEB-33D8-44EA-92E6-DDBDE1638DC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A36E1E0-5FDF-4977-9CC6-1E5DDB103F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BA7E036-28A2-47AF-B495-0E7E64A1B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1306CB9-5157-455B-8734-45909E934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4784D7-CDBF-458F-B62A-FAAEB4A107F7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D02C2E4-4CA9-4594-BF39-5D9DD76105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695DFF2-A8FF-43AC-A689-06CB62427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318031D-AF8B-4D43-A44F-C2DB886F4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F75F21-7D72-4AB4-BF16-C90ED666D79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7E3F04C-9720-4483-A5AC-ED41874BE7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0751953-2295-4B7E-A6A4-EB7ED95BE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43236FC-AD4F-4506-834C-8238E1806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2BC915-C2E4-4AC6-8B36-A01665F9FE5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533F2C0-B4F9-4FE3-99E4-8B2CE5E36D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84CD431-8CE4-40BB-BF40-53C68138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4BFF583-0D22-43E5-B706-3862B63AA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9354CD-EC2C-4007-9014-391213FD14D1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33D3BC2-8099-47F5-A589-B03255DD5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838C45E-C801-46D7-A68A-CB4919730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D38EE3F-7CD5-46DF-B700-14C4A6AF9D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85F61C-1F28-4572-A3A3-0922A0022044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E0BBD31-B768-4079-8FBB-83F3AE70B8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3D4F6C4-75D6-47CC-9C7F-9D8B2A622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9E4BF19-109E-438C-8DDA-3BF6A7909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A5FABF-3E84-4975-A8C9-BCC75C7FC174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A13ADEA-42D2-4B5D-9586-5A3AD2A056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8CB2811-227B-4967-993A-1E83C9823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3DE3B4B-303D-4A58-8A36-E56625BB4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FC9A38-B72E-4280-9781-F2DA8B29F99C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C36E0C3-C40F-4764-9711-DFDEA0FEB7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8C0C8FF-D051-4714-95E9-6A029BF5D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86BE2B6-449A-40C5-9B05-EED9D4C36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EE5C0F-C7D0-4683-9C4C-380BD806D00D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8F85974-8F11-4A34-9926-FC8C810464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CD7478C-A2F1-4616-AB1A-E97CB542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3FB2041-4142-470C-BAA8-3D6F6DAD0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7BC5880-6880-482D-BE38-CE3405872082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9237936-79B5-4E40-90B9-189352A659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2230757-A82F-4E04-A7FB-91416359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C559C0C-A274-42FF-878D-CC0A445C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0675150-57D7-493C-B60F-6ACABA972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EE79415-44C5-42B8-AF88-866077D1AF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5D753-7C17-445A-970A-D4DFAB3F1496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075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CEA7-DC2A-4C82-873F-89215183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9F603-3061-476C-8E08-85FCBCEBB047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F258-7818-4E41-BCD7-E2C0981A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A520-E194-4A6E-B951-4F0C084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7EF6D-5EEC-418A-99CD-7465FFC7C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0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7838-3DF8-4B4D-897C-DC9B497F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2E46F-5B46-4B0B-A458-2414A27CE871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B0A4-9513-4BB5-8D4F-A72B1AC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2160-AA85-4933-950C-06971D99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3CB3C-B8E7-4371-B248-49BD3BDBE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58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575096A-633A-406A-969C-17A065B43F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0F59AE9-48DC-4782-AAEB-21EC4007B6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17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1290-CBE9-4555-9FAB-9254E97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E1FAA-FE65-42B1-AAAF-174B21EF4B89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EBF9-925E-4C61-B103-E628C570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BF1E-F6FF-47D4-A991-BFB352B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B173E9-1325-482D-A222-D8339DC66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82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0258-B6EE-4EE2-9639-03F4E07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301F-FD61-4E0E-92E9-D05283874C6A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9E79-280F-4593-8666-7CB9CEE8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1519-3583-4F14-9292-E4F92389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29C6B2-4FE1-469B-A0DA-840DDDA352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49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1AD6-FE50-4333-B62C-2032209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9E78-FC4F-4324-86DA-A2807C7479AF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1BF6-46A7-4858-AAC3-1A812483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62C0-F2EF-4A67-9205-9F50B75F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E8A5D9-C401-4F25-BF03-09FF7319B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121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D0BD2-4505-4A4B-B54D-AC67B787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BC834-AED6-49AE-B410-386DE2F70E64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14FF1-CAD6-40FC-A6C3-F375232A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40772-84AD-4291-BB61-D32E47DA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F9B74A-0E2A-4F30-AC66-ACA34B18D1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2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DE133-E235-4D96-8EC9-C8000D0F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8915-9E00-4F4C-8A1B-908BAB487411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C6411-D1BD-4AFC-B03B-BAB08D54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E7F68-75FB-41CC-AF9E-995911D3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579DEA-5EFC-4F8D-B729-E2E6DEE92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720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7D394-A612-48A8-999B-5F387A58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553A-6285-4C8D-A56D-04E4F9FAD44E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5C50D-D73C-4B97-8881-E5871C3F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0172-8209-4216-9940-AF647861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4A4864-8451-45B1-9E2A-A493AE486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557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07D27-53E2-424D-8BF5-5B514C5E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206E-CF3A-476C-8B1F-8AF2C18AF218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87BC-0563-4F70-9B0D-EEB1FB5D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3667-01F0-4872-9C25-EDB782E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22F132-84A6-4AF5-98E4-37A9C6B403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72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477A-7CAC-4858-BE19-6AF646E8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A8A55-B083-4950-8E71-632504AEB1C0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C806-7B34-4243-954C-0678348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8BDC-E2EE-49F1-BEC2-FCD1A935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014F1-E1C2-41AE-B9CA-6FB30FD89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373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F2B8E-C22E-4AE0-85E5-B24768F6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8D7A4-E119-451B-B35B-FBBC94BB094B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A79D1-CA80-464C-A70C-610E9D01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21C1-768B-49A2-BB7F-BB0010AD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AD1286-3D91-4CB1-8890-B6BDC640CC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471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DC72-A666-43CA-8810-AEAF43F7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FF18F-98B1-4E1F-90D8-4EE3DBBD6C72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5129-86C9-4532-97BB-459DBFB6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7351-E400-4D57-AFB0-10F14154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A9224D-13AD-46EC-8304-D0A7FE29D7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A55-9F86-49A4-A014-5D4CC584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24BB-D724-4980-820B-1BCCA7390702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ACD1-E35A-455C-BB26-9703A67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11EB-D222-45CC-97D4-CFD2381C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E01D2F-559E-48CF-9C45-B0505B3580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67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3A6E0-70EA-4D83-8D35-132DFBA00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08F1EBC-5526-4FD1-B81E-AF7102A271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6122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A8ED-D605-4D1B-AB9D-5D9AE904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836CF-A1D7-400E-87A3-0967F25EFB48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3233-F89F-44CF-96D2-76935FF0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D7A8-30C2-4E39-94D3-A569E08F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C5DE8-D57A-465D-8C14-5C4795C19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23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0A52-C43A-4248-8DC5-06136D64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ED5F-4F22-4EF1-8DB1-8F5F33FB7BF8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A8EC-968B-44B9-8EAE-A55F36F7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421A-643F-4534-9791-5C74242D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B5C12-ADAA-413F-A030-D531CB67F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597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9240F5-269F-40F6-B1FC-8B347427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48189-C213-461A-AD14-6B6FBF8294BD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C46208-E1F3-46DE-8148-A14B07AC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13B97B-5AD1-446F-BA9C-3E32EF87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C52DB-463B-403B-A4D2-3DC26C63B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665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D0ADC0-423E-4521-89F7-9041B2FB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FFF26-3303-470E-B594-3B901DE4A3E1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FF1CEF-04AF-4590-ADA2-997E02BB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4A6FA1-F9D2-4257-AD91-C4D0A4E0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32AC2-DC2B-48A5-8B33-19B08B689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537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709DA6-9A9A-45C3-8096-E02477F3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6FFC3-C706-46EC-B523-2D850939D4E7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C40813-A5B6-4A48-BC3A-43FC3ED3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F25FFF-46F0-425C-AAC2-A5BCA32E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50CCC-A5EB-48ED-9DE7-D010C2343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49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FDB4CB1-310E-4365-A81D-0464F094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C035-2069-4E3F-A38F-24A94CDF2926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58546A-E55F-47DD-95E2-BA4FBB60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C1E1712-CA75-4FC5-97F7-E1B0A888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3518A-805C-4242-BC82-15A420D36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1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8653-A3B6-48FB-A230-C079FBA0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B6C86-7D23-458D-93E9-4717BB5FEA87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BA92-287B-4E9F-90F8-BED28892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93DD-6656-436F-824D-D2AAEB22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DB34A-6EC7-4FA5-8D96-307134F78F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444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1691C8-9719-4A3C-9504-02E9190D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E13F-3B19-4F52-B04E-F96E062056FA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0AB8F1-AC2E-4EEA-A0F6-7193E470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566CB5-8A40-48BC-8CE2-EF377D13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009B-E509-4B77-BC3A-A738B308D6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276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550DD5-B5A1-41EE-BDA8-800D95A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946A-E3B5-4505-877A-10BD80B68F17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11B73-74D7-41A0-ADF9-1E74809B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A19A36-5A84-4554-9BDD-69A3E468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07A5F-84D4-4234-BC79-D7E3F7506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814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F51A-F2E9-4494-AE53-823A07AE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9809A-63BB-463C-B056-4AEC38DC1F2F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B501-0188-4E4E-8A24-16D3DEC2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DB29-2D23-408C-B903-E75D61D5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5CFA4-705F-4FC1-9F0E-02633ABDCC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863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47FE-2F40-4035-A982-9E0ED2D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8D9D0-8C4B-4ED2-8584-0543E0D7BE63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8046-CD9D-4F20-A95F-A10F4894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C8E7-09F6-4F46-8784-E5A5B92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8EAF5-951A-447D-BD33-D1CA7C529B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196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849CDCF-D9E2-473F-9B34-67BD777D60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9C1ED25-8409-4A77-9488-6DBCB405D0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2923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D1CE-BD50-4191-82E4-B9546FEB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2C4E7-8E09-4594-AA75-B268CFB60C9A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5C4A-CF3F-4B43-B3AD-492BBF80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8801-6016-4973-B2F5-F186A8C4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5D1FC-8C23-4054-A171-C459679E0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819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6F59-FD8B-44C5-95B1-49FA6AB4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1910-A02B-4AFE-A5B7-11F5789C1D6D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C78D-2E86-4DBC-B1BB-8DF8E9A5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2D57-E15C-43BC-B5EA-8D27E6D2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06840-C84E-4827-B2FF-0E443A632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678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1580C0-EA5E-4AC5-B87F-9B9D1C8D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5C498-EE5F-4752-9314-C42892A2EF59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12CC2F-B082-4C4C-A6DA-83CDA83E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41776F-35D1-4860-85ED-CC0A9BB2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7E75D-E487-4C48-8906-4572B0273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276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2AE1D6-E77E-48EE-B27D-B7EC532B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9959-B5B0-4E6A-9337-EB235A3AC553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9EABD1-AA66-4E7E-A24D-41AA7D2D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F02F43-DA28-4636-9192-6D01D0A5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52386-84AF-42A4-B4B1-6E073A67A9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0936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C936A7F-2240-477F-B42E-5B1A68E9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20875-5658-4247-A9BA-6C7D7950F079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5F7F769-DCC8-4CDE-A2A4-0A84DA1E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B4B58C-1D1D-4188-8473-A1025DAA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0F077-2232-45B7-8B52-53C61780D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1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21EC10-40FC-491F-8FE0-E0434835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23ED9-E206-4A1C-9D55-8EC571EB7A13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1C7C0E-9D7F-49A5-A4B1-96A6E31E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E4A404-DA00-4AA5-9859-F24B4E1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CA0E-150A-4C90-8A5F-DCE87FACD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9362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D9AABA-4CCF-49D7-B5BC-A826E1EA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1BD5-FAC1-4D88-829D-340BC725505C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4734E0-6DC8-4E10-AF4A-3AB9079C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85071-DCBF-4344-973D-343A4263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AF759-16DD-4400-BA50-ADF600511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782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A1DDEA-531A-4633-8D73-A6680060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E49C0-8D79-4ED9-8F93-A3F3E48B2CE9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EB84AD-9CB9-4983-93AD-F61D6A73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194A3A-F4B5-4DB9-AAB7-AF1BFD8C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84176-36CE-4D12-ACBC-6E038818C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119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ECCECC-A46E-4CF8-AE67-3E24977E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E3D90-AF35-4F4E-B7BF-3F83B5682539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2F290F-DF7A-4779-9A32-9A6BECD2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8BC4D-DDC7-471A-8AC9-5A9AB3F8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D567F-FF87-4768-864E-F1A65E0E6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4576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46EA-279F-4DB5-A11B-893F0B4D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80627-F267-43A6-BBA8-24730778099C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6896-1E66-42C0-9296-95CEA907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61E1-8CA1-4AA5-A233-0218A903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70E19-FFA4-4942-9FC1-E5696FE78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4940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62F0-2459-451D-B33D-98B4CF9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F7B0E-3F02-4E9B-8394-AA9BBFD23346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F418-6B9F-4129-B73A-EA5DEAB2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AEAB-6680-4322-AF0D-BB02FD89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255C5-4D34-4AF5-B9AA-A3A31F6E9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6675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41E82F2-BD44-4995-A1DE-D699743ED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7A929C8-7EF6-45B1-B4ED-8473B7C877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3213"/>
            <a:ext cx="340677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83201" y="2196789"/>
            <a:ext cx="7195151" cy="81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04908" y="3217206"/>
            <a:ext cx="7195151" cy="19917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5427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6FCB-E858-4BF8-8D6F-E1AF1DCC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C57BA-4B40-457E-8279-A700B3FFDB1F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A94B-15B1-489A-A052-5DC0CEE4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6067-3AE6-4574-94C4-90402C67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84183-4275-4886-B544-7614B5C71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2699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8439-5521-42D9-B09E-5C164ADD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2FE91-146F-46DB-AA99-A12CBF327FCA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390E-B1F9-468F-83CD-CD7170E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7EDE-C903-4442-82B4-D7D723B9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4F3F4-014D-4E4F-805D-43C8D55B60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550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351206-90FB-4CBC-97C2-97F67FF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6C458-97EE-41D8-A2D4-EBDBC07D6F8E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CAEAC0-A01A-4266-B1E2-D5AEFB67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D53C02-D1D0-40B1-871D-10205C5F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BCF0-C8F7-4FC2-B21F-C12A9CD4E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4646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47A97-D5BD-4DC6-9837-CE384CD5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939E8-6C56-4D95-8B63-6AEF9A1F51E9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8E6808-6DD1-4816-9117-74B63552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E09483-F058-4C84-8873-6FC5551B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DB53C-7C55-4D8B-A6D1-3CB3F1757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07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C990119-E0DF-40DD-870D-93158294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C63A4-7C4B-4F8F-8681-05B96C955338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423DAB-295A-4956-9486-2CE9E40D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D69115-A691-4C4B-B847-DAE32DE1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5279C-F492-435C-8868-86B2638BF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918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2A0436-CBC6-4979-9AAA-E265603A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F11F3-DDEA-4705-B834-3718ED2202FB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49E22D-73C4-4D5B-9CEC-52658423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7734B8-E8F7-4CE9-B451-A55E0E78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305D0-5630-4460-81C6-CECE7E7A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739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69D61E-DA11-46BF-9836-2E07A173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EFC5-3FC0-44F5-B27D-07EADAE84283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C45009-8569-45E5-961E-D4AFD00B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B571F7-00E0-42CF-AED2-94AE8D27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B3097-3ABD-4252-A1E1-E30EDE49E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64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527311-E75A-4285-A540-605917FF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4C1F-A2C8-4810-9653-50FEB881BB9F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E41901-7461-48E6-83EE-8CA15C03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CD28B8-B322-4C90-99A7-670C4CA6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0249E-30D5-4434-B9AD-129508AAE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7656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x-non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B30607-27C8-441F-80B3-7754B69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69181-FBC1-4B12-86B4-80B1BEB5664C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4EC707-FD22-4AD0-A584-C2B09C9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06A7B9-F08F-4095-8948-68BD14CB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CBB0B-123D-41AE-8DFF-8039CB13A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2362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1090-58C3-445C-88C6-BA26E627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6794A-7DAC-4D08-BCE1-5EF5D15F2651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2B21-1FBF-4734-8E62-3F434109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2E76-ED1E-465B-9CDA-83B6178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B829A-1567-4E98-BC68-9F2BECB864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287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FFA5-28FD-4F3C-9467-5788F6B6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7214-9D48-4777-9A37-FAED27DD25EC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2095-0415-4DF3-B08B-8A1D111D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77C0-AF05-4506-ABB3-477E8F6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72907-113E-414F-B28C-44A0DC8F7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08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760771-F718-47DF-9985-882482ED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1956C-160A-4E57-A951-9DAC5D0E88B3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24C7B-FC32-4095-97A8-83F5C8D4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D7F2F7-7060-4278-9403-82446CA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DA45B-020C-4A6B-BFC5-241854FAA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73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1FE9DDF-A4CE-4DE8-9FB8-0FC637EB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828A2-D86A-4846-80CE-D0A9E3B6F3B8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F8DECA-475B-4113-A08D-7224E10A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C9059F-B27B-4D90-BD8A-0DA9ECE2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7FB99-86D3-41D0-96CC-F917A340A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40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C4BB09-AF25-40FC-931D-EB60EAEB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D44B6-9651-4566-91DB-41B8A857134F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EF4AAD-27F4-4AF3-85D5-7750F309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BAFAC4-B95A-4D70-B7DC-BC3FC937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3B013-BAB2-4D8F-9CE0-237F9B331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2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2124A6-4A48-4E99-8FCE-BBF80AD4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EAB2A-320D-446D-BB7A-D8557D588A3E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0CE4C2-1C34-4C79-86A4-37A58781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36B285-51AA-4416-9B5F-FDD4DDBB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30880-489E-42DA-8331-AB85BE28CC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8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4117DA31-7FEA-4CEF-8D91-B0F00714F6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DD7DE0DE-78BF-4712-B4BD-09C63FA6C3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32C3C86-0FA0-4F83-907A-96B7C19051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D272-46C3-48A4-BA64-24F4B8828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22E6C7-C015-4301-B229-96E215366C6F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A11A-E1BF-4CAB-A138-A396905EF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AB36-E5C4-4207-9452-A7FEEF12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51AB20A-681C-46DA-B5D0-9EB4D05EA3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44D3F-42AE-49A2-A369-65E72D20321B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C8CC820-8663-48AB-85F7-629FBE190A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4F33-E4AE-4A43-8E2A-7B047D18F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260575-32AC-490D-B388-B924B88CE1D1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04E04E-E27B-4A2F-B122-3F97D8670C93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2053" name="Title Placeholder 1">
            <a:extLst>
              <a:ext uri="{FF2B5EF4-FFF2-40B4-BE49-F238E27FC236}">
                <a16:creationId xmlns:a16="http://schemas.microsoft.com/office/drawing/2014/main" id="{D11B9C5E-F17B-4978-97BB-B8FA405FD5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9E167652-2A54-411F-8EE5-E71B083965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221EEDC-643F-46C0-B990-D8904F5BB9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2B27-8018-4F67-8025-461D0D60E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3B18EA-1B54-4DA5-B127-E832E719063A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65E8-3E52-472B-9426-D32518815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D1FE-D0D9-474D-A65A-F3E89BF1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7737EB4-1BE3-4A38-85AE-094C9FF6DC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0B17A-A42A-4A7B-A641-13F1C0A3B85C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3079" name="Title Placeholder 1">
            <a:extLst>
              <a:ext uri="{FF2B5EF4-FFF2-40B4-BE49-F238E27FC236}">
                <a16:creationId xmlns:a16="http://schemas.microsoft.com/office/drawing/2014/main" id="{43104FD3-3A50-4589-A6EC-1292A983DF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F0618911-7D6A-41C2-8B3F-700089478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C55B8D8-C136-4942-B8B7-24104BF0CE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3238-BFBC-4B88-AB1F-8F0E8CC1B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3711B0-5915-4C58-84FA-9132ECEDFA47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BD46-0812-48AE-911C-08336213F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A347-7A9F-4723-9919-656033C35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F323F3-2225-4FE6-8805-C95627F199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E6978-D795-41FF-8017-868E651D6744}"/>
              </a:ext>
            </a:extLst>
          </p:cNvPr>
          <p:cNvSpPr/>
          <p:nvPr/>
        </p:nvSpPr>
        <p:spPr>
          <a:xfrm>
            <a:off x="3438525" y="6489700"/>
            <a:ext cx="8753475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4103" name="Title Placeholder 1">
            <a:extLst>
              <a:ext uri="{FF2B5EF4-FFF2-40B4-BE49-F238E27FC236}">
                <a16:creationId xmlns:a16="http://schemas.microsoft.com/office/drawing/2014/main" id="{6FB0363A-D514-427E-8A6D-15F5ABBD71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B1C3B0D4-484E-4F5C-B142-C77C93165F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AF3FE5A-BB05-4EBB-BAB5-CFD7BDFDB1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E706-411E-46BF-9DCE-7DCE511FA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B23960-BE09-4564-9077-117A3C6F8402}" type="datetimeFigureOut">
              <a:rPr lang="en-US"/>
              <a:pPr>
                <a:defRPr/>
              </a:pPr>
              <a:t>3/6/2022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DC84-4857-4AFA-9F74-0530DAA2A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1601-D1A7-420A-95FA-2D6B62646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D3D492-FEB5-4376-AF50-553FC9998C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C5DF8-F1BA-46BF-8C33-BB59F3D62717}"/>
              </a:ext>
            </a:extLst>
          </p:cNvPr>
          <p:cNvSpPr/>
          <p:nvPr/>
        </p:nvSpPr>
        <p:spPr>
          <a:xfrm>
            <a:off x="3438525" y="6489700"/>
            <a:ext cx="8682038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Module Code | Module Name | Lecture Title | Lecturer</a:t>
            </a:r>
          </a:p>
        </p:txBody>
      </p:sp>
      <p:sp>
        <p:nvSpPr>
          <p:cNvPr id="5127" name="Title Placeholder 1">
            <a:extLst>
              <a:ext uri="{FF2B5EF4-FFF2-40B4-BE49-F238E27FC236}">
                <a16:creationId xmlns:a16="http://schemas.microsoft.com/office/drawing/2014/main" id="{AFB4A78B-4D52-4ABF-A34D-490DF45D8A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743BDDF2-AF1A-4329-8DEF-DCF0E720DF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ubtitle 2">
            <a:extLst>
              <a:ext uri="{FF2B5EF4-FFF2-40B4-BE49-F238E27FC236}">
                <a16:creationId xmlns:a16="http://schemas.microsoft.com/office/drawing/2014/main" id="{4A10CA17-F8E2-488F-BFCC-7BE8C06D9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7363" y="1568450"/>
            <a:ext cx="9458325" cy="814388"/>
          </a:xfrm>
        </p:spPr>
        <p:txBody>
          <a:bodyPr/>
          <a:lstStyle/>
          <a:p>
            <a:pPr algn="ctr" eaLnBrk="1" hangingPunct="1"/>
            <a:r>
              <a:rPr lang="en-US" altLang="en-US" sz="5400" b="1"/>
              <a:t>IT2060/IE2061</a:t>
            </a:r>
          </a:p>
          <a:p>
            <a:pPr algn="ctr" eaLnBrk="1" hangingPunct="1"/>
            <a:r>
              <a:rPr lang="en-US" altLang="en-US" sz="5400" b="1"/>
              <a:t>  </a:t>
            </a:r>
            <a:r>
              <a:rPr lang="en-US" altLang="en-US" sz="3600" b="1"/>
              <a:t>Operating Systems </a:t>
            </a:r>
            <a:r>
              <a:rPr lang="en-US" altLang="en-US" sz="1800" b="1"/>
              <a:t>and</a:t>
            </a:r>
            <a:r>
              <a:rPr lang="en-US" altLang="en-US" sz="3600" b="1"/>
              <a:t> System Administration </a:t>
            </a:r>
          </a:p>
        </p:txBody>
      </p:sp>
      <p:sp>
        <p:nvSpPr>
          <p:cNvPr id="23555" name="Text Placeholder 3">
            <a:extLst>
              <a:ext uri="{FF2B5EF4-FFF2-40B4-BE49-F238E27FC236}">
                <a16:creationId xmlns:a16="http://schemas.microsoft.com/office/drawing/2014/main" id="{D12795ED-DF4C-4CC1-8580-9F7BFFBC51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5875" y="3349625"/>
            <a:ext cx="7196138" cy="1992313"/>
          </a:xfrm>
        </p:spPr>
        <p:txBody>
          <a:bodyPr/>
          <a:lstStyle/>
          <a:p>
            <a:pPr algn="ctr" eaLnBrk="1" hangingPunct="1"/>
            <a:r>
              <a:rPr lang="en-US" altLang="en-US" b="1"/>
              <a:t>Lecture 05 </a:t>
            </a:r>
          </a:p>
          <a:p>
            <a:pPr algn="ctr" eaLnBrk="1" hangingPunct="1"/>
            <a:r>
              <a:rPr lang="en-US" altLang="en-US" b="1"/>
              <a:t>Introduction to CPU Scheduling</a:t>
            </a:r>
          </a:p>
          <a:p>
            <a:pPr algn="ctr" eaLnBrk="1" hangingPunct="1"/>
            <a:r>
              <a:rPr lang="en-US" altLang="en-US" sz="2800" b="1"/>
              <a:t>U. U. Samantha Rajapaksha                         </a:t>
            </a:r>
          </a:p>
          <a:p>
            <a:pPr algn="ctr" eaLnBrk="1" hangingPunct="1"/>
            <a:r>
              <a:rPr lang="en-US" altLang="en-US" sz="1600" b="1"/>
              <a:t>M.Sc.in IT, B.Sc.(Engineering) University of Moratuwa</a:t>
            </a:r>
          </a:p>
          <a:p>
            <a:pPr algn="ctr" eaLnBrk="1" hangingPunct="1"/>
            <a:r>
              <a:rPr lang="en-US" altLang="en-US" sz="1600" b="1"/>
              <a:t>Senior Lecturer SLIIT</a:t>
            </a:r>
          </a:p>
          <a:p>
            <a:pPr algn="ctr" eaLnBrk="1" hangingPunct="1"/>
            <a:r>
              <a:rPr lang="en-US" altLang="en-US" sz="1600" b="1"/>
              <a:t>Samantha.r@slit.lk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A5CF16-1392-440C-ACEA-287277DA8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325" y="374650"/>
            <a:ext cx="7704138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Shortest-Job-First (SJF) Scheduling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D1CBADB-BF12-49F0-A718-1E829AA8A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60525" y="1319213"/>
            <a:ext cx="7143750" cy="45307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Associate with each process the length of its next CPU burst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 Use these lengths to schedule the process with the shortest time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SJF is optimal – gives minimum average waiting time for a given set of processes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difficulty is knowing the length of the next CPU request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Could ask the user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5AD9DEB-4F81-4B27-BCC1-4EC7C9AC0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Example of SJF</a:t>
            </a:r>
          </a:p>
        </p:txBody>
      </p:sp>
      <p:sp>
        <p:nvSpPr>
          <p:cNvPr id="25603" name="Rectangle 36">
            <a:extLst>
              <a:ext uri="{FF2B5EF4-FFF2-40B4-BE49-F238E27FC236}">
                <a16:creationId xmlns:a16="http://schemas.microsoft.com/office/drawing/2014/main" id="{609659B8-4D99-4B81-9923-59D6145D5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/>
              <a:t>SJF scheduling chart</a:t>
            </a:r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/>
              <a:t>Average waiting time = (3 + 16 + 9 + 0) / 4 = 7</a:t>
            </a:r>
            <a:endParaRPr lang="en-US" altLang="en-US" i="1" baseline="-25000"/>
          </a:p>
        </p:txBody>
      </p:sp>
      <p:pic>
        <p:nvPicPr>
          <p:cNvPr id="43012" name="Picture 1">
            <a:extLst>
              <a:ext uri="{FF2B5EF4-FFF2-40B4-BE49-F238E27FC236}">
                <a16:creationId xmlns:a16="http://schemas.microsoft.com/office/drawing/2014/main" id="{105CB332-957C-4E66-9B1A-85C1D9C2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E83D773-6DB2-4DD4-B159-156C001A2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6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E3176DDA-C5DE-4DDF-B08E-3DDFE3CCA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4163" y="1333500"/>
            <a:ext cx="7600950" cy="4530725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 eaLnBrk="1" fontAlgn="auto" hangingPunct="1">
              <a:spcAft>
                <a:spcPts val="0"/>
              </a:spcAft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 eaLnBrk="1" fontAlgn="auto" hangingPunct="1">
              <a:spcAft>
                <a:spcPts val="0"/>
              </a:spcAft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/>
              <a:t>Average </a:t>
            </a:r>
            <a:r>
              <a:rPr lang="en-US" altLang="en-US" dirty="0"/>
              <a:t>waiting time = [(10-1)+(1-1)+(17-2)+5-3)]/4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45060" name="Picture 1">
            <a:extLst>
              <a:ext uri="{FF2B5EF4-FFF2-40B4-BE49-F238E27FC236}">
                <a16:creationId xmlns:a16="http://schemas.microsoft.com/office/drawing/2014/main" id="{FBDF4F93-3388-4123-951C-E0744EC0B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910D7B8-7FCA-4B93-875E-B63207A1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613" y="201613"/>
            <a:ext cx="7723187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Priority Scheduling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479B559-C2FE-44EF-80F4-9EDBB4AD4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6500" y="1504950"/>
            <a:ext cx="7423150" cy="4530725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 priority number (integer) is associated with each process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The CPU is allocated to the process with the highest priority (smallest integer </a:t>
            </a:r>
            <a:r>
              <a:rPr lang="en-US" altLang="en-US" dirty="0">
                <a:sym typeface="Symbol" panose="05050102010706020507" pitchFamily="18" charset="2"/>
              </a:rPr>
              <a:t> highest priority)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Preemptive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Nonpreemptive</a:t>
            </a: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SJF is priority scheduling where priority is the inverse of predicted next CPU burst time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Problem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low priority processes may never execute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800" dirty="0"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ym typeface="Symbol" panose="05050102010706020507" pitchFamily="18" charset="2"/>
              </a:rPr>
              <a:t>Solution 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b="1" dirty="0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508C9C4-5E7B-454F-8E76-CE02351D9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274638"/>
            <a:ext cx="72802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 of Priority Scheduling</a:t>
            </a:r>
          </a:p>
        </p:txBody>
      </p:sp>
      <p:sp>
        <p:nvSpPr>
          <p:cNvPr id="31747" name="Rectangle 36">
            <a:extLst>
              <a:ext uri="{FF2B5EF4-FFF2-40B4-BE49-F238E27FC236}">
                <a16:creationId xmlns:a16="http://schemas.microsoft.com/office/drawing/2014/main" id="{0CBDB16E-3471-46CE-919C-08C284E9E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0" y="1233488"/>
            <a:ext cx="8337550" cy="4887912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5	2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baseline="-25000" dirty="0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Priority scheduling Gantt Chart</a:t>
            </a:r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dirty="0"/>
              <a:t>Average waiting time = 8.2 </a:t>
            </a:r>
            <a:r>
              <a:rPr lang="en-US" altLang="en-US" dirty="0" err="1"/>
              <a:t>msec</a:t>
            </a:r>
            <a:endParaRPr lang="en-US" altLang="en-US" i="1" baseline="-25000" dirty="0"/>
          </a:p>
        </p:txBody>
      </p:sp>
      <p:pic>
        <p:nvPicPr>
          <p:cNvPr id="49156" name="Picture 5" descr="C:\Users\as668\Desktop\in-5_6.jpg">
            <a:extLst>
              <a:ext uri="{FF2B5EF4-FFF2-40B4-BE49-F238E27FC236}">
                <a16:creationId xmlns:a16="http://schemas.microsoft.com/office/drawing/2014/main" id="{31233C07-3158-4641-B32E-6ABE5CDB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4318000"/>
            <a:ext cx="6318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DF38D35-4F42-4785-89EB-CFC6BDA1B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62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Round Robin (RR)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022CFA7-F09E-4819-B838-0695D056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2900" y="1303338"/>
            <a:ext cx="7150100" cy="44831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preempted and added to the end of the ready queue.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Timer interrupts every quantum to schedule next process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Performance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FIFO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F22024A-9321-491E-8913-E3CB08EEF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546100"/>
            <a:ext cx="8447088" cy="647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 of RR with Time Quantum = 4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A62C4A6-FF07-4FE3-AE15-B4446C397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8088" y="1193800"/>
            <a:ext cx="7351712" cy="44831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2219325" algn="ctr"/>
                <a:tab pos="3994150" algn="ctr"/>
              </a:tabLst>
              <a:defRPr/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2219325" algn="ctr"/>
                <a:tab pos="3994150" algn="ctr"/>
              </a:tabLst>
              <a:defRPr/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2219325" algn="ctr"/>
                <a:tab pos="3994150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2219325" algn="ctr"/>
                <a:tab pos="3994150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 eaLnBrk="1" fontAlgn="auto" hangingPunct="1">
              <a:spcAft>
                <a:spcPts val="0"/>
              </a:spcAft>
              <a:tabLst>
                <a:tab pos="2219325" algn="ctr"/>
                <a:tab pos="3994150" algn="ctr"/>
              </a:tabLst>
              <a:defRPr/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2219325" algn="ctr"/>
                <a:tab pos="3994150" algn="ctr"/>
              </a:tabLst>
              <a:defRPr/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  <a:p>
            <a:pPr eaLnBrk="1" fontAlgn="auto" hangingPunct="1">
              <a:spcAft>
                <a:spcPts val="0"/>
              </a:spcAft>
              <a:tabLst>
                <a:tab pos="2219325" algn="ctr"/>
                <a:tab pos="3994150" algn="ctr"/>
              </a:tabLst>
              <a:defRPr/>
            </a:pPr>
            <a:r>
              <a:rPr lang="en-US" altLang="en-US" dirty="0"/>
              <a:t>q should be large compared to context switch time</a:t>
            </a:r>
          </a:p>
          <a:p>
            <a:pPr eaLnBrk="1" fontAlgn="auto" hangingPunct="1">
              <a:spcAft>
                <a:spcPts val="0"/>
              </a:spcAft>
              <a:tabLst>
                <a:tab pos="2219325" algn="ctr"/>
                <a:tab pos="3994150" algn="ctr"/>
              </a:tabLst>
              <a:defRPr/>
            </a:pPr>
            <a:r>
              <a:rPr lang="en-US" altLang="en-US" dirty="0"/>
              <a:t>q usually 10ms to 100ms, context switch &lt; 10 </a:t>
            </a:r>
            <a:r>
              <a:rPr lang="en-US" altLang="en-US" dirty="0" err="1"/>
              <a:t>usec</a:t>
            </a:r>
            <a:endParaRPr lang="en-US" altLang="en-US" dirty="0"/>
          </a:p>
        </p:txBody>
      </p:sp>
      <p:pic>
        <p:nvPicPr>
          <p:cNvPr id="53252" name="Picture 1">
            <a:extLst>
              <a:ext uri="{FF2B5EF4-FFF2-40B4-BE49-F238E27FC236}">
                <a16:creationId xmlns:a16="http://schemas.microsoft.com/office/drawing/2014/main" id="{054C5F57-EEB7-48C5-B25A-F679AC328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22A1EBE-F5A9-4721-A884-F7037D4B1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350" y="368300"/>
            <a:ext cx="7829550" cy="525463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55299" name="Picture 7">
            <a:extLst>
              <a:ext uri="{FF2B5EF4-FFF2-40B4-BE49-F238E27FC236}">
                <a16:creationId xmlns:a16="http://schemas.microsoft.com/office/drawing/2014/main" id="{EE52ADE8-3051-4083-B3EA-1A3639D8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049463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87689DE-6DE7-4D45-97B3-E7099F8B2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396875"/>
            <a:ext cx="771366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Multilevel Queue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CF45489-C5EC-4B62-B1D2-098162956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5563" y="1282700"/>
            <a:ext cx="7537450" cy="522128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Ready queue is partitioned into separate queues,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foreground</a:t>
            </a:r>
            <a:r>
              <a:rPr lang="en-US" altLang="en-US" dirty="0"/>
              <a:t> (interactive)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background</a:t>
            </a:r>
            <a:r>
              <a:rPr lang="en-US" altLang="en-US" dirty="0"/>
              <a:t> (batch)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Process permanently in a given queue</a:t>
            </a:r>
            <a:endParaRPr lang="en-US" altLang="en-US" sz="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Each queue has its own scheduling algorithm: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foreground – RR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background – FCFS</a:t>
            </a:r>
            <a:endParaRPr lang="en-US" altLang="en-US" sz="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Scheduling must be done between the queues: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Fixed priority scheduling; (i.e., serve all from foreground then from background).  Possibility of starvation.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Time slice – each queue gets a certain amount of CPU time which it can schedule amongst its processes; i.e., 80% to foreground in RR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20% to background in FCFS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DFFCFC8-3AEC-44C0-97D1-3CED4AE3F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4400" y="239713"/>
            <a:ext cx="8026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Multilevel Feedback Queue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E867598-6E53-464B-AB4B-25CF3E8E3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4738" y="1682750"/>
            <a:ext cx="7351712" cy="44831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 process can move between the various queues; aging can be implemented this way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Multilevel-feedback-queue scheduler defined by the following parameters: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number of queues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scheduling algorithms for each queue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method used to determine when to upgrade a process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method used to determine when to demote a process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E2447D-957D-4CD5-8418-AA20A4368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633413"/>
            <a:ext cx="7772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Chapter 6:  CPU Scheduling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BEBFEB4-2C7E-4796-A7B2-773E46B86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2588" y="1895475"/>
            <a:ext cx="7335837" cy="3773488"/>
          </a:xfrm>
        </p:spPr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  <a:p>
            <a:pPr eaLnBrk="1" hangingPunct="1"/>
            <a:r>
              <a:rPr lang="en-US" altLang="en-US"/>
              <a:t>Scheduling Criteria </a:t>
            </a:r>
          </a:p>
          <a:p>
            <a:pPr eaLnBrk="1" hangingPunct="1"/>
            <a:r>
              <a:rPr lang="en-US" altLang="en-US"/>
              <a:t>Scheduling Algorithms</a:t>
            </a:r>
          </a:p>
          <a:p>
            <a:pPr eaLnBrk="1" hangingPunct="1"/>
            <a:r>
              <a:rPr lang="en-US" altLang="en-US"/>
              <a:t>Algorithm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ED91CFE-318C-43A6-A4ED-DABBB47D4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379413"/>
            <a:ext cx="7710488" cy="679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 of Multilevel Feedback Queue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AC0159A-4C2D-452F-BFB4-0F6AFDE67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0450" y="1233488"/>
            <a:ext cx="4065588" cy="4530725"/>
          </a:xfrm>
        </p:spPr>
        <p:txBody>
          <a:bodyPr/>
          <a:lstStyle/>
          <a:p>
            <a:pPr eaLnBrk="1" hangingPunct="1"/>
            <a:r>
              <a:rPr lang="en-US" altLang="en-US"/>
              <a:t>Three queues: </a:t>
            </a:r>
          </a:p>
          <a:p>
            <a:pPr lvl="1" eaLnBrk="1" hangingPunct="1"/>
            <a:r>
              <a:rPr lang="en-US" altLang="en-US" sz="1400" i="1"/>
              <a:t>Q</a:t>
            </a:r>
            <a:r>
              <a:rPr lang="en-US" altLang="en-US" sz="1400" baseline="-25000"/>
              <a:t>0</a:t>
            </a:r>
            <a:r>
              <a:rPr lang="en-US" altLang="en-US" sz="1400"/>
              <a:t> – RR with time quantum 8 milliseconds</a:t>
            </a:r>
          </a:p>
          <a:p>
            <a:pPr lvl="1" eaLnBrk="1" hangingPunct="1"/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– RR time quantum 16 milliseconds</a:t>
            </a:r>
          </a:p>
          <a:p>
            <a:pPr lvl="1" eaLnBrk="1" hangingPunct="1"/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r>
              <a:rPr lang="en-US" altLang="en-US" sz="1400"/>
              <a:t> – FCFS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/>
              <a:t>Scheduling</a:t>
            </a:r>
          </a:p>
          <a:p>
            <a:pPr lvl="1" eaLnBrk="1" hangingPunct="1"/>
            <a:r>
              <a:rPr lang="en-US" altLang="en-US" sz="1400"/>
              <a:t>A new job enters queue </a:t>
            </a:r>
            <a:r>
              <a:rPr lang="en-US" altLang="en-US" sz="1400" i="1"/>
              <a:t>Q</a:t>
            </a:r>
            <a:r>
              <a:rPr lang="en-US" altLang="en-US" sz="1400" i="1" baseline="-25000"/>
              <a:t>0</a:t>
            </a:r>
            <a:r>
              <a:rPr lang="en-US" altLang="en-US" sz="1400" i="1"/>
              <a:t> </a:t>
            </a:r>
            <a:r>
              <a:rPr lang="en-US" altLang="en-US" sz="1400"/>
              <a:t>which is served</a:t>
            </a:r>
            <a:r>
              <a:rPr lang="en-US" altLang="en-US" sz="1400" i="1"/>
              <a:t> </a:t>
            </a:r>
            <a:r>
              <a:rPr lang="en-US" altLang="en-US" sz="1400"/>
              <a:t>FCFS</a:t>
            </a:r>
          </a:p>
          <a:p>
            <a:pPr lvl="2" eaLnBrk="1" hangingPunct="1"/>
            <a:r>
              <a:rPr lang="en-US" altLang="en-US" sz="1400"/>
              <a:t>When it gains CPU, job receives 8 milliseconds</a:t>
            </a:r>
          </a:p>
          <a:p>
            <a:pPr lvl="2" eaLnBrk="1" hangingPunct="1"/>
            <a:r>
              <a:rPr lang="en-US" altLang="en-US" sz="1400"/>
              <a:t>If it does not finish in 8 milliseconds, job is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endParaRPr lang="en-US" altLang="en-US" sz="1400"/>
          </a:p>
          <a:p>
            <a:pPr lvl="1" eaLnBrk="1" hangingPunct="1"/>
            <a:r>
              <a:rPr lang="en-US" altLang="en-US" sz="1400"/>
              <a:t>At </a:t>
            </a:r>
            <a:r>
              <a:rPr lang="en-US" altLang="en-US" sz="1400" i="1"/>
              <a:t>Q</a:t>
            </a:r>
            <a:r>
              <a:rPr lang="en-US" altLang="en-US" sz="1400" baseline="-25000"/>
              <a:t>1</a:t>
            </a:r>
            <a:r>
              <a:rPr lang="en-US" altLang="en-US" sz="1400"/>
              <a:t> job is again served FCFS and receives 16 additional milliseconds</a:t>
            </a:r>
          </a:p>
          <a:p>
            <a:pPr lvl="2" eaLnBrk="1" hangingPunct="1"/>
            <a:r>
              <a:rPr lang="en-US" altLang="en-US" sz="1400"/>
              <a:t>If it still does not complete, it is preempted and moved to queue </a:t>
            </a:r>
            <a:r>
              <a:rPr lang="en-US" altLang="en-US" sz="1400" i="1"/>
              <a:t>Q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pic>
        <p:nvPicPr>
          <p:cNvPr id="61444" name="Picture 4" descr="5">
            <a:extLst>
              <a:ext uri="{FF2B5EF4-FFF2-40B4-BE49-F238E27FC236}">
                <a16:creationId xmlns:a16="http://schemas.microsoft.com/office/drawing/2014/main" id="{699C65A3-1C0D-4105-9E52-29404D74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FDCD8D0-4461-470F-81E7-6DB77D7D0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975" y="201613"/>
            <a:ext cx="761682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Algorithm Evaluation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298B785-584F-4353-B663-4D675E40A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673225"/>
            <a:ext cx="7566025" cy="46434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How to select CPU-scheduling algorithm for an OS?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Determine criteria, then evaluate algorithms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Deterministic modeling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Type of </a:t>
            </a:r>
            <a:r>
              <a:rPr lang="en-US" altLang="en-US" b="1" dirty="0">
                <a:solidFill>
                  <a:srgbClr val="3366FF"/>
                </a:solidFill>
              </a:rPr>
              <a:t>analytic evaluation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Takes a particular predetermined workload and defines the performance of each algorithm  for that workload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Consider 5 processes arriving at time 0:</a:t>
            </a:r>
          </a:p>
        </p:txBody>
      </p:sp>
      <p:pic>
        <p:nvPicPr>
          <p:cNvPr id="63492" name="Picture 1" descr="Screen Shot 2012-12-17 at 9.44.14 PM.png">
            <a:extLst>
              <a:ext uri="{FF2B5EF4-FFF2-40B4-BE49-F238E27FC236}">
                <a16:creationId xmlns:a16="http://schemas.microsoft.com/office/drawing/2014/main" id="{628D187C-62D3-427E-815E-89665EAFF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5" y="2735263"/>
            <a:ext cx="189706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B01C56D-84D6-4A09-9CB2-76993D7B9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3975" y="277813"/>
            <a:ext cx="761682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Deterministic Evaluation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BCFA441A-A96A-4249-88FB-BECF143D0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450" y="1531938"/>
            <a:ext cx="8907463" cy="4643437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each algorithm, calculate minimum average waiting time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 and fast, but requires exact numbers for input, applies only to those inputs</a:t>
            </a:r>
          </a:p>
          <a:p>
            <a:pPr marL="742167" lvl="1" indent="-285536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FCS is 28ms:</a:t>
            </a:r>
          </a:p>
          <a:p>
            <a:pPr marL="342197" indent="-342197" eaLnBrk="1" fontAlgn="auto" hangingPunct="1">
              <a:spcAft>
                <a:spcPts val="0"/>
              </a:spcAft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Non-preemptive SFJ is 13ms:</a:t>
            </a:r>
          </a:p>
          <a:p>
            <a:pPr marL="342197" indent="-342197" eaLnBrk="1" fontAlgn="auto" hangingPunct="1">
              <a:spcAft>
                <a:spcPts val="0"/>
              </a:spcAft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742167" lvl="1" indent="-285536" eaLnBrk="1" fontAlgn="auto" hangingPunct="1">
              <a:spcAft>
                <a:spcPts val="0"/>
              </a:spcAft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RR is 23ms: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65540" name="Picture 2" descr="Screen Shot 2012-12-17 at 9.47.12 PM.png">
            <a:extLst>
              <a:ext uri="{FF2B5EF4-FFF2-40B4-BE49-F238E27FC236}">
                <a16:creationId xmlns:a16="http://schemas.microsoft.com/office/drawing/2014/main" id="{179BF99E-112C-4BE5-89A1-C5A4E6672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3024188"/>
            <a:ext cx="4445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 descr="Screen Shot 2012-12-17 at 9.47.18 PM.png">
            <a:extLst>
              <a:ext uri="{FF2B5EF4-FFF2-40B4-BE49-F238E27FC236}">
                <a16:creationId xmlns:a16="http://schemas.microsoft.com/office/drawing/2014/main" id="{D76477B2-CB43-4CD4-92A2-AF2E20E91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4144963"/>
            <a:ext cx="45275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4" descr="Screen Shot 2012-12-17 at 9.47.24 PM.png">
            <a:extLst>
              <a:ext uri="{FF2B5EF4-FFF2-40B4-BE49-F238E27FC236}">
                <a16:creationId xmlns:a16="http://schemas.microsoft.com/office/drawing/2014/main" id="{29459DD6-E0A2-4016-8A97-4DE8C72BF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5216525"/>
            <a:ext cx="444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9B41790-EB6C-4BCE-8BD3-856FF6C0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Queueing Models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3B79061-F450-4BBE-88CB-C435A9FB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75" y="1690688"/>
            <a:ext cx="7105650" cy="45307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Describes the arrival of processes, and CPU and I/O bursts probabilistically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Commonly exponential, and described by mean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Computes average throughput, utilization, waiting time,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Computer system described as network of servers, each with queue of waiting processes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Knowing arrival rates and service rates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Computes utilization, average queue length, average wait time,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C8F8BF25-BB3F-4EF9-81F6-BE195131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Little</a:t>
            </a:r>
            <a:r>
              <a:rPr lang="ja-JP" altLang="en-US"/>
              <a:t>’</a:t>
            </a:r>
            <a:r>
              <a:rPr lang="en-US" altLang="ja-JP"/>
              <a:t>s Formula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EBAC234-C436-4C25-8CF5-7C426AD4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50" y="1584325"/>
            <a:ext cx="7270750" cy="45307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2800" i="1"/>
              <a:t>n</a:t>
            </a:r>
            <a:r>
              <a:rPr lang="en-US" altLang="en-US" sz="2800"/>
              <a:t> = average queue length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800" i="1"/>
              <a:t>W</a:t>
            </a:r>
            <a:r>
              <a:rPr lang="en-US" altLang="en-US" sz="2800"/>
              <a:t> = average waiting time in queue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800" i="1"/>
              <a:t>λ</a:t>
            </a:r>
            <a:r>
              <a:rPr lang="en-US" altLang="en-US" sz="2800"/>
              <a:t> = average arrival rate into queue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800"/>
              <a:t>Little</a:t>
            </a:r>
            <a:r>
              <a:rPr lang="ja-JP" altLang="en-US" sz="2800"/>
              <a:t>’</a:t>
            </a:r>
            <a:r>
              <a:rPr lang="en-US" altLang="ja-JP" sz="2800"/>
              <a:t>s law – in steady state, processes leaving queue must equal processes arriving, thus:</a:t>
            </a:r>
            <a:br>
              <a:rPr lang="en-US" altLang="ja-JP" sz="2800"/>
            </a:br>
            <a:r>
              <a:rPr lang="en-US" altLang="ja-JP" sz="2800"/>
              <a:t>      </a:t>
            </a:r>
            <a:r>
              <a:rPr lang="en-US" altLang="ja-JP" sz="2800" i="1"/>
              <a:t>n </a:t>
            </a:r>
            <a:r>
              <a:rPr lang="en-US" altLang="ja-JP" sz="2800"/>
              <a:t>= </a:t>
            </a:r>
            <a:r>
              <a:rPr lang="en-US" altLang="ja-JP" sz="2800" i="1"/>
              <a:t>λ </a:t>
            </a:r>
            <a:r>
              <a:rPr lang="en-US" altLang="ja-JP" sz="2800"/>
              <a:t>x</a:t>
            </a:r>
            <a:r>
              <a:rPr lang="en-US" altLang="ja-JP" sz="2800" i="1"/>
              <a:t> W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500"/>
              <a:t>Valid for any scheduling algorithm and arrival distribution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800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94EFA8D-BFC0-453C-80A5-7B35798B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Simulations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814BC46-D52C-4C8F-BD46-77A610608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595438"/>
            <a:ext cx="10515600" cy="43513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Queueing</a:t>
            </a:r>
            <a:r>
              <a:rPr lang="en-US" altLang="en-US" dirty="0"/>
              <a:t> models limited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Simulations</a:t>
            </a:r>
            <a:r>
              <a:rPr lang="en-US" altLang="en-US" b="1" dirty="0"/>
              <a:t> </a:t>
            </a:r>
            <a:r>
              <a:rPr lang="en-US" altLang="en-US" dirty="0"/>
              <a:t>more accurate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Programmed model of computer system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Clock is a variable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Gather statistics  indicating algorithm performance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Data to drive simulation gathered via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Random number generator according to probabilities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Distributions defined mathematically or empirically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Trace tapes record sequences of real events in real systems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A2F488A-351A-4772-9400-A43C0C5F1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366713"/>
            <a:ext cx="785018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Evaluation of CPU Schedulers by Simulation</a:t>
            </a:r>
          </a:p>
        </p:txBody>
      </p:sp>
      <p:pic>
        <p:nvPicPr>
          <p:cNvPr id="70659" name="Picture 1" descr="6_25.pdf">
            <a:extLst>
              <a:ext uri="{FF2B5EF4-FFF2-40B4-BE49-F238E27FC236}">
                <a16:creationId xmlns:a16="http://schemas.microsoft.com/office/drawing/2014/main" id="{2F34085D-EDE0-4185-A7AB-114EC13E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308100"/>
            <a:ext cx="6367462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773E0A2-D77B-42AE-8482-6120379EDE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6813" y="331788"/>
            <a:ext cx="6824662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Implementation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56F71C0A-1E0B-4B9D-8906-E8CB156F3088}"/>
              </a:ext>
            </a:extLst>
          </p:cNvPr>
          <p:cNvSpPr txBox="1">
            <a:spLocks/>
          </p:cNvSpPr>
          <p:nvPr/>
        </p:nvSpPr>
        <p:spPr bwMode="auto">
          <a:xfrm>
            <a:off x="2374900" y="1208088"/>
            <a:ext cx="75311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/>
          <a:lstStyle>
            <a:lvl1pPr marL="488950" indent="-488950" defTabSz="13049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41413" indent="-488950" defTabSz="13049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50988" indent="-325438" defTabSz="13049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3049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3049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3049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3049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3049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3049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Even simulations have limited accuracy</a:t>
            </a:r>
          </a:p>
          <a:p>
            <a:pPr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Just implement new scheduler and test in real systems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High cost, high risk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Environments vary</a:t>
            </a:r>
          </a:p>
          <a:p>
            <a:pPr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Most flexible schedulers can be modified per-site or per-system</a:t>
            </a:r>
          </a:p>
          <a:p>
            <a:pPr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Or APIs to modify priorities</a:t>
            </a:r>
          </a:p>
          <a:p>
            <a:pPr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But again environments vary</a:t>
            </a:r>
          </a:p>
          <a:p>
            <a:pPr>
              <a:lnSpc>
                <a:spcPct val="10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>
              <a:latin typeface="Helvetica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endParaRPr kumimoji="1" lang="en-US" altLang="en-US" sz="1800">
              <a:latin typeface="Helvetica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A9C526-14E3-4662-AA48-6D4E0BEB1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47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D030E3E-A333-4630-804D-E057CFDAD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7275" y="1274763"/>
            <a:ext cx="5257800" cy="50577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Maximum CPU utilization obtained with multiprogramming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CPU burst distribution is of main concern</a:t>
            </a:r>
          </a:p>
          <a:p>
            <a:pPr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26628" name="Picture 1" descr="6_01.pdf">
            <a:extLst>
              <a:ext uri="{FF2B5EF4-FFF2-40B4-BE49-F238E27FC236}">
                <a16:creationId xmlns:a16="http://schemas.microsoft.com/office/drawing/2014/main" id="{5749D08C-9E6F-4D9A-BB8B-74EBD921C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0099444-C8B5-4ABD-93B0-885239440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444500"/>
            <a:ext cx="78486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138362-0AAD-43B6-9A5E-39A81D99C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71625" y="1198563"/>
            <a:ext cx="7067550" cy="4786312"/>
          </a:xfrm>
        </p:spPr>
        <p:txBody>
          <a:bodyPr rtlCol="0">
            <a:normAutofit fontScale="77500" lnSpcReduction="20000"/>
          </a:bodyPr>
          <a:lstStyle/>
          <a:p>
            <a:pPr marL="342815" indent="-342815" eaLnBrk="1" fontAlgn="auto" hangingPunct="1">
              <a:spcAft>
                <a:spcPts val="0"/>
              </a:spcAft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765" lvl="1" indent="-285680" eaLnBrk="1" fontAlgn="auto" hangingPunct="1">
              <a:spcAft>
                <a:spcPts val="0"/>
              </a:spcAft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 marL="342815" indent="-342815" eaLnBrk="1" fontAlgn="auto" hangingPunct="1">
              <a:spcAft>
                <a:spcPts val="0"/>
              </a:spcAft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00" lvl="1" indent="-342815" eaLnBrk="1" fontAlgn="auto" hangingPunct="1">
              <a:spcAft>
                <a:spcPts val="0"/>
              </a:spcAft>
              <a:buFont typeface="Monotype Sorts" charset="2"/>
              <a:buAutoNum type="arabicPeriod" startAt="4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 marL="342815" indent="-342815" eaLnBrk="1" fontAlgn="auto" hangingPunct="1">
              <a:spcAft>
                <a:spcPts val="0"/>
              </a:spcAft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 eaLnBrk="1" fontAlgn="auto" hangingPunct="1">
              <a:spcAft>
                <a:spcPts val="0"/>
              </a:spcAft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15334E-04A0-4176-8492-8323ED90B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538" y="5191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Dispatcher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98B12C9-ECB9-4C0D-8547-2BA81F236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0663" y="1420813"/>
            <a:ext cx="6724650" cy="44831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Dispatcher module gives control of the CPU to the process selected by the short-term scheduler; this involves: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switching context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switching to user mode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jumping to the proper location in the user program to restart that program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Dispatch latency </a:t>
            </a:r>
            <a:r>
              <a:rPr lang="en-US" altLang="en-US" dirty="0"/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15F5A9-F069-4949-B284-04688A864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500063"/>
            <a:ext cx="76962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Scheduling Criteria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496701-3C64-4755-811F-60818E85C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1575" y="1346200"/>
            <a:ext cx="7156450" cy="49593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CPU utilization </a:t>
            </a:r>
            <a:r>
              <a:rPr lang="en-US" altLang="en-US" dirty="0"/>
              <a:t>– keep the CPU as busy as possible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Throughput</a:t>
            </a:r>
            <a:r>
              <a:rPr lang="en-US" altLang="en-US" dirty="0"/>
              <a:t> – # of processes that complete their execution per time unit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Turnaround time </a:t>
            </a:r>
            <a:r>
              <a:rPr lang="en-US" altLang="en-US" dirty="0"/>
              <a:t>– amount of time to execute a particular process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Waiting time </a:t>
            </a:r>
            <a:r>
              <a:rPr lang="en-US" altLang="en-US" dirty="0"/>
              <a:t>– amount of time a process has been waiting in the ready queue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Response time </a:t>
            </a:r>
            <a:r>
              <a:rPr lang="en-US" altLang="en-US" dirty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67C10AB-6435-4EBC-ABDD-8AD482E5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523875"/>
            <a:ext cx="7513638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Scheduling Algorithm Optimization Criteria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454B69C-D1EE-4DA8-9FC9-F252CB46B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6363" y="1660525"/>
            <a:ext cx="6115050" cy="4483100"/>
          </a:xfrm>
        </p:spPr>
        <p:txBody>
          <a:bodyPr/>
          <a:lstStyle/>
          <a:p>
            <a:pPr eaLnBrk="1" hangingPunct="1"/>
            <a:r>
              <a:rPr lang="en-US" altLang="en-US"/>
              <a:t>Max CPU utilization</a:t>
            </a:r>
          </a:p>
          <a:p>
            <a:pPr eaLnBrk="1" hangingPunct="1"/>
            <a:r>
              <a:rPr lang="en-US" altLang="en-US"/>
              <a:t>Max throughput</a:t>
            </a:r>
          </a:p>
          <a:p>
            <a:pPr eaLnBrk="1" hangingPunct="1"/>
            <a:r>
              <a:rPr lang="en-US" altLang="en-US"/>
              <a:t>Min turnaround time </a:t>
            </a:r>
          </a:p>
          <a:p>
            <a:pPr eaLnBrk="1" hangingPunct="1"/>
            <a:r>
              <a:rPr lang="en-US" altLang="en-US"/>
              <a:t>Min waiting time </a:t>
            </a:r>
          </a:p>
          <a:p>
            <a:pPr eaLnBrk="1" hangingPunct="1"/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0AE9B17-D088-493E-973B-3CA228226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D48201C-C85B-44A3-9573-017A477E2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1613" y="1693863"/>
            <a:ext cx="7566025" cy="4114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sz="1600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 eaLnBrk="1" fontAlgn="auto" hangingPunct="1">
              <a:spcAft>
                <a:spcPts val="0"/>
              </a:spcAft>
              <a:tabLst>
                <a:tab pos="3028950" algn="ctr"/>
                <a:tab pos="4633913" algn="ctr"/>
              </a:tabLst>
              <a:defRPr/>
            </a:pPr>
            <a:r>
              <a:rPr lang="en-US" altLang="en-US" dirty="0"/>
              <a:t>Suppose that the processes arrive in the order: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 </a:t>
            </a:r>
            <a:br>
              <a:rPr lang="en-US" altLang="en-US" i="1" baseline="-25000" dirty="0"/>
            </a:b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br>
              <a:rPr lang="en-US" altLang="en-US" sz="1600" dirty="0"/>
            </a:br>
            <a:endParaRPr lang="en-US" altLang="en-US" sz="16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028950" algn="ctr"/>
                <a:tab pos="4633913" algn="ctr"/>
              </a:tabLst>
              <a:defRPr/>
            </a:pPr>
            <a:endParaRPr lang="en-US" altLang="en-US" sz="1600" dirty="0"/>
          </a:p>
          <a:p>
            <a:pPr eaLnBrk="1" fontAlgn="auto" hangingPunct="1">
              <a:spcAft>
                <a:spcPts val="0"/>
              </a:spcAft>
              <a:tabLst>
                <a:tab pos="3028950" algn="ctr"/>
                <a:tab pos="4633913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 = 0;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 = 24;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/>
              <a:t>= 27</a:t>
            </a:r>
          </a:p>
          <a:p>
            <a:pPr eaLnBrk="1" fontAlgn="auto" hangingPunct="1">
              <a:spcAft>
                <a:spcPts val="0"/>
              </a:spcAft>
              <a:tabLst>
                <a:tab pos="3028950" algn="ctr"/>
                <a:tab pos="4633913" algn="ctr"/>
              </a:tabLst>
              <a:defRPr/>
            </a:pPr>
            <a:r>
              <a:rPr lang="en-US" altLang="en-US" dirty="0"/>
              <a:t>Average waiting time:  (0 + 24 + 27)/3 = 17</a:t>
            </a:r>
          </a:p>
        </p:txBody>
      </p:sp>
      <p:pic>
        <p:nvPicPr>
          <p:cNvPr id="36868" name="Picture 1">
            <a:extLst>
              <a:ext uri="{FF2B5EF4-FFF2-40B4-BE49-F238E27FC236}">
                <a16:creationId xmlns:a16="http://schemas.microsoft.com/office/drawing/2014/main" id="{9FA8077F-EAD4-454C-B59F-BFCF43724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4151313"/>
            <a:ext cx="6954837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019EF2-628C-4185-88C3-2BEC0F8ED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3" y="277813"/>
            <a:ext cx="7704137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C2E0F4E-AFCE-4246-A6B6-9F383F3F8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2050" y="1233488"/>
            <a:ext cx="7651750" cy="45307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 eaLnBrk="1" fontAlgn="auto" hangingPunct="1">
              <a:spcAft>
                <a:spcPts val="0"/>
              </a:spcAft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38916" name="Picture 1">
            <a:extLst>
              <a:ext uri="{FF2B5EF4-FFF2-40B4-BE49-F238E27FC236}">
                <a16:creationId xmlns:a16="http://schemas.microsoft.com/office/drawing/2014/main" id="{217886C1-C4BE-4C2B-9EBF-FC064CDE9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55DFB19D-8CD7-374E-93C3-3427CC06C4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812AAC09-44D3-5540-A76F-F76F8887BB3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D494B3FE-53B0-E440-9A9B-ABF54A0C63FE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ABB46C2A-DBBF-2F44-9DD8-9AA6E3D75EB1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D7319FCF-8542-1F41-8FCB-1CE7FD700E81}" vid="{3B148348-D753-0A4F-BC14-61EDA13F40B8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11444</TotalTime>
  <Words>1663</Words>
  <Application>Microsoft Office PowerPoint</Application>
  <PresentationFormat>Widescreen</PresentationFormat>
  <Paragraphs>247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Verdana</vt:lpstr>
      <vt:lpstr>MS PGothic</vt:lpstr>
      <vt:lpstr>Arial</vt:lpstr>
      <vt:lpstr>Calibri</vt:lpstr>
      <vt:lpstr>Times New Roman</vt:lpstr>
      <vt:lpstr>Calibri Light</vt:lpstr>
      <vt:lpstr>Helvetica</vt:lpstr>
      <vt:lpstr>Monotype Sorts</vt:lpstr>
      <vt:lpstr>Symbol</vt:lpstr>
      <vt:lpstr>Yu Gothic Light</vt:lpstr>
      <vt:lpstr>Yu Gothic</vt:lpstr>
      <vt:lpstr>Webdings</vt:lpstr>
      <vt:lpstr>Presentation3</vt:lpstr>
      <vt:lpstr>Custom Design</vt:lpstr>
      <vt:lpstr>1_Custom Design</vt:lpstr>
      <vt:lpstr>2_Custom Design</vt:lpstr>
      <vt:lpstr>3_Custom Design</vt:lpstr>
      <vt:lpstr>PowerPoint Presentation</vt:lpstr>
      <vt:lpstr>Chapter 6:  CPU Scheduling</vt:lpstr>
      <vt:lpstr>Basic Concepts</vt:lpstr>
      <vt:lpstr>CPU Scheduler</vt:lpstr>
      <vt:lpstr>Dispatcher</vt:lpstr>
      <vt:lpstr>Scheduling Criteria</vt:lpstr>
      <vt:lpstr>Scheduling Algorithm Optimization Criteria</vt:lpstr>
      <vt:lpstr>First- Come, First-Served (FCFS) Scheduling</vt:lpstr>
      <vt:lpstr>FCFS Scheduling (Cont.)</vt:lpstr>
      <vt:lpstr>Shortest-Job-First (SJF) Scheduling</vt:lpstr>
      <vt:lpstr>Example of SJF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Multilevel Queue</vt:lpstr>
      <vt:lpstr>Multilevel Feedback Queue</vt:lpstr>
      <vt:lpstr>Example of Multilevel Feedback Queue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by Simulation</vt:lpstr>
      <vt:lpstr>Implementation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Samantha Rajapaksha</cp:lastModifiedBy>
  <cp:revision>192</cp:revision>
  <cp:lastPrinted>2013-09-10T17:57:57Z</cp:lastPrinted>
  <dcterms:created xsi:type="dcterms:W3CDTF">2011-01-13T23:43:38Z</dcterms:created>
  <dcterms:modified xsi:type="dcterms:W3CDTF">2022-03-06T05:29:14Z</dcterms:modified>
</cp:coreProperties>
</file>