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423" r:id="rId1"/>
    <p:sldMasterId id="2147484436" r:id="rId2"/>
    <p:sldMasterId id="2147484448" r:id="rId3"/>
    <p:sldMasterId id="2147484460" r:id="rId4"/>
    <p:sldMasterId id="2147484472" r:id="rId5"/>
  </p:sldMasterIdLst>
  <p:notesMasterIdLst>
    <p:notesMasterId r:id="rId34"/>
  </p:notesMasterIdLst>
  <p:handoutMasterIdLst>
    <p:handoutMasterId r:id="rId35"/>
  </p:handoutMasterIdLst>
  <p:sldIdLst>
    <p:sldId id="493" r:id="rId6"/>
    <p:sldId id="461" r:id="rId7"/>
    <p:sldId id="462" r:id="rId8"/>
    <p:sldId id="463" r:id="rId9"/>
    <p:sldId id="464" r:id="rId10"/>
    <p:sldId id="465" r:id="rId11"/>
    <p:sldId id="466" r:id="rId12"/>
    <p:sldId id="467" r:id="rId13"/>
    <p:sldId id="468" r:id="rId14"/>
    <p:sldId id="469" r:id="rId15"/>
    <p:sldId id="470" r:id="rId16"/>
    <p:sldId id="471" r:id="rId17"/>
    <p:sldId id="472" r:id="rId18"/>
    <p:sldId id="473" r:id="rId19"/>
    <p:sldId id="474" r:id="rId20"/>
    <p:sldId id="475" r:id="rId21"/>
    <p:sldId id="476" r:id="rId22"/>
    <p:sldId id="477" r:id="rId23"/>
    <p:sldId id="478" r:id="rId24"/>
    <p:sldId id="479" r:id="rId25"/>
    <p:sldId id="480" r:id="rId26"/>
    <p:sldId id="481" r:id="rId27"/>
    <p:sldId id="482" r:id="rId28"/>
    <p:sldId id="483" r:id="rId29"/>
    <p:sldId id="484" r:id="rId30"/>
    <p:sldId id="485" r:id="rId31"/>
    <p:sldId id="491" r:id="rId32"/>
    <p:sldId id="492" r:id="rId33"/>
  </p:sldIdLst>
  <p:sldSz cx="12192000" cy="6858000"/>
  <p:notesSz cx="9866313" cy="67357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58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48"/>
      </p:cViewPr>
      <p:guideLst>
        <p:guide orient="horz" pos="816"/>
        <p:guide pos="5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94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49BE7EB8-495C-488D-B58A-97795EA1163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2593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defTabSz="883169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122C531-C399-4052-AEE1-68AB7FFCED8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61013" y="0"/>
            <a:ext cx="432276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algn="r" defTabSz="883169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378F889C-B51B-47D9-82F5-5B2928C9B0D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24613"/>
            <a:ext cx="432593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defTabSz="883169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E16DFE5F-8087-4E53-B680-2762FDAB1E4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61013" y="6424613"/>
            <a:ext cx="432276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 smtClean="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fld id="{BB003892-8848-4610-8C61-D1891B6FD7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D9E1D71-2E9D-4C74-9D7C-19F79AD8B7A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3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defTabSz="93116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83FD880-EB82-4E5C-B31A-4EB605694A4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592763" y="0"/>
            <a:ext cx="4273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algn="r" defTabSz="93116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24BBD2D0-0364-4F42-9AA1-E2D6088A08D4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2690813" y="506413"/>
            <a:ext cx="4487862" cy="25257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7693A710-3DB0-47F2-9AC9-C9BC4A9C2FB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6038" y="3200400"/>
            <a:ext cx="7234237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815EE83-79FB-41AD-A18E-AF4ED4C0CEF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99213"/>
            <a:ext cx="4273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defTabSz="93116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EA92E0D4-A7B8-4A2B-A641-AB3DF57F42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2763" y="6399213"/>
            <a:ext cx="4273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E86C912-E254-4051-9D3C-57493DF2F8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5886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44272118-89A9-4AF4-9FAC-21D62605D5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774B553-E366-4309-9596-8EC387BE8E37}" type="slidenum">
              <a:rPr lang="en-AU" altLang="en-US">
                <a:latin typeface="Times New Roman" panose="02020603050405020304" pitchFamily="18" charset="0"/>
              </a:rPr>
              <a:pPr/>
              <a:t>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040E586-7ABA-4D24-917F-1DCE4F0398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>
            <a:extLst>
              <a:ext uri="{FF2B5EF4-FFF2-40B4-BE49-F238E27FC236}">
                <a16:creationId xmlns:a16="http://schemas.microsoft.com/office/drawing/2014/main" id="{6852711C-CB7D-4256-AA72-79457598F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89ABBFA1-6DF6-492E-BE20-C119399436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5D55707-56DB-4786-B839-4FC9DE15F087}" type="slidenum">
              <a:rPr lang="en-AU" altLang="en-US">
                <a:latin typeface="Times New Roman" panose="02020603050405020304" pitchFamily="18" charset="0"/>
              </a:rPr>
              <a:pPr/>
              <a:t>11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7C2B4677-69BB-4906-B80F-9833BF37A4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id="{B89DAF7F-A3C1-4FBD-A49F-48BC0AC235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DA977CAB-26A1-41E8-83F0-61BCA14624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FD08DDC-0303-415B-B4B0-9E94024C7761}" type="slidenum">
              <a:rPr lang="en-AU" altLang="en-US">
                <a:latin typeface="Times New Roman" panose="02020603050405020304" pitchFamily="18" charset="0"/>
              </a:rPr>
              <a:pPr/>
              <a:t>12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274C32C9-B583-4A1D-B7A5-7A19C79888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>
            <a:extLst>
              <a:ext uri="{FF2B5EF4-FFF2-40B4-BE49-F238E27FC236}">
                <a16:creationId xmlns:a16="http://schemas.microsoft.com/office/drawing/2014/main" id="{39A17F59-4289-4A02-872B-EE0CC1CECD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816D6894-E356-413F-8348-C589CE7375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19B0F9A-DB7F-417C-88E5-47B800B3D9E4}" type="slidenum">
              <a:rPr lang="en-AU" altLang="en-US">
                <a:latin typeface="Times New Roman" panose="02020603050405020304" pitchFamily="18" charset="0"/>
              </a:rPr>
              <a:pPr/>
              <a:t>13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A4587A86-E909-4945-8902-3863FAD386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>
            <a:extLst>
              <a:ext uri="{FF2B5EF4-FFF2-40B4-BE49-F238E27FC236}">
                <a16:creationId xmlns:a16="http://schemas.microsoft.com/office/drawing/2014/main" id="{545DB750-F45C-4634-AA5D-5CC5345532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15AFB3F3-B8D0-459C-91B4-A7197E97D4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E47755D-CEE1-4761-A9E4-1205728FFF97}" type="slidenum">
              <a:rPr lang="en-AU" altLang="en-US">
                <a:latin typeface="Times New Roman" panose="02020603050405020304" pitchFamily="18" charset="0"/>
              </a:rPr>
              <a:pPr/>
              <a:t>14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3B8C99AE-79A1-4572-9DFA-3310A5DCEF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>
            <a:extLst>
              <a:ext uri="{FF2B5EF4-FFF2-40B4-BE49-F238E27FC236}">
                <a16:creationId xmlns:a16="http://schemas.microsoft.com/office/drawing/2014/main" id="{B6093BA5-2D7B-4767-809D-444A3D0DCB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E2623079-F891-4F59-BA4A-6E22FA9BAB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0DE5211-30B8-4B6B-AF58-24E9DB5C2E0E}" type="slidenum">
              <a:rPr lang="en-AU" altLang="en-US">
                <a:latin typeface="Times New Roman" panose="02020603050405020304" pitchFamily="18" charset="0"/>
              </a:rPr>
              <a:pPr/>
              <a:t>15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05519CBD-587C-4CB4-8A98-1D6676C30F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>
            <a:extLst>
              <a:ext uri="{FF2B5EF4-FFF2-40B4-BE49-F238E27FC236}">
                <a16:creationId xmlns:a16="http://schemas.microsoft.com/office/drawing/2014/main" id="{20D508A2-000E-4569-A119-39010D78C5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D5F7B476-DCD8-4C60-B736-39D7B9318A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E664414-EFB9-465D-AA5B-0906B5B8D997}" type="slidenum">
              <a:rPr lang="en-AU" altLang="en-US">
                <a:latin typeface="Times New Roman" panose="02020603050405020304" pitchFamily="18" charset="0"/>
              </a:rPr>
              <a:pPr/>
              <a:t>16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4217D11A-D552-4904-B6B4-EC2E19C627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>
            <a:extLst>
              <a:ext uri="{FF2B5EF4-FFF2-40B4-BE49-F238E27FC236}">
                <a16:creationId xmlns:a16="http://schemas.microsoft.com/office/drawing/2014/main" id="{35B88AE6-8AB3-4DA6-BC67-0967C8D925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9E184051-F005-4C13-88A2-A880411110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FA5CDC6-213E-4A3D-BE6E-613186985327}" type="slidenum">
              <a:rPr lang="en-AU" altLang="en-US">
                <a:latin typeface="Times New Roman" panose="02020603050405020304" pitchFamily="18" charset="0"/>
              </a:rPr>
              <a:pPr/>
              <a:t>17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ACAC59A9-DC06-4374-AFB6-9F0F8B613B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59" name="Rectangle 3">
            <a:extLst>
              <a:ext uri="{FF2B5EF4-FFF2-40B4-BE49-F238E27FC236}">
                <a16:creationId xmlns:a16="http://schemas.microsoft.com/office/drawing/2014/main" id="{12755BC0-6067-4ED6-A078-DFA259B3CB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C7550CE1-A2C1-4BC9-B178-643F73D216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B378CBE-78F2-4D9D-92B0-970BA9978A48}" type="slidenum">
              <a:rPr lang="en-AU" altLang="en-US">
                <a:latin typeface="Times New Roman" panose="02020603050405020304" pitchFamily="18" charset="0"/>
              </a:rPr>
              <a:pPr/>
              <a:t>18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E9666B0C-2772-478F-8225-4093A8F587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>
            <a:extLst>
              <a:ext uri="{FF2B5EF4-FFF2-40B4-BE49-F238E27FC236}">
                <a16:creationId xmlns:a16="http://schemas.microsoft.com/office/drawing/2014/main" id="{BFBE2841-3A8F-438A-9DC7-D973CA0BA6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35431244-0B8D-4B38-9236-F0EC39E0AA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78EEBDB-D3FD-4B3F-8AD1-5C2C3B60A953}" type="slidenum">
              <a:rPr lang="en-AU" altLang="en-US">
                <a:latin typeface="Times New Roman" panose="02020603050405020304" pitchFamily="18" charset="0"/>
              </a:rPr>
              <a:pPr/>
              <a:t>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ADCC79F3-4B85-48EB-A8A2-FD35B5EC06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>
            <a:extLst>
              <a:ext uri="{FF2B5EF4-FFF2-40B4-BE49-F238E27FC236}">
                <a16:creationId xmlns:a16="http://schemas.microsoft.com/office/drawing/2014/main" id="{5D8EC304-085D-415A-A470-89ABC2ED07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DB5C5E4F-9320-4AE5-A8D7-CF4FC74D00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1A43846-4FD4-4542-A55D-380BE5546A5B}" type="slidenum">
              <a:rPr lang="en-AU" altLang="en-US">
                <a:latin typeface="Times New Roman" panose="02020603050405020304" pitchFamily="18" charset="0"/>
              </a:rPr>
              <a:pPr/>
              <a:t>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14792DF3-3B08-4CB2-907F-D5D03F4212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>
            <a:extLst>
              <a:ext uri="{FF2B5EF4-FFF2-40B4-BE49-F238E27FC236}">
                <a16:creationId xmlns:a16="http://schemas.microsoft.com/office/drawing/2014/main" id="{DEB437C4-CE85-4DEB-8DBA-E396DF9654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BD66F718-281E-4AA3-B894-9BB2359190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4A6EC04-54AB-4B1F-B956-3245E3D6435F}" type="slidenum">
              <a:rPr lang="en-AU" altLang="en-US">
                <a:latin typeface="Times New Roman" panose="02020603050405020304" pitchFamily="18" charset="0"/>
              </a:rPr>
              <a:pPr/>
              <a:t>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29110CBE-353B-45CD-8274-72BEC63341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1" name="Rectangle 3">
            <a:extLst>
              <a:ext uri="{FF2B5EF4-FFF2-40B4-BE49-F238E27FC236}">
                <a16:creationId xmlns:a16="http://schemas.microsoft.com/office/drawing/2014/main" id="{03B2BF6C-9FAB-4A46-95B3-2AB56B40A0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4EC4D92B-25FA-4E7A-A077-8E8A28C48C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7091BE8-D91A-4903-A504-B2E3A86609D2}" type="slidenum">
              <a:rPr lang="en-AU" altLang="en-US">
                <a:latin typeface="Times New Roman" panose="02020603050405020304" pitchFamily="18" charset="0"/>
              </a:rPr>
              <a:pPr/>
              <a:t>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C58F7CBF-C1BB-40F0-8F5F-563A23E62A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5" name="Rectangle 3">
            <a:extLst>
              <a:ext uri="{FF2B5EF4-FFF2-40B4-BE49-F238E27FC236}">
                <a16:creationId xmlns:a16="http://schemas.microsoft.com/office/drawing/2014/main" id="{669EDA65-9709-43DD-9680-422FD2FB38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0B5739A5-BBE9-41FA-8E6F-130C557E1D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985487C-5E36-4B38-94F2-7A3E22106A61}" type="slidenum">
              <a:rPr lang="en-AU" altLang="en-US">
                <a:latin typeface="Times New Roman" panose="02020603050405020304" pitchFamily="18" charset="0"/>
              </a:rPr>
              <a:pPr/>
              <a:t>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32625CD1-3A9F-4EE6-B8FB-8A6AF203D2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>
            <a:extLst>
              <a:ext uri="{FF2B5EF4-FFF2-40B4-BE49-F238E27FC236}">
                <a16:creationId xmlns:a16="http://schemas.microsoft.com/office/drawing/2014/main" id="{85DA4B76-A192-4206-A395-48B78E3145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9010E4C7-28DA-4770-B899-0B47BF2F15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77EDD8B-F30F-43BE-AD05-C8CEDDEEC7C4}" type="slidenum">
              <a:rPr lang="en-AU" altLang="en-US">
                <a:latin typeface="Times New Roman" panose="02020603050405020304" pitchFamily="18" charset="0"/>
              </a:rPr>
              <a:pPr/>
              <a:t>23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89FED88D-2A55-47C3-9479-FDC538E941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>
            <a:extLst>
              <a:ext uri="{FF2B5EF4-FFF2-40B4-BE49-F238E27FC236}">
                <a16:creationId xmlns:a16="http://schemas.microsoft.com/office/drawing/2014/main" id="{275E0702-601A-4AB5-B02D-DD8F0539AE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F0942A1B-ECC0-40A9-BF14-1E5F8837D5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06C31E6-21D2-4614-9EEF-55CD5510A355}" type="slidenum">
              <a:rPr lang="en-AU" altLang="en-US">
                <a:latin typeface="Times New Roman" panose="02020603050405020304" pitchFamily="18" charset="0"/>
              </a:rPr>
              <a:pPr/>
              <a:t>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B63E33A9-64A8-41C8-A14E-14BCF02E05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>
            <a:extLst>
              <a:ext uri="{FF2B5EF4-FFF2-40B4-BE49-F238E27FC236}">
                <a16:creationId xmlns:a16="http://schemas.microsoft.com/office/drawing/2014/main" id="{9ADC97D9-8454-431F-9915-8468429504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6A55EFB3-CABA-403A-8AE9-B3EFC69408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1E9035E-8483-48AF-9F29-F8D62D55E756}" type="slidenum">
              <a:rPr lang="en-AU" altLang="en-US">
                <a:latin typeface="Times New Roman" panose="02020603050405020304" pitchFamily="18" charset="0"/>
              </a:rPr>
              <a:pPr/>
              <a:t>25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202DF4A9-5C9E-40D0-9C23-84BDED74D3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1" name="Rectangle 3">
            <a:extLst>
              <a:ext uri="{FF2B5EF4-FFF2-40B4-BE49-F238E27FC236}">
                <a16:creationId xmlns:a16="http://schemas.microsoft.com/office/drawing/2014/main" id="{C779ED2B-DCFE-4F36-9776-430F3F265A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688DF693-87EF-445D-ACD0-8AF6909352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D792591-E707-48BB-A6AE-D295F83E499E}" type="slidenum">
              <a:rPr lang="en-AU" altLang="en-US">
                <a:latin typeface="Times New Roman" panose="02020603050405020304" pitchFamily="18" charset="0"/>
              </a:rPr>
              <a:pPr/>
              <a:t>26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53407357-70CF-4A3C-9803-E5F860406B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5" name="Rectangle 3">
            <a:extLst>
              <a:ext uri="{FF2B5EF4-FFF2-40B4-BE49-F238E27FC236}">
                <a16:creationId xmlns:a16="http://schemas.microsoft.com/office/drawing/2014/main" id="{DA659D58-868E-4D7D-B2CB-F78C993FA5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F4714C1B-AFE0-4C05-B91F-F264217E8D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6B5F5C8-CECA-4684-BC79-1E485D6098F0}" type="slidenum">
              <a:rPr lang="en-AU" altLang="en-US">
                <a:latin typeface="Times New Roman" panose="02020603050405020304" pitchFamily="18" charset="0"/>
              </a:rPr>
              <a:pPr/>
              <a:t>27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588611F5-4DBC-452B-AE83-1EAFA90D63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>
            <a:extLst>
              <a:ext uri="{FF2B5EF4-FFF2-40B4-BE49-F238E27FC236}">
                <a16:creationId xmlns:a16="http://schemas.microsoft.com/office/drawing/2014/main" id="{3A2AF48E-6B52-4191-806E-408D80ADB6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3F6FAF9A-0D6D-44EA-8733-0A3769F2A0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12B8286-AC09-4D47-B7AF-D24791B0F125}" type="slidenum">
              <a:rPr lang="en-AU" altLang="en-US">
                <a:latin typeface="Times New Roman" panose="02020603050405020304" pitchFamily="18" charset="0"/>
              </a:rPr>
              <a:pPr/>
              <a:t>28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4F0B42A6-56EF-4604-B9AD-5CA26445A9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Rectangle 3">
            <a:extLst>
              <a:ext uri="{FF2B5EF4-FFF2-40B4-BE49-F238E27FC236}">
                <a16:creationId xmlns:a16="http://schemas.microsoft.com/office/drawing/2014/main" id="{E776F523-A497-4E5F-9369-6B9F35EA84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FE54BCE9-5316-4154-AA4D-41231A5EB2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03A02BA-A5C4-445C-A917-94ACB113E50C}" type="slidenum">
              <a:rPr lang="en-AU" altLang="en-US">
                <a:latin typeface="Times New Roman" panose="02020603050405020304" pitchFamily="18" charset="0"/>
              </a:rPr>
              <a:pPr/>
              <a:t>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A4451B63-9277-4443-A960-AE4292806E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>
            <a:extLst>
              <a:ext uri="{FF2B5EF4-FFF2-40B4-BE49-F238E27FC236}">
                <a16:creationId xmlns:a16="http://schemas.microsoft.com/office/drawing/2014/main" id="{3C4758AD-1B73-4991-9BCC-12EAEBB343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58E9FB8A-74F8-4B8A-8CB5-7248EA2EFE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EB68223-5A3B-4F04-AFC7-6D757C702441}" type="slidenum">
              <a:rPr lang="en-AU" altLang="en-US">
                <a:latin typeface="Times New Roman" panose="02020603050405020304" pitchFamily="18" charset="0"/>
              </a:rPr>
              <a:pPr/>
              <a:t>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EF8519D0-2A85-46FC-A1C6-34ABEF151E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299" name="Rectangle 3">
            <a:extLst>
              <a:ext uri="{FF2B5EF4-FFF2-40B4-BE49-F238E27FC236}">
                <a16:creationId xmlns:a16="http://schemas.microsoft.com/office/drawing/2014/main" id="{D68BB013-2A00-40E2-B5AD-7FF2BB8773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D1ACE812-B221-4602-8AFB-1BF2CFBE63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E74017A-7652-478A-BD50-78CA472F54A5}" type="slidenum">
              <a:rPr lang="en-AU" altLang="en-US">
                <a:latin typeface="Times New Roman" panose="02020603050405020304" pitchFamily="18" charset="0"/>
              </a:rPr>
              <a:pPr/>
              <a:t>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5D73F207-FCB5-4DFE-B79B-E0A710368F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>
            <a:extLst>
              <a:ext uri="{FF2B5EF4-FFF2-40B4-BE49-F238E27FC236}">
                <a16:creationId xmlns:a16="http://schemas.microsoft.com/office/drawing/2014/main" id="{1A65F27E-0F18-48DE-B8F3-9A0BB95070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D5F1465E-6894-497B-BE8C-07C23D02C9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E89A328-B4D1-4EA9-B101-8843C1C26567}" type="slidenum">
              <a:rPr lang="en-AU" altLang="en-US">
                <a:latin typeface="Times New Roman" panose="02020603050405020304" pitchFamily="18" charset="0"/>
              </a:rPr>
              <a:pPr/>
              <a:t>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52D1093B-3188-47AF-8D56-A43D7A6927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>
            <a:extLst>
              <a:ext uri="{FF2B5EF4-FFF2-40B4-BE49-F238E27FC236}">
                <a16:creationId xmlns:a16="http://schemas.microsoft.com/office/drawing/2014/main" id="{04295B8D-88CB-47E5-9E14-E02EFF27F2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A659933B-DAA7-466D-A090-1ED4595F36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183423E-16DE-400B-B582-045D347676BA}" type="slidenum">
              <a:rPr lang="en-AU" altLang="en-US">
                <a:latin typeface="Times New Roman" panose="02020603050405020304" pitchFamily="18" charset="0"/>
              </a:rPr>
              <a:pPr/>
              <a:t>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102B80A1-2343-4617-967E-1FA4BCB670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1" name="Rectangle 3">
            <a:extLst>
              <a:ext uri="{FF2B5EF4-FFF2-40B4-BE49-F238E27FC236}">
                <a16:creationId xmlns:a16="http://schemas.microsoft.com/office/drawing/2014/main" id="{EFA08A2F-A644-4A38-8701-1C9542839B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544885C2-343B-4F67-8A77-AE31D72EF1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4FA5A13-8D4D-42AB-8DAB-99713FD19A92}" type="slidenum">
              <a:rPr lang="en-AU" altLang="en-US">
                <a:latin typeface="Times New Roman" panose="02020603050405020304" pitchFamily="18" charset="0"/>
              </a:rPr>
              <a:pPr/>
              <a:t>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320D6332-552D-4706-865F-902A003C46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BF94A330-837D-4529-AABA-93F2E63EA9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EB8405D3-6BC2-4258-8E72-26C055D091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A65C391-2522-4267-ADAF-18D39CE4D2D3}" type="slidenum">
              <a:rPr lang="en-AU" altLang="en-US">
                <a:latin typeface="Times New Roman" panose="02020603050405020304" pitchFamily="18" charset="0"/>
              </a:rPr>
              <a:pPr/>
              <a:t>10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9AD5637E-C7BE-43B1-9EF0-21B1C051C4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974C4CDA-33AD-4D96-8B60-2AA0498508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B5681DF5-5ABC-4602-A9F3-67C5E4632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99675BBF-DD94-4BF0-BE7A-CC07CB2D1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303213"/>
            <a:ext cx="3406775" cy="11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383201" y="2196789"/>
            <a:ext cx="7195151" cy="815352"/>
          </a:xfrm>
        </p:spPr>
        <p:txBody>
          <a:bodyPr>
            <a:noAutofit/>
          </a:bodyPr>
          <a:lstStyle>
            <a:lvl1pPr marL="0" indent="0">
              <a:buNone/>
              <a:defRPr sz="48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904908" y="3217206"/>
            <a:ext cx="7195151" cy="1991724"/>
          </a:xfr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F1FDC7E-05F8-4DAD-B203-B01951C8505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253AF-3801-4AFA-B675-B4326D296872}" type="datetimeFigureOut">
              <a:rPr lang="en-US"/>
              <a:pPr>
                <a:defRPr/>
              </a:pPr>
              <a:t>3/13/2022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8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66A0A-B5DD-463C-AFA8-B260409D9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471BF-15D0-442E-9456-B202ABE4F3AE}" type="datetimeFigureOut">
              <a:rPr lang="en-US"/>
              <a:pPr>
                <a:defRPr/>
              </a:pPr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D9AE2-E96D-40DE-84B2-6330C0C27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80FCE-0740-4BF1-B798-D88523E31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C7F0A-98F1-4C0E-BC2E-B177A762B3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574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FB64-10B1-4E41-B30E-9A2AFDC2C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D3037-6810-4C5D-B979-5A9505A72F95}" type="datetimeFigureOut">
              <a:rPr lang="en-US"/>
              <a:pPr>
                <a:defRPr/>
              </a:pPr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09BE8-C5AE-46DE-8337-134F9616C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CFC5C-0344-4D54-ACD2-29B56178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97D7-22BD-4A01-A86E-A599512717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5439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98138EA1-9C3C-4FF9-858D-9CE4F3E80A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02FECC4E-E045-4B6F-910A-19ACA6FB804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303213"/>
            <a:ext cx="3406775" cy="11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383201" y="2196789"/>
            <a:ext cx="7195151" cy="8153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8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904908" y="3217206"/>
            <a:ext cx="7195151" cy="19917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46427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4CB4A-2C78-4B6A-A910-0BE19F81A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87E02-C754-4068-89B9-5F9259FF63D9}" type="datetimeFigureOut">
              <a:rPr lang="en-US"/>
              <a:pPr>
                <a:defRPr/>
              </a:pPr>
              <a:t>3/13/2022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B4771-0086-4D2C-AEFA-6D68766C5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6A58D-6AED-416D-8B7F-91BA2261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F6B3A26D-2A91-41BF-B6A1-3E3311B456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1914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4F08E-97CE-4A86-9972-D362F44E6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D0F65-9403-4873-A0DE-C478EC5899C1}" type="datetimeFigureOut">
              <a:rPr lang="en-US"/>
              <a:pPr>
                <a:defRPr/>
              </a:pPr>
              <a:t>3/13/2022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B2F00-C0C6-4EAA-9FF3-02AD1A01B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B76A6-008B-443C-A179-0B2A6BC64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E13BED56-01FE-4B72-9921-94319D9C3F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3220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C73A6-303E-4868-B2D8-E5B4E97A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31F70-F179-4A42-A74E-7518C9CFA66B}" type="datetimeFigureOut">
              <a:rPr lang="en-US"/>
              <a:pPr>
                <a:defRPr/>
              </a:pPr>
              <a:t>3/13/2022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EA186-8E39-47F5-BFB3-F8DE7A4A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2022D-2E89-42B1-AE41-5F917634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1144DBA6-F3D8-4504-AF28-0448DC47C5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8556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FF6546-945E-4AF8-AF56-70229420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F85AB-3AC5-462F-871D-040AE7DAF5D9}" type="datetimeFigureOut">
              <a:rPr lang="en-US"/>
              <a:pPr>
                <a:defRPr/>
              </a:pPr>
              <a:t>3/13/2022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2D083-C4E8-49B9-B7B7-6A08E39D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28353F-E149-48A3-9909-B47EA090C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AB7B73A-F582-47D4-A15F-DEA73F7501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5309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FC7453-FDB7-4669-B5CC-72E8D8A96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029F3-807E-429C-866A-B70D615C79D9}" type="datetimeFigureOut">
              <a:rPr lang="en-US"/>
              <a:pPr>
                <a:defRPr/>
              </a:pPr>
              <a:t>3/13/2022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F0EA6-A52C-4781-8733-D6E910ED0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05137B-5CA4-4A69-98DC-170B548E3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B423B90-C69D-433F-B2FB-0867E94DCD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79040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1273E3-3E2D-48A1-A84C-8A135849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FBC72-A031-44F4-B452-64408B241AE8}" type="datetimeFigureOut">
              <a:rPr lang="en-US"/>
              <a:pPr>
                <a:defRPr/>
              </a:pPr>
              <a:t>3/13/2022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94DD46-CC2E-4855-BAE6-74DEC906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8CBAD-5986-4D79-ADAA-4F108CF4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2067A1BC-3163-4AC4-9C34-D96E250FFC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1194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5041E-DF00-4B92-A6BF-EF796BC1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AE07F-D91E-41AF-A3D4-175DA55E3255}" type="datetimeFigureOut">
              <a:rPr lang="en-US"/>
              <a:pPr>
                <a:defRPr/>
              </a:pPr>
              <a:t>3/13/2022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2EBA9-CA06-419B-A95B-28371166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8040A-A800-4109-9F53-3E616897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58B51B6-8565-40B8-825F-E17F9AB218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726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3D77C-97E8-42CB-923F-CECFB7FE0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03F2A-AF9C-4E44-82C3-2E1678528490}" type="datetimeFigureOut">
              <a:rPr lang="en-US"/>
              <a:pPr>
                <a:defRPr/>
              </a:pPr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819CA-83A2-47AD-A1EA-F25743E3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E73B7-6889-4B69-8511-1486FC8E5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C658B-C034-4212-88D4-83D1577F49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50233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x-non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5674E-7863-42C5-9A91-B66E1587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A0F90-8D5F-4411-9097-9EE6E2A434C5}" type="datetimeFigureOut">
              <a:rPr lang="en-US"/>
              <a:pPr>
                <a:defRPr/>
              </a:pPr>
              <a:t>3/13/2022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C5161-9BC0-4F46-877E-6EFFD322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46F59-9AAA-4D9F-8923-96C974B12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7B16A2D8-4C10-407D-9634-722E374254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19852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AABC7-DA45-4C80-BCEB-5D9DF262D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BB08F-F3CF-49A8-A3DE-BC0D3AB55F37}" type="datetimeFigureOut">
              <a:rPr lang="en-US"/>
              <a:pPr>
                <a:defRPr/>
              </a:pPr>
              <a:t>3/13/2022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3195C-F26D-4907-8EC1-F6A7C5005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E7B2F-9702-4E1B-89C6-34180E22E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747AD5BF-540C-4C4C-924D-CFA896B3DB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0465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9FFDD-07B0-457B-9D77-CA654DED7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0F7BED-F178-41A9-A459-21029C641A64}" type="datetimeFigureOut">
              <a:rPr lang="en-US"/>
              <a:pPr>
                <a:defRPr/>
              </a:pPr>
              <a:t>3/13/2022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27C17-9971-49E4-9E5F-CE491BEC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2C6E6-5D5E-4455-9CDC-C57A22AE1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12E337E7-9A00-41D5-9506-3768D52C79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84029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15C0F99C-9B13-4037-9328-BB3AD7B9C1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D285703F-E215-485E-B52C-4158EACE09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303213"/>
            <a:ext cx="3406775" cy="11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383201" y="2196789"/>
            <a:ext cx="7195151" cy="8153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8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904908" y="3217206"/>
            <a:ext cx="7195151" cy="19917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048714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B7270-711E-49ED-A9A7-6E007A697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69816-802B-4928-A6E8-2D704E67E970}" type="datetimeFigureOut">
              <a:rPr lang="en-US"/>
              <a:pPr>
                <a:defRPr/>
              </a:pPr>
              <a:t>3/13/2022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8D21F-7F04-4889-9565-267568B3B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8FDEC-4B62-4EEF-8075-7D57B4BC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A6658-E4FF-4E1A-8C2C-9F7C72B446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35917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FBEF8-15CD-4062-ADB7-FBABE9D40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3744E-A6A4-40D2-A8A8-9B4F2095D548}" type="datetimeFigureOut">
              <a:rPr lang="en-US"/>
              <a:pPr>
                <a:defRPr/>
              </a:pPr>
              <a:t>3/13/2022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E1CD5-3D48-496A-97F7-C2E697AA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89CF7-8983-4160-850F-AAB3BD9FB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06E64-7354-4A03-B602-06F1250FCD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55930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96D9911-407E-47C6-8B10-DC14FA0F5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63037-B6B9-497D-9EDD-3EB460F57129}" type="datetimeFigureOut">
              <a:rPr lang="en-US"/>
              <a:pPr>
                <a:defRPr/>
              </a:pPr>
              <a:t>3/13/2022</a:t>
            </a:fld>
            <a:endParaRPr lang="x-non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64589A8-C405-4378-8986-23F10803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332C882-ED01-4D26-A387-203F27D41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80619-A420-4ED8-85DD-DA59CC0E9E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0294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6679713-6F60-45E1-B4AF-E6817D7B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74392-4BF7-449C-9AA4-CCA297F14698}" type="datetimeFigureOut">
              <a:rPr lang="en-US"/>
              <a:pPr>
                <a:defRPr/>
              </a:pPr>
              <a:t>3/13/2022</a:t>
            </a:fld>
            <a:endParaRPr lang="x-non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1A3EAB1-4B06-401D-8367-A0C3FD72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8800E56-F0E5-4761-8A39-EC3A8CB4A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305D4-D090-40BB-B737-7E55220767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92279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EE99FB9-D5AD-470A-9024-47B1A86DC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4E4E9-4477-4C37-9844-F2912A3B473F}" type="datetimeFigureOut">
              <a:rPr lang="en-US"/>
              <a:pPr>
                <a:defRPr/>
              </a:pPr>
              <a:t>3/13/2022</a:t>
            </a:fld>
            <a:endParaRPr lang="x-none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2019644-35A2-412A-86E3-EB19930A6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3161D8F-82B6-4661-8BD3-A958A2B5F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CAF72-16B5-4A9A-BEDC-3E2D49ED55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91530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7D83DCA-F05C-4D95-8046-81A070064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78E63-D16B-4140-96DF-EF4E6FB85F06}" type="datetimeFigureOut">
              <a:rPr lang="en-US"/>
              <a:pPr>
                <a:defRPr/>
              </a:pPr>
              <a:t>3/13/2022</a:t>
            </a:fld>
            <a:endParaRPr lang="x-none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6C55A21-08B2-4CDB-BFA9-3D812B3E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0E3F43A-A3D7-4C4E-8EE8-7C4FC17D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839AA-9067-4AC5-BE2C-BF47186672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956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2002E-7C9F-4D85-8159-E98D4882B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0EAD5-425B-4503-B319-CF7CB9CCAA8E}" type="datetimeFigureOut">
              <a:rPr lang="en-US"/>
              <a:pPr>
                <a:defRPr/>
              </a:pPr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874B4-AF17-406E-B3C1-535AB4766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A0EF5-62F4-494C-ACD5-16F5A5DD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EF84A-8606-4811-8F40-CFBC47FCDD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27411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B46C33-9373-4CF3-B56A-FB056136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8ABC5-F931-437E-BC3B-DD1DBA57D4BB}" type="datetimeFigureOut">
              <a:rPr lang="en-US"/>
              <a:pPr>
                <a:defRPr/>
              </a:pPr>
              <a:t>3/13/2022</a:t>
            </a:fld>
            <a:endParaRPr lang="x-non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C909F1-B828-4C1E-BB26-2976C1775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0FFB177-11C9-4DA2-9808-5B3870B80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B5092-C874-438E-B455-1994FA0F0F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73388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x-non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4BD469A-7672-4C69-ACF6-DF006FB2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32737-A58B-4EAA-A53C-5B546B3DD1A2}" type="datetimeFigureOut">
              <a:rPr lang="en-US"/>
              <a:pPr>
                <a:defRPr/>
              </a:pPr>
              <a:t>3/13/2022</a:t>
            </a:fld>
            <a:endParaRPr lang="x-non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AB9EE36-FDFA-4720-ACD9-63230F931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38BE58C-C1E2-47AC-8C6A-BE06098D1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B879B-86BB-43F3-8E6F-4C5AF7C195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12952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7565D-3B53-433A-BB7E-65150DFB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82C4C-30E8-4C33-BA5A-59468F449714}" type="datetimeFigureOut">
              <a:rPr lang="en-US"/>
              <a:pPr>
                <a:defRPr/>
              </a:pPr>
              <a:t>3/13/2022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BEDA7-28D3-4C20-BA44-64F0B892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41D64-BE3A-4CD6-913B-B1DB5D5E9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BBBB1-BB5D-47FF-856F-190C6E960C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25216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14B0B-7F99-47F6-8BC9-5DEE34925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B43BD-568C-4046-9376-895C8B21BFBE}" type="datetimeFigureOut">
              <a:rPr lang="en-US"/>
              <a:pPr>
                <a:defRPr/>
              </a:pPr>
              <a:t>3/13/2022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ED635-A958-4D5C-B241-E038E74FD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57C50-F885-4DB5-938B-7B47238E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EB882-AA45-45D0-8793-237955DB41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72572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7C45A166-01D7-45EC-918E-871C921F67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EA06B325-AC20-465C-A3A7-5F1BDEC7C1F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303213"/>
            <a:ext cx="3406775" cy="11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383201" y="2196789"/>
            <a:ext cx="7195151" cy="8153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8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904908" y="3217206"/>
            <a:ext cx="7195151" cy="19917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108012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097E7-299A-485F-ABA0-7566C8F22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48203-D2B8-46A4-873C-838C63440B09}" type="datetimeFigureOut">
              <a:rPr lang="en-US"/>
              <a:pPr>
                <a:defRPr/>
              </a:pPr>
              <a:t>3/13/2022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3ACFF-C639-4284-80DB-DD125EF2C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0032C-683A-4AE7-869C-ABB8701F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9E54CF-8DCF-4008-95FB-C9BE9C635F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49719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FA2FF-CE0B-45AE-8B70-B19701A5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8BAB8-B6DA-4D73-9598-43EBC8D8290E}" type="datetimeFigureOut">
              <a:rPr lang="en-US"/>
              <a:pPr>
                <a:defRPr/>
              </a:pPr>
              <a:t>3/13/2022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BFC54-019A-4117-AA8E-43367C63F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9D659-02D9-474E-B6E4-E2DD547D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13EC5-0AC6-4FF8-A04C-26014FA92B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94560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C38127-C7DD-460F-8EE7-B3DCFE7C2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0A7F7-CD40-46B4-8EFF-420E79C6662D}" type="datetimeFigureOut">
              <a:rPr lang="en-US"/>
              <a:pPr>
                <a:defRPr/>
              </a:pPr>
              <a:t>3/13/2022</a:t>
            </a:fld>
            <a:endParaRPr lang="x-non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265FF45-FEFE-4DB2-AECD-485AC2713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8938B43-6ECD-418A-9025-C23E029A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B217C-4F89-4AE9-808B-B754596315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92811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B3341F1-280B-4574-A6F3-BB3D98CC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91C58-E492-47A9-BC0C-3E8B8FB69586}" type="datetimeFigureOut">
              <a:rPr lang="en-US"/>
              <a:pPr>
                <a:defRPr/>
              </a:pPr>
              <a:t>3/13/2022</a:t>
            </a:fld>
            <a:endParaRPr lang="x-non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1ABEF40-3D38-4A1E-8ACD-D5E64D0D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ACD92F0-5BDB-4458-9216-6A62DC10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682E4-4974-4B5C-99D8-8DAC55219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54039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CD2E580-1F66-440D-BB2B-D2D33F5E8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A8F66-B81F-439F-B93B-47B7C9064BCE}" type="datetimeFigureOut">
              <a:rPr lang="en-US"/>
              <a:pPr>
                <a:defRPr/>
              </a:pPr>
              <a:t>3/13/2022</a:t>
            </a:fld>
            <a:endParaRPr lang="x-none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DB554F0-84AA-4947-A25E-C4E4CA769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4E2F9BA-8E69-4E6E-835A-393285EA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BE922-D2A1-4349-B02B-FDF8EF2F7E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828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776E357-E2A1-4DFC-B10F-C81B901F8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30591-DB94-4410-A37D-637565028FA1}" type="datetimeFigureOut">
              <a:rPr lang="en-US"/>
              <a:pPr>
                <a:defRPr/>
              </a:pPr>
              <a:t>3/13/2022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B272AE7-B768-45F4-95D6-E2FCD9266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2E08A57-FA2B-4CCC-A052-70C91C54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07635-DD82-44E3-BCF0-2AB19C69BA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6615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0B6CA10-E8FD-4F75-8BA6-98D9A6250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D9375-AC6B-4C87-A10D-3C84663B06FA}" type="datetimeFigureOut">
              <a:rPr lang="en-US"/>
              <a:pPr>
                <a:defRPr/>
              </a:pPr>
              <a:t>3/13/2022</a:t>
            </a:fld>
            <a:endParaRPr lang="x-none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BEF3CA-A313-43E3-84AF-78AF2E883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71BC383-1DB8-4D7D-A19B-8589FF67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3D1C4-71DE-4B6F-A550-964219E672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80398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6E82B37-7595-490E-98D9-C1DF5B706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676C97-672A-48D0-8B22-2F5BA87057DD}" type="datetimeFigureOut">
              <a:rPr lang="en-US"/>
              <a:pPr>
                <a:defRPr/>
              </a:pPr>
              <a:t>3/13/2022</a:t>
            </a:fld>
            <a:endParaRPr lang="x-non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B1C1068-830E-4F24-ADFF-2629B360F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FF24DA-789D-4CD2-880E-904D2194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85A4D-8DEC-4D27-8201-99AD55DE3B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3954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x-non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B57DEDC-9EE3-4573-8000-995C4D0A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E4500-A379-4000-9A57-295D21D4FFB1}" type="datetimeFigureOut">
              <a:rPr lang="en-US"/>
              <a:pPr>
                <a:defRPr/>
              </a:pPr>
              <a:t>3/13/2022</a:t>
            </a:fld>
            <a:endParaRPr lang="x-non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5C7872A-A896-40A3-AA5F-928A7177C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9C0395F-513F-4EBC-A05B-32B45497A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F7EE6-5813-42B0-B5B1-56E5418D68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0812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E23DB-C526-4538-8591-1A18ABE52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B05D8-F816-4DE0-B118-8845D64AA0EC}" type="datetimeFigureOut">
              <a:rPr lang="en-US"/>
              <a:pPr>
                <a:defRPr/>
              </a:pPr>
              <a:t>3/13/2022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A038B-DFC3-4A28-BA31-35A623D91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EB63B-A6EE-42F9-8568-5F0417580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9F10D-0B96-494D-A064-4FF7B11405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57538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F9EB-36F7-4218-A02D-264499567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0B5F-5FB4-4476-B121-800A17E50CA4}" type="datetimeFigureOut">
              <a:rPr lang="en-US"/>
              <a:pPr>
                <a:defRPr/>
              </a:pPr>
              <a:t>3/13/2022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E208D-AE4E-4431-BE07-92B64AB1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67A88-D60C-407F-B138-ED6B1C2E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C200D-FEEF-47E3-8731-1B4B4B09DA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9027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AFD0AC50-6726-4D36-871A-780BE973C1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418CC009-E2B0-41D2-A64C-4CAB87911BB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303213"/>
            <a:ext cx="3406775" cy="11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383201" y="2196789"/>
            <a:ext cx="7195151" cy="8153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8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904908" y="3217206"/>
            <a:ext cx="7195151" cy="19917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619529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1479D-E678-4920-BD2E-F400AF93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7F67F-2165-4B03-9E24-99AFE96FED0E}" type="datetimeFigureOut">
              <a:rPr lang="en-US"/>
              <a:pPr>
                <a:defRPr/>
              </a:pPr>
              <a:t>3/13/2022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3E396-BB51-49E7-B311-9AF082E69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A7AE5-15AD-4158-890B-4B864DD4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F7A2C-F904-4D8C-AF87-801C34C052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54936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20F9F-EC56-421F-88F0-D6F1D823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88ED4-7A05-4FA8-84B1-C7F6CB1934AC}" type="datetimeFigureOut">
              <a:rPr lang="en-US"/>
              <a:pPr>
                <a:defRPr/>
              </a:pPr>
              <a:t>3/13/2022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93839-D743-4674-B905-E4F858888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2AA48-6608-47B4-BCB9-F182AD94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40F6A-9A6C-46D5-85F2-BA0679102C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195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0F9ECB0-9B63-455B-91A6-65765BECF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B668C-5CA2-4174-947C-840B99942B62}" type="datetimeFigureOut">
              <a:rPr lang="en-US"/>
              <a:pPr>
                <a:defRPr/>
              </a:pPr>
              <a:t>3/13/2022</a:t>
            </a:fld>
            <a:endParaRPr lang="x-non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55E9E89-298F-4F47-A631-8B6DD59D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21EE25A-CDCD-44D4-A7A1-63345879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8ED0A-AD40-4B84-A9A8-002E79A4CC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30332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EEDDC3B-0A84-4081-B8F9-31CEBE1BD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5B8BC-AB92-456B-B844-EA76298448FF}" type="datetimeFigureOut">
              <a:rPr lang="en-US"/>
              <a:pPr>
                <a:defRPr/>
              </a:pPr>
              <a:t>3/13/2022</a:t>
            </a:fld>
            <a:endParaRPr lang="x-non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2ED34B4-F0FF-4717-A472-DAEF71875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F557D09-44B5-4FA0-A69B-CBE264C8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5FC4D-3019-4E41-8887-465F74FEFF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84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5D34B63-E382-49FC-997F-8E8FFEBE3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87F2E-0F81-457E-BA75-ADD21031C5A6}" type="datetimeFigureOut">
              <a:rPr lang="en-US"/>
              <a:pPr>
                <a:defRPr/>
              </a:pPr>
              <a:t>3/13/2022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EFD26F4-C6CA-4743-9E41-23297B56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07C15EB-2E9A-41FE-ACCE-FDA003AF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F4AEB-939F-4E56-AC3D-51AF97932B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67346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9F65D83-4835-43EE-9AC0-A7AE7DE65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664F0-6782-413E-BDA2-564DD6AFAB81}" type="datetimeFigureOut">
              <a:rPr lang="en-US"/>
              <a:pPr>
                <a:defRPr/>
              </a:pPr>
              <a:t>3/13/2022</a:t>
            </a:fld>
            <a:endParaRPr lang="x-none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291090B-1282-4B9C-921F-0A5B5436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C545CBD-1803-43BC-AECD-74DDD280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51170-8945-497F-AC90-CE85603C5D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266963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2985014-E55F-4AA0-B463-FE69439E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2BCDF-3EAB-4220-873E-60F1D613206F}" type="datetimeFigureOut">
              <a:rPr lang="en-US"/>
              <a:pPr>
                <a:defRPr/>
              </a:pPr>
              <a:t>3/13/2022</a:t>
            </a:fld>
            <a:endParaRPr lang="x-none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5B17C5D-7482-4369-9E73-4C8A05367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8E156BC-B2B6-4A14-BF1C-37E4B4C6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7C6C-DFE9-4072-9BE1-1AD4F67ADB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574793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218C97E-FA89-4641-A69F-43D2CA6BB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91EE9-065B-481B-B277-BD80555B6838}" type="datetimeFigureOut">
              <a:rPr lang="en-US"/>
              <a:pPr>
                <a:defRPr/>
              </a:pPr>
              <a:t>3/13/2022</a:t>
            </a:fld>
            <a:endParaRPr lang="x-non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97E3E0C-DB31-4834-9FBE-AB2797EB3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339C98B-E268-4F9E-A13E-3B8EA21B3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2A1B5-F111-4428-B198-4CA7BC84E3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2344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x-non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EB74790-6708-4564-8F72-3CBFAC34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9F17-ABBE-41B5-A84F-F387DE95B494}" type="datetimeFigureOut">
              <a:rPr lang="en-US"/>
              <a:pPr>
                <a:defRPr/>
              </a:pPr>
              <a:t>3/13/2022</a:t>
            </a:fld>
            <a:endParaRPr lang="x-non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EA1FBEC-19A5-468B-822A-9157A8501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DB6EF32-8386-4F44-9D5C-510B3618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958DA2-A968-4CED-BC03-2B1217FFF0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6665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82F4B-8461-4863-9D70-7BAE255C4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399DF-0C78-4656-935D-F6E73F0E3C90}" type="datetimeFigureOut">
              <a:rPr lang="en-US"/>
              <a:pPr>
                <a:defRPr/>
              </a:pPr>
              <a:t>3/13/2022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B5C9A-21BD-475E-B984-7834DAF4D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FFBDF-2F5D-4120-848C-73D6EBEBB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79824-16DB-4732-9C32-A8D976EAD8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25206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13A70-1093-4262-A720-4A4234941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74D05-38C7-4873-953E-41C5EFDAE806}" type="datetimeFigureOut">
              <a:rPr lang="en-US"/>
              <a:pPr>
                <a:defRPr/>
              </a:pPr>
              <a:t>3/13/2022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28A0A-E00D-48F1-938C-E6BC6B12D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BA27E-F116-48F0-8C5B-4D4D49759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7BDC9-8DDB-40F0-91D7-E0D4D1B485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929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6E54575-F3FF-435A-BBEE-03E1AA0D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144E6-DA14-46D3-B0AC-1574A236CD06}" type="datetimeFigureOut">
              <a:rPr lang="en-US"/>
              <a:pPr>
                <a:defRPr/>
              </a:pPr>
              <a:t>3/13/2022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AA42795-C188-4E1E-B990-60DC1C967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3C94CBC-876C-4DA4-99EA-9D98725B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3113C-F4D0-418E-BB47-EBD0C9E82A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510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9E813E5-2E58-40B3-B242-14BE3C63F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6149B-E151-49B2-84C7-9750B720449E}" type="datetimeFigureOut">
              <a:rPr lang="en-US"/>
              <a:pPr>
                <a:defRPr/>
              </a:pPr>
              <a:t>3/13/2022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59E9FCD-B3CA-4DEE-BBE4-43379876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94DD729-48A0-4072-ADCC-D81C4BBC2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D74B2-8C43-4361-8469-063A9428EF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230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5C4BE77-F944-4ACC-A805-D8CAB6582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6F8ED4-60F9-4F3B-B0C3-F026639E0E6A}" type="datetimeFigureOut">
              <a:rPr lang="en-US"/>
              <a:pPr>
                <a:defRPr/>
              </a:pPr>
              <a:t>3/13/2022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811E263-F1FE-43AC-91DE-82579AC44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D9370C5-99CF-4D44-9138-421984C11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70252-7607-4356-8A24-D84BA4B5F9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094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D847D71-549B-434D-BE5D-49E780929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45E1B-F69F-4D7B-BF2B-3620B2468313}" type="datetimeFigureOut">
              <a:rPr lang="en-US"/>
              <a:pPr>
                <a:defRPr/>
              </a:pPr>
              <a:t>3/13/2022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DAD9E41-E96F-4940-AEC9-D58679F9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BBEB7EC-37DE-4BF4-AB74-83516307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D9635-9FA0-4443-A116-B77F312DA0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5482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A picture containing photo, table, person, monitor&#10;&#10;Description automatically generated">
            <a:extLst>
              <a:ext uri="{FF2B5EF4-FFF2-40B4-BE49-F238E27FC236}">
                <a16:creationId xmlns:a16="http://schemas.microsoft.com/office/drawing/2014/main" id="{B70EE8CF-3EF3-4D93-991D-11E40C5F25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E9540F30-B6DD-4614-98FF-926D50637AE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B831CD00-1031-4A1D-9D15-D3D021D51C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4F7A9-A228-49FF-B064-970959E73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ABAB2F9-C592-49CC-BD8A-1AAC8E1F8AFE}" type="datetimeFigureOut">
              <a:rPr lang="en-US"/>
              <a:pPr>
                <a:defRPr/>
              </a:pPr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07D89-6C8F-4874-B957-FC62B73294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5AF1D-8C5E-46D9-B5C2-FF8815399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1EC1B1A-C812-47F8-B7F4-D433472AD1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7DAE5B-B568-45DF-8C88-C2E031C40BDF}"/>
              </a:ext>
            </a:extLst>
          </p:cNvPr>
          <p:cNvSpPr/>
          <p:nvPr/>
        </p:nvSpPr>
        <p:spPr>
          <a:xfrm>
            <a:off x="3438525" y="6489700"/>
            <a:ext cx="8682038" cy="365125"/>
          </a:xfrm>
          <a:prstGeom prst="rect">
            <a:avLst/>
          </a:prstGeom>
          <a:solidFill>
            <a:srgbClr val="252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Module Code | Module Name | Lecture Title | Lecturer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09" r:id="rId1"/>
    <p:sldLayoutId id="2147484569" r:id="rId2"/>
    <p:sldLayoutId id="2147484570" r:id="rId3"/>
    <p:sldLayoutId id="2147484571" r:id="rId4"/>
    <p:sldLayoutId id="2147484572" r:id="rId5"/>
    <p:sldLayoutId id="2147484573" r:id="rId6"/>
    <p:sldLayoutId id="2147484574" r:id="rId7"/>
    <p:sldLayoutId id="2147484575" r:id="rId8"/>
    <p:sldLayoutId id="2147484576" r:id="rId9"/>
    <p:sldLayoutId id="2147484577" r:id="rId10"/>
    <p:sldLayoutId id="214748457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45DD36FC-51FF-4B2D-8C9C-0184664F7A3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151CA-4744-4E8D-9517-40E1C9928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FF5C76E-672E-456A-BE0C-343EA2F2030C}" type="datetimeFigureOut">
              <a:rPr lang="en-US"/>
              <a:pPr>
                <a:defRPr/>
              </a:pPr>
              <a:t>3/13/2022</a:t>
            </a:fld>
            <a:endParaRPr lang="x-non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1C3840-F70D-4737-9123-C8D01820F898}"/>
              </a:ext>
            </a:extLst>
          </p:cNvPr>
          <p:cNvSpPr/>
          <p:nvPr/>
        </p:nvSpPr>
        <p:spPr>
          <a:xfrm>
            <a:off x="3438525" y="6489700"/>
            <a:ext cx="8682038" cy="365125"/>
          </a:xfrm>
          <a:prstGeom prst="rect">
            <a:avLst/>
          </a:prstGeom>
          <a:solidFill>
            <a:srgbClr val="252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Module Code | Module Name | Lecture Title | Lecturer</a:t>
            </a:r>
          </a:p>
        </p:txBody>
      </p:sp>
      <p:sp>
        <p:nvSpPr>
          <p:cNvPr id="2053" name="Title Placeholder 1">
            <a:extLst>
              <a:ext uri="{FF2B5EF4-FFF2-40B4-BE49-F238E27FC236}">
                <a16:creationId xmlns:a16="http://schemas.microsoft.com/office/drawing/2014/main" id="{775D0A6E-B839-4E1C-BF72-F67804A327E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4" name="Text Placeholder 2">
            <a:extLst>
              <a:ext uri="{FF2B5EF4-FFF2-40B4-BE49-F238E27FC236}">
                <a16:creationId xmlns:a16="http://schemas.microsoft.com/office/drawing/2014/main" id="{0814178F-F5AA-4D1B-9FE5-BAD2CC875D6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611" r:id="rId2"/>
    <p:sldLayoutId id="2147484612" r:id="rId3"/>
    <p:sldLayoutId id="2147484613" r:id="rId4"/>
    <p:sldLayoutId id="2147484614" r:id="rId5"/>
    <p:sldLayoutId id="2147484615" r:id="rId6"/>
    <p:sldLayoutId id="2147484616" r:id="rId7"/>
    <p:sldLayoutId id="2147484617" r:id="rId8"/>
    <p:sldLayoutId id="2147484618" r:id="rId9"/>
    <p:sldLayoutId id="2147484619" r:id="rId10"/>
    <p:sldLayoutId id="214748462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6ED89D78-6C41-4C19-9087-912035C0D02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3FAF3-380D-435F-B0B0-DB59BB706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7F5302E-EB29-425D-A255-CD3B0A1877DB}" type="datetimeFigureOut">
              <a:rPr lang="en-US"/>
              <a:pPr>
                <a:defRPr/>
              </a:pPr>
              <a:t>3/13/2022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DAF2-398F-433D-BE97-D0E18A2DD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35769-9CF7-42F6-972B-B4E79B0E8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42B26D1-ACB8-4608-B524-B5C8BFDD68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5A6CA2-6D9A-4229-83A8-A9A3BE5079B6}"/>
              </a:ext>
            </a:extLst>
          </p:cNvPr>
          <p:cNvSpPr/>
          <p:nvPr/>
        </p:nvSpPr>
        <p:spPr>
          <a:xfrm>
            <a:off x="3438525" y="6489700"/>
            <a:ext cx="8682038" cy="365125"/>
          </a:xfrm>
          <a:prstGeom prst="rect">
            <a:avLst/>
          </a:prstGeom>
          <a:solidFill>
            <a:srgbClr val="252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Module Code | Module Name | Lecture Title | Lecturer</a:t>
            </a:r>
          </a:p>
        </p:txBody>
      </p:sp>
      <p:sp>
        <p:nvSpPr>
          <p:cNvPr id="3079" name="Title Placeholder 1">
            <a:extLst>
              <a:ext uri="{FF2B5EF4-FFF2-40B4-BE49-F238E27FC236}">
                <a16:creationId xmlns:a16="http://schemas.microsoft.com/office/drawing/2014/main" id="{51D57B5E-13A9-41D0-B922-15C1863BCBD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0" name="Text Placeholder 2">
            <a:extLst>
              <a:ext uri="{FF2B5EF4-FFF2-40B4-BE49-F238E27FC236}">
                <a16:creationId xmlns:a16="http://schemas.microsoft.com/office/drawing/2014/main" id="{57E4FCD6-5162-420B-9175-13DA370359C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1" r:id="rId1"/>
    <p:sldLayoutId id="2147484579" r:id="rId2"/>
    <p:sldLayoutId id="2147484580" r:id="rId3"/>
    <p:sldLayoutId id="2147484581" r:id="rId4"/>
    <p:sldLayoutId id="2147484582" r:id="rId5"/>
    <p:sldLayoutId id="2147484583" r:id="rId6"/>
    <p:sldLayoutId id="2147484584" r:id="rId7"/>
    <p:sldLayoutId id="2147484585" r:id="rId8"/>
    <p:sldLayoutId id="2147484586" r:id="rId9"/>
    <p:sldLayoutId id="2147484587" r:id="rId10"/>
    <p:sldLayoutId id="214748458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8AA512D8-0C9D-4559-A1C1-7A3987EA65D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90969-4E82-48BF-89EA-436A92E0F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5F90436-EBA1-4074-B826-924D775AC430}" type="datetimeFigureOut">
              <a:rPr lang="en-US"/>
              <a:pPr>
                <a:defRPr/>
              </a:pPr>
              <a:t>3/13/2022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02814-3424-4F70-9835-0B91DC841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770A0-758A-4CE8-9282-6ECB30517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E2711BE-7D5D-4390-833C-1F6AF2F4DB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5A79A7-31BD-40EB-8C77-BBF4AAF66CFD}"/>
              </a:ext>
            </a:extLst>
          </p:cNvPr>
          <p:cNvSpPr/>
          <p:nvPr/>
        </p:nvSpPr>
        <p:spPr>
          <a:xfrm>
            <a:off x="3438525" y="6489700"/>
            <a:ext cx="8753475" cy="365125"/>
          </a:xfrm>
          <a:prstGeom prst="rect">
            <a:avLst/>
          </a:prstGeom>
          <a:solidFill>
            <a:srgbClr val="252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Module Code | Module Name | Lecture Title | Lecturer</a:t>
            </a:r>
          </a:p>
        </p:txBody>
      </p:sp>
      <p:sp>
        <p:nvSpPr>
          <p:cNvPr id="4103" name="Title Placeholder 1">
            <a:extLst>
              <a:ext uri="{FF2B5EF4-FFF2-40B4-BE49-F238E27FC236}">
                <a16:creationId xmlns:a16="http://schemas.microsoft.com/office/drawing/2014/main" id="{2715C8D7-E98E-4DD4-92C9-F674E72757B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04" name="Text Placeholder 2">
            <a:extLst>
              <a:ext uri="{FF2B5EF4-FFF2-40B4-BE49-F238E27FC236}">
                <a16:creationId xmlns:a16="http://schemas.microsoft.com/office/drawing/2014/main" id="{10BC46E8-3987-4FED-80A0-FC3CCA863E0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2" r:id="rId1"/>
    <p:sldLayoutId id="2147484589" r:id="rId2"/>
    <p:sldLayoutId id="2147484590" r:id="rId3"/>
    <p:sldLayoutId id="2147484591" r:id="rId4"/>
    <p:sldLayoutId id="2147484592" r:id="rId5"/>
    <p:sldLayoutId id="2147484593" r:id="rId6"/>
    <p:sldLayoutId id="2147484594" r:id="rId7"/>
    <p:sldLayoutId id="2147484595" r:id="rId8"/>
    <p:sldLayoutId id="2147484596" r:id="rId9"/>
    <p:sldLayoutId id="2147484597" r:id="rId10"/>
    <p:sldLayoutId id="214748459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B3D325-6210-47CB-9E10-E50BF74A22B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0B115-EC39-424E-9E6B-4B5D5D802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033A505-B4F7-413D-B38A-CA77FFD6E8AF}" type="datetimeFigureOut">
              <a:rPr lang="en-US"/>
              <a:pPr>
                <a:defRPr/>
              </a:pPr>
              <a:t>3/13/2022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C725E-6B8B-4A14-BEFD-BB0D5823C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09B7A-E59C-4BAC-8EB4-B4EF7CB8E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0AAFF1E-8F1C-4959-81D5-52CE2E735D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29635E-3BEB-4B5C-9E0F-03118BABC2CB}"/>
              </a:ext>
            </a:extLst>
          </p:cNvPr>
          <p:cNvSpPr/>
          <p:nvPr/>
        </p:nvSpPr>
        <p:spPr>
          <a:xfrm>
            <a:off x="3438525" y="6489700"/>
            <a:ext cx="8682038" cy="365125"/>
          </a:xfrm>
          <a:prstGeom prst="rect">
            <a:avLst/>
          </a:prstGeom>
          <a:solidFill>
            <a:srgbClr val="252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Module Code | Module Name | Lecture Title | Lecturer</a:t>
            </a:r>
          </a:p>
        </p:txBody>
      </p:sp>
      <p:sp>
        <p:nvSpPr>
          <p:cNvPr id="5127" name="Title Placeholder 1">
            <a:extLst>
              <a:ext uri="{FF2B5EF4-FFF2-40B4-BE49-F238E27FC236}">
                <a16:creationId xmlns:a16="http://schemas.microsoft.com/office/drawing/2014/main" id="{78AD11EE-E401-4899-BEC4-EAFA05B1E76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8" name="Text Placeholder 2">
            <a:extLst>
              <a:ext uri="{FF2B5EF4-FFF2-40B4-BE49-F238E27FC236}">
                <a16:creationId xmlns:a16="http://schemas.microsoft.com/office/drawing/2014/main" id="{20FDEAE7-418E-45D7-899D-AC73F06D4EA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3" r:id="rId1"/>
    <p:sldLayoutId id="2147484599" r:id="rId2"/>
    <p:sldLayoutId id="2147484600" r:id="rId3"/>
    <p:sldLayoutId id="2147484601" r:id="rId4"/>
    <p:sldLayoutId id="2147484602" r:id="rId5"/>
    <p:sldLayoutId id="2147484603" r:id="rId6"/>
    <p:sldLayoutId id="2147484604" r:id="rId7"/>
    <p:sldLayoutId id="2147484605" r:id="rId8"/>
    <p:sldLayoutId id="2147484606" r:id="rId9"/>
    <p:sldLayoutId id="2147484607" r:id="rId10"/>
    <p:sldLayoutId id="214748460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ubtitle 2">
            <a:extLst>
              <a:ext uri="{FF2B5EF4-FFF2-40B4-BE49-F238E27FC236}">
                <a16:creationId xmlns:a16="http://schemas.microsoft.com/office/drawing/2014/main" id="{FE54E36B-066E-4AB1-AB10-C3AB79437D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57363" y="1568450"/>
            <a:ext cx="9458325" cy="814388"/>
          </a:xfrm>
        </p:spPr>
        <p:txBody>
          <a:bodyPr/>
          <a:lstStyle/>
          <a:p>
            <a:pPr algn="ctr" eaLnBrk="1" hangingPunct="1"/>
            <a:r>
              <a:rPr lang="en-US" altLang="en-US" sz="5400" b="1"/>
              <a:t>IT2060/IE2061</a:t>
            </a:r>
          </a:p>
          <a:p>
            <a:pPr algn="ctr" eaLnBrk="1" hangingPunct="1"/>
            <a:r>
              <a:rPr lang="en-US" altLang="en-US" sz="5400" b="1"/>
              <a:t>  </a:t>
            </a:r>
            <a:r>
              <a:rPr lang="en-US" altLang="en-US" sz="3600" b="1"/>
              <a:t>Operating Systems </a:t>
            </a:r>
            <a:r>
              <a:rPr lang="en-US" altLang="en-US" sz="1800" b="1"/>
              <a:t>and</a:t>
            </a:r>
            <a:r>
              <a:rPr lang="en-US" altLang="en-US" sz="3600" b="1"/>
              <a:t> System Administration </a:t>
            </a:r>
          </a:p>
        </p:txBody>
      </p:sp>
      <p:sp>
        <p:nvSpPr>
          <p:cNvPr id="23555" name="Text Placeholder 3">
            <a:extLst>
              <a:ext uri="{FF2B5EF4-FFF2-40B4-BE49-F238E27FC236}">
                <a16:creationId xmlns:a16="http://schemas.microsoft.com/office/drawing/2014/main" id="{A7D6C98D-3168-4645-BDA3-200AC9D28B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25875" y="3349625"/>
            <a:ext cx="7196138" cy="1992313"/>
          </a:xfrm>
        </p:spPr>
        <p:txBody>
          <a:bodyPr/>
          <a:lstStyle/>
          <a:p>
            <a:pPr algn="ctr" eaLnBrk="1" hangingPunct="1"/>
            <a:r>
              <a:rPr lang="en-US" altLang="en-US" b="1"/>
              <a:t>Lecture 06 </a:t>
            </a:r>
          </a:p>
          <a:p>
            <a:pPr algn="ctr" eaLnBrk="1" hangingPunct="1"/>
            <a:r>
              <a:rPr lang="en-US" altLang="en-US" b="1"/>
              <a:t>Introduction to Deadlock</a:t>
            </a:r>
          </a:p>
          <a:p>
            <a:pPr algn="ctr" eaLnBrk="1" hangingPunct="1"/>
            <a:r>
              <a:rPr lang="en-US" altLang="en-US" sz="2800" b="1"/>
              <a:t>U. U. Samantha Rajapaksha                         </a:t>
            </a:r>
          </a:p>
          <a:p>
            <a:pPr algn="ctr" eaLnBrk="1" hangingPunct="1"/>
            <a:r>
              <a:rPr lang="en-US" altLang="en-US" sz="1600" b="1"/>
              <a:t>M.Sc.in IT, B.Sc.(Engineering) University of Moratuwa</a:t>
            </a:r>
          </a:p>
          <a:p>
            <a:pPr algn="ctr" eaLnBrk="1" hangingPunct="1"/>
            <a:r>
              <a:rPr lang="en-US" altLang="en-US" sz="1600" b="1"/>
              <a:t>Senior Lecturer SLIIT</a:t>
            </a:r>
          </a:p>
          <a:p>
            <a:pPr algn="ctr" eaLnBrk="1" hangingPunct="1"/>
            <a:r>
              <a:rPr lang="en-US" altLang="en-US" sz="1600" b="1"/>
              <a:t>Samantha.r@slit.lk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69535D02-7D08-46AD-8613-1B2686A1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2400"/>
            <a:ext cx="8610600" cy="519113"/>
          </a:xfrm>
        </p:spPr>
        <p:txBody>
          <a:bodyPr/>
          <a:lstStyle/>
          <a:p>
            <a:pPr eaLnBrk="1" hangingPunct="1"/>
            <a:r>
              <a:rPr lang="en-AU" altLang="en-US" sz="2800">
                <a:solidFill>
                  <a:schemeClr val="accent1"/>
                </a:solidFill>
                <a:latin typeface="Times New Roman" panose="02020603050405020304" pitchFamily="18" charset="0"/>
              </a:rPr>
              <a:t>Deadlock prevention</a:t>
            </a:r>
            <a:endParaRPr lang="en-US" altLang="en-US" u="sng">
              <a:latin typeface="Times New Roman" panose="02020603050405020304" pitchFamily="18" charset="0"/>
            </a:endParaRPr>
          </a:p>
        </p:txBody>
      </p:sp>
      <p:sp>
        <p:nvSpPr>
          <p:cNvPr id="275459" name="Rectangle 3">
            <a:extLst>
              <a:ext uri="{FF2B5EF4-FFF2-40B4-BE49-F238E27FC236}">
                <a16:creationId xmlns:a16="http://schemas.microsoft.com/office/drawing/2014/main" id="{4680A965-8AB7-4F38-88A5-947F0DB74B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762000"/>
            <a:ext cx="8458200" cy="5943600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Bef>
                <a:spcPts val="100"/>
              </a:spcBef>
              <a:spcAft>
                <a:spcPts val="100"/>
              </a:spcAft>
              <a:defRPr/>
            </a:pP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Restrain the ways resource requests can be made </a:t>
            </a:r>
          </a:p>
          <a:p>
            <a:pPr lvl="1" eaLnBrk="1" fontAlgn="auto" hangingPunct="1">
              <a:spcBef>
                <a:spcPts val="100"/>
              </a:spcBef>
              <a:spcAft>
                <a:spcPts val="100"/>
              </a:spcAft>
              <a:defRPr/>
            </a:pPr>
            <a:r>
              <a:rPr lang="en-AU" dirty="0">
                <a:solidFill>
                  <a:srgbClr val="0000FF"/>
                </a:solidFill>
                <a:latin typeface="Times New Roman" charset="0"/>
              </a:rPr>
              <a:t>Use a set of methods to ensure that </a:t>
            </a:r>
            <a:r>
              <a:rPr lang="en-AU" b="1" dirty="0">
                <a:solidFill>
                  <a:srgbClr val="0000FF"/>
                </a:solidFill>
                <a:latin typeface="Times New Roman" charset="0"/>
              </a:rPr>
              <a:t>any one 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of the four deadlock conditions cannot hold</a:t>
            </a:r>
          </a:p>
          <a:p>
            <a:pPr eaLnBrk="1" fontAlgn="auto" hangingPunct="1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  <a:defRPr/>
            </a:pPr>
            <a:endParaRPr lang="en-AU" dirty="0">
              <a:solidFill>
                <a:srgbClr val="0000FF"/>
              </a:solidFill>
              <a:latin typeface="Times New Roman" charset="0"/>
            </a:endParaRPr>
          </a:p>
          <a:p>
            <a:pPr eaLnBrk="1" fontAlgn="auto" hangingPunct="1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  <a:defRPr/>
            </a:pPr>
            <a:r>
              <a:rPr lang="en-AU" b="1" dirty="0">
                <a:solidFill>
                  <a:srgbClr val="0000FF"/>
                </a:solidFill>
                <a:latin typeface="Times New Roman" charset="0"/>
              </a:rPr>
              <a:t>(1) Deny mutual exclusion</a:t>
            </a:r>
          </a:p>
          <a:p>
            <a:pPr lvl="1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AU" dirty="0">
                <a:solidFill>
                  <a:srgbClr val="0000FF"/>
                </a:solidFill>
                <a:latin typeface="Times New Roman" charset="0"/>
              </a:rPr>
              <a:t>Not required for sharable resources (e.g., read-only files, cannot be in deadlock) </a:t>
            </a:r>
          </a:p>
          <a:p>
            <a:pPr lvl="1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AU" dirty="0">
                <a:solidFill>
                  <a:srgbClr val="0000FF"/>
                </a:solidFill>
                <a:latin typeface="Times New Roman" charset="0"/>
              </a:rPr>
              <a:t>Must hold for non-sharable resources (a printer cannot be simultaneously shared by several processes) </a:t>
            </a:r>
          </a:p>
          <a:p>
            <a:pPr lvl="1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AU" b="1" dirty="0">
                <a:solidFill>
                  <a:srgbClr val="0000FF"/>
                </a:solidFill>
                <a:latin typeface="Times New Roman" charset="0"/>
              </a:rPr>
              <a:t>In general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, it is not possible to prevent deadlock by denying mutual-exclusion condition since some resources are non-sharable</a:t>
            </a:r>
          </a:p>
          <a:p>
            <a:pPr lvl="1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endParaRPr lang="en-AU" sz="1600" dirty="0">
              <a:solidFill>
                <a:srgbClr val="0000FF"/>
              </a:solidFill>
              <a:latin typeface="Times New Roman" charset="0"/>
            </a:endParaRPr>
          </a:p>
          <a:p>
            <a:pPr eaLnBrk="1" fontAlgn="auto" hangingPunct="1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  <a:defRPr/>
            </a:pPr>
            <a:r>
              <a:rPr lang="en-AU" b="1" dirty="0">
                <a:solidFill>
                  <a:srgbClr val="0000FF"/>
                </a:solidFill>
                <a:latin typeface="Times New Roman" charset="0"/>
              </a:rPr>
              <a:t>(2) Deny hold and wait</a:t>
            </a:r>
          </a:p>
          <a:p>
            <a:pPr lvl="1" eaLnBrk="1" fontAlgn="auto" hangingPunct="1">
              <a:spcBef>
                <a:spcPts val="100"/>
              </a:spcBef>
              <a:spcAft>
                <a:spcPts val="100"/>
              </a:spcAft>
              <a:defRPr/>
            </a:pPr>
            <a:r>
              <a:rPr lang="en-AU" dirty="0">
                <a:solidFill>
                  <a:srgbClr val="0000FF"/>
                </a:solidFill>
                <a:latin typeface="Times New Roman" charset="0"/>
              </a:rPr>
              <a:t>Must guarantee that whenever a process requests a resource, it does not hold any other resources</a:t>
            </a:r>
          </a:p>
          <a:p>
            <a:pPr lvl="1" eaLnBrk="1" fontAlgn="auto" hangingPunct="1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  <a:defRPr/>
            </a:pPr>
            <a:r>
              <a:rPr lang="en-AU" b="1" u="sng" dirty="0">
                <a:solidFill>
                  <a:srgbClr val="0000FF"/>
                </a:solidFill>
                <a:latin typeface="Times New Roman" charset="0"/>
              </a:rPr>
              <a:t>Options:</a:t>
            </a:r>
          </a:p>
          <a:p>
            <a:pPr lvl="1" eaLnBrk="1" fontAlgn="auto" hangingPunct="1">
              <a:spcBef>
                <a:spcPts val="100"/>
              </a:spcBef>
              <a:spcAft>
                <a:spcPts val="100"/>
              </a:spcAft>
              <a:defRPr/>
            </a:pPr>
            <a:r>
              <a:rPr lang="en-AU" dirty="0">
                <a:solidFill>
                  <a:srgbClr val="0000FF"/>
                </a:solidFill>
                <a:latin typeface="Times New Roman" charset="0"/>
              </a:rPr>
              <a:t>Each process is granted all resources before it starts</a:t>
            </a:r>
          </a:p>
          <a:p>
            <a:pPr lvl="1" eaLnBrk="1" fontAlgn="auto" hangingPunct="1">
              <a:spcBef>
                <a:spcPts val="100"/>
              </a:spcBef>
              <a:spcAft>
                <a:spcPts val="100"/>
              </a:spcAft>
              <a:defRPr/>
            </a:pPr>
            <a:r>
              <a:rPr lang="en-AU" dirty="0">
                <a:solidFill>
                  <a:srgbClr val="0000FF"/>
                </a:solidFill>
                <a:latin typeface="Times New Roman" charset="0"/>
              </a:rPr>
              <a:t>Allows a process to request resources only when it has none </a:t>
            </a:r>
          </a:p>
          <a:p>
            <a:pPr lvl="2" eaLnBrk="1" fontAlgn="auto" hangingPunct="1">
              <a:spcBef>
                <a:spcPts val="100"/>
              </a:spcBef>
              <a:spcAft>
                <a:spcPts val="100"/>
              </a:spcAft>
              <a:defRPr/>
            </a:pPr>
            <a:r>
              <a:rPr lang="en-AU" sz="1600" dirty="0">
                <a:solidFill>
                  <a:srgbClr val="0000FF"/>
                </a:solidFill>
                <a:latin typeface="Times New Roman" charset="0"/>
              </a:rPr>
              <a:t>If a process needs more resources, release all resources before requesting new ones </a:t>
            </a:r>
          </a:p>
          <a:p>
            <a:pPr lvl="1" eaLnBrk="1" fontAlgn="auto" hangingPunct="1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  <a:defRPr/>
            </a:pPr>
            <a:r>
              <a:rPr lang="en-AU" b="1" u="sng" dirty="0">
                <a:solidFill>
                  <a:srgbClr val="0000FF"/>
                </a:solidFill>
                <a:latin typeface="Times New Roman" charset="0"/>
              </a:rPr>
              <a:t>Problem:</a:t>
            </a:r>
          </a:p>
          <a:p>
            <a:pPr lvl="1" algn="just" eaLnBrk="1" fontAlgn="auto" hangingPunct="1">
              <a:spcBef>
                <a:spcPts val="100"/>
              </a:spcBef>
              <a:spcAft>
                <a:spcPts val="100"/>
              </a:spcAft>
              <a:defRPr/>
            </a:pPr>
            <a:r>
              <a:rPr lang="en-AU" dirty="0">
                <a:solidFill>
                  <a:srgbClr val="0000FF"/>
                </a:solidFill>
                <a:latin typeface="Times New Roman" charset="0"/>
              </a:rPr>
              <a:t>Resource utilisation is low</a:t>
            </a:r>
          </a:p>
          <a:p>
            <a:pPr lvl="1" algn="just" eaLnBrk="1" fontAlgn="auto" hangingPunct="1">
              <a:spcBef>
                <a:spcPts val="100"/>
              </a:spcBef>
              <a:spcAft>
                <a:spcPts val="100"/>
              </a:spcAft>
              <a:defRPr/>
            </a:pPr>
            <a:r>
              <a:rPr lang="en-AU" dirty="0">
                <a:solidFill>
                  <a:srgbClr val="0000FF"/>
                </a:solidFill>
                <a:latin typeface="Times New Roman" charset="0"/>
              </a:rPr>
              <a:t>Possible starvation. </a:t>
            </a:r>
          </a:p>
          <a:p>
            <a:pPr lvl="2" algn="just" eaLnBrk="1" fontAlgn="auto" hangingPunct="1">
              <a:spcBef>
                <a:spcPts val="100"/>
              </a:spcBef>
              <a:spcAft>
                <a:spcPts val="100"/>
              </a:spcAft>
              <a:defRPr/>
            </a:pPr>
            <a:r>
              <a:rPr lang="en-AU" sz="1400" dirty="0">
                <a:solidFill>
                  <a:srgbClr val="0000FF"/>
                </a:solidFill>
                <a:latin typeface="Times New Roman" charset="0"/>
              </a:rPr>
              <a:t>A process that needs popular resources may have to wait indefinitely</a:t>
            </a:r>
            <a:endParaRPr lang="en-AU" sz="2000" u="sng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40964" name="Slide Number Placeholder 5">
            <a:extLst>
              <a:ext uri="{FF2B5EF4-FFF2-40B4-BE49-F238E27FC236}">
                <a16:creationId xmlns:a16="http://schemas.microsoft.com/office/drawing/2014/main" id="{98AACBEA-F11C-4F03-802A-4022F2D2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1277600" y="6248400"/>
            <a:ext cx="914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167FD84A-1890-4221-8753-BB16F8623DB2}" type="slidenum">
              <a:rPr lang="en-AU" altLang="en-US" sz="120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en-AU" altLang="en-US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>
            <a:extLst>
              <a:ext uri="{FF2B5EF4-FFF2-40B4-BE49-F238E27FC236}">
                <a16:creationId xmlns:a16="http://schemas.microsoft.com/office/drawing/2014/main" id="{F44AA0C9-D030-493C-95B8-2257CD66B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212725"/>
            <a:ext cx="8610600" cy="51911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sz="2800">
                <a:solidFill>
                  <a:schemeClr val="accent1"/>
                </a:solidFill>
                <a:latin typeface="Times New Roman" charset="0"/>
              </a:rPr>
              <a:t>Deadlock prevention (cont.)</a:t>
            </a:r>
            <a:r>
              <a:rPr lang="en-AU">
                <a:latin typeface="Times New Roman" charset="0"/>
              </a:rPr>
              <a:t> </a:t>
            </a:r>
            <a:endParaRPr lang="en-US">
              <a:latin typeface="Times New Roman" charset="0"/>
            </a:endParaRP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3A088D6-6BC3-4D74-BB4F-6A8891491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838200"/>
            <a:ext cx="8686800" cy="5105400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AU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(3) Prevent no pre-emption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 (i.e., allow pre-emption)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When a process holding some resources requests other resource that cannot be immediately allocated, it must release all resources currently being held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AU" altLang="en-US">
                <a:solidFill>
                  <a:srgbClr val="0000FF"/>
                </a:solidFill>
                <a:latin typeface="Times New Roman" panose="02020603050405020304" pitchFamily="18" charset="0"/>
              </a:rPr>
              <a:t>The pre-empted resources are added to the process’s list of requested resources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AU" altLang="en-US">
                <a:solidFill>
                  <a:srgbClr val="0000FF"/>
                </a:solidFill>
                <a:latin typeface="Times New Roman" panose="02020603050405020304" pitchFamily="18" charset="0"/>
              </a:rPr>
              <a:t>The process is restarted when it regains its old resources and obtains the new one it is requesting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AU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Problem:</a:t>
            </a:r>
            <a:endParaRPr lang="en-AU" altLang="en-US" sz="200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Can be applied easily to resources whose state can be saved easily (e.g., memory), but not so easily for others (e.g., printer)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AU" altLang="en-US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2" name="Slide Number Placeholder 5">
            <a:extLst>
              <a:ext uri="{FF2B5EF4-FFF2-40B4-BE49-F238E27FC236}">
                <a16:creationId xmlns:a16="http://schemas.microsoft.com/office/drawing/2014/main" id="{3DBE6AAB-9DE5-4187-9C44-24B06657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1277600" y="6248400"/>
            <a:ext cx="914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F87390B8-4C80-4E03-B10D-5A9CF3D0086E}" type="slidenum">
              <a:rPr lang="en-AU" altLang="en-US" sz="120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11</a:t>
            </a:fld>
            <a:endParaRPr lang="en-AU" altLang="en-US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9ABDE4CB-E294-4E64-9CFC-3B5A8172A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88925"/>
            <a:ext cx="8610600" cy="519113"/>
          </a:xfrm>
        </p:spPr>
        <p:txBody>
          <a:bodyPr/>
          <a:lstStyle/>
          <a:p>
            <a:pPr eaLnBrk="1" hangingPunct="1"/>
            <a:r>
              <a:rPr lang="en-AU" altLang="en-US" sz="2800">
                <a:solidFill>
                  <a:schemeClr val="accent1"/>
                </a:solidFill>
                <a:latin typeface="Times New Roman" panose="02020603050405020304" pitchFamily="18" charset="0"/>
              </a:rPr>
              <a:t>Deadlock prevention (cont.)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752AB442-9590-41C9-A662-9137DF56A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914400"/>
            <a:ext cx="8534400" cy="51816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AU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(4)  Deny circular wait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All resource types are ordered, e.g.,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AU" altLang="en-US" sz="2000" i="1">
                <a:solidFill>
                  <a:srgbClr val="0000FF"/>
                </a:solidFill>
                <a:latin typeface="Times New Roman" panose="02020603050405020304" pitchFamily="18" charset="0"/>
              </a:rPr>
              <a:t>F</a:t>
            </a: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(card reader) = 1		</a:t>
            </a:r>
            <a:r>
              <a:rPr lang="en-AU" altLang="en-US" sz="2000" i="1">
                <a:solidFill>
                  <a:srgbClr val="0000FF"/>
                </a:solidFill>
                <a:latin typeface="Times New Roman" panose="02020603050405020304" pitchFamily="18" charset="0"/>
              </a:rPr>
              <a:t>F</a:t>
            </a: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(disk drive) = 5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AU" altLang="en-US" sz="2000" i="1">
                <a:solidFill>
                  <a:srgbClr val="0000FF"/>
                </a:solidFill>
                <a:latin typeface="Times New Roman" panose="02020603050405020304" pitchFamily="18" charset="0"/>
              </a:rPr>
              <a:t>F</a:t>
            </a: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(tape drive) = 7		</a:t>
            </a:r>
            <a:r>
              <a:rPr lang="en-AU" altLang="en-US" sz="2000" i="1">
                <a:solidFill>
                  <a:srgbClr val="0000FF"/>
                </a:solidFill>
                <a:latin typeface="Times New Roman" panose="02020603050405020304" pitchFamily="18" charset="0"/>
              </a:rPr>
              <a:t>F</a:t>
            </a: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(printer) = 12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Each process must request increasing order of resources 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Protocol: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Each process requests resources in increasing order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Initially a process can request for any </a:t>
            </a:r>
            <a:r>
              <a:rPr lang="en-AU" altLang="en-US" sz="2000" i="1">
                <a:solidFill>
                  <a:srgbClr val="0000FF"/>
                </a:solidFill>
                <a:latin typeface="Times New Roman" panose="02020603050405020304" pitchFamily="18" charset="0"/>
              </a:rPr>
              <a:t>R</a:t>
            </a:r>
            <a:r>
              <a:rPr lang="en-AU" altLang="en-US" sz="20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endParaRPr lang="en-AU" altLang="en-US" sz="2000" i="1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After that, it can request </a:t>
            </a:r>
            <a:r>
              <a:rPr lang="en-AU" altLang="en-US" sz="2000" i="1">
                <a:solidFill>
                  <a:srgbClr val="0000FF"/>
                </a:solidFill>
                <a:latin typeface="Times New Roman" panose="02020603050405020304" pitchFamily="18" charset="0"/>
              </a:rPr>
              <a:t>R</a:t>
            </a:r>
            <a:r>
              <a:rPr lang="en-AU" altLang="en-US" sz="20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j</a:t>
            </a: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 only if </a:t>
            </a:r>
            <a:r>
              <a:rPr lang="en-AU" altLang="en-US" sz="2000" i="1">
                <a:solidFill>
                  <a:srgbClr val="0000FF"/>
                </a:solidFill>
                <a:latin typeface="Times New Roman" panose="02020603050405020304" pitchFamily="18" charset="0"/>
              </a:rPr>
              <a:t>F </a:t>
            </a: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AU" altLang="en-US" sz="2000" i="1">
                <a:solidFill>
                  <a:srgbClr val="0000FF"/>
                </a:solidFill>
                <a:latin typeface="Times New Roman" panose="02020603050405020304" pitchFamily="18" charset="0"/>
              </a:rPr>
              <a:t>R</a:t>
            </a:r>
            <a:r>
              <a:rPr lang="en-AU" altLang="en-US" sz="20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j</a:t>
            </a: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) &gt; </a:t>
            </a:r>
            <a:r>
              <a:rPr lang="en-AU" altLang="en-US" sz="2000" i="1">
                <a:solidFill>
                  <a:srgbClr val="0000FF"/>
                </a:solidFill>
                <a:latin typeface="Times New Roman" panose="02020603050405020304" pitchFamily="18" charset="0"/>
              </a:rPr>
              <a:t>F </a:t>
            </a: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AU" altLang="en-US" sz="2000" i="1">
                <a:solidFill>
                  <a:srgbClr val="0000FF"/>
                </a:solidFill>
                <a:latin typeface="Times New Roman" panose="02020603050405020304" pitchFamily="18" charset="0"/>
              </a:rPr>
              <a:t>R</a:t>
            </a:r>
            <a:r>
              <a:rPr lang="en-AU" altLang="en-US" sz="20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AU" altLang="en-US" sz="2400" b="1" u="sng">
                <a:solidFill>
                  <a:srgbClr val="0000FF"/>
                </a:solidFill>
                <a:latin typeface="Times New Roman" panose="02020603050405020304" pitchFamily="18" charset="0"/>
              </a:rPr>
              <a:t>Problem: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 It may be impossible to find a resource ordering that satisfies everyone</a:t>
            </a:r>
            <a:endParaRPr lang="en-US" altLang="en-US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0" name="Slide Number Placeholder 5">
            <a:extLst>
              <a:ext uri="{FF2B5EF4-FFF2-40B4-BE49-F238E27FC236}">
                <a16:creationId xmlns:a16="http://schemas.microsoft.com/office/drawing/2014/main" id="{BEDEEA88-37F4-43E8-BFFE-3D62D398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1277600" y="6248400"/>
            <a:ext cx="914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BBCB5AC-A439-4452-AFA0-26B167735C93}" type="slidenum">
              <a:rPr lang="en-AU" altLang="en-US" sz="120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</a:t>
            </a:fld>
            <a:endParaRPr lang="en-AU" altLang="en-US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94A8B4FA-5921-45BA-BC04-2269D167D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850" y="115888"/>
            <a:ext cx="8610600" cy="519112"/>
          </a:xfrm>
        </p:spPr>
        <p:txBody>
          <a:bodyPr/>
          <a:lstStyle/>
          <a:p>
            <a:pPr eaLnBrk="1" hangingPunct="1"/>
            <a:r>
              <a:rPr lang="en-AU" altLang="en-US" sz="2800">
                <a:solidFill>
                  <a:schemeClr val="accent1"/>
                </a:solidFill>
                <a:latin typeface="Times New Roman" panose="02020603050405020304" pitchFamily="18" charset="0"/>
              </a:rPr>
              <a:t>Deadlock avoidance</a:t>
            </a:r>
            <a:endParaRPr lang="en-US" altLang="en-US" u="sng">
              <a:latin typeface="Times New Roman" panose="02020603050405020304" pitchFamily="18" charset="0"/>
            </a:endParaRP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C25612E1-06E0-4F6A-B3A3-4545A3AD3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850" y="765175"/>
            <a:ext cx="8458200" cy="54102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The system must have some additional a </a:t>
            </a:r>
            <a:r>
              <a:rPr lang="en-AU" altLang="en-US" sz="2400" i="1">
                <a:solidFill>
                  <a:srgbClr val="0000FF"/>
                </a:solidFill>
                <a:latin typeface="Times New Roman" panose="02020603050405020304" pitchFamily="18" charset="0"/>
              </a:rPr>
              <a:t>priori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 information about which resources a process will request and use during its lifetime</a:t>
            </a:r>
          </a:p>
          <a:p>
            <a:pPr lvl="1" eaLnBrk="1" hangingPunct="1"/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With the additional information, the system can decide for each request whether or not the process should wait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The simplest and most useful model requires that each process declare the </a:t>
            </a:r>
            <a:r>
              <a:rPr lang="en-AU" altLang="en-US" sz="2000" i="1">
                <a:solidFill>
                  <a:srgbClr val="0000FF"/>
                </a:solidFill>
                <a:latin typeface="Times New Roman" panose="02020603050405020304" pitchFamily="18" charset="0"/>
              </a:rPr>
              <a:t>maximum</a:t>
            </a: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 number of resources of each type that it may need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The deadlock-avoidance algorithm dynamically examines the resource-allocation </a:t>
            </a:r>
            <a:r>
              <a:rPr lang="en-AU" altLang="en-US" sz="2400" i="1">
                <a:solidFill>
                  <a:srgbClr val="0000FF"/>
                </a:solidFill>
                <a:latin typeface="Times New Roman" panose="02020603050405020304" pitchFamily="18" charset="0"/>
              </a:rPr>
              <a:t>state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 to ensure that </a:t>
            </a:r>
            <a:r>
              <a:rPr lang="en-AU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there can never be a circular-wait condition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A resource-allocation </a:t>
            </a:r>
            <a:r>
              <a:rPr lang="en-AU" altLang="en-US" sz="2400" i="1">
                <a:solidFill>
                  <a:srgbClr val="0000FF"/>
                </a:solidFill>
                <a:latin typeface="Times New Roman" panose="02020603050405020304" pitchFamily="18" charset="0"/>
              </a:rPr>
              <a:t>state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 is defined by: 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The number of </a:t>
            </a:r>
            <a:r>
              <a:rPr lang="en-AU" altLang="en-US" sz="2000" b="1">
                <a:solidFill>
                  <a:srgbClr val="0000FF"/>
                </a:solidFill>
                <a:latin typeface="Times New Roman" panose="02020603050405020304" pitchFamily="18" charset="0"/>
              </a:rPr>
              <a:t>available</a:t>
            </a: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 and </a:t>
            </a:r>
            <a:r>
              <a:rPr lang="en-AU" altLang="en-US" sz="2000" b="1">
                <a:solidFill>
                  <a:srgbClr val="0000FF"/>
                </a:solidFill>
                <a:latin typeface="Times New Roman" panose="02020603050405020304" pitchFamily="18" charset="0"/>
              </a:rPr>
              <a:t>allocated</a:t>
            </a: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 resources, and 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The </a:t>
            </a:r>
            <a:r>
              <a:rPr lang="en-AU" altLang="en-US" sz="2000" b="1">
                <a:solidFill>
                  <a:srgbClr val="0000FF"/>
                </a:solidFill>
                <a:latin typeface="Times New Roman" panose="02020603050405020304" pitchFamily="18" charset="0"/>
              </a:rPr>
              <a:t>maximum demands </a:t>
            </a: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of the processes</a:t>
            </a:r>
            <a:endParaRPr lang="en-AU" altLang="en-US" sz="2400" b="1" u="sng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8" name="Slide Number Placeholder 5">
            <a:extLst>
              <a:ext uri="{FF2B5EF4-FFF2-40B4-BE49-F238E27FC236}">
                <a16:creationId xmlns:a16="http://schemas.microsoft.com/office/drawing/2014/main" id="{E88E57E6-F469-4952-8B41-8F7255F6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1277600" y="6248400"/>
            <a:ext cx="914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3960F13-9956-4F9C-8C81-3345607114CC}" type="slidenum">
              <a:rPr lang="en-AU" altLang="en-US" sz="120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13</a:t>
            </a:fld>
            <a:endParaRPr lang="en-AU" altLang="en-US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ADFE8C2C-1205-4B82-86A6-2C247DC42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5" y="115888"/>
            <a:ext cx="8610600" cy="519112"/>
          </a:xfrm>
        </p:spPr>
        <p:txBody>
          <a:bodyPr/>
          <a:lstStyle/>
          <a:p>
            <a:pPr eaLnBrk="1" hangingPunct="1"/>
            <a:r>
              <a:rPr lang="en-AU" altLang="en-US" sz="2800">
                <a:solidFill>
                  <a:schemeClr val="accent1"/>
                </a:solidFill>
                <a:latin typeface="Times New Roman" panose="02020603050405020304" pitchFamily="18" charset="0"/>
              </a:rPr>
              <a:t>Safe State</a:t>
            </a:r>
            <a:endParaRPr lang="en-US" altLang="en-US" u="sng">
              <a:latin typeface="Times New Roman" panose="02020603050405020304" pitchFamily="18" charset="0"/>
            </a:endParaRP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A79D7D73-838D-4271-A8EE-36E92BE71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838200"/>
            <a:ext cx="8610600" cy="5334000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When a process requests an available resource, the system checks if its allocation keeps the system in</a:t>
            </a:r>
            <a:r>
              <a:rPr lang="en-AU" altLang="en-US" sz="2400" i="1">
                <a:solidFill>
                  <a:srgbClr val="0000FF"/>
                </a:solidFill>
                <a:latin typeface="Times New Roman" panose="02020603050405020304" pitchFamily="18" charset="0"/>
              </a:rPr>
              <a:t>.</a:t>
            </a:r>
            <a:r>
              <a:rPr lang="en-AU" altLang="en-US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 safe state</a:t>
            </a:r>
            <a:endParaRPr lang="en-AU" altLang="en-US" sz="240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The system is in </a:t>
            </a:r>
            <a:r>
              <a:rPr lang="en-AU" altLang="en-US" sz="2400" i="1">
                <a:solidFill>
                  <a:srgbClr val="0000FF"/>
                </a:solidFill>
                <a:latin typeface="Times New Roman" panose="02020603050405020304" pitchFamily="18" charset="0"/>
              </a:rPr>
              <a:t>safe state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 if there exists a </a:t>
            </a:r>
            <a:r>
              <a:rPr lang="en-AU" altLang="en-US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safe sequence</a:t>
            </a:r>
            <a:r>
              <a:rPr lang="en-AU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of all processes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A sequence &lt;</a:t>
            </a:r>
            <a:r>
              <a:rPr lang="en-AU" altLang="en-US" sz="2400" i="1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lang="en-AU" altLang="en-US" sz="24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en-AU" altLang="en-US" sz="2400" i="1">
                <a:solidFill>
                  <a:srgbClr val="0000FF"/>
                </a:solidFill>
                <a:latin typeface="Times New Roman" panose="02020603050405020304" pitchFamily="18" charset="0"/>
              </a:rPr>
              <a:t>, P</a:t>
            </a:r>
            <a:r>
              <a:rPr lang="en-AU" altLang="en-US" sz="24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AU" altLang="en-US" sz="2400" i="1">
                <a:solidFill>
                  <a:srgbClr val="0000FF"/>
                </a:solidFill>
                <a:latin typeface="Times New Roman" panose="02020603050405020304" pitchFamily="18" charset="0"/>
              </a:rPr>
              <a:t>, … P</a:t>
            </a:r>
            <a:r>
              <a:rPr lang="en-AU" altLang="en-US" sz="24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&gt; is </a:t>
            </a:r>
            <a:r>
              <a:rPr lang="en-AU" altLang="en-US" sz="2400" i="1">
                <a:solidFill>
                  <a:srgbClr val="0000FF"/>
                </a:solidFill>
                <a:latin typeface="Times New Roman" panose="02020603050405020304" pitchFamily="18" charset="0"/>
              </a:rPr>
              <a:t>safe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 if, for each </a:t>
            </a:r>
            <a:r>
              <a:rPr lang="en-AU" altLang="en-US" sz="2400" i="1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lang="en-AU" altLang="en-US" sz="24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, the resources requested by </a:t>
            </a:r>
            <a:r>
              <a:rPr lang="en-AU" altLang="en-US" sz="2400" i="1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lang="en-AU" altLang="en-US" sz="24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 can be allocated from the currently available resources + resources held by all </a:t>
            </a:r>
            <a:r>
              <a:rPr lang="en-AU" altLang="en-US" sz="2400" i="1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lang="en-AU" altLang="en-US" sz="24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j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, with </a:t>
            </a:r>
            <a:r>
              <a:rPr lang="en-AU" altLang="en-US" sz="2400" i="1">
                <a:solidFill>
                  <a:srgbClr val="0000FF"/>
                </a:solidFill>
                <a:latin typeface="Times New Roman" panose="02020603050405020304" pitchFamily="18" charset="0"/>
              </a:rPr>
              <a:t>j &lt; i</a:t>
            </a:r>
            <a:endParaRPr lang="en-AU" altLang="en-US" sz="240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If </a:t>
            </a:r>
            <a:r>
              <a:rPr lang="en-AU" altLang="en-US" sz="2000" i="1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lang="en-AU" altLang="en-US" sz="20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’s resource needs are not immediately available, </a:t>
            </a:r>
            <a:r>
              <a:rPr lang="en-AU" altLang="en-US" sz="2000" i="1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lang="en-AU" altLang="en-US" sz="20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 waits until all </a:t>
            </a:r>
            <a:r>
              <a:rPr lang="en-AU" altLang="en-US" sz="2000" i="1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lang="en-AU" altLang="en-US" sz="20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j</a:t>
            </a: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 have finished</a:t>
            </a:r>
          </a:p>
          <a:p>
            <a:pPr lvl="1" eaLnBrk="1" hangingPunct="1"/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When all </a:t>
            </a:r>
            <a:r>
              <a:rPr lang="en-AU" altLang="en-US" sz="2000" i="1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lang="en-AU" altLang="en-US" sz="20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j</a:t>
            </a: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 are finished, </a:t>
            </a:r>
            <a:r>
              <a:rPr lang="en-AU" altLang="en-US" sz="2000" i="1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lang="en-AU" altLang="en-US" sz="20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  obtains the needed resources, executes, returns the allocated resources, and terminates</a:t>
            </a:r>
          </a:p>
          <a:p>
            <a:pPr lvl="1" eaLnBrk="1" hangingPunct="1"/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When</a:t>
            </a:r>
            <a:r>
              <a:rPr lang="en-AU" altLang="en-US" sz="2000" i="1">
                <a:solidFill>
                  <a:srgbClr val="0000FF"/>
                </a:solidFill>
                <a:latin typeface="Times New Roman" panose="02020603050405020304" pitchFamily="18" charset="0"/>
              </a:rPr>
              <a:t> P</a:t>
            </a:r>
            <a:r>
              <a:rPr lang="en-AU" altLang="en-US" sz="20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 terminates, </a:t>
            </a:r>
            <a:r>
              <a:rPr lang="en-AU" altLang="en-US" sz="2000" i="1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lang="en-AU" altLang="en-US" sz="20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i+1</a:t>
            </a: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 can obtain its needed resources, and so on</a:t>
            </a:r>
          </a:p>
          <a:p>
            <a:pPr eaLnBrk="1" hangingPunct="1"/>
            <a:endParaRPr lang="en-US" altLang="en-US" sz="28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6" name="Slide Number Placeholder 5">
            <a:extLst>
              <a:ext uri="{FF2B5EF4-FFF2-40B4-BE49-F238E27FC236}">
                <a16:creationId xmlns:a16="http://schemas.microsoft.com/office/drawing/2014/main" id="{C45D6921-8504-42A9-88E5-2769134D0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1277600" y="6248400"/>
            <a:ext cx="914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4362F56-533B-4B4F-9188-CC445A086A29}" type="slidenum">
              <a:rPr lang="en-AU" altLang="en-US" sz="120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14</a:t>
            </a:fld>
            <a:endParaRPr lang="en-AU" altLang="en-US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>
            <a:extLst>
              <a:ext uri="{FF2B5EF4-FFF2-40B4-BE49-F238E27FC236}">
                <a16:creationId xmlns:a16="http://schemas.microsoft.com/office/drawing/2014/main" id="{C18963FC-64D3-4004-B807-F5A8175832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4825" y="188913"/>
            <a:ext cx="8610600" cy="51911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sz="2800" dirty="0">
                <a:solidFill>
                  <a:schemeClr val="accent1"/>
                </a:solidFill>
                <a:latin typeface="Times New Roman" charset="0"/>
              </a:rPr>
              <a:t>Safe State (cont.)</a:t>
            </a:r>
            <a:r>
              <a:rPr lang="en-AU" dirty="0">
                <a:latin typeface="Times New Roman" charset="0"/>
              </a:rPr>
              <a:t> </a:t>
            </a:r>
            <a:endParaRPr lang="en-US" dirty="0">
              <a:latin typeface="Times New Roman" charset="0"/>
            </a:endParaRP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FC1CD8C0-6910-4D64-91B8-034632132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825" y="765175"/>
            <a:ext cx="8610600" cy="30480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AU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Basic facts</a:t>
            </a:r>
          </a:p>
          <a:p>
            <a:pPr algn="just" eaLnBrk="1" hangingPunct="1">
              <a:spcBef>
                <a:spcPct val="0"/>
              </a:spcBef>
            </a:pP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If a system is in safe state 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 no deadlocks</a:t>
            </a:r>
          </a:p>
          <a:p>
            <a:pPr eaLnBrk="1" hangingPunct="1">
              <a:spcBef>
                <a:spcPct val="0"/>
              </a:spcBef>
            </a:pP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If a system is in unsafe state 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 possibility of deadlock</a:t>
            </a:r>
          </a:p>
          <a:p>
            <a:pPr eaLnBrk="1" hangingPunct="1">
              <a:spcBef>
                <a:spcPct val="0"/>
              </a:spcBef>
            </a:pP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Avoidance ensures that the system never enters an unsafe state</a:t>
            </a:r>
          </a:p>
          <a:p>
            <a:pPr algn="just" eaLnBrk="1" hangingPunct="1">
              <a:spcBef>
                <a:spcPct val="0"/>
              </a:spcBef>
            </a:pP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A process requesting for a currently available resource may have to wait </a:t>
            </a:r>
          </a:p>
          <a:p>
            <a:pPr lvl="1" algn="just" eaLnBrk="1" hangingPunct="1">
              <a:spcBef>
                <a:spcPct val="0"/>
              </a:spcBef>
            </a:pP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Thus, </a:t>
            </a: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resource allocation is lower than without deadlock avoidance algorithm</a:t>
            </a:r>
            <a:endParaRPr lang="en-US" altLang="en-US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4" name="Slide Number Placeholder 5">
            <a:extLst>
              <a:ext uri="{FF2B5EF4-FFF2-40B4-BE49-F238E27FC236}">
                <a16:creationId xmlns:a16="http://schemas.microsoft.com/office/drawing/2014/main" id="{A5C13B30-8EE7-4CB0-A6C4-F68FE9498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1277600" y="6248400"/>
            <a:ext cx="914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D0BB11C7-6F78-446D-8DD8-895D7E880B21}" type="slidenum">
              <a:rPr lang="en-AU" altLang="en-US" sz="120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15</a:t>
            </a:fld>
            <a:endParaRPr lang="en-AU" altLang="en-US" sz="1200">
              <a:latin typeface="Verdana" panose="020B0604030504040204" pitchFamily="34" charset="0"/>
            </a:endParaRPr>
          </a:p>
        </p:txBody>
      </p:sp>
      <p:grpSp>
        <p:nvGrpSpPr>
          <p:cNvPr id="51205" name="Group 4">
            <a:extLst>
              <a:ext uri="{FF2B5EF4-FFF2-40B4-BE49-F238E27FC236}">
                <a16:creationId xmlns:a16="http://schemas.microsoft.com/office/drawing/2014/main" id="{CA774108-CB2F-4BA7-9C25-E276C2D1754E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4191000"/>
            <a:ext cx="4876800" cy="2057400"/>
            <a:chOff x="2760" y="4389"/>
            <a:chExt cx="3270" cy="2160"/>
          </a:xfrm>
        </p:grpSpPr>
        <p:sp>
          <p:nvSpPr>
            <p:cNvPr id="51207" name="Rectangle 5">
              <a:extLst>
                <a:ext uri="{FF2B5EF4-FFF2-40B4-BE49-F238E27FC236}">
                  <a16:creationId xmlns:a16="http://schemas.microsoft.com/office/drawing/2014/main" id="{E213F5B4-A142-4662-867B-22B04C076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" y="4389"/>
              <a:ext cx="3270" cy="21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51208" name="Text Box 6">
              <a:extLst>
                <a:ext uri="{FF2B5EF4-FFF2-40B4-BE49-F238E27FC236}">
                  <a16:creationId xmlns:a16="http://schemas.microsoft.com/office/drawing/2014/main" id="{E6E35DD0-BEE2-4B12-9F25-256E835606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0" y="4494"/>
              <a:ext cx="1710" cy="5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FF"/>
                  </a:solidFill>
                  <a:latin typeface="Times New Roman" panose="02020603050405020304" pitchFamily="18" charset="0"/>
                </a:rPr>
                <a:t>deadlock</a:t>
              </a:r>
            </a:p>
          </p:txBody>
        </p:sp>
        <p:sp>
          <p:nvSpPr>
            <p:cNvPr id="51209" name="Text Box 7">
              <a:extLst>
                <a:ext uri="{FF2B5EF4-FFF2-40B4-BE49-F238E27FC236}">
                  <a16:creationId xmlns:a16="http://schemas.microsoft.com/office/drawing/2014/main" id="{E19812C7-351B-4864-BBA3-35FAE9B591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0" y="4926"/>
              <a:ext cx="1785" cy="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FF"/>
                  </a:solidFill>
                  <a:latin typeface="Times New Roman" panose="02020603050405020304" pitchFamily="18" charset="0"/>
                </a:rPr>
                <a:t>unsafe</a:t>
              </a:r>
            </a:p>
          </p:txBody>
        </p:sp>
        <p:sp>
          <p:nvSpPr>
            <p:cNvPr id="51210" name="Text Box 8">
              <a:extLst>
                <a:ext uri="{FF2B5EF4-FFF2-40B4-BE49-F238E27FC236}">
                  <a16:creationId xmlns:a16="http://schemas.microsoft.com/office/drawing/2014/main" id="{39A1F94A-12B5-4EA1-B89F-365CEA884F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5672"/>
              <a:ext cx="1035" cy="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FF"/>
                  </a:solidFill>
                  <a:latin typeface="Times New Roman" panose="02020603050405020304" pitchFamily="18" charset="0"/>
                </a:rPr>
                <a:t>safe</a:t>
              </a:r>
            </a:p>
          </p:txBody>
        </p:sp>
      </p:grpSp>
      <p:sp>
        <p:nvSpPr>
          <p:cNvPr id="51206" name="Line 10">
            <a:extLst>
              <a:ext uri="{FF2B5EF4-FFF2-40B4-BE49-F238E27FC236}">
                <a16:creationId xmlns:a16="http://schemas.microsoft.com/office/drawing/2014/main" id="{29BD9F12-046B-4FA8-83CB-481A48ACC3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257800"/>
            <a:ext cx="487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E17CA84D-A062-486B-8BDB-D256FD4BA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365125"/>
            <a:ext cx="8610600" cy="519113"/>
          </a:xfrm>
        </p:spPr>
        <p:txBody>
          <a:bodyPr/>
          <a:lstStyle/>
          <a:p>
            <a:pPr eaLnBrk="1" hangingPunct="1"/>
            <a:r>
              <a:rPr lang="en-US" altLang="en-US" sz="2800" noProof="1">
                <a:solidFill>
                  <a:schemeClr val="accent1"/>
                </a:solidFill>
                <a:latin typeface="Times New Roman" panose="02020603050405020304" pitchFamily="18" charset="0"/>
              </a:rPr>
              <a:t>Example</a:t>
            </a:r>
            <a:endParaRPr lang="en-US" altLang="en-US" u="sng">
              <a:latin typeface="Times New Roman" panose="02020603050405020304" pitchFamily="18" charset="0"/>
            </a:endParaRP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D3248F41-2B13-4577-B75E-79612C6D2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990600"/>
            <a:ext cx="8610600" cy="54864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Consider a system with 12 resources of the same type, and 3 processes with the following resource needs and allocation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		</a:t>
            </a:r>
            <a:r>
              <a:rPr lang="en-AU" altLang="en-US" sz="2400" b="1" u="sng">
                <a:solidFill>
                  <a:srgbClr val="0000FF"/>
                </a:solidFill>
                <a:latin typeface="Times New Roman" panose="02020603050405020304" pitchFamily="18" charset="0"/>
              </a:rPr>
              <a:t>Maximum needs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	</a:t>
            </a:r>
            <a:r>
              <a:rPr lang="en-AU" altLang="en-US" sz="2400" b="1" u="sng">
                <a:solidFill>
                  <a:srgbClr val="0000FF"/>
                </a:solidFill>
                <a:latin typeface="Times New Roman" panose="02020603050405020304" pitchFamily="18" charset="0"/>
              </a:rPr>
              <a:t>Allocation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	</a:t>
            </a:r>
            <a:r>
              <a:rPr lang="en-AU" altLang="en-US" sz="2400" b="1" u="sng">
                <a:solidFill>
                  <a:srgbClr val="0000FF"/>
                </a:solidFill>
                <a:latin typeface="Times New Roman" panose="02020603050405020304" pitchFamily="18" charset="0"/>
              </a:rPr>
              <a:t>Current need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	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AU" altLang="en-US" sz="2400" i="1">
                <a:solidFill>
                  <a:srgbClr val="0000FF"/>
                </a:solidFill>
                <a:latin typeface="Times New Roman" panose="02020603050405020304" pitchFamily="18" charset="0"/>
              </a:rPr>
              <a:t>	P</a:t>
            </a:r>
            <a:r>
              <a:rPr lang="en-AU" altLang="en-US" sz="24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		10		       5		   	5	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AU" altLang="en-US" sz="2400" i="1">
                <a:solidFill>
                  <a:srgbClr val="0000FF"/>
                </a:solidFill>
                <a:latin typeface="Times New Roman" panose="02020603050405020304" pitchFamily="18" charset="0"/>
              </a:rPr>
              <a:t>	P</a:t>
            </a:r>
            <a:r>
              <a:rPr lang="en-AU" altLang="en-US" sz="24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		 4		       2   	   	2	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AU" altLang="en-US" sz="2400" i="1">
                <a:solidFill>
                  <a:srgbClr val="0000FF"/>
                </a:solidFill>
                <a:latin typeface="Times New Roman" panose="02020603050405020304" pitchFamily="18" charset="0"/>
              </a:rPr>
              <a:t>	P</a:t>
            </a:r>
            <a:r>
              <a:rPr lang="en-AU" altLang="en-US" sz="24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		 9		       2	 	   	7	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At time </a:t>
            </a:r>
            <a:r>
              <a:rPr lang="en-AU" altLang="en-US" sz="2400" i="1">
                <a:solidFill>
                  <a:srgbClr val="0000FF"/>
                </a:solidFill>
                <a:latin typeface="Times New Roman" panose="02020603050405020304" pitchFamily="18" charset="0"/>
              </a:rPr>
              <a:t>t</a:t>
            </a:r>
            <a:r>
              <a:rPr lang="en-AU" altLang="en-US" sz="24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, </a:t>
            </a:r>
            <a:r>
              <a:rPr lang="en-AU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available resource = 3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, and the system is in safe state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There is a safe sequence &lt;</a:t>
            </a:r>
            <a:r>
              <a:rPr lang="en-AU" altLang="en-US" sz="2000" i="1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lang="en-AU" altLang="en-US" sz="20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, </a:t>
            </a:r>
            <a:r>
              <a:rPr lang="en-AU" altLang="en-US" sz="2000" i="1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lang="en-AU" altLang="en-US" sz="20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, </a:t>
            </a:r>
            <a:r>
              <a:rPr lang="en-AU" altLang="en-US" sz="2000" i="1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lang="en-AU" altLang="en-US" sz="20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What if at </a:t>
            </a:r>
            <a:r>
              <a:rPr lang="en-AU" altLang="en-US" sz="2400" i="1">
                <a:solidFill>
                  <a:srgbClr val="0000FF"/>
                </a:solidFill>
                <a:latin typeface="Times New Roman" panose="02020603050405020304" pitchFamily="18" charset="0"/>
              </a:rPr>
              <a:t>t</a:t>
            </a:r>
            <a:r>
              <a:rPr lang="en-AU" altLang="en-US" sz="24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 one more resource is allocated to process </a:t>
            </a:r>
            <a:r>
              <a:rPr lang="en-AU" altLang="en-US" sz="2400" i="1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lang="en-AU" altLang="en-US" sz="24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?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The system is in unsafe state 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Deadlock can occur</a:t>
            </a:r>
          </a:p>
        </p:txBody>
      </p:sp>
      <p:sp>
        <p:nvSpPr>
          <p:cNvPr id="53252" name="Slide Number Placeholder 5">
            <a:extLst>
              <a:ext uri="{FF2B5EF4-FFF2-40B4-BE49-F238E27FC236}">
                <a16:creationId xmlns:a16="http://schemas.microsoft.com/office/drawing/2014/main" id="{0AFF89C2-D3AB-49EA-A5CF-8A12497F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1277600" y="6248400"/>
            <a:ext cx="914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7C48274-8674-4654-99B1-FEFF335531BD}" type="slidenum">
              <a:rPr lang="en-AU" altLang="en-US" sz="120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16</a:t>
            </a:fld>
            <a:endParaRPr lang="en-AU" altLang="en-US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3F3D1970-F8C4-414C-BC24-8FCC27268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88925"/>
            <a:ext cx="8610600" cy="519113"/>
          </a:xfrm>
        </p:spPr>
        <p:txBody>
          <a:bodyPr/>
          <a:lstStyle/>
          <a:p>
            <a:pPr eaLnBrk="1" hangingPunct="1"/>
            <a:r>
              <a:rPr lang="en-AU" altLang="en-US" sz="2800">
                <a:solidFill>
                  <a:schemeClr val="accent1"/>
                </a:solidFill>
                <a:latin typeface="Times New Roman" panose="02020603050405020304" pitchFamily="18" charset="0"/>
              </a:rPr>
              <a:t>Resource-Allocation Graph Algorithm</a:t>
            </a:r>
            <a:endParaRPr lang="en-US" altLang="en-US" u="sng">
              <a:latin typeface="Times New Roman" panose="02020603050405020304" pitchFamily="18" charset="0"/>
            </a:endParaRP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AF852FA7-E784-4CCB-AA9D-3991DAF18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914400"/>
            <a:ext cx="8610600" cy="54864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AU" altLang="en-US" sz="2400" i="1">
                <a:solidFill>
                  <a:srgbClr val="0000FF"/>
                </a:solidFill>
                <a:latin typeface="Times New Roman" panose="02020603050405020304" pitchFamily="18" charset="0"/>
              </a:rPr>
              <a:t>Claim edge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 P</a:t>
            </a:r>
            <a:r>
              <a:rPr lang="en-AU" altLang="en-US" sz="24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 R</a:t>
            </a:r>
            <a:r>
              <a:rPr lang="en-AU" altLang="en-US" sz="24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j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 indicates that process P</a:t>
            </a:r>
            <a:r>
              <a:rPr lang="en-AU" altLang="en-US" sz="24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 may request resource R</a:t>
            </a:r>
            <a:r>
              <a:rPr lang="en-AU" altLang="en-US" sz="24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j</a:t>
            </a:r>
            <a:endParaRPr lang="en-AU" altLang="en-US" sz="240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represented by a dashed line</a:t>
            </a:r>
            <a:endParaRPr lang="en-AU" altLang="en-US" sz="2000" b="1" u="sng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AU" altLang="en-US" sz="2400" i="1">
                <a:solidFill>
                  <a:srgbClr val="0000FF"/>
                </a:solidFill>
                <a:latin typeface="Times New Roman" panose="02020603050405020304" pitchFamily="18" charset="0"/>
              </a:rPr>
              <a:t>Claim edge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 converts to </a:t>
            </a:r>
            <a:r>
              <a:rPr lang="en-AU" altLang="en-US" sz="2400" i="1">
                <a:solidFill>
                  <a:srgbClr val="0000FF"/>
                </a:solidFill>
                <a:latin typeface="Times New Roman" panose="02020603050405020304" pitchFamily="18" charset="0"/>
              </a:rPr>
              <a:t>request edge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 when a process requests a resource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When a resource is released by a process, </a:t>
            </a:r>
            <a:r>
              <a:rPr lang="en-AU" altLang="en-US" sz="2400" i="1">
                <a:solidFill>
                  <a:srgbClr val="0000FF"/>
                </a:solidFill>
                <a:latin typeface="Times New Roman" panose="02020603050405020304" pitchFamily="18" charset="0"/>
              </a:rPr>
              <a:t>assignment edge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 converts to a </a:t>
            </a:r>
            <a:r>
              <a:rPr lang="en-AU" altLang="en-US" sz="2400" i="1">
                <a:solidFill>
                  <a:srgbClr val="0000FF"/>
                </a:solidFill>
                <a:latin typeface="Times New Roman" panose="02020603050405020304" pitchFamily="18" charset="0"/>
              </a:rPr>
              <a:t>claim edge</a:t>
            </a:r>
            <a:endParaRPr lang="en-AU" altLang="en-US" sz="240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Resources must be claimed a </a:t>
            </a:r>
            <a:r>
              <a:rPr lang="en-AU" altLang="en-US" sz="2400" i="1">
                <a:solidFill>
                  <a:srgbClr val="0000FF"/>
                </a:solidFill>
                <a:latin typeface="Times New Roman" panose="02020603050405020304" pitchFamily="18" charset="0"/>
              </a:rPr>
              <a:t>priori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 in the system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Need a cycle detection algorithm 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 O(n</a:t>
            </a:r>
            <a:r>
              <a:rPr lang="en-AU" altLang="en-US" sz="2400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)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This algorithm </a:t>
            </a:r>
            <a:r>
              <a:rPr lang="en-AU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can not be used 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for system comprising resource types with </a:t>
            </a:r>
            <a:r>
              <a:rPr lang="en-AU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multiple instances</a:t>
            </a:r>
            <a:endParaRPr lang="en-US" altLang="en-US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00" name="Slide Number Placeholder 5">
            <a:extLst>
              <a:ext uri="{FF2B5EF4-FFF2-40B4-BE49-F238E27FC236}">
                <a16:creationId xmlns:a16="http://schemas.microsoft.com/office/drawing/2014/main" id="{ADCBA2DA-878C-4A95-A2A1-437A8E147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1277600" y="6248400"/>
            <a:ext cx="914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EB4478C-EA2F-4FF0-AFE3-8BC9AA4BA659}" type="slidenum">
              <a:rPr lang="en-AU" altLang="en-US" sz="120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17</a:t>
            </a:fld>
            <a:endParaRPr lang="en-AU" altLang="en-US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1E4A8B84-A8EF-4475-B3E5-4A7D0072F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365125"/>
            <a:ext cx="8610600" cy="519113"/>
          </a:xfrm>
        </p:spPr>
        <p:txBody>
          <a:bodyPr/>
          <a:lstStyle/>
          <a:p>
            <a:pPr eaLnBrk="1" hangingPunct="1"/>
            <a:r>
              <a:rPr lang="en-AU" altLang="en-US" sz="2800">
                <a:solidFill>
                  <a:schemeClr val="accent1"/>
                </a:solidFill>
                <a:latin typeface="Times New Roman" panose="02020603050405020304" pitchFamily="18" charset="0"/>
              </a:rPr>
              <a:t>Example</a:t>
            </a:r>
            <a:endParaRPr lang="en-US" altLang="en-US" u="sng">
              <a:latin typeface="Times New Roman" panose="02020603050405020304" pitchFamily="18" charset="0"/>
            </a:endParaRP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3965D647-A60A-4077-8E73-24EAF9A30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914400"/>
            <a:ext cx="8610600" cy="5486400"/>
          </a:xfrm>
        </p:spPr>
        <p:txBody>
          <a:bodyPr/>
          <a:lstStyle/>
          <a:p>
            <a:pPr marL="0" indent="0" algn="just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Suppose P</a:t>
            </a:r>
            <a:r>
              <a:rPr lang="en-AU" altLang="en-US" sz="24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 requests R</a:t>
            </a:r>
            <a:r>
              <a:rPr lang="en-AU" altLang="en-US" sz="24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endParaRPr lang="en-AU" altLang="en-US" sz="240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450850" lvl="1" indent="25400" algn="just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Although R</a:t>
            </a:r>
            <a:r>
              <a:rPr lang="en-AU" altLang="en-US" sz="20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 is currently free, allocating it to P</a:t>
            </a:r>
            <a:r>
              <a:rPr lang="en-AU" altLang="en-US" sz="20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 may lead to unsafe state (a cycle in right figure)</a:t>
            </a:r>
            <a:endParaRPr lang="en-AU" altLang="en-US" sz="2000" b="1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48" name="Slide Number Placeholder 5">
            <a:extLst>
              <a:ext uri="{FF2B5EF4-FFF2-40B4-BE49-F238E27FC236}">
                <a16:creationId xmlns:a16="http://schemas.microsoft.com/office/drawing/2014/main" id="{6B578A35-5597-4ED0-855D-31302E740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1277600" y="6248400"/>
            <a:ext cx="914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1B6469F0-124E-40E5-9878-0F3E5ED43258}" type="slidenum">
              <a:rPr lang="en-AU" altLang="en-US" sz="120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18</a:t>
            </a:fld>
            <a:endParaRPr lang="en-AU" altLang="en-US" sz="1200">
              <a:latin typeface="Verdana" panose="020B0604030504040204" pitchFamily="34" charset="0"/>
            </a:endParaRPr>
          </a:p>
        </p:txBody>
      </p:sp>
      <p:grpSp>
        <p:nvGrpSpPr>
          <p:cNvPr id="57349" name="Group 4">
            <a:extLst>
              <a:ext uri="{FF2B5EF4-FFF2-40B4-BE49-F238E27FC236}">
                <a16:creationId xmlns:a16="http://schemas.microsoft.com/office/drawing/2014/main" id="{387A1E60-85CD-48D3-ADE1-ED2FDE1DFF96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590800"/>
            <a:ext cx="2768600" cy="2406650"/>
            <a:chOff x="1521" y="3570"/>
            <a:chExt cx="3240" cy="3060"/>
          </a:xfrm>
        </p:grpSpPr>
        <p:sp>
          <p:nvSpPr>
            <p:cNvPr id="57361" name="Oval 5">
              <a:extLst>
                <a:ext uri="{FF2B5EF4-FFF2-40B4-BE49-F238E27FC236}">
                  <a16:creationId xmlns:a16="http://schemas.microsoft.com/office/drawing/2014/main" id="{7943880B-F5D4-4C04-B771-C1E4EF9F4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0" y="4830"/>
              <a:ext cx="541" cy="5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57362" name="Oval 6">
              <a:extLst>
                <a:ext uri="{FF2B5EF4-FFF2-40B4-BE49-F238E27FC236}">
                  <a16:creationId xmlns:a16="http://schemas.microsoft.com/office/drawing/2014/main" id="{2A2E1E05-8E24-43D8-8829-681A4FD26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4830"/>
              <a:ext cx="541" cy="5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57363" name="Text Box 7">
              <a:extLst>
                <a:ext uri="{FF2B5EF4-FFF2-40B4-BE49-F238E27FC236}">
                  <a16:creationId xmlns:a16="http://schemas.microsoft.com/office/drawing/2014/main" id="{75DD74E6-5C5F-42EB-951B-51027A39E5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1" y="5909"/>
              <a:ext cx="721" cy="7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Verdana" panose="020B0604030504040204" pitchFamily="34" charset="0"/>
                </a:rPr>
                <a:t>R</a:t>
              </a:r>
              <a:r>
                <a:rPr lang="en-US" altLang="en-US" sz="1800" baseline="-25000">
                  <a:solidFill>
                    <a:srgbClr val="0000FF"/>
                  </a:solidFill>
                  <a:latin typeface="Verdana" panose="020B0604030504040204" pitchFamily="34" charset="0"/>
                </a:rPr>
                <a:t>2</a:t>
              </a:r>
            </a:p>
          </p:txBody>
        </p:sp>
        <p:sp>
          <p:nvSpPr>
            <p:cNvPr id="57364" name="Text Box 8">
              <a:extLst>
                <a:ext uri="{FF2B5EF4-FFF2-40B4-BE49-F238E27FC236}">
                  <a16:creationId xmlns:a16="http://schemas.microsoft.com/office/drawing/2014/main" id="{AAEEEBB8-DA88-45D0-B105-82A6807225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1" y="3570"/>
              <a:ext cx="721" cy="7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Verdana" panose="020B0604030504040204" pitchFamily="34" charset="0"/>
                </a:rPr>
                <a:t>R</a:t>
              </a:r>
              <a:r>
                <a:rPr lang="en-US" altLang="en-US" sz="1800" baseline="-25000">
                  <a:solidFill>
                    <a:srgbClr val="0000FF"/>
                  </a:solidFill>
                  <a:latin typeface="Verdana" panose="020B0604030504040204" pitchFamily="34" charset="0"/>
                </a:rPr>
                <a:t>1</a:t>
              </a:r>
            </a:p>
          </p:txBody>
        </p:sp>
        <p:sp>
          <p:nvSpPr>
            <p:cNvPr id="57365" name="Text Box 9">
              <a:extLst>
                <a:ext uri="{FF2B5EF4-FFF2-40B4-BE49-F238E27FC236}">
                  <a16:creationId xmlns:a16="http://schemas.microsoft.com/office/drawing/2014/main" id="{885E9928-7AA8-40BE-B6F4-705343C3C7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0" y="4111"/>
              <a:ext cx="541" cy="7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Verdana" panose="020B0604030504040204" pitchFamily="34" charset="0"/>
                </a:rPr>
                <a:t>P</a:t>
              </a:r>
              <a:r>
                <a:rPr lang="en-US" altLang="en-US" sz="1800" baseline="-25000">
                  <a:solidFill>
                    <a:srgbClr val="0000FF"/>
                  </a:solidFill>
                  <a:latin typeface="Verdana" panose="020B0604030504040204" pitchFamily="34" charset="0"/>
                </a:rPr>
                <a:t>2</a:t>
              </a:r>
            </a:p>
          </p:txBody>
        </p:sp>
        <p:sp>
          <p:nvSpPr>
            <p:cNvPr id="57366" name="Text Box 10">
              <a:extLst>
                <a:ext uri="{FF2B5EF4-FFF2-40B4-BE49-F238E27FC236}">
                  <a16:creationId xmlns:a16="http://schemas.microsoft.com/office/drawing/2014/main" id="{F8CC93E1-72F7-46AC-AA44-1C64066554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1" y="3929"/>
              <a:ext cx="541" cy="7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Verdana" panose="020B0604030504040204" pitchFamily="34" charset="0"/>
                </a:rPr>
                <a:t>P</a:t>
              </a:r>
              <a:r>
                <a:rPr lang="en-US" altLang="en-US" sz="1800" baseline="-25000">
                  <a:solidFill>
                    <a:srgbClr val="0000FF"/>
                  </a:solidFill>
                  <a:latin typeface="Verdana" panose="020B0604030504040204" pitchFamily="34" charset="0"/>
                </a:rPr>
                <a:t>1</a:t>
              </a:r>
            </a:p>
          </p:txBody>
        </p:sp>
        <p:sp>
          <p:nvSpPr>
            <p:cNvPr id="57367" name="Line 11">
              <a:extLst>
                <a:ext uri="{FF2B5EF4-FFF2-40B4-BE49-F238E27FC236}">
                  <a16:creationId xmlns:a16="http://schemas.microsoft.com/office/drawing/2014/main" id="{4B3E3294-49C3-4591-AD34-21E2ACDFCB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1" y="3929"/>
              <a:ext cx="899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8" name="Line 12">
              <a:extLst>
                <a:ext uri="{FF2B5EF4-FFF2-40B4-BE49-F238E27FC236}">
                  <a16:creationId xmlns:a16="http://schemas.microsoft.com/office/drawing/2014/main" id="{45DBA54B-1C44-43C8-BD58-6EB8DDA0F7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1" y="5370"/>
              <a:ext cx="899" cy="9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9" name="Line 13">
              <a:extLst>
                <a:ext uri="{FF2B5EF4-FFF2-40B4-BE49-F238E27FC236}">
                  <a16:creationId xmlns:a16="http://schemas.microsoft.com/office/drawing/2014/main" id="{B9F1D852-7DD3-41C8-B661-0EB042D8FE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1" y="5370"/>
              <a:ext cx="719" cy="9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0" name="Line 14">
              <a:extLst>
                <a:ext uri="{FF2B5EF4-FFF2-40B4-BE49-F238E27FC236}">
                  <a16:creationId xmlns:a16="http://schemas.microsoft.com/office/drawing/2014/main" id="{627A78E6-D82C-4447-A3C1-F70710BEC2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01" y="3903"/>
              <a:ext cx="719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7350" name="Group 15">
            <a:extLst>
              <a:ext uri="{FF2B5EF4-FFF2-40B4-BE49-F238E27FC236}">
                <a16:creationId xmlns:a16="http://schemas.microsoft.com/office/drawing/2014/main" id="{7AF74A45-BFA0-4D84-8739-98FA1465F261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2667000"/>
            <a:ext cx="2971800" cy="2438400"/>
            <a:chOff x="6921" y="3570"/>
            <a:chExt cx="3600" cy="3240"/>
          </a:xfrm>
        </p:grpSpPr>
        <p:sp>
          <p:nvSpPr>
            <p:cNvPr id="57351" name="Oval 16">
              <a:extLst>
                <a:ext uri="{FF2B5EF4-FFF2-40B4-BE49-F238E27FC236}">
                  <a16:creationId xmlns:a16="http://schemas.microsoft.com/office/drawing/2014/main" id="{6801C417-67D8-4770-A7F9-E7FDF2E2F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1" y="5011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57352" name="Oval 17">
              <a:extLst>
                <a:ext uri="{FF2B5EF4-FFF2-40B4-BE49-F238E27FC236}">
                  <a16:creationId xmlns:a16="http://schemas.microsoft.com/office/drawing/2014/main" id="{D3007A58-F61E-40B7-9DE2-83F5A3A38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1" y="5011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57353" name="Text Box 18">
              <a:extLst>
                <a:ext uri="{FF2B5EF4-FFF2-40B4-BE49-F238E27FC236}">
                  <a16:creationId xmlns:a16="http://schemas.microsoft.com/office/drawing/2014/main" id="{F67182E8-A013-450E-B0C1-7DB5A88191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81" y="6091"/>
              <a:ext cx="721" cy="7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Verdana" panose="020B0604030504040204" pitchFamily="34" charset="0"/>
                </a:rPr>
                <a:t>R</a:t>
              </a:r>
              <a:r>
                <a:rPr lang="en-US" altLang="en-US" sz="1800" baseline="-25000">
                  <a:solidFill>
                    <a:srgbClr val="0000FF"/>
                  </a:solidFill>
                  <a:latin typeface="Verdana" panose="020B0604030504040204" pitchFamily="34" charset="0"/>
                </a:rPr>
                <a:t>2</a:t>
              </a:r>
            </a:p>
          </p:txBody>
        </p:sp>
        <p:sp>
          <p:nvSpPr>
            <p:cNvPr id="57354" name="Text Box 19">
              <a:extLst>
                <a:ext uri="{FF2B5EF4-FFF2-40B4-BE49-F238E27FC236}">
                  <a16:creationId xmlns:a16="http://schemas.microsoft.com/office/drawing/2014/main" id="{AABEC2F2-01BD-41B2-864B-B12A79A542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81" y="3570"/>
              <a:ext cx="721" cy="7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Verdana" panose="020B0604030504040204" pitchFamily="34" charset="0"/>
                </a:rPr>
                <a:t>R</a:t>
              </a:r>
              <a:r>
                <a:rPr lang="en-US" altLang="en-US" sz="1800" baseline="-25000">
                  <a:solidFill>
                    <a:srgbClr val="0000FF"/>
                  </a:solidFill>
                  <a:latin typeface="Verdana" panose="020B0604030504040204" pitchFamily="34" charset="0"/>
                </a:rPr>
                <a:t>1</a:t>
              </a:r>
            </a:p>
          </p:txBody>
        </p:sp>
        <p:sp>
          <p:nvSpPr>
            <p:cNvPr id="57355" name="Text Box 20">
              <a:extLst>
                <a:ext uri="{FF2B5EF4-FFF2-40B4-BE49-F238E27FC236}">
                  <a16:creationId xmlns:a16="http://schemas.microsoft.com/office/drawing/2014/main" id="{2FBC56D5-E466-4481-9F56-16877EFE9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81" y="4289"/>
              <a:ext cx="540" cy="7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0000FF"/>
                  </a:solidFill>
                  <a:latin typeface="Verdana" panose="020B0604030504040204" pitchFamily="34" charset="0"/>
                </a:rPr>
                <a:t>P</a:t>
              </a:r>
              <a:r>
                <a:rPr lang="en-US" altLang="en-US" sz="2000" baseline="-25000">
                  <a:solidFill>
                    <a:srgbClr val="0000FF"/>
                  </a:solidFill>
                  <a:latin typeface="Verdana" panose="020B0604030504040204" pitchFamily="34" charset="0"/>
                </a:rPr>
                <a:t>2</a:t>
              </a:r>
            </a:p>
          </p:txBody>
        </p:sp>
        <p:sp>
          <p:nvSpPr>
            <p:cNvPr id="57356" name="Text Box 21">
              <a:extLst>
                <a:ext uri="{FF2B5EF4-FFF2-40B4-BE49-F238E27FC236}">
                  <a16:creationId xmlns:a16="http://schemas.microsoft.com/office/drawing/2014/main" id="{F926C564-F949-4DA8-BD0E-CB35A1A05D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1" y="4110"/>
              <a:ext cx="540" cy="7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0000FF"/>
                  </a:solidFill>
                  <a:latin typeface="Verdana" panose="020B0604030504040204" pitchFamily="34" charset="0"/>
                </a:rPr>
                <a:t>P</a:t>
              </a:r>
              <a:r>
                <a:rPr lang="en-US" altLang="en-US" sz="2000" baseline="-25000">
                  <a:solidFill>
                    <a:srgbClr val="0000FF"/>
                  </a:solidFill>
                  <a:latin typeface="Verdana" panose="020B0604030504040204" pitchFamily="34" charset="0"/>
                </a:rPr>
                <a:t>1</a:t>
              </a:r>
            </a:p>
          </p:txBody>
        </p:sp>
        <p:sp>
          <p:nvSpPr>
            <p:cNvPr id="57357" name="Line 22">
              <a:extLst>
                <a:ext uri="{FF2B5EF4-FFF2-40B4-BE49-F238E27FC236}">
                  <a16:creationId xmlns:a16="http://schemas.microsoft.com/office/drawing/2014/main" id="{36234FA2-13D6-4742-8362-8CCA55E40A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81" y="3931"/>
              <a:ext cx="90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8" name="Line 23">
              <a:extLst>
                <a:ext uri="{FF2B5EF4-FFF2-40B4-BE49-F238E27FC236}">
                  <a16:creationId xmlns:a16="http://schemas.microsoft.com/office/drawing/2014/main" id="{326CAD48-6EAB-40A7-9006-A128DC99F0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81" y="5551"/>
              <a:ext cx="900" cy="899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9" name="Line 24">
              <a:extLst>
                <a:ext uri="{FF2B5EF4-FFF2-40B4-BE49-F238E27FC236}">
                  <a16:creationId xmlns:a16="http://schemas.microsoft.com/office/drawing/2014/main" id="{A4B63AA4-1E50-4103-B50D-4CEF8D8F97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902" y="5551"/>
              <a:ext cx="900" cy="8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0" name="Line 25">
              <a:extLst>
                <a:ext uri="{FF2B5EF4-FFF2-40B4-BE49-F238E27FC236}">
                  <a16:creationId xmlns:a16="http://schemas.microsoft.com/office/drawing/2014/main" id="{7550591A-54C8-4DEC-ADEF-29100AA391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902" y="3931"/>
              <a:ext cx="90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DEC4A310-E193-4AC1-BC33-DA6AE41B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65125"/>
            <a:ext cx="8610600" cy="519113"/>
          </a:xfrm>
        </p:spPr>
        <p:txBody>
          <a:bodyPr/>
          <a:lstStyle/>
          <a:p>
            <a:pPr eaLnBrk="1" hangingPunct="1"/>
            <a:r>
              <a:rPr lang="en-AU" altLang="en-US" sz="2800">
                <a:solidFill>
                  <a:schemeClr val="accent1"/>
                </a:solidFill>
                <a:latin typeface="Times New Roman" panose="02020603050405020304" pitchFamily="18" charset="0"/>
              </a:rPr>
              <a:t>Banker</a:t>
            </a:r>
            <a:r>
              <a:rPr lang="ja-JP" altLang="en-AU" sz="2800">
                <a:solidFill>
                  <a:schemeClr val="accent1"/>
                </a:solidFill>
                <a:latin typeface="Times New Roman" panose="02020603050405020304" pitchFamily="18" charset="0"/>
              </a:rPr>
              <a:t>’</a:t>
            </a:r>
            <a:r>
              <a:rPr lang="en-AU" altLang="en-US" sz="2800">
                <a:solidFill>
                  <a:schemeClr val="accent1"/>
                </a:solidFill>
                <a:latin typeface="Times New Roman" panose="02020603050405020304" pitchFamily="18" charset="0"/>
              </a:rPr>
              <a:t>s Algorithm</a:t>
            </a:r>
            <a:endParaRPr lang="en-US" altLang="en-US" u="sng">
              <a:latin typeface="Times New Roman" panose="02020603050405020304" pitchFamily="18" charset="0"/>
            </a:endParaRP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EB5391F9-35ED-4CAB-8BC5-209B768DA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143000"/>
            <a:ext cx="8610600" cy="50292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The algorithm for a system comprising resource types with </a:t>
            </a:r>
            <a:r>
              <a:rPr lang="en-AU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multiple instances</a:t>
            </a:r>
            <a:endParaRPr lang="en-AU" altLang="en-US" sz="240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Similar to a bank: never allocates its available cash if it can no longer satisfy the needs of all customers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Each process must a </a:t>
            </a:r>
            <a:r>
              <a:rPr lang="en-AU" altLang="en-US" sz="2400" i="1">
                <a:solidFill>
                  <a:srgbClr val="0000FF"/>
                </a:solidFill>
                <a:latin typeface="Times New Roman" panose="02020603050405020304" pitchFamily="18" charset="0"/>
              </a:rPr>
              <a:t>priori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 claim maximum number of instances of each resource type that it may need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When a process requests a resource: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It may have to wait (if resource allocation may lead to unsafe state) until some other process releases enough resources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When a process gets all its resources: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It must return them in a finite amount of time</a:t>
            </a:r>
            <a:endParaRPr lang="en-US" altLang="en-US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6" name="Slide Number Placeholder 5">
            <a:extLst>
              <a:ext uri="{FF2B5EF4-FFF2-40B4-BE49-F238E27FC236}">
                <a16:creationId xmlns:a16="http://schemas.microsoft.com/office/drawing/2014/main" id="{FB6AAA30-1732-4B09-BEC9-F701A7055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1277600" y="6248400"/>
            <a:ext cx="914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67B444C-3226-41FB-A05C-53BEFD27BB2F}" type="slidenum">
              <a:rPr lang="en-AU" altLang="en-US" sz="120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19</a:t>
            </a:fld>
            <a:endParaRPr lang="en-AU" altLang="en-US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A8B098D-E212-4DA5-86B2-2C27FCF7C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388" y="188913"/>
            <a:ext cx="8610600" cy="519112"/>
          </a:xfrm>
        </p:spPr>
        <p:txBody>
          <a:bodyPr/>
          <a:lstStyle/>
          <a:p>
            <a:pPr eaLnBrk="1" hangingPunct="1"/>
            <a:r>
              <a:rPr lang="en-AU" altLang="en-US" sz="2800">
                <a:solidFill>
                  <a:schemeClr val="accent1"/>
                </a:solidFill>
                <a:latin typeface="Times New Roman" panose="02020603050405020304" pitchFamily="18" charset="0"/>
              </a:rPr>
              <a:t>DEADLOCKS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1884DED3-5D5B-4211-8034-5E790C4F4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914400"/>
            <a:ext cx="8610600" cy="5638800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200">
                <a:solidFill>
                  <a:srgbClr val="0000FF"/>
                </a:solidFill>
                <a:latin typeface="Times New Roman" panose="02020603050405020304" pitchFamily="18" charset="0"/>
              </a:rPr>
              <a:t>Several processes may compete for a finite number of resources, and some of them may wait for the resources forever because the resources are held by other waiting processes </a:t>
            </a:r>
            <a:r>
              <a:rPr lang="en-US" altLang="en-US" sz="22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200">
                <a:solidFill>
                  <a:srgbClr val="0000FF"/>
                </a:solidFill>
                <a:latin typeface="Times New Roman" panose="02020603050405020304" pitchFamily="18" charset="0"/>
              </a:rPr>
              <a:t> deadlock.</a:t>
            </a:r>
          </a:p>
          <a:p>
            <a:pPr eaLnBrk="1" hangingPunct="1"/>
            <a:r>
              <a:rPr lang="en-US" altLang="en-US" sz="2200">
                <a:solidFill>
                  <a:srgbClr val="0000FF"/>
                </a:solidFill>
                <a:latin typeface="Times New Roman" panose="02020603050405020304" pitchFamily="18" charset="0"/>
              </a:rPr>
              <a:t>A set of processes is in a deadlock state if every process in the set is waiting for an event that can be caused only by another process in the set.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2200" b="1" u="sng">
                <a:solidFill>
                  <a:srgbClr val="0000FF"/>
                </a:solidFill>
                <a:latin typeface="Times New Roman" panose="02020603050405020304" pitchFamily="18" charset="0"/>
              </a:rPr>
              <a:t>Example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en-US" sz="2200">
                <a:solidFill>
                  <a:srgbClr val="0000FF"/>
                </a:solidFill>
                <a:latin typeface="Times New Roman" panose="02020603050405020304" pitchFamily="18" charset="0"/>
              </a:rPr>
              <a:t>System has two tape drives.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200">
                <a:solidFill>
                  <a:srgbClr val="0000FF"/>
                </a:solidFill>
                <a:latin typeface="Times New Roman" panose="02020603050405020304" pitchFamily="18" charset="0"/>
              </a:rPr>
              <a:t>P1 and P2 each hold one tape drive and each needs another one.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200" u="sng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200" b="1" u="sng">
                <a:solidFill>
                  <a:srgbClr val="0000FF"/>
                </a:solidFill>
                <a:latin typeface="Times New Roman" panose="02020603050405020304" pitchFamily="18" charset="0"/>
              </a:rPr>
              <a:t>Example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en-US" sz="2200">
                <a:solidFill>
                  <a:srgbClr val="0000FF"/>
                </a:solidFill>
                <a:latin typeface="Times New Roman" panose="02020603050405020304" pitchFamily="18" charset="0"/>
              </a:rPr>
              <a:t>Semaphores A and B, initialized to 1.</a:t>
            </a:r>
          </a:p>
          <a:p>
            <a:pPr lvl="4" algn="just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u="sng">
                <a:solidFill>
                  <a:srgbClr val="0000FF"/>
                </a:solidFill>
                <a:latin typeface="Times New Roman" panose="02020603050405020304" pitchFamily="18" charset="0"/>
              </a:rPr>
              <a:t>P0</a:t>
            </a:r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u="sng">
                <a:solidFill>
                  <a:srgbClr val="0000FF"/>
                </a:solidFill>
                <a:latin typeface="Times New Roman" panose="02020603050405020304" pitchFamily="18" charset="0"/>
              </a:rPr>
              <a:t>P1</a:t>
            </a:r>
            <a:endParaRPr lang="en-US" altLang="en-US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altLang="en-US" sz="2800" i="1">
                <a:solidFill>
                  <a:srgbClr val="0000FF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en-US" i="1">
                <a:solidFill>
                  <a:srgbClr val="0000FF"/>
                </a:solidFill>
                <a:latin typeface="Times New Roman" panose="02020603050405020304" pitchFamily="18" charset="0"/>
              </a:rPr>
              <a:t>wait</a:t>
            </a:r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 (</a:t>
            </a:r>
            <a:r>
              <a:rPr lang="en-US" altLang="en-US" i="1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)		</a:t>
            </a:r>
            <a:r>
              <a:rPr lang="en-US" altLang="en-US" i="1">
                <a:solidFill>
                  <a:srgbClr val="0000FF"/>
                </a:solidFill>
                <a:latin typeface="Times New Roman" panose="02020603050405020304" pitchFamily="18" charset="0"/>
              </a:rPr>
              <a:t>wait</a:t>
            </a:r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 (</a:t>
            </a:r>
            <a:r>
              <a:rPr lang="en-US" altLang="en-US" i="1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</a:p>
          <a:p>
            <a:pPr algn="just" eaLnBrk="1" hangingPunct="1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altLang="en-US" i="1">
                <a:solidFill>
                  <a:srgbClr val="0000FF"/>
                </a:solidFill>
                <a:latin typeface="Times New Roman" panose="02020603050405020304" pitchFamily="18" charset="0"/>
              </a:rPr>
              <a:t>			wait</a:t>
            </a:r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 (</a:t>
            </a:r>
            <a:r>
              <a:rPr lang="en-US" altLang="en-US" i="1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)		</a:t>
            </a:r>
            <a:r>
              <a:rPr lang="en-US" altLang="en-US" i="1">
                <a:solidFill>
                  <a:srgbClr val="0000FF"/>
                </a:solidFill>
                <a:latin typeface="Times New Roman" panose="02020603050405020304" pitchFamily="18" charset="0"/>
              </a:rPr>
              <a:t>wait </a:t>
            </a:r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i="1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endParaRPr lang="en-US" altLang="en-US" sz="28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0" name="Slide Number Placeholder 5">
            <a:extLst>
              <a:ext uri="{FF2B5EF4-FFF2-40B4-BE49-F238E27FC236}">
                <a16:creationId xmlns:a16="http://schemas.microsoft.com/office/drawing/2014/main" id="{87DAA2B3-094F-48C4-BA14-D271AA43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1277600" y="6248400"/>
            <a:ext cx="914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DF00836A-7429-4F6B-A0B3-23D4360DA76E}" type="slidenum">
              <a:rPr lang="en-AU" altLang="en-US" sz="120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en-AU" altLang="en-US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391BE078-80E2-4FB5-9F18-202332331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152400"/>
            <a:ext cx="8610600" cy="519113"/>
          </a:xfrm>
        </p:spPr>
        <p:txBody>
          <a:bodyPr/>
          <a:lstStyle/>
          <a:p>
            <a:pPr eaLnBrk="1" hangingPunct="1"/>
            <a:r>
              <a:rPr lang="en-AU" altLang="en-US" sz="2800">
                <a:solidFill>
                  <a:schemeClr val="accent1"/>
                </a:solidFill>
                <a:latin typeface="Times New Roman" panose="02020603050405020304" pitchFamily="18" charset="0"/>
              </a:rPr>
              <a:t>Banker</a:t>
            </a:r>
            <a:r>
              <a:rPr lang="ja-JP" altLang="en-AU" sz="2800">
                <a:solidFill>
                  <a:schemeClr val="accent1"/>
                </a:solidFill>
                <a:latin typeface="Times New Roman" panose="02020603050405020304" pitchFamily="18" charset="0"/>
              </a:rPr>
              <a:t>’</a:t>
            </a:r>
            <a:r>
              <a:rPr lang="en-AU" altLang="en-US" sz="2800">
                <a:solidFill>
                  <a:schemeClr val="accent1"/>
                </a:solidFill>
                <a:latin typeface="Times New Roman" panose="02020603050405020304" pitchFamily="18" charset="0"/>
              </a:rPr>
              <a:t>s Algorithm (cont.)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6179" name="Rectangle 3">
            <a:extLst>
              <a:ext uri="{FF2B5EF4-FFF2-40B4-BE49-F238E27FC236}">
                <a16:creationId xmlns:a16="http://schemas.microsoft.com/office/drawing/2014/main" id="{1B67EE24-6310-4C52-B5E4-AE4E9CC6C8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76400" y="762000"/>
            <a:ext cx="8839200" cy="5562600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AU" sz="2000" b="1" u="sng" dirty="0">
                <a:solidFill>
                  <a:srgbClr val="0000FF"/>
                </a:solidFill>
                <a:latin typeface="Times New Roman" charset="0"/>
              </a:rPr>
              <a:t>Algorithm</a:t>
            </a:r>
          </a:p>
          <a:p>
            <a:pPr marL="0" indent="0" eaLnBrk="1" fontAlgn="auto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Let </a:t>
            </a:r>
            <a:r>
              <a:rPr lang="en-AU" sz="2000" i="1" dirty="0">
                <a:solidFill>
                  <a:srgbClr val="0000FF"/>
                </a:solidFill>
                <a:latin typeface="Times New Roman" charset="0"/>
              </a:rPr>
              <a:t>n</a:t>
            </a: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 = number of processes, and </a:t>
            </a:r>
            <a:r>
              <a:rPr lang="en-AU" sz="2000" i="1" dirty="0">
                <a:solidFill>
                  <a:srgbClr val="0000FF"/>
                </a:solidFill>
                <a:latin typeface="Times New Roman" charset="0"/>
              </a:rPr>
              <a:t>m</a:t>
            </a: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 = number of resource types</a:t>
            </a:r>
          </a:p>
          <a:p>
            <a:pPr eaLnBrk="1" fontAlgn="auto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AU" sz="2000" b="1" dirty="0">
                <a:solidFill>
                  <a:srgbClr val="0000FF"/>
                </a:solidFill>
                <a:latin typeface="Times New Roman" charset="0"/>
              </a:rPr>
              <a:t>Data structures:</a:t>
            </a:r>
          </a:p>
          <a:p>
            <a:pPr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AU" sz="2000" i="1" dirty="0">
                <a:solidFill>
                  <a:srgbClr val="0000FF"/>
                </a:solidFill>
                <a:latin typeface="Times New Roman" charset="0"/>
              </a:rPr>
              <a:t>Available</a:t>
            </a: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:  Vector of length </a:t>
            </a:r>
            <a:r>
              <a:rPr lang="en-AU" sz="2000" i="1" dirty="0">
                <a:solidFill>
                  <a:srgbClr val="0000FF"/>
                </a:solidFill>
                <a:latin typeface="Times New Roman" charset="0"/>
              </a:rPr>
              <a:t>m</a:t>
            </a: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  </a:t>
            </a:r>
          </a:p>
          <a:p>
            <a:pPr lvl="1"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AU" i="1" dirty="0">
                <a:solidFill>
                  <a:srgbClr val="0000FF"/>
                </a:solidFill>
                <a:latin typeface="Times New Roman" charset="0"/>
              </a:rPr>
              <a:t>available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[</a:t>
            </a:r>
            <a:r>
              <a:rPr lang="en-AU" i="1" dirty="0">
                <a:solidFill>
                  <a:srgbClr val="0000FF"/>
                </a:solidFill>
                <a:latin typeface="Times New Roman" charset="0"/>
              </a:rPr>
              <a:t>j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] = </a:t>
            </a:r>
            <a:r>
              <a:rPr lang="en-AU" i="1" dirty="0">
                <a:solidFill>
                  <a:srgbClr val="0000FF"/>
                </a:solidFill>
                <a:latin typeface="Times New Roman" charset="0"/>
              </a:rPr>
              <a:t>k;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lang="en-AU" dirty="0">
                <a:solidFill>
                  <a:srgbClr val="0000FF"/>
                </a:solidFill>
                <a:latin typeface="Times New Roman" charset="0"/>
                <a:sym typeface="Wingdings" charset="0"/>
              </a:rPr>
              <a:t>means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lang="en-AU" i="1" dirty="0">
                <a:solidFill>
                  <a:srgbClr val="0000FF"/>
                </a:solidFill>
                <a:latin typeface="Times New Roman" charset="0"/>
              </a:rPr>
              <a:t>k 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instances of resource type </a:t>
            </a:r>
            <a:r>
              <a:rPr lang="en-AU" i="1" dirty="0" err="1">
                <a:solidFill>
                  <a:srgbClr val="0000FF"/>
                </a:solidFill>
                <a:latin typeface="Times New Roman" charset="0"/>
              </a:rPr>
              <a:t>R</a:t>
            </a:r>
            <a:r>
              <a:rPr lang="en-AU" i="1" baseline="-25000" dirty="0" err="1">
                <a:solidFill>
                  <a:srgbClr val="0000FF"/>
                </a:solidFill>
                <a:latin typeface="Times New Roman" charset="0"/>
              </a:rPr>
              <a:t>j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  are available</a:t>
            </a:r>
          </a:p>
          <a:p>
            <a:pPr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AU" sz="2000" i="1" dirty="0">
                <a:solidFill>
                  <a:srgbClr val="0000FF"/>
                </a:solidFill>
                <a:latin typeface="Times New Roman" charset="0"/>
              </a:rPr>
              <a:t>Max</a:t>
            </a: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: </a:t>
            </a:r>
            <a:r>
              <a:rPr lang="en-AU" sz="2000" i="1" dirty="0">
                <a:solidFill>
                  <a:srgbClr val="0000FF"/>
                </a:solidFill>
                <a:latin typeface="Times New Roman" charset="0"/>
              </a:rPr>
              <a:t>n </a:t>
            </a: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×</a:t>
            </a:r>
            <a:r>
              <a:rPr lang="en-AU" sz="2000" i="1" dirty="0">
                <a:solidFill>
                  <a:srgbClr val="0000FF"/>
                </a:solidFill>
                <a:latin typeface="Times New Roman" charset="0"/>
              </a:rPr>
              <a:t> m</a:t>
            </a: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 matrix </a:t>
            </a:r>
          </a:p>
          <a:p>
            <a:pPr lvl="1"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AU" i="1" dirty="0">
                <a:solidFill>
                  <a:srgbClr val="0000FF"/>
                </a:solidFill>
                <a:latin typeface="Times New Roman" charset="0"/>
              </a:rPr>
              <a:t>Max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[</a:t>
            </a:r>
            <a:r>
              <a:rPr lang="en-AU" i="1" dirty="0" err="1">
                <a:solidFill>
                  <a:srgbClr val="0000FF"/>
                </a:solidFill>
                <a:latin typeface="Times New Roman" charset="0"/>
              </a:rPr>
              <a:t>i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, </a:t>
            </a:r>
            <a:r>
              <a:rPr lang="en-AU" i="1" dirty="0">
                <a:solidFill>
                  <a:srgbClr val="0000FF"/>
                </a:solidFill>
                <a:latin typeface="Times New Roman" charset="0"/>
              </a:rPr>
              <a:t>j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] = </a:t>
            </a:r>
            <a:r>
              <a:rPr lang="en-AU" i="1" dirty="0">
                <a:solidFill>
                  <a:srgbClr val="0000FF"/>
                </a:solidFill>
                <a:latin typeface="Times New Roman" charset="0"/>
              </a:rPr>
              <a:t>k;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 means process </a:t>
            </a:r>
            <a:r>
              <a:rPr lang="en-AU" i="1" dirty="0">
                <a:solidFill>
                  <a:srgbClr val="0000FF"/>
                </a:solidFill>
                <a:latin typeface="Times New Roman" charset="0"/>
              </a:rPr>
              <a:t>P</a:t>
            </a:r>
            <a:r>
              <a:rPr lang="en-AU" i="1" baseline="-25000" dirty="0">
                <a:solidFill>
                  <a:srgbClr val="0000FF"/>
                </a:solidFill>
                <a:latin typeface="Times New Roman" charset="0"/>
              </a:rPr>
              <a:t>i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 may request at most </a:t>
            </a:r>
            <a:r>
              <a:rPr lang="en-AU" i="1" dirty="0">
                <a:solidFill>
                  <a:srgbClr val="0000FF"/>
                </a:solidFill>
                <a:latin typeface="Times New Roman" charset="0"/>
              </a:rPr>
              <a:t>k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 instances of resource type </a:t>
            </a:r>
            <a:r>
              <a:rPr lang="en-AU" i="1" dirty="0" err="1">
                <a:solidFill>
                  <a:srgbClr val="0000FF"/>
                </a:solidFill>
                <a:latin typeface="Times New Roman" charset="0"/>
              </a:rPr>
              <a:t>R</a:t>
            </a:r>
            <a:r>
              <a:rPr lang="en-AU" i="1" baseline="-25000" dirty="0" err="1">
                <a:solidFill>
                  <a:srgbClr val="0000FF"/>
                </a:solidFill>
                <a:latin typeface="Times New Roman" charset="0"/>
              </a:rPr>
              <a:t>j</a:t>
            </a:r>
            <a:r>
              <a:rPr lang="en-AU" i="1" dirty="0">
                <a:solidFill>
                  <a:srgbClr val="0000FF"/>
                </a:solidFill>
                <a:latin typeface="Times New Roman" charset="0"/>
              </a:rPr>
              <a:t>.</a:t>
            </a:r>
          </a:p>
          <a:p>
            <a:pPr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AU" sz="2000" i="1" dirty="0">
                <a:solidFill>
                  <a:srgbClr val="0000FF"/>
                </a:solidFill>
                <a:latin typeface="Times New Roman" charset="0"/>
              </a:rPr>
              <a:t>Allocation: n </a:t>
            </a: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×</a:t>
            </a:r>
            <a:r>
              <a:rPr lang="en-AU" sz="2000" i="1" dirty="0">
                <a:solidFill>
                  <a:srgbClr val="0000FF"/>
                </a:solidFill>
                <a:latin typeface="Times New Roman" charset="0"/>
              </a:rPr>
              <a:t> m</a:t>
            </a: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 matrix </a:t>
            </a:r>
          </a:p>
          <a:p>
            <a:pPr lvl="1"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AU" i="1" dirty="0">
                <a:solidFill>
                  <a:srgbClr val="0000FF"/>
                </a:solidFill>
                <a:latin typeface="Times New Roman" charset="0"/>
              </a:rPr>
              <a:t>Allocation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[</a:t>
            </a:r>
            <a:r>
              <a:rPr lang="en-AU" i="1" dirty="0" err="1">
                <a:solidFill>
                  <a:srgbClr val="0000FF"/>
                </a:solidFill>
                <a:latin typeface="Times New Roman" charset="0"/>
              </a:rPr>
              <a:t>i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, </a:t>
            </a:r>
            <a:r>
              <a:rPr lang="en-AU" i="1" dirty="0">
                <a:solidFill>
                  <a:srgbClr val="0000FF"/>
                </a:solidFill>
                <a:latin typeface="Times New Roman" charset="0"/>
              </a:rPr>
              <a:t>j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] = </a:t>
            </a:r>
            <a:r>
              <a:rPr lang="en-AU" i="1" dirty="0">
                <a:solidFill>
                  <a:srgbClr val="0000FF"/>
                </a:solidFill>
                <a:latin typeface="Times New Roman" charset="0"/>
              </a:rPr>
              <a:t>k;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lang="en-AU" dirty="0">
                <a:solidFill>
                  <a:srgbClr val="0000FF"/>
                </a:solidFill>
                <a:latin typeface="Times New Roman" charset="0"/>
                <a:sym typeface="Wingdings" charset="0"/>
              </a:rPr>
              <a:t>means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 process </a:t>
            </a:r>
            <a:r>
              <a:rPr lang="en-AU" i="1" dirty="0">
                <a:solidFill>
                  <a:srgbClr val="0000FF"/>
                </a:solidFill>
                <a:latin typeface="Times New Roman" charset="0"/>
              </a:rPr>
              <a:t>P</a:t>
            </a:r>
            <a:r>
              <a:rPr lang="en-AU" i="1" baseline="-25000" dirty="0">
                <a:solidFill>
                  <a:srgbClr val="0000FF"/>
                </a:solidFill>
                <a:latin typeface="Times New Roman" charset="0"/>
              </a:rPr>
              <a:t>i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 is currently allocated  </a:t>
            </a:r>
            <a:r>
              <a:rPr lang="en-AU" i="1" dirty="0">
                <a:solidFill>
                  <a:srgbClr val="0000FF"/>
                </a:solidFill>
                <a:latin typeface="Times New Roman" charset="0"/>
              </a:rPr>
              <a:t>k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 instances of resource type </a:t>
            </a:r>
            <a:r>
              <a:rPr lang="en-AU" i="1" dirty="0" err="1">
                <a:solidFill>
                  <a:srgbClr val="0000FF"/>
                </a:solidFill>
                <a:latin typeface="Times New Roman" charset="0"/>
              </a:rPr>
              <a:t>R</a:t>
            </a:r>
            <a:r>
              <a:rPr lang="en-AU" i="1" baseline="-25000" dirty="0" err="1">
                <a:solidFill>
                  <a:srgbClr val="0000FF"/>
                </a:solidFill>
                <a:latin typeface="Times New Roman" charset="0"/>
              </a:rPr>
              <a:t>j</a:t>
            </a:r>
            <a:endParaRPr lang="en-AU" dirty="0">
              <a:solidFill>
                <a:srgbClr val="0000FF"/>
              </a:solidFill>
              <a:latin typeface="Times New Roman" charset="0"/>
            </a:endParaRPr>
          </a:p>
          <a:p>
            <a:pPr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AU" sz="2000" i="1" dirty="0">
                <a:solidFill>
                  <a:srgbClr val="0000FF"/>
                </a:solidFill>
                <a:latin typeface="Times New Roman" charset="0"/>
              </a:rPr>
              <a:t>Need</a:t>
            </a: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: </a:t>
            </a:r>
            <a:r>
              <a:rPr lang="en-AU" sz="2000" i="1" dirty="0">
                <a:solidFill>
                  <a:srgbClr val="0000FF"/>
                </a:solidFill>
                <a:latin typeface="Times New Roman" charset="0"/>
              </a:rPr>
              <a:t>n </a:t>
            </a:r>
            <a:r>
              <a:rPr lang="en-AU" sz="2000" i="1" dirty="0">
                <a:solidFill>
                  <a:srgbClr val="0000FF"/>
                </a:solidFill>
                <a:latin typeface="Times New Roman" charset="0"/>
                <a:sym typeface="Symbol" charset="0"/>
              </a:rPr>
              <a:t></a:t>
            </a:r>
            <a:r>
              <a:rPr lang="en-AU" sz="2000" i="1" dirty="0">
                <a:solidFill>
                  <a:srgbClr val="0000FF"/>
                </a:solidFill>
                <a:latin typeface="Times New Roman" charset="0"/>
              </a:rPr>
              <a:t> m</a:t>
            </a: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 matrix </a:t>
            </a:r>
          </a:p>
          <a:p>
            <a:pPr lvl="1"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AU" i="1" dirty="0">
                <a:solidFill>
                  <a:srgbClr val="0000FF"/>
                </a:solidFill>
                <a:latin typeface="Times New Roman" charset="0"/>
              </a:rPr>
              <a:t>Need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[</a:t>
            </a:r>
            <a:r>
              <a:rPr lang="en-AU" i="1" dirty="0" err="1">
                <a:solidFill>
                  <a:srgbClr val="0000FF"/>
                </a:solidFill>
                <a:latin typeface="Times New Roman" charset="0"/>
              </a:rPr>
              <a:t>i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, </a:t>
            </a:r>
            <a:r>
              <a:rPr lang="en-AU" i="1" dirty="0">
                <a:solidFill>
                  <a:srgbClr val="0000FF"/>
                </a:solidFill>
                <a:latin typeface="Times New Roman" charset="0"/>
              </a:rPr>
              <a:t>j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] = </a:t>
            </a:r>
            <a:r>
              <a:rPr lang="en-AU" i="1" dirty="0">
                <a:solidFill>
                  <a:srgbClr val="0000FF"/>
                </a:solidFill>
                <a:latin typeface="Times New Roman" charset="0"/>
              </a:rPr>
              <a:t>k;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lang="en-AU" dirty="0">
                <a:solidFill>
                  <a:srgbClr val="0000FF"/>
                </a:solidFill>
                <a:latin typeface="Times New Roman" charset="0"/>
                <a:sym typeface="Wingdings" charset="0"/>
              </a:rPr>
              <a:t>means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 process </a:t>
            </a:r>
            <a:r>
              <a:rPr lang="en-AU" i="1" dirty="0">
                <a:solidFill>
                  <a:srgbClr val="0000FF"/>
                </a:solidFill>
                <a:latin typeface="Times New Roman" charset="0"/>
              </a:rPr>
              <a:t>P</a:t>
            </a:r>
            <a:r>
              <a:rPr lang="en-AU" i="1" baseline="-25000" dirty="0">
                <a:solidFill>
                  <a:srgbClr val="0000FF"/>
                </a:solidFill>
                <a:latin typeface="Times New Roman" charset="0"/>
              </a:rPr>
              <a:t>i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 may need </a:t>
            </a:r>
            <a:r>
              <a:rPr lang="en-AU" i="1" dirty="0">
                <a:solidFill>
                  <a:srgbClr val="0000FF"/>
                </a:solidFill>
                <a:latin typeface="Times New Roman" charset="0"/>
              </a:rPr>
              <a:t>k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 more instances of resource type </a:t>
            </a:r>
            <a:r>
              <a:rPr lang="en-AU" i="1" dirty="0" err="1">
                <a:solidFill>
                  <a:srgbClr val="0000FF"/>
                </a:solidFill>
                <a:latin typeface="Times New Roman" charset="0"/>
              </a:rPr>
              <a:t>R</a:t>
            </a:r>
            <a:r>
              <a:rPr lang="en-AU" i="1" baseline="-25000" dirty="0" err="1">
                <a:solidFill>
                  <a:srgbClr val="0000FF"/>
                </a:solidFill>
                <a:latin typeface="Times New Roman" charset="0"/>
              </a:rPr>
              <a:t>j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 to complete its task.</a:t>
            </a:r>
          </a:p>
          <a:p>
            <a:pPr lvl="1"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AU" i="1" dirty="0">
                <a:solidFill>
                  <a:srgbClr val="0000FF"/>
                </a:solidFill>
                <a:latin typeface="Times New Roman" charset="0"/>
              </a:rPr>
              <a:t>Need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[</a:t>
            </a:r>
            <a:r>
              <a:rPr lang="en-AU" i="1" dirty="0" err="1">
                <a:solidFill>
                  <a:srgbClr val="0000FF"/>
                </a:solidFill>
                <a:latin typeface="Times New Roman" charset="0"/>
              </a:rPr>
              <a:t>i</a:t>
            </a:r>
            <a:r>
              <a:rPr lang="en-AU" i="1" dirty="0">
                <a:solidFill>
                  <a:srgbClr val="0000FF"/>
                </a:solidFill>
                <a:latin typeface="Times New Roman" charset="0"/>
              </a:rPr>
              <a:t>, j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] = </a:t>
            </a:r>
            <a:r>
              <a:rPr lang="en-AU" i="1" dirty="0">
                <a:solidFill>
                  <a:srgbClr val="0000FF"/>
                </a:solidFill>
                <a:latin typeface="Times New Roman" charset="0"/>
              </a:rPr>
              <a:t>max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[</a:t>
            </a:r>
            <a:r>
              <a:rPr lang="en-AU" i="1" dirty="0" err="1">
                <a:solidFill>
                  <a:srgbClr val="0000FF"/>
                </a:solidFill>
                <a:latin typeface="Times New Roman" charset="0"/>
              </a:rPr>
              <a:t>i</a:t>
            </a:r>
            <a:r>
              <a:rPr lang="en-AU" i="1" dirty="0">
                <a:solidFill>
                  <a:srgbClr val="0000FF"/>
                </a:solidFill>
                <a:latin typeface="Times New Roman" charset="0"/>
              </a:rPr>
              <a:t>, j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]</a:t>
            </a:r>
            <a:r>
              <a:rPr lang="en-AU" i="1" dirty="0">
                <a:solidFill>
                  <a:srgbClr val="0000FF"/>
                </a:solidFill>
                <a:latin typeface="Times New Roman" charset="0"/>
              </a:rPr>
              <a:t> – allocation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 [</a:t>
            </a:r>
            <a:r>
              <a:rPr lang="en-AU" i="1" dirty="0" err="1">
                <a:solidFill>
                  <a:srgbClr val="0000FF"/>
                </a:solidFill>
                <a:latin typeface="Times New Roman" charset="0"/>
              </a:rPr>
              <a:t>i</a:t>
            </a:r>
            <a:r>
              <a:rPr lang="en-AU" i="1" dirty="0">
                <a:solidFill>
                  <a:srgbClr val="0000FF"/>
                </a:solidFill>
                <a:latin typeface="Times New Roman" charset="0"/>
              </a:rPr>
              <a:t>, j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]</a:t>
            </a:r>
            <a:endParaRPr lang="en-US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61444" name="Slide Number Placeholder 5">
            <a:extLst>
              <a:ext uri="{FF2B5EF4-FFF2-40B4-BE49-F238E27FC236}">
                <a16:creationId xmlns:a16="http://schemas.microsoft.com/office/drawing/2014/main" id="{052736F4-72B7-4AF3-9D77-0192ED29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1277600" y="6248400"/>
            <a:ext cx="914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AAB8FB2-4510-465C-B433-779B27AD07BF}" type="slidenum">
              <a:rPr lang="en-AU" altLang="en-US" sz="120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20</a:t>
            </a:fld>
            <a:endParaRPr lang="en-AU" altLang="en-US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A594B84A-74EC-49A8-8641-AEB1E33F4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88925"/>
            <a:ext cx="8610600" cy="519113"/>
          </a:xfrm>
        </p:spPr>
        <p:txBody>
          <a:bodyPr/>
          <a:lstStyle/>
          <a:p>
            <a:pPr eaLnBrk="1" hangingPunct="1"/>
            <a:r>
              <a:rPr lang="en-AU" altLang="en-US" sz="2800">
                <a:solidFill>
                  <a:schemeClr val="accent1"/>
                </a:solidFill>
                <a:latin typeface="Times New Roman" panose="02020603050405020304" pitchFamily="18" charset="0"/>
              </a:rPr>
              <a:t>Implementation of the safety algorithm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8771" name="Rectangle 3">
            <a:extLst>
              <a:ext uri="{FF2B5EF4-FFF2-40B4-BE49-F238E27FC236}">
                <a16:creationId xmlns:a16="http://schemas.microsoft.com/office/drawing/2014/main" id="{D7551D3D-503E-427D-9D33-BBF9C1DA0D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28800" y="990600"/>
            <a:ext cx="8534400" cy="55626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AU" sz="2000" dirty="0">
                <a:solidFill>
                  <a:srgbClr val="FF0000"/>
                </a:solidFill>
                <a:latin typeface="Times New Roman" charset="0"/>
              </a:rPr>
              <a:t>// Time complexity = </a:t>
            </a:r>
            <a:r>
              <a:rPr lang="en-AU" sz="2000" i="1" dirty="0">
                <a:solidFill>
                  <a:srgbClr val="FF0000"/>
                </a:solidFill>
                <a:latin typeface="Times New Roman" charset="0"/>
              </a:rPr>
              <a:t>O</a:t>
            </a:r>
            <a:r>
              <a:rPr lang="en-AU" sz="2000" dirty="0">
                <a:solidFill>
                  <a:srgbClr val="FF0000"/>
                </a:solidFill>
                <a:latin typeface="Times New Roman" charset="0"/>
              </a:rPr>
              <a:t>(</a:t>
            </a:r>
            <a:r>
              <a:rPr lang="en-AU" sz="2000" i="1" dirty="0">
                <a:solidFill>
                  <a:srgbClr val="FF0000"/>
                </a:solidFill>
                <a:latin typeface="Times New Roman" charset="0"/>
              </a:rPr>
              <a:t>mn</a:t>
            </a:r>
            <a:r>
              <a:rPr lang="en-AU" sz="2000" i="1" baseline="300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AU" sz="2000" dirty="0">
                <a:solidFill>
                  <a:srgbClr val="FF0000"/>
                </a:solidFill>
                <a:latin typeface="Times New Roman" charset="0"/>
              </a:rPr>
              <a:t>)</a:t>
            </a:r>
          </a:p>
          <a:p>
            <a:pPr eaLnBrk="1" fontAlgn="auto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1.  Let </a:t>
            </a:r>
            <a:r>
              <a:rPr lang="en-AU" sz="2000" i="1" dirty="0">
                <a:solidFill>
                  <a:srgbClr val="0000FF"/>
                </a:solidFill>
                <a:latin typeface="Times New Roman" charset="0"/>
              </a:rPr>
              <a:t>work</a:t>
            </a: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 and </a:t>
            </a:r>
            <a:r>
              <a:rPr lang="en-AU" sz="2000" i="1" dirty="0">
                <a:solidFill>
                  <a:srgbClr val="0000FF"/>
                </a:solidFill>
                <a:latin typeface="Times New Roman" charset="0"/>
              </a:rPr>
              <a:t>finish</a:t>
            </a: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 be vectors of length </a:t>
            </a:r>
            <a:r>
              <a:rPr lang="en-AU" sz="2000" i="1" dirty="0">
                <a:solidFill>
                  <a:srgbClr val="0000FF"/>
                </a:solidFill>
                <a:latin typeface="Times New Roman" charset="0"/>
              </a:rPr>
              <a:t>m </a:t>
            </a: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and </a:t>
            </a:r>
            <a:r>
              <a:rPr lang="en-AU" sz="2000" i="1" dirty="0">
                <a:solidFill>
                  <a:srgbClr val="0000FF"/>
                </a:solidFill>
                <a:latin typeface="Times New Roman" charset="0"/>
              </a:rPr>
              <a:t>n</a:t>
            </a: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, respectively</a:t>
            </a:r>
          </a:p>
          <a:p>
            <a:pPr lvl="1" indent="-209550" eaLnBrk="1" fontAlgn="auto" hangingPunct="1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  <a:defRPr/>
            </a:pPr>
            <a:r>
              <a:rPr lang="en-AU" dirty="0">
                <a:solidFill>
                  <a:srgbClr val="0000FF"/>
                </a:solidFill>
                <a:latin typeface="Times New Roman" charset="0"/>
              </a:rPr>
              <a:t>initialise: </a:t>
            </a:r>
          </a:p>
          <a:p>
            <a:pPr lvl="1" indent="-209550" eaLnBrk="1" fontAlgn="auto" hangingPunct="1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  <a:defRPr/>
            </a:pPr>
            <a:r>
              <a:rPr lang="en-AU" i="1" dirty="0">
                <a:solidFill>
                  <a:srgbClr val="0000FF"/>
                </a:solidFill>
                <a:latin typeface="Times New Roman" charset="0"/>
              </a:rPr>
              <a:t>work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 = </a:t>
            </a:r>
            <a:r>
              <a:rPr lang="en-AU" i="1" dirty="0">
                <a:solidFill>
                  <a:srgbClr val="0000FF"/>
                </a:solidFill>
                <a:latin typeface="Times New Roman" charset="0"/>
              </a:rPr>
              <a:t>available</a:t>
            </a:r>
          </a:p>
          <a:p>
            <a:pPr lvl="1" indent="-209550" eaLnBrk="1" fontAlgn="auto" hangingPunct="1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  <a:defRPr/>
            </a:pPr>
            <a:r>
              <a:rPr lang="en-AU" i="1" dirty="0">
                <a:solidFill>
                  <a:srgbClr val="0000FF"/>
                </a:solidFill>
                <a:latin typeface="Times New Roman" charset="0"/>
              </a:rPr>
              <a:t>finish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 [</a:t>
            </a:r>
            <a:r>
              <a:rPr lang="en-AU" i="1" dirty="0" err="1">
                <a:solidFill>
                  <a:srgbClr val="0000FF"/>
                </a:solidFill>
                <a:latin typeface="Times New Roman" charset="0"/>
              </a:rPr>
              <a:t>i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] = </a:t>
            </a:r>
            <a:r>
              <a:rPr lang="en-AU" i="1" dirty="0">
                <a:solidFill>
                  <a:srgbClr val="0000FF"/>
                </a:solidFill>
                <a:latin typeface="Times New Roman" charset="0"/>
              </a:rPr>
              <a:t>false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	for </a:t>
            </a:r>
            <a:r>
              <a:rPr lang="en-AU" i="1" dirty="0" err="1">
                <a:solidFill>
                  <a:srgbClr val="0000FF"/>
                </a:solidFill>
                <a:latin typeface="Times New Roman" charset="0"/>
              </a:rPr>
              <a:t>i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 = 1, 2, ..., </a:t>
            </a:r>
            <a:r>
              <a:rPr lang="en-AU" i="1" dirty="0">
                <a:solidFill>
                  <a:srgbClr val="0000FF"/>
                </a:solidFill>
                <a:latin typeface="Times New Roman" charset="0"/>
              </a:rPr>
              <a:t>n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  </a:t>
            </a:r>
          </a:p>
          <a:p>
            <a:pPr lvl="1" indent="-209550" eaLnBrk="1" fontAlgn="auto" hangingPunct="1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  <a:defRPr/>
            </a:pPr>
            <a:endParaRPr lang="en-AU" dirty="0">
              <a:solidFill>
                <a:srgbClr val="0000FF"/>
              </a:solidFill>
              <a:latin typeface="Times New Roman" charset="0"/>
            </a:endParaRPr>
          </a:p>
          <a:p>
            <a:pPr eaLnBrk="1" fontAlgn="auto" hangingPunct="1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  <a:defRPr/>
            </a:pPr>
            <a:r>
              <a:rPr lang="en-AU" sz="2000" dirty="0">
                <a:solidFill>
                  <a:srgbClr val="FF0000"/>
                </a:solidFill>
                <a:latin typeface="Times New Roman" charset="0"/>
              </a:rPr>
              <a:t>// Find an unfinished process </a:t>
            </a:r>
            <a:r>
              <a:rPr lang="en-AU" sz="2000" i="1" dirty="0" err="1">
                <a:solidFill>
                  <a:srgbClr val="FF0000"/>
                </a:solidFill>
                <a:latin typeface="Times New Roman" charset="0"/>
              </a:rPr>
              <a:t>i</a:t>
            </a:r>
            <a:r>
              <a:rPr lang="en-AU" sz="2000" dirty="0">
                <a:solidFill>
                  <a:srgbClr val="FF0000"/>
                </a:solidFill>
                <a:latin typeface="Times New Roman" charset="0"/>
              </a:rPr>
              <a:t>; it still needs resources</a:t>
            </a:r>
          </a:p>
          <a:p>
            <a:pPr eaLnBrk="1" fontAlgn="auto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2.  Find a value of </a:t>
            </a:r>
            <a:r>
              <a:rPr lang="en-AU" sz="2000" i="1" dirty="0" err="1">
                <a:solidFill>
                  <a:srgbClr val="0000FF"/>
                </a:solidFill>
                <a:latin typeface="Times New Roman" charset="0"/>
              </a:rPr>
              <a:t>i</a:t>
            </a: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 such that both:</a:t>
            </a:r>
          </a:p>
          <a:p>
            <a:pPr lvl="1" indent="-209550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AU" i="1" dirty="0">
                <a:solidFill>
                  <a:srgbClr val="0000FF"/>
                </a:solidFill>
                <a:latin typeface="Times New Roman" charset="0"/>
              </a:rPr>
              <a:t>finish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[</a:t>
            </a:r>
            <a:r>
              <a:rPr lang="en-AU" i="1" dirty="0" err="1">
                <a:solidFill>
                  <a:srgbClr val="0000FF"/>
                </a:solidFill>
                <a:latin typeface="Times New Roman" charset="0"/>
              </a:rPr>
              <a:t>i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] = </a:t>
            </a:r>
            <a:r>
              <a:rPr lang="en-AU" i="1" dirty="0">
                <a:solidFill>
                  <a:srgbClr val="0000FF"/>
                </a:solidFill>
                <a:latin typeface="Times New Roman" charset="0"/>
              </a:rPr>
              <a:t>false,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 and	</a:t>
            </a:r>
          </a:p>
          <a:p>
            <a:pPr lvl="1" indent="-209550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AU" i="1" dirty="0" err="1">
                <a:solidFill>
                  <a:srgbClr val="0000FF"/>
                </a:solidFill>
                <a:latin typeface="Times New Roman" charset="0"/>
              </a:rPr>
              <a:t>need</a:t>
            </a:r>
            <a:r>
              <a:rPr lang="en-AU" i="1" baseline="-25000" dirty="0" err="1">
                <a:solidFill>
                  <a:srgbClr val="0000FF"/>
                </a:solidFill>
                <a:latin typeface="Times New Roman" charset="0"/>
              </a:rPr>
              <a:t>i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lang="en-AU" dirty="0">
                <a:solidFill>
                  <a:srgbClr val="0000FF"/>
                </a:solidFill>
                <a:latin typeface="Times New Roman" charset="0"/>
                <a:sym typeface="Symbol" charset="0"/>
              </a:rPr>
              <a:t>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lang="en-AU" i="1" dirty="0">
                <a:solidFill>
                  <a:srgbClr val="0000FF"/>
                </a:solidFill>
                <a:latin typeface="Times New Roman" charset="0"/>
              </a:rPr>
              <a:t>work</a:t>
            </a:r>
            <a:endParaRPr lang="en-AU" dirty="0">
              <a:solidFill>
                <a:srgbClr val="0000FF"/>
              </a:solidFill>
              <a:latin typeface="Times New Roman" charset="0"/>
            </a:endParaRPr>
          </a:p>
          <a:p>
            <a:pPr lvl="1" indent="-209550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AU" dirty="0">
                <a:solidFill>
                  <a:srgbClr val="0000FF"/>
                </a:solidFill>
                <a:latin typeface="Times New Roman" charset="0"/>
              </a:rPr>
              <a:t>If no such </a:t>
            </a:r>
            <a:r>
              <a:rPr lang="en-AU" i="1" dirty="0" err="1">
                <a:solidFill>
                  <a:srgbClr val="0000FF"/>
                </a:solidFill>
                <a:latin typeface="Times New Roman" charset="0"/>
              </a:rPr>
              <a:t>i</a:t>
            </a:r>
            <a:r>
              <a:rPr lang="en-AU" i="1" dirty="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exists, go to step 4</a:t>
            </a:r>
          </a:p>
          <a:p>
            <a:pPr lvl="1" indent="-209550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endParaRPr lang="en-AU" dirty="0">
              <a:solidFill>
                <a:srgbClr val="0000FF"/>
              </a:solidFill>
              <a:latin typeface="Times New Roman" charset="0"/>
            </a:endParaRP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 typeface="Wingdings" charset="0"/>
              <a:buNone/>
              <a:defRPr/>
            </a:pPr>
            <a:r>
              <a:rPr lang="en-AU" sz="2000" dirty="0">
                <a:solidFill>
                  <a:srgbClr val="FF0000"/>
                </a:solidFill>
                <a:latin typeface="Times New Roman" charset="0"/>
              </a:rPr>
              <a:t>// process </a:t>
            </a:r>
            <a:r>
              <a:rPr lang="en-AU" sz="2000" i="1" dirty="0" err="1">
                <a:solidFill>
                  <a:srgbClr val="FF0000"/>
                </a:solidFill>
                <a:latin typeface="Times New Roman" charset="0"/>
              </a:rPr>
              <a:t>i</a:t>
            </a:r>
            <a:r>
              <a:rPr lang="en-AU" sz="2000" dirty="0">
                <a:solidFill>
                  <a:srgbClr val="FF0000"/>
                </a:solidFill>
                <a:latin typeface="Times New Roman" charset="0"/>
              </a:rPr>
              <a:t> pretends to finish, so it releases its resources i.e., </a:t>
            </a:r>
            <a:r>
              <a:rPr lang="en-AU" sz="2000" i="1" dirty="0" err="1">
                <a:solidFill>
                  <a:srgbClr val="FF0000"/>
                </a:solidFill>
                <a:latin typeface="Times New Roman" charset="0"/>
              </a:rPr>
              <a:t>allocation</a:t>
            </a:r>
            <a:r>
              <a:rPr lang="en-AU" sz="2000" i="1" baseline="-25000" dirty="0" err="1">
                <a:solidFill>
                  <a:srgbClr val="FF0000"/>
                </a:solidFill>
                <a:latin typeface="Times New Roman" charset="0"/>
              </a:rPr>
              <a:t>i</a:t>
            </a:r>
            <a:endParaRPr lang="en-AU" sz="2000" dirty="0">
              <a:solidFill>
                <a:srgbClr val="FF0000"/>
              </a:solidFill>
              <a:latin typeface="Times New Roman" charset="0"/>
            </a:endParaRPr>
          </a:p>
          <a:p>
            <a:pPr eaLnBrk="1" fontAlgn="auto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3.</a:t>
            </a:r>
            <a:r>
              <a:rPr lang="en-AU" sz="2000" i="1" dirty="0">
                <a:solidFill>
                  <a:srgbClr val="0000FF"/>
                </a:solidFill>
                <a:latin typeface="Times New Roman" charset="0"/>
              </a:rPr>
              <a:t>  work</a:t>
            </a: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 = </a:t>
            </a:r>
            <a:r>
              <a:rPr lang="en-AU" sz="2000" i="1" dirty="0">
                <a:solidFill>
                  <a:srgbClr val="0000FF"/>
                </a:solidFill>
                <a:latin typeface="Times New Roman" charset="0"/>
              </a:rPr>
              <a:t>work</a:t>
            </a: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 + </a:t>
            </a:r>
            <a:r>
              <a:rPr lang="en-AU" sz="2000" i="1" dirty="0" err="1">
                <a:solidFill>
                  <a:srgbClr val="0000FF"/>
                </a:solidFill>
                <a:latin typeface="Times New Roman" charset="0"/>
              </a:rPr>
              <a:t>allocation</a:t>
            </a:r>
            <a:r>
              <a:rPr lang="en-AU" sz="2000" i="1" baseline="-25000" dirty="0" err="1">
                <a:solidFill>
                  <a:srgbClr val="0000FF"/>
                </a:solidFill>
                <a:latin typeface="Times New Roman" charset="0"/>
              </a:rPr>
              <a:t>i</a:t>
            </a:r>
            <a:endParaRPr lang="en-AU" sz="2000" dirty="0">
              <a:solidFill>
                <a:srgbClr val="0000FF"/>
              </a:solidFill>
              <a:latin typeface="Times New Roman" charset="0"/>
            </a:endParaRPr>
          </a:p>
          <a:p>
            <a:pPr lvl="1" indent="-209550" eaLnBrk="1" fontAlgn="auto" hangingPunct="1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  <a:defRPr/>
            </a:pPr>
            <a:r>
              <a:rPr lang="en-AU" i="1" dirty="0">
                <a:solidFill>
                  <a:srgbClr val="0000FF"/>
                </a:solidFill>
                <a:latin typeface="Times New Roman" charset="0"/>
              </a:rPr>
              <a:t>finish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[</a:t>
            </a:r>
            <a:r>
              <a:rPr lang="en-AU" i="1" dirty="0" err="1">
                <a:solidFill>
                  <a:srgbClr val="0000FF"/>
                </a:solidFill>
                <a:latin typeface="Times New Roman" charset="0"/>
              </a:rPr>
              <a:t>i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] = </a:t>
            </a:r>
            <a:r>
              <a:rPr lang="en-AU" i="1" dirty="0">
                <a:solidFill>
                  <a:srgbClr val="0000FF"/>
                </a:solidFill>
                <a:latin typeface="Times New Roman" charset="0"/>
              </a:rPr>
              <a:t>true</a:t>
            </a:r>
            <a:endParaRPr lang="en-AU" dirty="0">
              <a:solidFill>
                <a:srgbClr val="0000FF"/>
              </a:solidFill>
              <a:latin typeface="Times New Roman" charset="0"/>
            </a:endParaRPr>
          </a:p>
          <a:p>
            <a:pPr lvl="1" indent="-209550" eaLnBrk="1" fontAlgn="auto" hangingPunct="1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  <a:defRPr/>
            </a:pPr>
            <a:r>
              <a:rPr lang="en-AU" dirty="0">
                <a:solidFill>
                  <a:srgbClr val="0000FF"/>
                </a:solidFill>
                <a:latin typeface="Times New Roman" charset="0"/>
              </a:rPr>
              <a:t>go to step 2</a:t>
            </a:r>
          </a:p>
          <a:p>
            <a:pPr eaLnBrk="1" fontAlgn="auto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4.  If </a:t>
            </a:r>
            <a:r>
              <a:rPr lang="en-AU" sz="2000" i="1" dirty="0">
                <a:solidFill>
                  <a:srgbClr val="0000FF"/>
                </a:solidFill>
                <a:latin typeface="Times New Roman" charset="0"/>
              </a:rPr>
              <a:t>finish</a:t>
            </a: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[</a:t>
            </a:r>
            <a:r>
              <a:rPr lang="en-AU" sz="2000" i="1" dirty="0" err="1">
                <a:solidFill>
                  <a:srgbClr val="0000FF"/>
                </a:solidFill>
                <a:latin typeface="Times New Roman" charset="0"/>
              </a:rPr>
              <a:t>i</a:t>
            </a: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] = </a:t>
            </a:r>
            <a:r>
              <a:rPr lang="en-AU" sz="2000" i="1" dirty="0">
                <a:solidFill>
                  <a:srgbClr val="0000FF"/>
                </a:solidFill>
                <a:latin typeface="Times New Roman" charset="0"/>
              </a:rPr>
              <a:t>true </a:t>
            </a: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for all </a:t>
            </a:r>
            <a:r>
              <a:rPr lang="en-AU" sz="2000" i="1" dirty="0" err="1">
                <a:solidFill>
                  <a:srgbClr val="0000FF"/>
                </a:solidFill>
                <a:latin typeface="Times New Roman" charset="0"/>
              </a:rPr>
              <a:t>i</a:t>
            </a: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, the system is in safe state.</a:t>
            </a:r>
            <a:endParaRPr lang="en-US" sz="2000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63492" name="Slide Number Placeholder 5">
            <a:extLst>
              <a:ext uri="{FF2B5EF4-FFF2-40B4-BE49-F238E27FC236}">
                <a16:creationId xmlns:a16="http://schemas.microsoft.com/office/drawing/2014/main" id="{038CBCC2-2743-4072-9C2B-993DFE4D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1277600" y="6248400"/>
            <a:ext cx="914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0F03F8C-6531-4D84-A643-CC6C39D84C38}" type="slidenum">
              <a:rPr lang="en-AU" altLang="en-US" sz="120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21</a:t>
            </a:fld>
            <a:endParaRPr lang="en-AU" altLang="en-US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30725C32-1E75-4B34-876A-3E375158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88925"/>
            <a:ext cx="8610600" cy="519113"/>
          </a:xfrm>
        </p:spPr>
        <p:txBody>
          <a:bodyPr/>
          <a:lstStyle/>
          <a:p>
            <a:pPr eaLnBrk="1" hangingPunct="1"/>
            <a:r>
              <a:rPr lang="en-AU" altLang="en-US" sz="2800">
                <a:solidFill>
                  <a:schemeClr val="accent1"/>
                </a:solidFill>
                <a:latin typeface="Times New Roman" panose="02020603050405020304" pitchFamily="18" charset="0"/>
              </a:rPr>
              <a:t>Resource-request algorithm for process </a:t>
            </a:r>
            <a:r>
              <a:rPr lang="en-AU" altLang="en-US" sz="2800" i="1">
                <a:solidFill>
                  <a:schemeClr val="accent1"/>
                </a:solidFill>
                <a:latin typeface="Times New Roman" panose="02020603050405020304" pitchFamily="18" charset="0"/>
              </a:rPr>
              <a:t>P</a:t>
            </a:r>
            <a:r>
              <a:rPr lang="en-AU" altLang="en-US" sz="2800" i="1" baseline="-25000">
                <a:solidFill>
                  <a:schemeClr val="accent1"/>
                </a:solidFill>
                <a:latin typeface="Times New Roman" panose="02020603050405020304" pitchFamily="18" charset="0"/>
              </a:rPr>
              <a:t>i</a:t>
            </a:r>
            <a:endParaRPr lang="en-US" altLang="en-US" i="1" u="sng" baseline="-25000">
              <a:latin typeface="Times New Roman" panose="02020603050405020304" pitchFamily="18" charset="0"/>
            </a:endParaRP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37B82362-40B9-4FE7-929A-A1ADF0B9B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990600"/>
            <a:ext cx="8807450" cy="53340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AU" altLang="en-US" sz="2400" i="1">
                <a:solidFill>
                  <a:srgbClr val="0000FF"/>
                </a:solidFill>
                <a:latin typeface="Times New Roman" panose="02020603050405020304" pitchFamily="18" charset="0"/>
              </a:rPr>
              <a:t>Request</a:t>
            </a:r>
            <a:r>
              <a:rPr lang="en-AU" altLang="en-US" sz="24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en-AU" altLang="en-US" sz="2400" i="1">
                <a:solidFill>
                  <a:srgbClr val="0000FF"/>
                </a:solidFill>
                <a:latin typeface="Times New Roman" panose="02020603050405020304" pitchFamily="18" charset="0"/>
              </a:rPr>
              <a:t> = 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request vector for process</a:t>
            </a:r>
            <a:r>
              <a:rPr lang="en-AU" altLang="en-US" sz="2400" i="1">
                <a:solidFill>
                  <a:srgbClr val="0000FF"/>
                </a:solidFill>
                <a:latin typeface="Times New Roman" panose="02020603050405020304" pitchFamily="18" charset="0"/>
              </a:rPr>
              <a:t> P</a:t>
            </a:r>
            <a:r>
              <a:rPr lang="en-AU" altLang="en-US" sz="24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If </a:t>
            </a:r>
            <a:r>
              <a:rPr lang="en-AU" altLang="en-US" sz="2400" i="1">
                <a:solidFill>
                  <a:srgbClr val="0000FF"/>
                </a:solidFill>
                <a:latin typeface="Times New Roman" panose="02020603050405020304" pitchFamily="18" charset="0"/>
              </a:rPr>
              <a:t>Request</a:t>
            </a:r>
            <a:r>
              <a:rPr lang="en-AU" altLang="en-US" sz="24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[</a:t>
            </a:r>
            <a:r>
              <a:rPr lang="en-AU" altLang="en-US" sz="2400" i="1">
                <a:solidFill>
                  <a:srgbClr val="0000FF"/>
                </a:solidFill>
                <a:latin typeface="Times New Roman" panose="02020603050405020304" pitchFamily="18" charset="0"/>
              </a:rPr>
              <a:t>j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] = </a:t>
            </a:r>
            <a:r>
              <a:rPr lang="en-AU" altLang="en-US" sz="2400" i="1">
                <a:solidFill>
                  <a:srgbClr val="0000FF"/>
                </a:solidFill>
                <a:latin typeface="Times New Roman" panose="02020603050405020304" pitchFamily="18" charset="0"/>
              </a:rPr>
              <a:t>k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, then process </a:t>
            </a:r>
            <a:r>
              <a:rPr lang="en-AU" altLang="en-US" sz="2400" i="1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lang="en-AU" altLang="en-US" sz="24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 wants </a:t>
            </a:r>
            <a:r>
              <a:rPr lang="en-AU" altLang="en-US" sz="2400" i="1">
                <a:solidFill>
                  <a:srgbClr val="0000FF"/>
                </a:solidFill>
                <a:latin typeface="Times New Roman" panose="02020603050405020304" pitchFamily="18" charset="0"/>
              </a:rPr>
              <a:t>k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 instances of resource type </a:t>
            </a:r>
            <a:r>
              <a:rPr lang="en-AU" altLang="en-US" sz="2400" i="1">
                <a:solidFill>
                  <a:srgbClr val="0000FF"/>
                </a:solidFill>
                <a:latin typeface="Times New Roman" panose="02020603050405020304" pitchFamily="18" charset="0"/>
              </a:rPr>
              <a:t>R</a:t>
            </a:r>
            <a:r>
              <a:rPr lang="en-AU" altLang="en-US" sz="24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j</a:t>
            </a:r>
            <a:endParaRPr lang="en-AU" altLang="en-US" sz="200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1. If </a:t>
            </a:r>
            <a:r>
              <a:rPr lang="en-AU" altLang="en-US" sz="2400" i="1">
                <a:solidFill>
                  <a:srgbClr val="0000FF"/>
                </a:solidFill>
                <a:latin typeface="Times New Roman" panose="02020603050405020304" pitchFamily="18" charset="0"/>
              </a:rPr>
              <a:t>request</a:t>
            </a:r>
            <a:r>
              <a:rPr lang="en-AU" altLang="en-US" sz="24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AU" altLang="en-US" sz="2400" i="1">
                <a:solidFill>
                  <a:srgbClr val="0000FF"/>
                </a:solidFill>
                <a:latin typeface="Times New Roman" panose="02020603050405020304" pitchFamily="18" charset="0"/>
              </a:rPr>
              <a:t>need</a:t>
            </a:r>
            <a:r>
              <a:rPr lang="en-AU" altLang="en-US" sz="24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, go to step 2. Otherwise, raise error condition, since process has exceeded its maximum claim.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2. If </a:t>
            </a:r>
            <a:r>
              <a:rPr lang="en-AU" altLang="en-US" sz="2400" i="1">
                <a:solidFill>
                  <a:srgbClr val="0000FF"/>
                </a:solidFill>
                <a:latin typeface="Times New Roman" panose="02020603050405020304" pitchFamily="18" charset="0"/>
              </a:rPr>
              <a:t>request</a:t>
            </a:r>
            <a:r>
              <a:rPr lang="en-AU" altLang="en-US" sz="24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AU" altLang="en-US" sz="2400" i="1">
                <a:solidFill>
                  <a:srgbClr val="0000FF"/>
                </a:solidFill>
                <a:latin typeface="Times New Roman" panose="02020603050405020304" pitchFamily="18" charset="0"/>
              </a:rPr>
              <a:t>available, 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go to step 3. Otherwise </a:t>
            </a:r>
            <a:r>
              <a:rPr lang="en-AU" altLang="en-US" sz="2400" i="1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lang="en-AU" altLang="en-US" sz="24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 must wait, since resources are not available.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3. The system pretends to allocate requested resources to  </a:t>
            </a:r>
            <a:r>
              <a:rPr lang="en-AU" altLang="en-US" sz="2400" i="1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lang="en-AU" altLang="en-US" sz="24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 by modifying the state as follows:</a:t>
            </a:r>
            <a:endParaRPr lang="en-AU" altLang="en-US" sz="2400" i="1" u="sng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lvl="2" algn="just" eaLnBrk="1" hangingPunct="1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AU" altLang="en-US" sz="2000" i="1">
                <a:solidFill>
                  <a:srgbClr val="0000FF"/>
                </a:solidFill>
                <a:latin typeface="Times New Roman" panose="02020603050405020304" pitchFamily="18" charset="0"/>
              </a:rPr>
              <a:t>available </a:t>
            </a: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= </a:t>
            </a:r>
            <a:r>
              <a:rPr lang="en-AU" altLang="en-US" sz="2000" i="1">
                <a:solidFill>
                  <a:srgbClr val="0000FF"/>
                </a:solidFill>
                <a:latin typeface="Times New Roman" panose="02020603050405020304" pitchFamily="18" charset="0"/>
              </a:rPr>
              <a:t>available -</a:t>
            </a: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AU" altLang="en-US" sz="2000" i="1">
                <a:solidFill>
                  <a:srgbClr val="0000FF"/>
                </a:solidFill>
                <a:latin typeface="Times New Roman" panose="02020603050405020304" pitchFamily="18" charset="0"/>
              </a:rPr>
              <a:t>request</a:t>
            </a:r>
            <a:r>
              <a:rPr lang="en-AU" altLang="en-US" sz="20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endParaRPr lang="en-AU" altLang="en-US" sz="2000" i="1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lvl="2" algn="just" eaLnBrk="1" hangingPunct="1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AU" altLang="en-US" sz="2000" i="1">
                <a:solidFill>
                  <a:srgbClr val="0000FF"/>
                </a:solidFill>
                <a:latin typeface="Times New Roman" panose="02020603050405020304" pitchFamily="18" charset="0"/>
              </a:rPr>
              <a:t>allocation</a:t>
            </a:r>
            <a:r>
              <a:rPr lang="en-AU" altLang="en-US" sz="20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 = </a:t>
            </a:r>
            <a:r>
              <a:rPr lang="en-AU" altLang="en-US" sz="2000" i="1">
                <a:solidFill>
                  <a:srgbClr val="0000FF"/>
                </a:solidFill>
                <a:latin typeface="Times New Roman" panose="02020603050405020304" pitchFamily="18" charset="0"/>
              </a:rPr>
              <a:t>allocation</a:t>
            </a:r>
            <a:r>
              <a:rPr lang="en-AU" altLang="en-US" sz="20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 + </a:t>
            </a:r>
            <a:r>
              <a:rPr lang="en-AU" altLang="en-US" sz="2000" i="1">
                <a:solidFill>
                  <a:srgbClr val="0000FF"/>
                </a:solidFill>
                <a:latin typeface="Times New Roman" panose="02020603050405020304" pitchFamily="18" charset="0"/>
              </a:rPr>
              <a:t>request</a:t>
            </a:r>
            <a:r>
              <a:rPr lang="en-AU" altLang="en-US" sz="20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endParaRPr lang="en-AU" altLang="en-US" sz="200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lvl="2" algn="just" eaLnBrk="1" hangingPunct="1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AU" altLang="en-US" sz="2000" i="1">
                <a:solidFill>
                  <a:srgbClr val="0000FF"/>
                </a:solidFill>
                <a:latin typeface="Times New Roman" panose="02020603050405020304" pitchFamily="18" charset="0"/>
              </a:rPr>
              <a:t>need</a:t>
            </a:r>
            <a:r>
              <a:rPr lang="en-AU" altLang="en-US" sz="20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 = </a:t>
            </a:r>
            <a:r>
              <a:rPr lang="en-AU" altLang="en-US" sz="2000" i="1">
                <a:solidFill>
                  <a:srgbClr val="0000FF"/>
                </a:solidFill>
                <a:latin typeface="Times New Roman" panose="02020603050405020304" pitchFamily="18" charset="0"/>
              </a:rPr>
              <a:t>need</a:t>
            </a:r>
            <a:r>
              <a:rPr lang="en-AU" altLang="en-US" sz="20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en-AU" altLang="en-US" sz="2000" i="1">
                <a:solidFill>
                  <a:srgbClr val="0000FF"/>
                </a:solidFill>
                <a:latin typeface="Times New Roman" panose="02020603050405020304" pitchFamily="18" charset="0"/>
              </a:rPr>
              <a:t> -</a:t>
            </a: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AU" altLang="en-US" sz="2000" i="1">
                <a:solidFill>
                  <a:srgbClr val="0000FF"/>
                </a:solidFill>
                <a:latin typeface="Times New Roman" panose="02020603050405020304" pitchFamily="18" charset="0"/>
              </a:rPr>
              <a:t>request</a:t>
            </a:r>
            <a:r>
              <a:rPr lang="en-AU" altLang="en-US" sz="20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endParaRPr lang="en-AU" altLang="en-US" sz="200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lvl="1" algn="just" eaLnBrk="1" hangingPunct="1">
              <a:spcBef>
                <a:spcPts val="200"/>
              </a:spcBef>
              <a:spcAft>
                <a:spcPts val="200"/>
              </a:spcAft>
            </a:pP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If resulting state is safe, resources are allocated to </a:t>
            </a:r>
            <a:r>
              <a:rPr lang="en-AU" altLang="en-US" sz="2000" i="1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lang="en-AU" altLang="en-US" sz="20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</a:p>
          <a:p>
            <a:pPr lvl="1" algn="just" eaLnBrk="1" hangingPunct="1">
              <a:spcBef>
                <a:spcPts val="200"/>
              </a:spcBef>
              <a:spcAft>
                <a:spcPts val="200"/>
              </a:spcAft>
            </a:pP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else </a:t>
            </a:r>
            <a:r>
              <a:rPr lang="en-AU" altLang="en-US" sz="2000" i="1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lang="en-AU" altLang="en-US" sz="20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 must wait, and the old resource-allocation state is restored.</a:t>
            </a:r>
            <a:endParaRPr lang="en-US" altLang="en-US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40" name="Slide Number Placeholder 5">
            <a:extLst>
              <a:ext uri="{FF2B5EF4-FFF2-40B4-BE49-F238E27FC236}">
                <a16:creationId xmlns:a16="http://schemas.microsoft.com/office/drawing/2014/main" id="{966CCEF3-683D-4377-8FE6-36672C2C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1277600" y="6248400"/>
            <a:ext cx="914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DBFD5F13-AA9F-4E8D-A0A0-1056D344FCC7}" type="slidenum">
              <a:rPr lang="en-AU" altLang="en-US" sz="120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22</a:t>
            </a:fld>
            <a:endParaRPr lang="en-AU" altLang="en-US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3B22D434-7E29-479E-B598-9E961D29D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12725"/>
            <a:ext cx="8610600" cy="519113"/>
          </a:xfrm>
        </p:spPr>
        <p:txBody>
          <a:bodyPr/>
          <a:lstStyle/>
          <a:p>
            <a:pPr eaLnBrk="1" hangingPunct="1"/>
            <a:r>
              <a:rPr lang="en-AU" altLang="en-US" sz="2800">
                <a:solidFill>
                  <a:schemeClr val="accent1"/>
                </a:solidFill>
                <a:latin typeface="Times New Roman" panose="02020603050405020304" pitchFamily="18" charset="0"/>
              </a:rPr>
              <a:t>Example of Banker</a:t>
            </a:r>
            <a:r>
              <a:rPr lang="ja-JP" altLang="en-AU" sz="2800">
                <a:solidFill>
                  <a:schemeClr val="accent1"/>
                </a:solidFill>
                <a:latin typeface="Times New Roman" panose="02020603050405020304" pitchFamily="18" charset="0"/>
              </a:rPr>
              <a:t>’</a:t>
            </a:r>
            <a:r>
              <a:rPr lang="en-AU" altLang="en-US" sz="2800">
                <a:solidFill>
                  <a:schemeClr val="accent1"/>
                </a:solidFill>
                <a:latin typeface="Times New Roman" panose="02020603050405020304" pitchFamily="18" charset="0"/>
              </a:rPr>
              <a:t>s algorithm</a:t>
            </a:r>
            <a:endParaRPr lang="en-US" altLang="en-US" u="sng">
              <a:latin typeface="Times New Roman" panose="02020603050405020304" pitchFamily="18" charset="0"/>
            </a:endParaRP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27A31D6A-EAFC-4573-B238-4AA259C3A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914400"/>
            <a:ext cx="8610600" cy="10668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5 processes P</a:t>
            </a:r>
            <a:r>
              <a:rPr lang="en-AU" altLang="en-US" sz="20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 through P</a:t>
            </a:r>
            <a:r>
              <a:rPr lang="en-AU" altLang="en-US" sz="20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;  3 resource types A (10 instances), B (5 instances), and C (7 instances)</a:t>
            </a:r>
          </a:p>
          <a:p>
            <a:pPr eaLnBrk="1" hangingPunct="1">
              <a:spcBef>
                <a:spcPct val="0"/>
              </a:spcBef>
            </a:pP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Snapshot at time T</a:t>
            </a:r>
            <a:r>
              <a:rPr lang="en-AU" altLang="en-US" sz="20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:</a:t>
            </a:r>
            <a:endParaRPr lang="en-US" altLang="en-US" sz="28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88" name="Slide Number Placeholder 5">
            <a:extLst>
              <a:ext uri="{FF2B5EF4-FFF2-40B4-BE49-F238E27FC236}">
                <a16:creationId xmlns:a16="http://schemas.microsoft.com/office/drawing/2014/main" id="{B9E011FD-E3C5-4E72-B9DC-102BC5CD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1277600" y="6248400"/>
            <a:ext cx="914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038D9F4-EEA0-4B8A-A18D-C5F2B9C2BF53}" type="slidenum">
              <a:rPr lang="en-AU" altLang="en-US" sz="120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23</a:t>
            </a:fld>
            <a:endParaRPr lang="en-AU" altLang="en-US" sz="1200">
              <a:latin typeface="Verdana" panose="020B0604030504040204" pitchFamily="34" charset="0"/>
            </a:endParaRPr>
          </a:p>
        </p:txBody>
      </p:sp>
      <p:graphicFrame>
        <p:nvGraphicFramePr>
          <p:cNvPr id="67589" name="Object 4">
            <a:extLst>
              <a:ext uri="{FF2B5EF4-FFF2-40B4-BE49-F238E27FC236}">
                <a16:creationId xmlns:a16="http://schemas.microsoft.com/office/drawing/2014/main" id="{0861638E-88A1-488A-826E-3B5002B26C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1846263"/>
          <a:ext cx="6477000" cy="316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1" name="Document" r:id="rId4" imgW="5860440" imgH="3099240" progId="Word.Document.8">
                  <p:embed/>
                </p:oleObj>
              </mc:Choice>
              <mc:Fallback>
                <p:oleObj name="Document" r:id="rId4" imgW="5860440" imgH="309924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846263"/>
                        <a:ext cx="6477000" cy="316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0" name="Rectangle 6">
            <a:extLst>
              <a:ext uri="{FF2B5EF4-FFF2-40B4-BE49-F238E27FC236}">
                <a16:creationId xmlns:a16="http://schemas.microsoft.com/office/drawing/2014/main" id="{AA8347D3-BF1E-4482-A1E2-92A9DFF0B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953000"/>
            <a:ext cx="8610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­"/>
            </a:pPr>
            <a:r>
              <a:rPr lang="en-AU" altLang="en-US" sz="2000">
                <a:solidFill>
                  <a:srgbClr val="0000FF"/>
                </a:solidFill>
                <a:latin typeface="Verdana" panose="020B0604030504040204" pitchFamily="34" charset="0"/>
              </a:rPr>
              <a:t>The content of matrix </a:t>
            </a:r>
            <a:r>
              <a:rPr lang="en-AU" altLang="en-US" sz="2000" i="1">
                <a:solidFill>
                  <a:srgbClr val="0000FF"/>
                </a:solidFill>
                <a:latin typeface="Verdana" panose="020B0604030504040204" pitchFamily="34" charset="0"/>
              </a:rPr>
              <a:t>Need</a:t>
            </a:r>
            <a:r>
              <a:rPr lang="en-AU" altLang="en-US" sz="2000">
                <a:solidFill>
                  <a:srgbClr val="0000FF"/>
                </a:solidFill>
                <a:latin typeface="Verdana" panose="020B0604030504040204" pitchFamily="34" charset="0"/>
              </a:rPr>
              <a:t> is defined to be </a:t>
            </a:r>
            <a:r>
              <a:rPr lang="en-AU" altLang="en-US" sz="2000" i="1">
                <a:solidFill>
                  <a:srgbClr val="0000FF"/>
                </a:solidFill>
                <a:latin typeface="Verdana" panose="020B0604030504040204" pitchFamily="34" charset="0"/>
              </a:rPr>
              <a:t>Max</a:t>
            </a:r>
            <a:r>
              <a:rPr lang="en-AU" altLang="en-US" sz="2000">
                <a:solidFill>
                  <a:srgbClr val="0000FF"/>
                </a:solidFill>
                <a:latin typeface="Verdana" panose="020B0604030504040204" pitchFamily="34" charset="0"/>
              </a:rPr>
              <a:t> – </a:t>
            </a:r>
            <a:r>
              <a:rPr lang="en-AU" altLang="en-US" sz="2000" i="1">
                <a:solidFill>
                  <a:srgbClr val="0000FF"/>
                </a:solidFill>
                <a:latin typeface="Verdana" panose="020B0604030504040204" pitchFamily="34" charset="0"/>
              </a:rPr>
              <a:t>Allocation</a:t>
            </a:r>
            <a:endParaRPr lang="en-AU" altLang="en-US" sz="2000">
              <a:solidFill>
                <a:srgbClr val="0000FF"/>
              </a:solidFill>
              <a:latin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­"/>
            </a:pPr>
            <a:r>
              <a:rPr lang="en-AU" altLang="en-US" sz="2000">
                <a:solidFill>
                  <a:srgbClr val="0000FF"/>
                </a:solidFill>
                <a:latin typeface="Verdana" panose="020B0604030504040204" pitchFamily="34" charset="0"/>
              </a:rPr>
              <a:t>The system is in a safe state since the sequence &lt;P</a:t>
            </a:r>
            <a:r>
              <a:rPr lang="en-AU" altLang="en-US" sz="2000" baseline="-25000">
                <a:solidFill>
                  <a:srgbClr val="0000FF"/>
                </a:solidFill>
                <a:latin typeface="Verdana" panose="020B0604030504040204" pitchFamily="34" charset="0"/>
              </a:rPr>
              <a:t>1</a:t>
            </a:r>
            <a:r>
              <a:rPr lang="en-AU" altLang="en-US" sz="2000">
                <a:solidFill>
                  <a:srgbClr val="0000FF"/>
                </a:solidFill>
                <a:latin typeface="Verdana" panose="020B0604030504040204" pitchFamily="34" charset="0"/>
              </a:rPr>
              <a:t>, P</a:t>
            </a:r>
            <a:r>
              <a:rPr lang="en-AU" altLang="en-US" sz="2000" baseline="-25000">
                <a:solidFill>
                  <a:srgbClr val="0000FF"/>
                </a:solidFill>
                <a:latin typeface="Verdana" panose="020B0604030504040204" pitchFamily="34" charset="0"/>
              </a:rPr>
              <a:t>3</a:t>
            </a:r>
            <a:r>
              <a:rPr lang="en-AU" altLang="en-US" sz="2000">
                <a:solidFill>
                  <a:srgbClr val="0000FF"/>
                </a:solidFill>
                <a:latin typeface="Verdana" panose="020B0604030504040204" pitchFamily="34" charset="0"/>
              </a:rPr>
              <a:t>, P</a:t>
            </a:r>
            <a:r>
              <a:rPr lang="en-AU" altLang="en-US" sz="2000" baseline="-25000">
                <a:solidFill>
                  <a:srgbClr val="0000FF"/>
                </a:solidFill>
                <a:latin typeface="Verdana" panose="020B0604030504040204" pitchFamily="34" charset="0"/>
              </a:rPr>
              <a:t>4</a:t>
            </a:r>
            <a:r>
              <a:rPr lang="en-AU" altLang="en-US" sz="2000">
                <a:solidFill>
                  <a:srgbClr val="0000FF"/>
                </a:solidFill>
                <a:latin typeface="Verdana" panose="020B0604030504040204" pitchFamily="34" charset="0"/>
              </a:rPr>
              <a:t>, P</a:t>
            </a:r>
            <a:r>
              <a:rPr lang="en-AU" altLang="en-US" sz="2000" baseline="-25000">
                <a:solidFill>
                  <a:srgbClr val="0000FF"/>
                </a:solidFill>
                <a:latin typeface="Verdana" panose="020B0604030504040204" pitchFamily="34" charset="0"/>
              </a:rPr>
              <a:t>2</a:t>
            </a:r>
            <a:r>
              <a:rPr lang="en-AU" altLang="en-US" sz="2000">
                <a:solidFill>
                  <a:srgbClr val="0000FF"/>
                </a:solidFill>
                <a:latin typeface="Verdana" panose="020B0604030504040204" pitchFamily="34" charset="0"/>
              </a:rPr>
              <a:t>, P</a:t>
            </a:r>
            <a:r>
              <a:rPr lang="en-AU" altLang="en-US" sz="2000" baseline="-25000">
                <a:solidFill>
                  <a:srgbClr val="0000FF"/>
                </a:solidFill>
                <a:latin typeface="Verdana" panose="020B0604030504040204" pitchFamily="34" charset="0"/>
              </a:rPr>
              <a:t>0</a:t>
            </a:r>
            <a:r>
              <a:rPr lang="en-AU" altLang="en-US" sz="2000">
                <a:solidFill>
                  <a:srgbClr val="0000FF"/>
                </a:solidFill>
                <a:latin typeface="Verdana" panose="020B0604030504040204" pitchFamily="34" charset="0"/>
              </a:rPr>
              <a:t>&gt; satisfies the safety criteria</a:t>
            </a:r>
            <a:endParaRPr lang="en-US" altLang="en-US" sz="2000">
              <a:solidFill>
                <a:srgbClr val="0000FF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A4D87E8A-30E9-40BA-BAD4-050729C23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88925"/>
            <a:ext cx="8610600" cy="519113"/>
          </a:xfrm>
        </p:spPr>
        <p:txBody>
          <a:bodyPr/>
          <a:lstStyle/>
          <a:p>
            <a:pPr eaLnBrk="1" hangingPunct="1"/>
            <a:r>
              <a:rPr lang="en-AU" altLang="en-US" sz="2800">
                <a:solidFill>
                  <a:schemeClr val="accent1"/>
                </a:solidFill>
                <a:latin typeface="Times New Roman" panose="02020603050405020304" pitchFamily="18" charset="0"/>
              </a:rPr>
              <a:t>Example (P</a:t>
            </a:r>
            <a:r>
              <a:rPr lang="en-AU" altLang="en-US" sz="2800" baseline="-25000">
                <a:solidFill>
                  <a:schemeClr val="accent1"/>
                </a:solidFill>
                <a:latin typeface="Times New Roman" panose="02020603050405020304" pitchFamily="18" charset="0"/>
              </a:rPr>
              <a:t>1</a:t>
            </a:r>
            <a:r>
              <a:rPr lang="en-AU" altLang="en-US" sz="2800">
                <a:solidFill>
                  <a:schemeClr val="accent1"/>
                </a:solidFill>
                <a:latin typeface="Times New Roman" panose="02020603050405020304" pitchFamily="18" charset="0"/>
              </a:rPr>
              <a:t> requests (1,0,2)):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1843" name="Rectangle 3">
            <a:extLst>
              <a:ext uri="{FF2B5EF4-FFF2-40B4-BE49-F238E27FC236}">
                <a16:creationId xmlns:a16="http://schemas.microsoft.com/office/drawing/2014/main" id="{8A2C4538-2901-472B-89E7-2D8CD78A64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52600" y="914400"/>
            <a:ext cx="8610600" cy="858838"/>
          </a:xfrm>
        </p:spPr>
        <p:txBody>
          <a:bodyPr rtlCol="0">
            <a:normAutofit lnSpcReduction="10000"/>
          </a:bodyPr>
          <a:lstStyle/>
          <a:p>
            <a:pPr algn="just"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Check that </a:t>
            </a:r>
            <a:r>
              <a:rPr lang="en-AU" sz="2000" i="1" dirty="0">
                <a:solidFill>
                  <a:srgbClr val="0000FF"/>
                </a:solidFill>
                <a:latin typeface="Times New Roman" charset="0"/>
              </a:rPr>
              <a:t>request </a:t>
            </a:r>
            <a:r>
              <a:rPr lang="en-AU" sz="2000" i="1" dirty="0">
                <a:solidFill>
                  <a:srgbClr val="0000FF"/>
                </a:solidFill>
                <a:latin typeface="Times New Roman" charset="0"/>
                <a:sym typeface="Symbol" charset="0"/>
              </a:rPr>
              <a:t></a:t>
            </a: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lang="en-AU" sz="2000" i="1" dirty="0">
                <a:solidFill>
                  <a:srgbClr val="0000FF"/>
                </a:solidFill>
                <a:latin typeface="Times New Roman" charset="0"/>
              </a:rPr>
              <a:t>need</a:t>
            </a: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 (that is, (1, 0, 2) </a:t>
            </a:r>
            <a:r>
              <a:rPr lang="en-AU" sz="2000" dirty="0">
                <a:solidFill>
                  <a:srgbClr val="0000FF"/>
                </a:solidFill>
                <a:latin typeface="Times New Roman" charset="0"/>
                <a:sym typeface="Symbol" charset="0"/>
              </a:rPr>
              <a:t></a:t>
            </a: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 (1, 2, 2)) </a:t>
            </a:r>
            <a:r>
              <a:rPr lang="en-AU" sz="2000" dirty="0">
                <a:solidFill>
                  <a:srgbClr val="0000FF"/>
                </a:solidFill>
                <a:latin typeface="Times New Roman" charset="0"/>
                <a:sym typeface="Wingdings" charset="0"/>
              </a:rPr>
              <a:t></a:t>
            </a: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 true</a:t>
            </a:r>
          </a:p>
          <a:p>
            <a:pPr algn="just"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Check that </a:t>
            </a:r>
            <a:r>
              <a:rPr lang="en-AU" sz="2000" i="1" dirty="0">
                <a:solidFill>
                  <a:srgbClr val="0000FF"/>
                </a:solidFill>
                <a:latin typeface="Times New Roman" charset="0"/>
              </a:rPr>
              <a:t>request </a:t>
            </a:r>
            <a:r>
              <a:rPr lang="en-AU" sz="2000" i="1" dirty="0">
                <a:solidFill>
                  <a:srgbClr val="0000FF"/>
                </a:solidFill>
                <a:latin typeface="Times New Roman" charset="0"/>
                <a:sym typeface="Symbol" charset="0"/>
              </a:rPr>
              <a:t></a:t>
            </a: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lang="en-AU" sz="2000" i="1" dirty="0">
                <a:solidFill>
                  <a:srgbClr val="0000FF"/>
                </a:solidFill>
                <a:latin typeface="Times New Roman" charset="0"/>
              </a:rPr>
              <a:t>available</a:t>
            </a: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 (that is, (1, 0, 2) </a:t>
            </a:r>
            <a:r>
              <a:rPr lang="en-AU" sz="2000" dirty="0">
                <a:solidFill>
                  <a:srgbClr val="0000FF"/>
                </a:solidFill>
                <a:latin typeface="Times New Roman" charset="0"/>
                <a:sym typeface="Symbol" charset="0"/>
              </a:rPr>
              <a:t></a:t>
            </a: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 (3, 3, 2)) </a:t>
            </a:r>
            <a:r>
              <a:rPr lang="en-AU" sz="2000" dirty="0">
                <a:solidFill>
                  <a:srgbClr val="0000FF"/>
                </a:solidFill>
                <a:latin typeface="Times New Roman" charset="0"/>
                <a:sym typeface="Wingdings" charset="0"/>
              </a:rPr>
              <a:t></a:t>
            </a: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 true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69636" name="Slide Number Placeholder 5">
            <a:extLst>
              <a:ext uri="{FF2B5EF4-FFF2-40B4-BE49-F238E27FC236}">
                <a16:creationId xmlns:a16="http://schemas.microsoft.com/office/drawing/2014/main" id="{2EE4E110-B46F-4F5B-A0F6-8E9F174B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1277600" y="6248400"/>
            <a:ext cx="914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10DE9D9D-E9C5-4610-B237-C54502999C6B}" type="slidenum">
              <a:rPr lang="en-AU" altLang="en-US" sz="120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24</a:t>
            </a:fld>
            <a:endParaRPr lang="en-AU" altLang="en-US" sz="1200">
              <a:latin typeface="Verdana" panose="020B0604030504040204" pitchFamily="34" charset="0"/>
            </a:endParaRPr>
          </a:p>
        </p:txBody>
      </p:sp>
      <p:graphicFrame>
        <p:nvGraphicFramePr>
          <p:cNvPr id="291937" name="Group 97">
            <a:extLst>
              <a:ext uri="{FF2B5EF4-FFF2-40B4-BE49-F238E27FC236}">
                <a16:creationId xmlns:a16="http://schemas.microsoft.com/office/drawing/2014/main" id="{EAD25C52-1CDD-4CA6-9137-0AB11D22069F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2286000"/>
          <a:ext cx="2209800" cy="2773363"/>
        </p:xfrm>
        <a:graphic>
          <a:graphicData uri="http://schemas.openxmlformats.org/drawingml/2006/table">
            <a:tbl>
              <a:tblPr/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chemeClr val="bg2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Allocation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chemeClr val="bg2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chemeClr val="bg2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B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chemeClr val="bg2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C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chemeClr val="bg2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AU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</a:t>
                      </a:r>
                      <a:r>
                        <a:rPr kumimoji="0" lang="en-AU" sz="2000" b="0" i="1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chemeClr val="bg2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chemeClr val="bg2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chemeClr val="bg2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chemeClr val="bg2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AU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</a:t>
                      </a:r>
                      <a:r>
                        <a:rPr kumimoji="0" lang="en-AU" sz="2000" b="0" i="1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chemeClr val="bg2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chemeClr val="bg2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chemeClr val="bg2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chemeClr val="bg2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AU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</a:t>
                      </a:r>
                      <a:r>
                        <a:rPr kumimoji="0" lang="en-AU" sz="2000" b="0" i="1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chemeClr val="bg2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chemeClr val="bg2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chemeClr val="bg2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chemeClr val="bg2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AU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</a:t>
                      </a:r>
                      <a:r>
                        <a:rPr kumimoji="0" lang="en-AU" sz="2000" b="0" i="1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chemeClr val="bg2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chemeClr val="bg2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chemeClr val="bg2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chemeClr val="bg2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AU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</a:t>
                      </a:r>
                      <a:r>
                        <a:rPr kumimoji="0" lang="en-AU" sz="2000" b="0" i="1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chemeClr val="bg2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chemeClr val="bg2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chemeClr val="bg2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9677" name="Object 75">
            <a:extLst>
              <a:ext uri="{FF2B5EF4-FFF2-40B4-BE49-F238E27FC236}">
                <a16:creationId xmlns:a16="http://schemas.microsoft.com/office/drawing/2014/main" id="{A28AA51C-A8B6-46E2-BE32-C92B7CF419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7938" y="2205038"/>
          <a:ext cx="5184775" cy="324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1" name="Document" r:id="rId4" imgW="5842080" imgH="3227400" progId="Word.Document.8">
                  <p:embed/>
                </p:oleObj>
              </mc:Choice>
              <mc:Fallback>
                <p:oleObj name="Document" r:id="rId4" imgW="5842080" imgH="3227400" progId="Word.Document.8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8" y="2205038"/>
                        <a:ext cx="5184775" cy="324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78" name="Rectangle 76">
            <a:extLst>
              <a:ext uri="{FF2B5EF4-FFF2-40B4-BE49-F238E27FC236}">
                <a16:creationId xmlns:a16="http://schemas.microsoft.com/office/drawing/2014/main" id="{7DED7FA9-C810-45AE-ADE8-14A1645DE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5" y="5445125"/>
            <a:ext cx="861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­"/>
            </a:pPr>
            <a:r>
              <a:rPr lang="en-AU" altLang="en-US" sz="2000">
                <a:solidFill>
                  <a:srgbClr val="0000FF"/>
                </a:solidFill>
                <a:latin typeface="Verdana" panose="020B0604030504040204" pitchFamily="34" charset="0"/>
              </a:rPr>
              <a:t>&lt;</a:t>
            </a:r>
            <a:r>
              <a:rPr lang="en-AU" altLang="en-US" sz="2000" i="1">
                <a:solidFill>
                  <a:srgbClr val="0000FF"/>
                </a:solidFill>
                <a:latin typeface="Verdana" panose="020B0604030504040204" pitchFamily="34" charset="0"/>
              </a:rPr>
              <a:t>P</a:t>
            </a:r>
            <a:r>
              <a:rPr lang="en-AU" altLang="en-US" sz="2000" i="1" baseline="-25000">
                <a:solidFill>
                  <a:srgbClr val="0000FF"/>
                </a:solidFill>
                <a:latin typeface="Verdana" panose="020B0604030504040204" pitchFamily="34" charset="0"/>
              </a:rPr>
              <a:t>1</a:t>
            </a:r>
            <a:r>
              <a:rPr lang="en-AU" altLang="en-US" sz="2000" i="1">
                <a:solidFill>
                  <a:srgbClr val="0000FF"/>
                </a:solidFill>
                <a:latin typeface="Verdana" panose="020B0604030504040204" pitchFamily="34" charset="0"/>
              </a:rPr>
              <a:t>, P</a:t>
            </a:r>
            <a:r>
              <a:rPr lang="en-AU" altLang="en-US" sz="2000" i="1" baseline="-25000">
                <a:solidFill>
                  <a:srgbClr val="0000FF"/>
                </a:solidFill>
                <a:latin typeface="Verdana" panose="020B0604030504040204" pitchFamily="34" charset="0"/>
              </a:rPr>
              <a:t>3</a:t>
            </a:r>
            <a:r>
              <a:rPr lang="en-AU" altLang="en-US" sz="2000" i="1">
                <a:solidFill>
                  <a:srgbClr val="0000FF"/>
                </a:solidFill>
                <a:latin typeface="Verdana" panose="020B0604030504040204" pitchFamily="34" charset="0"/>
              </a:rPr>
              <a:t>, P</a:t>
            </a:r>
            <a:r>
              <a:rPr lang="en-AU" altLang="en-US" sz="2000" i="1" baseline="-25000">
                <a:solidFill>
                  <a:srgbClr val="0000FF"/>
                </a:solidFill>
                <a:latin typeface="Verdana" panose="020B0604030504040204" pitchFamily="34" charset="0"/>
              </a:rPr>
              <a:t>4</a:t>
            </a:r>
            <a:r>
              <a:rPr lang="en-AU" altLang="en-US" sz="2000" i="1">
                <a:solidFill>
                  <a:srgbClr val="0000FF"/>
                </a:solidFill>
                <a:latin typeface="Verdana" panose="020B0604030504040204" pitchFamily="34" charset="0"/>
              </a:rPr>
              <a:t>, P</a:t>
            </a:r>
            <a:r>
              <a:rPr lang="en-AU" altLang="en-US" sz="2000" i="1" baseline="-25000">
                <a:solidFill>
                  <a:srgbClr val="0000FF"/>
                </a:solidFill>
                <a:latin typeface="Verdana" panose="020B0604030504040204" pitchFamily="34" charset="0"/>
              </a:rPr>
              <a:t>0</a:t>
            </a:r>
            <a:r>
              <a:rPr lang="en-AU" altLang="en-US" sz="2000" i="1">
                <a:solidFill>
                  <a:srgbClr val="0000FF"/>
                </a:solidFill>
                <a:latin typeface="Verdana" panose="020B0604030504040204" pitchFamily="34" charset="0"/>
              </a:rPr>
              <a:t>, P</a:t>
            </a:r>
            <a:r>
              <a:rPr lang="en-AU" altLang="en-US" sz="2000" i="1" baseline="-25000">
                <a:solidFill>
                  <a:srgbClr val="0000FF"/>
                </a:solidFill>
                <a:latin typeface="Verdana" panose="020B0604030504040204" pitchFamily="34" charset="0"/>
              </a:rPr>
              <a:t>2</a:t>
            </a:r>
            <a:r>
              <a:rPr lang="en-AU" altLang="en-US" sz="2000">
                <a:solidFill>
                  <a:srgbClr val="0000FF"/>
                </a:solidFill>
                <a:latin typeface="Verdana" panose="020B0604030504040204" pitchFamily="34" charset="0"/>
              </a:rPr>
              <a:t>&gt; or  &lt;</a:t>
            </a:r>
            <a:r>
              <a:rPr lang="en-AU" altLang="en-US" sz="2000" i="1">
                <a:solidFill>
                  <a:srgbClr val="0000FF"/>
                </a:solidFill>
                <a:latin typeface="Verdana" panose="020B0604030504040204" pitchFamily="34" charset="0"/>
              </a:rPr>
              <a:t>P</a:t>
            </a:r>
            <a:r>
              <a:rPr lang="en-AU" altLang="en-US" sz="2000" i="1" baseline="-25000">
                <a:solidFill>
                  <a:srgbClr val="0000FF"/>
                </a:solidFill>
                <a:latin typeface="Verdana" panose="020B0604030504040204" pitchFamily="34" charset="0"/>
              </a:rPr>
              <a:t>1</a:t>
            </a:r>
            <a:r>
              <a:rPr lang="en-AU" altLang="en-US" sz="2000" i="1">
                <a:solidFill>
                  <a:srgbClr val="0000FF"/>
                </a:solidFill>
                <a:latin typeface="Verdana" panose="020B0604030504040204" pitchFamily="34" charset="0"/>
              </a:rPr>
              <a:t>, P</a:t>
            </a:r>
            <a:r>
              <a:rPr lang="en-AU" altLang="en-US" sz="2000" i="1" baseline="-25000">
                <a:solidFill>
                  <a:srgbClr val="0000FF"/>
                </a:solidFill>
                <a:latin typeface="Verdana" panose="020B0604030504040204" pitchFamily="34" charset="0"/>
              </a:rPr>
              <a:t>4</a:t>
            </a:r>
            <a:r>
              <a:rPr lang="en-AU" altLang="en-US" sz="2000" i="1">
                <a:solidFill>
                  <a:srgbClr val="0000FF"/>
                </a:solidFill>
                <a:latin typeface="Verdana" panose="020B0604030504040204" pitchFamily="34" charset="0"/>
              </a:rPr>
              <a:t>, P</a:t>
            </a:r>
            <a:r>
              <a:rPr lang="en-AU" altLang="en-US" sz="2000" i="1" baseline="-25000">
                <a:solidFill>
                  <a:srgbClr val="0000FF"/>
                </a:solidFill>
                <a:latin typeface="Verdana" panose="020B0604030504040204" pitchFamily="34" charset="0"/>
              </a:rPr>
              <a:t>3</a:t>
            </a:r>
            <a:r>
              <a:rPr lang="en-AU" altLang="en-US" sz="2000" i="1">
                <a:solidFill>
                  <a:srgbClr val="0000FF"/>
                </a:solidFill>
                <a:latin typeface="Verdana" panose="020B0604030504040204" pitchFamily="34" charset="0"/>
              </a:rPr>
              <a:t>, P</a:t>
            </a:r>
            <a:r>
              <a:rPr lang="en-AU" altLang="en-US" sz="2000" i="1" baseline="-25000">
                <a:solidFill>
                  <a:srgbClr val="0000FF"/>
                </a:solidFill>
                <a:latin typeface="Verdana" panose="020B0604030504040204" pitchFamily="34" charset="0"/>
              </a:rPr>
              <a:t>0</a:t>
            </a:r>
            <a:r>
              <a:rPr lang="en-AU" altLang="en-US" sz="2000" i="1">
                <a:solidFill>
                  <a:srgbClr val="0000FF"/>
                </a:solidFill>
                <a:latin typeface="Verdana" panose="020B0604030504040204" pitchFamily="34" charset="0"/>
              </a:rPr>
              <a:t>, P</a:t>
            </a:r>
            <a:r>
              <a:rPr lang="en-AU" altLang="en-US" sz="2000" i="1" baseline="-25000">
                <a:solidFill>
                  <a:srgbClr val="0000FF"/>
                </a:solidFill>
                <a:latin typeface="Verdana" panose="020B0604030504040204" pitchFamily="34" charset="0"/>
              </a:rPr>
              <a:t>2</a:t>
            </a:r>
            <a:r>
              <a:rPr lang="en-AU" altLang="en-US" sz="2000">
                <a:solidFill>
                  <a:srgbClr val="0000FF"/>
                </a:solidFill>
                <a:latin typeface="Verdana" panose="020B0604030504040204" pitchFamily="34" charset="0"/>
              </a:rPr>
              <a:t>&gt; satisfies safety requirement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­"/>
            </a:pPr>
            <a:r>
              <a:rPr lang="en-AU" altLang="en-US" sz="2000">
                <a:solidFill>
                  <a:srgbClr val="0000FF"/>
                </a:solidFill>
                <a:latin typeface="Verdana" panose="020B0604030504040204" pitchFamily="34" charset="0"/>
              </a:rPr>
              <a:t>Can request for (3, 3, 0) by P</a:t>
            </a:r>
            <a:r>
              <a:rPr lang="en-AU" altLang="en-US" sz="2000" baseline="-25000">
                <a:solidFill>
                  <a:srgbClr val="0000FF"/>
                </a:solidFill>
                <a:latin typeface="Verdana" panose="020B0604030504040204" pitchFamily="34" charset="0"/>
              </a:rPr>
              <a:t>4</a:t>
            </a:r>
            <a:r>
              <a:rPr lang="en-AU" altLang="en-US" sz="2000">
                <a:solidFill>
                  <a:srgbClr val="0000FF"/>
                </a:solidFill>
                <a:latin typeface="Verdana" panose="020B0604030504040204" pitchFamily="34" charset="0"/>
              </a:rPr>
              <a:t> be granted? (0, 2, 0) by P</a:t>
            </a:r>
            <a:r>
              <a:rPr lang="en-AU" altLang="en-US" sz="2000" baseline="-25000">
                <a:solidFill>
                  <a:srgbClr val="0000FF"/>
                </a:solidFill>
                <a:latin typeface="Verdana" panose="020B0604030504040204" pitchFamily="34" charset="0"/>
              </a:rPr>
              <a:t>0 </a:t>
            </a:r>
            <a:r>
              <a:rPr lang="en-AU" altLang="en-US" sz="2000">
                <a:solidFill>
                  <a:srgbClr val="0000FF"/>
                </a:solidFill>
                <a:latin typeface="Verdana" panose="020B0604030504040204" pitchFamily="34" charset="0"/>
              </a:rPr>
              <a:t>?</a:t>
            </a:r>
            <a:endParaRPr lang="en-US" altLang="en-US" sz="2800">
              <a:solidFill>
                <a:srgbClr val="0000FF"/>
              </a:solidFill>
              <a:latin typeface="Verdana" panose="020B0604030504040204" pitchFamily="34" charset="0"/>
            </a:endParaRPr>
          </a:p>
        </p:txBody>
      </p:sp>
      <p:sp>
        <p:nvSpPr>
          <p:cNvPr id="69679" name="Rectangle 77">
            <a:extLst>
              <a:ext uri="{FF2B5EF4-FFF2-40B4-BE49-F238E27FC236}">
                <a16:creationId xmlns:a16="http://schemas.microsoft.com/office/drawing/2014/main" id="{C79B8B57-5AE0-4366-91A3-7138358CF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225" y="1620838"/>
            <a:ext cx="2362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65000"/>
              <a:buFontTx/>
              <a:buNone/>
            </a:pPr>
            <a:r>
              <a:rPr lang="en-AU" altLang="en-US" sz="2000" b="1">
                <a:solidFill>
                  <a:srgbClr val="0000FF"/>
                </a:solidFill>
                <a:latin typeface="Verdana" panose="020B0604030504040204" pitchFamily="34" charset="0"/>
              </a:rPr>
              <a:t>After Adjustment</a:t>
            </a:r>
            <a:endParaRPr lang="en-US" altLang="en-US" sz="2000" b="1">
              <a:solidFill>
                <a:srgbClr val="0000FF"/>
              </a:solidFill>
              <a:latin typeface="Verdana" panose="020B0604030504040204" pitchFamily="34" charset="0"/>
            </a:endParaRPr>
          </a:p>
        </p:txBody>
      </p:sp>
      <p:sp>
        <p:nvSpPr>
          <p:cNvPr id="69680" name="Rectangle 78">
            <a:extLst>
              <a:ext uri="{FF2B5EF4-FFF2-40B4-BE49-F238E27FC236}">
                <a16:creationId xmlns:a16="http://schemas.microsoft.com/office/drawing/2014/main" id="{5648E13A-B3EA-4CF1-A247-80F6E8E46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263" y="1603375"/>
            <a:ext cx="2514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65000"/>
              <a:buFontTx/>
              <a:buNone/>
            </a:pPr>
            <a:r>
              <a:rPr lang="en-AU" altLang="en-US" sz="2000" b="1">
                <a:solidFill>
                  <a:srgbClr val="0000FF"/>
                </a:solidFill>
                <a:latin typeface="Verdana" panose="020B0604030504040204" pitchFamily="34" charset="0"/>
              </a:rPr>
              <a:t>Before Adjustment</a:t>
            </a:r>
            <a:endParaRPr lang="en-US" altLang="en-US" sz="2800">
              <a:solidFill>
                <a:srgbClr val="0000FF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92859E97-2334-4BE8-AE41-620884E88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88925"/>
            <a:ext cx="8610600" cy="519113"/>
          </a:xfrm>
        </p:spPr>
        <p:txBody>
          <a:bodyPr/>
          <a:lstStyle/>
          <a:p>
            <a:pPr eaLnBrk="1" hangingPunct="1"/>
            <a:r>
              <a:rPr lang="en-AU" altLang="en-US" sz="2800">
                <a:solidFill>
                  <a:schemeClr val="accent1"/>
                </a:solidFill>
                <a:latin typeface="Times New Roman" panose="02020603050405020304" pitchFamily="18" charset="0"/>
              </a:rPr>
              <a:t>Deadlock detection</a:t>
            </a:r>
            <a:endParaRPr lang="en-US" altLang="en-US" u="sng">
              <a:latin typeface="Times New Roman" panose="02020603050405020304" pitchFamily="18" charset="0"/>
            </a:endParaRPr>
          </a:p>
        </p:txBody>
      </p:sp>
      <p:sp>
        <p:nvSpPr>
          <p:cNvPr id="292867" name="Rectangle 3">
            <a:extLst>
              <a:ext uri="{FF2B5EF4-FFF2-40B4-BE49-F238E27FC236}">
                <a16:creationId xmlns:a16="http://schemas.microsoft.com/office/drawing/2014/main" id="{8569C174-EB6C-48E8-A1D8-07D884217D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74825" y="908050"/>
            <a:ext cx="8610600" cy="5257800"/>
          </a:xfrm>
        </p:spPr>
        <p:txBody>
          <a:bodyPr rtlCol="0"/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AU" sz="2200" dirty="0">
                <a:solidFill>
                  <a:srgbClr val="0000FF"/>
                </a:solidFill>
                <a:latin typeface="Times New Roman" charset="0"/>
              </a:rPr>
              <a:t>If a system does not employ either a deadlock-prevention or a deadlock-avoidance algorithm, then a deadlock situation may occur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AU" sz="2200" dirty="0">
                <a:solidFill>
                  <a:srgbClr val="0000FF"/>
                </a:solidFill>
                <a:latin typeface="Times New Roman" charset="0"/>
              </a:rPr>
              <a:t>Need a </a:t>
            </a:r>
            <a:r>
              <a:rPr lang="en-AU" sz="2200" i="1" dirty="0">
                <a:solidFill>
                  <a:srgbClr val="0000FF"/>
                </a:solidFill>
                <a:latin typeface="Times New Roman" charset="0"/>
              </a:rPr>
              <a:t>deadlock detection</a:t>
            </a:r>
            <a:r>
              <a:rPr lang="en-AU" sz="2200" dirty="0">
                <a:solidFill>
                  <a:srgbClr val="0000FF"/>
                </a:solidFill>
                <a:latin typeface="Times New Roman" charset="0"/>
              </a:rPr>
              <a:t> algorithm that examines the state of the system to determine whether a deadlock has occurred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AU" sz="2200" dirty="0">
                <a:solidFill>
                  <a:srgbClr val="0000FF"/>
                </a:solidFill>
                <a:latin typeface="Times New Roman" charset="0"/>
              </a:rPr>
              <a:t>Need a </a:t>
            </a:r>
            <a:r>
              <a:rPr lang="en-AU" sz="2200" i="1" dirty="0">
                <a:solidFill>
                  <a:srgbClr val="0000FF"/>
                </a:solidFill>
                <a:latin typeface="Times New Roman" charset="0"/>
              </a:rPr>
              <a:t>recovery</a:t>
            </a:r>
            <a:r>
              <a:rPr lang="en-AU" sz="2200" dirty="0">
                <a:solidFill>
                  <a:srgbClr val="0000FF"/>
                </a:solidFill>
                <a:latin typeface="Times New Roman" charset="0"/>
              </a:rPr>
              <a:t> algorithm to recover from deadlock</a:t>
            </a:r>
          </a:p>
          <a:p>
            <a:pPr algn="just" eaLnBrk="1" fontAlgn="auto" hangingPunct="1">
              <a:spcBef>
                <a:spcPct val="0"/>
              </a:spcBef>
              <a:spcAft>
                <a:spcPts val="0"/>
              </a:spcAft>
              <a:buFont typeface="Wingdings" charset="0"/>
              <a:buNone/>
              <a:defRPr/>
            </a:pPr>
            <a:endParaRPr lang="en-AU" sz="2400" u="sng" dirty="0">
              <a:solidFill>
                <a:srgbClr val="0000FF"/>
              </a:solidFill>
              <a:latin typeface="Times New Roman" charset="0"/>
            </a:endParaRPr>
          </a:p>
          <a:p>
            <a:pPr algn="just" eaLnBrk="1" fontAlgn="auto" hangingPunct="1">
              <a:spcBef>
                <a:spcPct val="0"/>
              </a:spcBef>
              <a:spcAft>
                <a:spcPts val="0"/>
              </a:spcAft>
              <a:buFont typeface="Wingdings" charset="0"/>
              <a:buNone/>
              <a:defRPr/>
            </a:pPr>
            <a:r>
              <a:rPr lang="en-AU" sz="2400" b="1" u="sng" dirty="0">
                <a:solidFill>
                  <a:srgbClr val="0000FF"/>
                </a:solidFill>
                <a:latin typeface="Times New Roman" charset="0"/>
              </a:rPr>
              <a:t>Deadlock detection for single instance of each resource type</a:t>
            </a:r>
          </a:p>
          <a:p>
            <a:pPr algn="just" eaLnBrk="1" fontAlgn="auto" hangingPunct="1">
              <a:spcBef>
                <a:spcPct val="0"/>
              </a:spcBef>
              <a:spcAft>
                <a:spcPts val="0"/>
              </a:spcAft>
              <a:buFont typeface="Wingdings" charset="0"/>
              <a:buNone/>
              <a:defRPr/>
            </a:pPr>
            <a:endParaRPr lang="en-AU" sz="2400" u="sng" dirty="0">
              <a:solidFill>
                <a:srgbClr val="0000FF"/>
              </a:solidFill>
              <a:latin typeface="Times New Roman" charset="0"/>
            </a:endParaRPr>
          </a:p>
          <a:p>
            <a:pPr algn="just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AU" sz="2200" dirty="0">
                <a:solidFill>
                  <a:srgbClr val="0000FF"/>
                </a:solidFill>
                <a:latin typeface="Times New Roman" charset="0"/>
              </a:rPr>
              <a:t>Maintain</a:t>
            </a:r>
            <a:r>
              <a:rPr lang="en-AU" sz="2200" i="1" dirty="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lang="en-AU" sz="2200" dirty="0">
                <a:solidFill>
                  <a:srgbClr val="0000FF"/>
                </a:solidFill>
                <a:latin typeface="Times New Roman" charset="0"/>
              </a:rPr>
              <a:t>a</a:t>
            </a:r>
            <a:r>
              <a:rPr lang="en-AU" sz="2200" i="1" dirty="0">
                <a:solidFill>
                  <a:srgbClr val="0000FF"/>
                </a:solidFill>
                <a:latin typeface="Times New Roman" charset="0"/>
              </a:rPr>
              <a:t> wait-for graph</a:t>
            </a:r>
          </a:p>
          <a:p>
            <a:pPr marL="819150" lvl="1" algn="just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Nodes are processes</a:t>
            </a:r>
          </a:p>
          <a:p>
            <a:pPr marL="819150" lvl="1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AU" sz="2000" i="1" dirty="0">
                <a:solidFill>
                  <a:srgbClr val="0000FF"/>
                </a:solidFill>
                <a:latin typeface="Times New Roman" charset="0"/>
              </a:rPr>
              <a:t>P</a:t>
            </a:r>
            <a:r>
              <a:rPr lang="en-AU" sz="2000" i="1" baseline="-25000" dirty="0">
                <a:solidFill>
                  <a:srgbClr val="0000FF"/>
                </a:solidFill>
                <a:latin typeface="Times New Roman" charset="0"/>
              </a:rPr>
              <a:t>i</a:t>
            </a: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lang="en-AU" sz="2000" dirty="0">
                <a:solidFill>
                  <a:srgbClr val="0000FF"/>
                </a:solidFill>
                <a:latin typeface="Times New Roman" charset="0"/>
                <a:sym typeface="Wingdings" charset="0"/>
              </a:rPr>
              <a:t></a:t>
            </a: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lang="en-AU" sz="2000" i="1" dirty="0" err="1">
                <a:solidFill>
                  <a:srgbClr val="0000FF"/>
                </a:solidFill>
                <a:latin typeface="Times New Roman" charset="0"/>
              </a:rPr>
              <a:t>P</a:t>
            </a:r>
            <a:r>
              <a:rPr lang="en-AU" sz="2000" i="1" baseline="-25000" dirty="0" err="1">
                <a:solidFill>
                  <a:srgbClr val="0000FF"/>
                </a:solidFill>
                <a:latin typeface="Times New Roman" charset="0"/>
              </a:rPr>
              <a:t>j</a:t>
            </a: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 if </a:t>
            </a:r>
            <a:r>
              <a:rPr lang="en-AU" sz="2000" i="1" dirty="0">
                <a:solidFill>
                  <a:srgbClr val="0000FF"/>
                </a:solidFill>
                <a:latin typeface="Times New Roman" charset="0"/>
              </a:rPr>
              <a:t>P</a:t>
            </a:r>
            <a:r>
              <a:rPr lang="en-AU" sz="2000" i="1" baseline="-25000" dirty="0">
                <a:solidFill>
                  <a:srgbClr val="0000FF"/>
                </a:solidFill>
                <a:latin typeface="Times New Roman" charset="0"/>
              </a:rPr>
              <a:t>i</a:t>
            </a: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 is waiting for </a:t>
            </a:r>
            <a:r>
              <a:rPr lang="en-AU" sz="2000" i="1" dirty="0" err="1">
                <a:solidFill>
                  <a:srgbClr val="0000FF"/>
                </a:solidFill>
                <a:latin typeface="Times New Roman" charset="0"/>
              </a:rPr>
              <a:t>P</a:t>
            </a:r>
            <a:r>
              <a:rPr lang="en-AU" sz="2000" i="1" baseline="-25000" dirty="0" err="1">
                <a:solidFill>
                  <a:srgbClr val="0000FF"/>
                </a:solidFill>
                <a:latin typeface="Times New Roman" charset="0"/>
              </a:rPr>
              <a:t>j</a:t>
            </a:r>
            <a:endParaRPr lang="en-AU" sz="2000" dirty="0">
              <a:solidFill>
                <a:srgbClr val="0000FF"/>
              </a:solidFill>
              <a:latin typeface="Times New Roman" charset="0"/>
            </a:endParaRPr>
          </a:p>
          <a:p>
            <a:pPr algn="just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AU" sz="2200" dirty="0">
                <a:solidFill>
                  <a:srgbClr val="0000FF"/>
                </a:solidFill>
                <a:latin typeface="Times New Roman" charset="0"/>
              </a:rPr>
              <a:t>Periodically invoke an algorithm that searches for a cycle in the graph</a:t>
            </a:r>
          </a:p>
          <a:p>
            <a:pPr marL="806450" lvl="1" indent="-266700" algn="just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An algorithm to detect a cycle in a graph requires O(</a:t>
            </a:r>
            <a:r>
              <a:rPr lang="en-AU" sz="2000" i="1" dirty="0">
                <a:solidFill>
                  <a:srgbClr val="0000FF"/>
                </a:solidFill>
                <a:latin typeface="Times New Roman" charset="0"/>
              </a:rPr>
              <a:t>n</a:t>
            </a:r>
            <a:r>
              <a:rPr lang="en-AU" sz="2000" i="1" baseline="30000" dirty="0">
                <a:solidFill>
                  <a:srgbClr val="0000FF"/>
                </a:solidFill>
                <a:latin typeface="Times New Roman" charset="0"/>
              </a:rPr>
              <a:t>2</a:t>
            </a: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) operations, </a:t>
            </a:r>
          </a:p>
          <a:p>
            <a:pPr marL="1206500" lvl="2" indent="-266700" algn="just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AU" sz="1600" i="1" dirty="0">
                <a:solidFill>
                  <a:srgbClr val="0000FF"/>
                </a:solidFill>
                <a:latin typeface="Times New Roman" charset="0"/>
              </a:rPr>
              <a:t>n </a:t>
            </a:r>
            <a:r>
              <a:rPr lang="en-AU" sz="1600" dirty="0">
                <a:solidFill>
                  <a:srgbClr val="0000FF"/>
                </a:solidFill>
                <a:latin typeface="Times New Roman" charset="0"/>
              </a:rPr>
              <a:t>is the number of vertices in the graph</a:t>
            </a:r>
            <a:endParaRPr lang="en-US" sz="1600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71684" name="Slide Number Placeholder 5">
            <a:extLst>
              <a:ext uri="{FF2B5EF4-FFF2-40B4-BE49-F238E27FC236}">
                <a16:creationId xmlns:a16="http://schemas.microsoft.com/office/drawing/2014/main" id="{4F95F09F-26CA-460E-BAE6-3A0716893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1277600" y="6248400"/>
            <a:ext cx="914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DFC498FC-8722-4107-9048-62A9B5B995D3}" type="slidenum">
              <a:rPr lang="en-AU" altLang="en-US" sz="120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25</a:t>
            </a:fld>
            <a:endParaRPr lang="en-AU" altLang="en-US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E63D8FEC-0694-40ED-90FF-EC52FF9A6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88925"/>
            <a:ext cx="8610600" cy="519113"/>
          </a:xfrm>
        </p:spPr>
        <p:txBody>
          <a:bodyPr/>
          <a:lstStyle/>
          <a:p>
            <a:pPr eaLnBrk="1" hangingPunct="1"/>
            <a:r>
              <a:rPr lang="en-AU" altLang="en-US" sz="2800">
                <a:solidFill>
                  <a:schemeClr val="accent1"/>
                </a:solidFill>
                <a:latin typeface="Times New Roman" panose="02020603050405020304" pitchFamily="18" charset="0"/>
              </a:rPr>
              <a:t>Example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E73DA14D-7C73-4D55-9130-8FD3191FA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1066800"/>
            <a:ext cx="36576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AU" altLang="en-US" sz="2000" b="1">
                <a:solidFill>
                  <a:srgbClr val="0000FF"/>
                </a:solidFill>
                <a:latin typeface="Times New Roman" panose="02020603050405020304" pitchFamily="18" charset="0"/>
              </a:rPr>
              <a:t>Resource Allocation Graph</a:t>
            </a:r>
            <a:endParaRPr lang="en-US" altLang="en-US" sz="20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2" name="Slide Number Placeholder 5">
            <a:extLst>
              <a:ext uri="{FF2B5EF4-FFF2-40B4-BE49-F238E27FC236}">
                <a16:creationId xmlns:a16="http://schemas.microsoft.com/office/drawing/2014/main" id="{DF24CE30-36E6-416D-980D-2CEF07C1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1277600" y="6248400"/>
            <a:ext cx="914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76F4DAA-07B4-457E-AB41-8528C7A8FB2C}" type="slidenum">
              <a:rPr lang="en-AU" altLang="en-US" sz="120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26</a:t>
            </a:fld>
            <a:endParaRPr lang="en-AU" altLang="en-US" sz="1200">
              <a:latin typeface="Verdana" panose="020B0604030504040204" pitchFamily="34" charset="0"/>
            </a:endParaRPr>
          </a:p>
        </p:txBody>
      </p:sp>
      <p:grpSp>
        <p:nvGrpSpPr>
          <p:cNvPr id="73733" name="Group 4">
            <a:extLst>
              <a:ext uri="{FF2B5EF4-FFF2-40B4-BE49-F238E27FC236}">
                <a16:creationId xmlns:a16="http://schemas.microsoft.com/office/drawing/2014/main" id="{19E21C36-5477-4CD2-A790-22C9FD439F77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557338"/>
            <a:ext cx="3733800" cy="3548062"/>
            <a:chOff x="2241" y="6866"/>
            <a:chExt cx="5220" cy="5529"/>
          </a:xfrm>
        </p:grpSpPr>
        <p:sp>
          <p:nvSpPr>
            <p:cNvPr id="73757" name="Text Box 5">
              <a:extLst>
                <a:ext uri="{FF2B5EF4-FFF2-40B4-BE49-F238E27FC236}">
                  <a16:creationId xmlns:a16="http://schemas.microsoft.com/office/drawing/2014/main" id="{26A46120-37DD-4415-B05B-AB42F18CF1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1" y="8255"/>
              <a:ext cx="659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Verdana" panose="020B0604030504040204" pitchFamily="34" charset="0"/>
                </a:rPr>
                <a:t>R</a:t>
              </a:r>
              <a:r>
                <a:rPr lang="en-US" altLang="en-US" sz="1800" baseline="-25000">
                  <a:solidFill>
                    <a:srgbClr val="0000FF"/>
                  </a:solidFill>
                  <a:latin typeface="Verdana" panose="020B0604030504040204" pitchFamily="34" charset="0"/>
                </a:rPr>
                <a:t>1</a:t>
              </a:r>
            </a:p>
          </p:txBody>
        </p:sp>
        <p:sp>
          <p:nvSpPr>
            <p:cNvPr id="73758" name="Text Box 6">
              <a:extLst>
                <a:ext uri="{FF2B5EF4-FFF2-40B4-BE49-F238E27FC236}">
                  <a16:creationId xmlns:a16="http://schemas.microsoft.com/office/drawing/2014/main" id="{779EF6E2-10DA-4B83-8180-D26EC1A420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1" y="8255"/>
              <a:ext cx="661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Verdana" panose="020B0604030504040204" pitchFamily="34" charset="0"/>
                </a:rPr>
                <a:t>R</a:t>
              </a:r>
              <a:r>
                <a:rPr lang="en-US" altLang="en-US" sz="1800" baseline="-25000">
                  <a:solidFill>
                    <a:srgbClr val="0000FF"/>
                  </a:solidFill>
                  <a:latin typeface="Verdana" panose="020B0604030504040204" pitchFamily="34" charset="0"/>
                </a:rPr>
                <a:t>1</a:t>
              </a:r>
            </a:p>
          </p:txBody>
        </p:sp>
        <p:sp>
          <p:nvSpPr>
            <p:cNvPr id="73759" name="Text Box 7">
              <a:extLst>
                <a:ext uri="{FF2B5EF4-FFF2-40B4-BE49-F238E27FC236}">
                  <a16:creationId xmlns:a16="http://schemas.microsoft.com/office/drawing/2014/main" id="{94910311-31DB-4A52-95D1-B54F22AFA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0" y="11675"/>
              <a:ext cx="661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Verdana" panose="020B0604030504040204" pitchFamily="34" charset="0"/>
                </a:rPr>
                <a:t>R</a:t>
              </a:r>
              <a:r>
                <a:rPr lang="en-US" altLang="en-US" sz="1800" baseline="-25000">
                  <a:solidFill>
                    <a:srgbClr val="0000FF"/>
                  </a:solidFill>
                  <a:latin typeface="Verdana" panose="020B0604030504040204" pitchFamily="34" charset="0"/>
                </a:rPr>
                <a:t>1</a:t>
              </a:r>
            </a:p>
          </p:txBody>
        </p:sp>
        <p:sp>
          <p:nvSpPr>
            <p:cNvPr id="73760" name="Text Box 8">
              <a:extLst>
                <a:ext uri="{FF2B5EF4-FFF2-40B4-BE49-F238E27FC236}">
                  <a16:creationId xmlns:a16="http://schemas.microsoft.com/office/drawing/2014/main" id="{9EDC1B2C-6A7F-42D8-A469-18037A31BF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1" y="11675"/>
              <a:ext cx="659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Verdana" panose="020B0604030504040204" pitchFamily="34" charset="0"/>
                </a:rPr>
                <a:t>R</a:t>
              </a:r>
              <a:r>
                <a:rPr lang="en-US" altLang="en-US" sz="1800" baseline="-25000">
                  <a:solidFill>
                    <a:srgbClr val="0000FF"/>
                  </a:solidFill>
                  <a:latin typeface="Verdana" panose="020B0604030504040204" pitchFamily="34" charset="0"/>
                </a:rPr>
                <a:t>1</a:t>
              </a:r>
            </a:p>
          </p:txBody>
        </p:sp>
        <p:sp>
          <p:nvSpPr>
            <p:cNvPr id="73761" name="Text Box 9">
              <a:extLst>
                <a:ext uri="{FF2B5EF4-FFF2-40B4-BE49-F238E27FC236}">
                  <a16:creationId xmlns:a16="http://schemas.microsoft.com/office/drawing/2014/main" id="{ED2AD170-2932-4430-9574-BCD94F10B9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0" y="8255"/>
              <a:ext cx="661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Verdana" panose="020B0604030504040204" pitchFamily="34" charset="0"/>
                </a:rPr>
                <a:t>R</a:t>
              </a:r>
              <a:r>
                <a:rPr lang="en-US" altLang="en-US" sz="1800" baseline="-25000">
                  <a:solidFill>
                    <a:srgbClr val="0000FF"/>
                  </a:solidFill>
                  <a:latin typeface="Verdana" panose="020B0604030504040204" pitchFamily="34" charset="0"/>
                </a:rPr>
                <a:t>1</a:t>
              </a:r>
            </a:p>
          </p:txBody>
        </p:sp>
        <p:grpSp>
          <p:nvGrpSpPr>
            <p:cNvPr id="73762" name="Group 10">
              <a:extLst>
                <a:ext uri="{FF2B5EF4-FFF2-40B4-BE49-F238E27FC236}">
                  <a16:creationId xmlns:a16="http://schemas.microsoft.com/office/drawing/2014/main" id="{FC7E1B2E-B148-41CA-8B87-0A08D0C2A6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5" y="6866"/>
              <a:ext cx="1225" cy="720"/>
              <a:chOff x="8385" y="4735"/>
              <a:chExt cx="1225" cy="720"/>
            </a:xfrm>
          </p:grpSpPr>
          <p:sp>
            <p:nvSpPr>
              <p:cNvPr id="73786" name="Text Box 11">
                <a:extLst>
                  <a:ext uri="{FF2B5EF4-FFF2-40B4-BE49-F238E27FC236}">
                    <a16:creationId xmlns:a16="http://schemas.microsoft.com/office/drawing/2014/main" id="{030C36FE-1DB4-47EE-AD75-C4F5A1DBD4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89" y="4735"/>
                <a:ext cx="721" cy="7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0000FF"/>
                    </a:solidFill>
                    <a:latin typeface="Verdana" panose="020B0604030504040204" pitchFamily="34" charset="0"/>
                  </a:rPr>
                  <a:t>P</a:t>
                </a:r>
                <a:r>
                  <a:rPr lang="en-US" altLang="en-US" sz="1800" baseline="-25000">
                    <a:solidFill>
                      <a:srgbClr val="0000FF"/>
                    </a:solidFill>
                    <a:latin typeface="Verdana" panose="020B0604030504040204" pitchFamily="34" charset="0"/>
                  </a:rPr>
                  <a:t>5</a:t>
                </a:r>
              </a:p>
            </p:txBody>
          </p:sp>
          <p:sp>
            <p:nvSpPr>
              <p:cNvPr id="73787" name="Oval 12">
                <a:extLst>
                  <a:ext uri="{FF2B5EF4-FFF2-40B4-BE49-F238E27FC236}">
                    <a16:creationId xmlns:a16="http://schemas.microsoft.com/office/drawing/2014/main" id="{66B34EB9-0E2C-406D-8048-99A139DFE7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5" y="4847"/>
                <a:ext cx="539" cy="54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rgbClr val="0000FF"/>
                  </a:solidFill>
                  <a:latin typeface="Verdana" panose="020B0604030504040204" pitchFamily="34" charset="0"/>
                </a:endParaRPr>
              </a:p>
            </p:txBody>
          </p:sp>
        </p:grpSp>
        <p:grpSp>
          <p:nvGrpSpPr>
            <p:cNvPr id="73763" name="Group 13">
              <a:extLst>
                <a:ext uri="{FF2B5EF4-FFF2-40B4-BE49-F238E27FC236}">
                  <a16:creationId xmlns:a16="http://schemas.microsoft.com/office/drawing/2014/main" id="{4F036BA0-B4C2-4A5F-8C47-CC8F382DBA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1" y="11466"/>
              <a:ext cx="1349" cy="929"/>
              <a:chOff x="8541" y="4475"/>
              <a:chExt cx="1349" cy="929"/>
            </a:xfrm>
          </p:grpSpPr>
          <p:sp>
            <p:nvSpPr>
              <p:cNvPr id="73784" name="Text Box 14">
                <a:extLst>
                  <a:ext uri="{FF2B5EF4-FFF2-40B4-BE49-F238E27FC236}">
                    <a16:creationId xmlns:a16="http://schemas.microsoft.com/office/drawing/2014/main" id="{E504B34C-1CC8-4141-93E8-A3E79C285A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69" y="4475"/>
                <a:ext cx="721" cy="7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0000FF"/>
                    </a:solidFill>
                    <a:latin typeface="Verdana" panose="020B0604030504040204" pitchFamily="34" charset="0"/>
                  </a:rPr>
                  <a:t>P</a:t>
                </a:r>
                <a:r>
                  <a:rPr lang="en-US" altLang="en-US" sz="1800" baseline="-25000">
                    <a:solidFill>
                      <a:srgbClr val="0000FF"/>
                    </a:solidFill>
                    <a:latin typeface="Verdana" panose="020B0604030504040204" pitchFamily="34" charset="0"/>
                  </a:rPr>
                  <a:t>4</a:t>
                </a:r>
              </a:p>
            </p:txBody>
          </p:sp>
          <p:sp>
            <p:nvSpPr>
              <p:cNvPr id="73785" name="Oval 15">
                <a:extLst>
                  <a:ext uri="{FF2B5EF4-FFF2-40B4-BE49-F238E27FC236}">
                    <a16:creationId xmlns:a16="http://schemas.microsoft.com/office/drawing/2014/main" id="{06C10331-5943-4832-862A-CB4F0D938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" y="4865"/>
                <a:ext cx="539" cy="53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rgbClr val="0000FF"/>
                  </a:solidFill>
                  <a:latin typeface="Verdana" panose="020B0604030504040204" pitchFamily="34" charset="0"/>
                </a:endParaRPr>
              </a:p>
            </p:txBody>
          </p:sp>
        </p:grpSp>
        <p:grpSp>
          <p:nvGrpSpPr>
            <p:cNvPr id="73764" name="Group 16">
              <a:extLst>
                <a:ext uri="{FF2B5EF4-FFF2-40B4-BE49-F238E27FC236}">
                  <a16:creationId xmlns:a16="http://schemas.microsoft.com/office/drawing/2014/main" id="{8139BC5A-8B58-47E2-A855-36AC74EA97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01" y="9875"/>
              <a:ext cx="1260" cy="720"/>
              <a:chOff x="8541" y="4684"/>
              <a:chExt cx="1260" cy="720"/>
            </a:xfrm>
          </p:grpSpPr>
          <p:sp>
            <p:nvSpPr>
              <p:cNvPr id="73782" name="Text Box 17">
                <a:extLst>
                  <a:ext uri="{FF2B5EF4-FFF2-40B4-BE49-F238E27FC236}">
                    <a16:creationId xmlns:a16="http://schemas.microsoft.com/office/drawing/2014/main" id="{3F21FD57-FBE0-4756-BD02-323718A297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80" y="4684"/>
                <a:ext cx="721" cy="7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0000FF"/>
                    </a:solidFill>
                    <a:latin typeface="Verdana" panose="020B0604030504040204" pitchFamily="34" charset="0"/>
                  </a:rPr>
                  <a:t>P</a:t>
                </a:r>
                <a:r>
                  <a:rPr lang="en-US" altLang="en-US" sz="1800" baseline="-25000">
                    <a:solidFill>
                      <a:srgbClr val="0000FF"/>
                    </a:solidFill>
                    <a:latin typeface="Verdana" panose="020B0604030504040204" pitchFamily="34" charset="0"/>
                  </a:rPr>
                  <a:t>3</a:t>
                </a:r>
              </a:p>
            </p:txBody>
          </p:sp>
          <p:sp>
            <p:nvSpPr>
              <p:cNvPr id="73783" name="Oval 18">
                <a:extLst>
                  <a:ext uri="{FF2B5EF4-FFF2-40B4-BE49-F238E27FC236}">
                    <a16:creationId xmlns:a16="http://schemas.microsoft.com/office/drawing/2014/main" id="{2C728206-D542-4F34-AEBE-CCAE27498E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0" y="4864"/>
                <a:ext cx="539" cy="53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rgbClr val="0000FF"/>
                  </a:solidFill>
                  <a:latin typeface="Verdana" panose="020B0604030504040204" pitchFamily="34" charset="0"/>
                </a:endParaRPr>
              </a:p>
            </p:txBody>
          </p:sp>
        </p:grpSp>
        <p:grpSp>
          <p:nvGrpSpPr>
            <p:cNvPr id="73765" name="Group 19">
              <a:extLst>
                <a:ext uri="{FF2B5EF4-FFF2-40B4-BE49-F238E27FC236}">
                  <a16:creationId xmlns:a16="http://schemas.microsoft.com/office/drawing/2014/main" id="{55ABB4BA-F83C-4CD6-944B-4E2954CA26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1" y="9875"/>
              <a:ext cx="1260" cy="720"/>
              <a:chOff x="8541" y="4684"/>
              <a:chExt cx="1260" cy="720"/>
            </a:xfrm>
          </p:grpSpPr>
          <p:sp>
            <p:nvSpPr>
              <p:cNvPr id="73780" name="Text Box 20">
                <a:extLst>
                  <a:ext uri="{FF2B5EF4-FFF2-40B4-BE49-F238E27FC236}">
                    <a16:creationId xmlns:a16="http://schemas.microsoft.com/office/drawing/2014/main" id="{EB22FE07-D6CC-4DE3-B20F-9D44E59F11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80" y="4684"/>
                <a:ext cx="721" cy="7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0000FF"/>
                    </a:solidFill>
                    <a:latin typeface="Verdana" panose="020B0604030504040204" pitchFamily="34" charset="0"/>
                  </a:rPr>
                  <a:t>P</a:t>
                </a:r>
                <a:r>
                  <a:rPr lang="en-US" altLang="en-US" sz="1800" baseline="-25000">
                    <a:solidFill>
                      <a:srgbClr val="0000FF"/>
                    </a:solidFill>
                    <a:latin typeface="Verdana" panose="020B0604030504040204" pitchFamily="34" charset="0"/>
                  </a:rPr>
                  <a:t>2</a:t>
                </a:r>
              </a:p>
            </p:txBody>
          </p:sp>
          <p:sp>
            <p:nvSpPr>
              <p:cNvPr id="73781" name="Oval 21">
                <a:extLst>
                  <a:ext uri="{FF2B5EF4-FFF2-40B4-BE49-F238E27FC236}">
                    <a16:creationId xmlns:a16="http://schemas.microsoft.com/office/drawing/2014/main" id="{A38FEB71-1486-4173-A8BE-0B51FE534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" y="4864"/>
                <a:ext cx="539" cy="53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rgbClr val="0000FF"/>
                  </a:solidFill>
                  <a:latin typeface="Verdana" panose="020B0604030504040204" pitchFamily="34" charset="0"/>
                </a:endParaRPr>
              </a:p>
            </p:txBody>
          </p:sp>
        </p:grpSp>
        <p:grpSp>
          <p:nvGrpSpPr>
            <p:cNvPr id="73766" name="Group 22">
              <a:extLst>
                <a:ext uri="{FF2B5EF4-FFF2-40B4-BE49-F238E27FC236}">
                  <a16:creationId xmlns:a16="http://schemas.microsoft.com/office/drawing/2014/main" id="{899A16D0-4D62-4F78-BE86-24A6F8007C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1" y="9875"/>
              <a:ext cx="1260" cy="720"/>
              <a:chOff x="8541" y="4684"/>
              <a:chExt cx="1260" cy="720"/>
            </a:xfrm>
          </p:grpSpPr>
          <p:sp>
            <p:nvSpPr>
              <p:cNvPr id="73778" name="Text Box 23">
                <a:extLst>
                  <a:ext uri="{FF2B5EF4-FFF2-40B4-BE49-F238E27FC236}">
                    <a16:creationId xmlns:a16="http://schemas.microsoft.com/office/drawing/2014/main" id="{23162AC4-CF9F-46ED-AB95-4489BA459A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80" y="4684"/>
                <a:ext cx="721" cy="7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0000FF"/>
                    </a:solidFill>
                    <a:latin typeface="Verdana" panose="020B0604030504040204" pitchFamily="34" charset="0"/>
                  </a:rPr>
                  <a:t>P</a:t>
                </a:r>
                <a:r>
                  <a:rPr lang="en-US" altLang="en-US" sz="1800" baseline="-25000">
                    <a:solidFill>
                      <a:srgbClr val="0000FF"/>
                    </a:solidFill>
                    <a:latin typeface="Verdana" panose="020B0604030504040204" pitchFamily="34" charset="0"/>
                  </a:rPr>
                  <a:t>1</a:t>
                </a:r>
              </a:p>
            </p:txBody>
          </p:sp>
          <p:sp>
            <p:nvSpPr>
              <p:cNvPr id="73779" name="Oval 24">
                <a:extLst>
                  <a:ext uri="{FF2B5EF4-FFF2-40B4-BE49-F238E27FC236}">
                    <a16:creationId xmlns:a16="http://schemas.microsoft.com/office/drawing/2014/main" id="{AA90956C-2C94-4C9B-9993-4FF07FFF69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" y="4864"/>
                <a:ext cx="539" cy="53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rgbClr val="0000FF"/>
                  </a:solidFill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73767" name="Line 25">
              <a:extLst>
                <a:ext uri="{FF2B5EF4-FFF2-40B4-BE49-F238E27FC236}">
                  <a16:creationId xmlns:a16="http://schemas.microsoft.com/office/drawing/2014/main" id="{F122A493-DB02-4214-B04D-014DFA7248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34" y="10568"/>
              <a:ext cx="0" cy="10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68" name="Line 26">
              <a:extLst>
                <a:ext uri="{FF2B5EF4-FFF2-40B4-BE49-F238E27FC236}">
                  <a16:creationId xmlns:a16="http://schemas.microsoft.com/office/drawing/2014/main" id="{F71694D1-9992-4310-879D-B8E5D673C1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34" y="8998"/>
              <a:ext cx="0" cy="10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69" name="Line 27">
              <a:extLst>
                <a:ext uri="{FF2B5EF4-FFF2-40B4-BE49-F238E27FC236}">
                  <a16:creationId xmlns:a16="http://schemas.microsoft.com/office/drawing/2014/main" id="{2C4C3B57-C815-4674-9E2A-51AAAC49AC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7" y="7539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70" name="Line 28">
              <a:extLst>
                <a:ext uri="{FF2B5EF4-FFF2-40B4-BE49-F238E27FC236}">
                  <a16:creationId xmlns:a16="http://schemas.microsoft.com/office/drawing/2014/main" id="{C837D182-A539-4959-8162-B35FA745D2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7" y="8998"/>
              <a:ext cx="0" cy="10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71" name="Line 29">
              <a:extLst>
                <a:ext uri="{FF2B5EF4-FFF2-40B4-BE49-F238E27FC236}">
                  <a16:creationId xmlns:a16="http://schemas.microsoft.com/office/drawing/2014/main" id="{92B44EEF-FD91-4976-A644-307C5530F7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0" y="8616"/>
              <a:ext cx="162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72" name="Line 30">
              <a:extLst>
                <a:ext uri="{FF2B5EF4-FFF2-40B4-BE49-F238E27FC236}">
                  <a16:creationId xmlns:a16="http://schemas.microsoft.com/office/drawing/2014/main" id="{A2B2E85D-E01A-48CC-A5FB-162C33CE44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0" y="8974"/>
              <a:ext cx="0" cy="10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73" name="Line 31">
              <a:extLst>
                <a:ext uri="{FF2B5EF4-FFF2-40B4-BE49-F238E27FC236}">
                  <a16:creationId xmlns:a16="http://schemas.microsoft.com/office/drawing/2014/main" id="{7885F618-378D-4EEF-ACF1-F2329ACA9B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0" y="10594"/>
              <a:ext cx="0" cy="10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74" name="Line 32">
              <a:extLst>
                <a:ext uri="{FF2B5EF4-FFF2-40B4-BE49-F238E27FC236}">
                  <a16:creationId xmlns:a16="http://schemas.microsoft.com/office/drawing/2014/main" id="{DAD5CDCD-4F2B-4B5E-BC87-CDA3C57E75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49" y="12139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75" name="Line 33">
              <a:extLst>
                <a:ext uri="{FF2B5EF4-FFF2-40B4-BE49-F238E27FC236}">
                  <a16:creationId xmlns:a16="http://schemas.microsoft.com/office/drawing/2014/main" id="{B7AE1694-6B97-44D7-99AE-1F10A2F4A0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37" y="12139"/>
              <a:ext cx="12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76" name="Line 34">
              <a:extLst>
                <a:ext uri="{FF2B5EF4-FFF2-40B4-BE49-F238E27FC236}">
                  <a16:creationId xmlns:a16="http://schemas.microsoft.com/office/drawing/2014/main" id="{E540D918-44F5-43B6-826B-A367EF54AC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8" y="10456"/>
              <a:ext cx="1552" cy="13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77" name="Line 35">
              <a:extLst>
                <a:ext uri="{FF2B5EF4-FFF2-40B4-BE49-F238E27FC236}">
                  <a16:creationId xmlns:a16="http://schemas.microsoft.com/office/drawing/2014/main" id="{9373E826-5CD3-40B5-A010-60ED04C576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0" y="8616"/>
              <a:ext cx="1261" cy="14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734" name="Group 36">
            <a:extLst>
              <a:ext uri="{FF2B5EF4-FFF2-40B4-BE49-F238E27FC236}">
                <a16:creationId xmlns:a16="http://schemas.microsoft.com/office/drawing/2014/main" id="{40D4CB66-34D2-4756-B51E-09B01BA04C99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2133600"/>
            <a:ext cx="2971800" cy="2628900"/>
            <a:chOff x="3141" y="9004"/>
            <a:chExt cx="4680" cy="4140"/>
          </a:xfrm>
        </p:grpSpPr>
        <p:grpSp>
          <p:nvGrpSpPr>
            <p:cNvPr id="73737" name="Group 37">
              <a:extLst>
                <a:ext uri="{FF2B5EF4-FFF2-40B4-BE49-F238E27FC236}">
                  <a16:creationId xmlns:a16="http://schemas.microsoft.com/office/drawing/2014/main" id="{8813F676-5D30-4886-AF63-137EC1DB51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1" y="9004"/>
              <a:ext cx="1260" cy="720"/>
              <a:chOff x="8541" y="4684"/>
              <a:chExt cx="1260" cy="720"/>
            </a:xfrm>
          </p:grpSpPr>
          <p:sp>
            <p:nvSpPr>
              <p:cNvPr id="73755" name="Text Box 38">
                <a:extLst>
                  <a:ext uri="{FF2B5EF4-FFF2-40B4-BE49-F238E27FC236}">
                    <a16:creationId xmlns:a16="http://schemas.microsoft.com/office/drawing/2014/main" id="{B50C4E6D-0BE2-4C56-9AA1-375044458D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81" y="4684"/>
                <a:ext cx="720" cy="7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0000FF"/>
                    </a:solidFill>
                    <a:latin typeface="Verdana" panose="020B0604030504040204" pitchFamily="34" charset="0"/>
                  </a:rPr>
                  <a:t>P</a:t>
                </a:r>
                <a:r>
                  <a:rPr lang="en-US" altLang="en-US" sz="1800" baseline="-25000">
                    <a:solidFill>
                      <a:srgbClr val="0000FF"/>
                    </a:solidFill>
                    <a:latin typeface="Verdana" panose="020B0604030504040204" pitchFamily="34" charset="0"/>
                  </a:rPr>
                  <a:t>5</a:t>
                </a:r>
              </a:p>
            </p:txBody>
          </p:sp>
          <p:sp>
            <p:nvSpPr>
              <p:cNvPr id="73756" name="Oval 39">
                <a:extLst>
                  <a:ext uri="{FF2B5EF4-FFF2-40B4-BE49-F238E27FC236}">
                    <a16:creationId xmlns:a16="http://schemas.microsoft.com/office/drawing/2014/main" id="{CEF6E4D1-8427-40BA-A360-876950F631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" y="4864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rgbClr val="0000FF"/>
                  </a:solidFill>
                  <a:latin typeface="Verdana" panose="020B0604030504040204" pitchFamily="34" charset="0"/>
                </a:endParaRPr>
              </a:p>
            </p:txBody>
          </p:sp>
        </p:grpSp>
        <p:grpSp>
          <p:nvGrpSpPr>
            <p:cNvPr id="73738" name="Group 40">
              <a:extLst>
                <a:ext uri="{FF2B5EF4-FFF2-40B4-BE49-F238E27FC236}">
                  <a16:creationId xmlns:a16="http://schemas.microsoft.com/office/drawing/2014/main" id="{355F36D2-8912-4076-A0F8-F2532125E3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1" y="10624"/>
              <a:ext cx="1260" cy="720"/>
              <a:chOff x="8541" y="4684"/>
              <a:chExt cx="1260" cy="720"/>
            </a:xfrm>
          </p:grpSpPr>
          <p:sp>
            <p:nvSpPr>
              <p:cNvPr id="73753" name="Text Box 41">
                <a:extLst>
                  <a:ext uri="{FF2B5EF4-FFF2-40B4-BE49-F238E27FC236}">
                    <a16:creationId xmlns:a16="http://schemas.microsoft.com/office/drawing/2014/main" id="{593BB592-7E49-4A7F-9A14-BAB19B5BED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81" y="4684"/>
                <a:ext cx="720" cy="7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0000FF"/>
                    </a:solidFill>
                    <a:latin typeface="Verdana" panose="020B0604030504040204" pitchFamily="34" charset="0"/>
                  </a:rPr>
                  <a:t>P</a:t>
                </a:r>
                <a:r>
                  <a:rPr lang="en-US" altLang="en-US" sz="1800" baseline="-25000">
                    <a:solidFill>
                      <a:srgbClr val="0000FF"/>
                    </a:solidFill>
                    <a:latin typeface="Verdana" panose="020B0604030504040204" pitchFamily="34" charset="0"/>
                  </a:rPr>
                  <a:t>2</a:t>
                </a:r>
              </a:p>
            </p:txBody>
          </p:sp>
          <p:sp>
            <p:nvSpPr>
              <p:cNvPr id="73754" name="Oval 42">
                <a:extLst>
                  <a:ext uri="{FF2B5EF4-FFF2-40B4-BE49-F238E27FC236}">
                    <a16:creationId xmlns:a16="http://schemas.microsoft.com/office/drawing/2014/main" id="{90F80E52-465F-4AD5-AFBA-14560525B3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" y="4864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rgbClr val="0000FF"/>
                  </a:solidFill>
                  <a:latin typeface="Verdana" panose="020B0604030504040204" pitchFamily="34" charset="0"/>
                </a:endParaRPr>
              </a:p>
            </p:txBody>
          </p:sp>
        </p:grpSp>
        <p:grpSp>
          <p:nvGrpSpPr>
            <p:cNvPr id="73739" name="Group 43">
              <a:extLst>
                <a:ext uri="{FF2B5EF4-FFF2-40B4-BE49-F238E27FC236}">
                  <a16:creationId xmlns:a16="http://schemas.microsoft.com/office/drawing/2014/main" id="{7D982551-2519-4036-9D94-BB3496288B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1" y="12424"/>
              <a:ext cx="1260" cy="720"/>
              <a:chOff x="8541" y="4684"/>
              <a:chExt cx="1260" cy="720"/>
            </a:xfrm>
          </p:grpSpPr>
          <p:sp>
            <p:nvSpPr>
              <p:cNvPr id="73751" name="Text Box 44">
                <a:extLst>
                  <a:ext uri="{FF2B5EF4-FFF2-40B4-BE49-F238E27FC236}">
                    <a16:creationId xmlns:a16="http://schemas.microsoft.com/office/drawing/2014/main" id="{1D95A21E-340D-4C00-BAA7-B6F1A26D3B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81" y="4684"/>
                <a:ext cx="720" cy="7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0000FF"/>
                    </a:solidFill>
                    <a:latin typeface="Verdana" panose="020B0604030504040204" pitchFamily="34" charset="0"/>
                  </a:rPr>
                  <a:t>P</a:t>
                </a:r>
                <a:r>
                  <a:rPr lang="en-US" altLang="en-US" sz="1800" baseline="-25000">
                    <a:solidFill>
                      <a:srgbClr val="0000FF"/>
                    </a:solidFill>
                    <a:latin typeface="Verdana" panose="020B0604030504040204" pitchFamily="34" charset="0"/>
                  </a:rPr>
                  <a:t>4</a:t>
                </a:r>
              </a:p>
            </p:txBody>
          </p:sp>
          <p:sp>
            <p:nvSpPr>
              <p:cNvPr id="73752" name="Oval 45">
                <a:extLst>
                  <a:ext uri="{FF2B5EF4-FFF2-40B4-BE49-F238E27FC236}">
                    <a16:creationId xmlns:a16="http://schemas.microsoft.com/office/drawing/2014/main" id="{29D8E175-306D-4F43-9753-D5221970B8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" y="4864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rgbClr val="0000FF"/>
                  </a:solidFill>
                  <a:latin typeface="Verdana" panose="020B0604030504040204" pitchFamily="34" charset="0"/>
                </a:endParaRPr>
              </a:p>
            </p:txBody>
          </p:sp>
        </p:grpSp>
        <p:grpSp>
          <p:nvGrpSpPr>
            <p:cNvPr id="73740" name="Group 46">
              <a:extLst>
                <a:ext uri="{FF2B5EF4-FFF2-40B4-BE49-F238E27FC236}">
                  <a16:creationId xmlns:a16="http://schemas.microsoft.com/office/drawing/2014/main" id="{84308A12-3630-4CBF-A4D3-4EDFACA89E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1" y="10624"/>
              <a:ext cx="1260" cy="720"/>
              <a:chOff x="8541" y="4684"/>
              <a:chExt cx="1260" cy="720"/>
            </a:xfrm>
          </p:grpSpPr>
          <p:sp>
            <p:nvSpPr>
              <p:cNvPr id="73749" name="Text Box 47">
                <a:extLst>
                  <a:ext uri="{FF2B5EF4-FFF2-40B4-BE49-F238E27FC236}">
                    <a16:creationId xmlns:a16="http://schemas.microsoft.com/office/drawing/2014/main" id="{35F71DAA-C548-4E05-9B4D-7D863D2BFD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81" y="4684"/>
                <a:ext cx="720" cy="7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0000FF"/>
                    </a:solidFill>
                    <a:latin typeface="Verdana" panose="020B0604030504040204" pitchFamily="34" charset="0"/>
                  </a:rPr>
                  <a:t>P</a:t>
                </a:r>
                <a:r>
                  <a:rPr lang="en-US" altLang="en-US" sz="1800" baseline="-25000">
                    <a:solidFill>
                      <a:srgbClr val="0000FF"/>
                    </a:solidFill>
                    <a:latin typeface="Verdana" panose="020B0604030504040204" pitchFamily="34" charset="0"/>
                  </a:rPr>
                  <a:t>1</a:t>
                </a:r>
              </a:p>
            </p:txBody>
          </p:sp>
          <p:sp>
            <p:nvSpPr>
              <p:cNvPr id="73750" name="Oval 48">
                <a:extLst>
                  <a:ext uri="{FF2B5EF4-FFF2-40B4-BE49-F238E27FC236}">
                    <a16:creationId xmlns:a16="http://schemas.microsoft.com/office/drawing/2014/main" id="{B19043D9-D7A7-4B23-9D3B-8AAC127794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" y="4864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rgbClr val="0000FF"/>
                  </a:solidFill>
                  <a:latin typeface="Verdana" panose="020B0604030504040204" pitchFamily="34" charset="0"/>
                </a:endParaRPr>
              </a:p>
            </p:txBody>
          </p:sp>
        </p:grpSp>
        <p:grpSp>
          <p:nvGrpSpPr>
            <p:cNvPr id="73741" name="Group 49">
              <a:extLst>
                <a:ext uri="{FF2B5EF4-FFF2-40B4-BE49-F238E27FC236}">
                  <a16:creationId xmlns:a16="http://schemas.microsoft.com/office/drawing/2014/main" id="{E8C8E820-BA37-48ED-9B69-7E7962B98F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61" y="10624"/>
              <a:ext cx="1260" cy="720"/>
              <a:chOff x="8541" y="4684"/>
              <a:chExt cx="1260" cy="720"/>
            </a:xfrm>
          </p:grpSpPr>
          <p:sp>
            <p:nvSpPr>
              <p:cNvPr id="73747" name="Text Box 50">
                <a:extLst>
                  <a:ext uri="{FF2B5EF4-FFF2-40B4-BE49-F238E27FC236}">
                    <a16:creationId xmlns:a16="http://schemas.microsoft.com/office/drawing/2014/main" id="{24C10E7A-68A9-4357-95C4-46318D8CF4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81" y="4684"/>
                <a:ext cx="720" cy="7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0000FF"/>
                    </a:solidFill>
                    <a:latin typeface="Verdana" panose="020B0604030504040204" pitchFamily="34" charset="0"/>
                  </a:rPr>
                  <a:t>P</a:t>
                </a:r>
                <a:r>
                  <a:rPr lang="en-US" altLang="en-US" sz="1800" baseline="-25000">
                    <a:solidFill>
                      <a:srgbClr val="0000FF"/>
                    </a:solidFill>
                    <a:latin typeface="Verdana" panose="020B0604030504040204" pitchFamily="34" charset="0"/>
                  </a:rPr>
                  <a:t>3</a:t>
                </a:r>
              </a:p>
            </p:txBody>
          </p:sp>
          <p:sp>
            <p:nvSpPr>
              <p:cNvPr id="73748" name="Oval 51">
                <a:extLst>
                  <a:ext uri="{FF2B5EF4-FFF2-40B4-BE49-F238E27FC236}">
                    <a16:creationId xmlns:a16="http://schemas.microsoft.com/office/drawing/2014/main" id="{E0674DD1-6589-4E61-A354-8721837A60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" y="4864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rgbClr val="0000FF"/>
                  </a:solidFill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73742" name="Line 52">
              <a:extLst>
                <a:ext uri="{FF2B5EF4-FFF2-40B4-BE49-F238E27FC236}">
                  <a16:creationId xmlns:a16="http://schemas.microsoft.com/office/drawing/2014/main" id="{F59E2810-2FE7-496A-897C-C5AA1F60A5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21" y="9724"/>
              <a:ext cx="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3" name="Line 53">
              <a:extLst>
                <a:ext uri="{FF2B5EF4-FFF2-40B4-BE49-F238E27FC236}">
                  <a16:creationId xmlns:a16="http://schemas.microsoft.com/office/drawing/2014/main" id="{396B9937-521D-471E-BCFA-AF9C7B8DEA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1" y="11164"/>
              <a:ext cx="12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4" name="Line 54">
              <a:extLst>
                <a:ext uri="{FF2B5EF4-FFF2-40B4-BE49-F238E27FC236}">
                  <a16:creationId xmlns:a16="http://schemas.microsoft.com/office/drawing/2014/main" id="{C56BE173-282F-4D21-BD74-7058CBC6DC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1" y="11164"/>
              <a:ext cx="108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5" name="Line 55">
              <a:extLst>
                <a:ext uri="{FF2B5EF4-FFF2-40B4-BE49-F238E27FC236}">
                  <a16:creationId xmlns:a16="http://schemas.microsoft.com/office/drawing/2014/main" id="{A0D3BDB5-C123-45E2-BAC4-333ACDB59B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01" y="11344"/>
              <a:ext cx="1260" cy="12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6" name="Line 56">
              <a:extLst>
                <a:ext uri="{FF2B5EF4-FFF2-40B4-BE49-F238E27FC236}">
                  <a16:creationId xmlns:a16="http://schemas.microsoft.com/office/drawing/2014/main" id="{E28275EF-E9C9-4E4F-8460-C736A638BF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01" y="11344"/>
              <a:ext cx="1440" cy="14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735" name="Rectangle 57">
            <a:extLst>
              <a:ext uri="{FF2B5EF4-FFF2-40B4-BE49-F238E27FC236}">
                <a16:creationId xmlns:a16="http://schemas.microsoft.com/office/drawing/2014/main" id="{2BF992E7-541E-4259-9057-BB72E2632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1143000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en-AU" altLang="en-US" sz="2000" b="1">
                <a:solidFill>
                  <a:srgbClr val="0000FF"/>
                </a:solidFill>
                <a:latin typeface="Verdana" panose="020B0604030504040204" pitchFamily="34" charset="0"/>
              </a:rPr>
              <a:t>Wait for Graph</a:t>
            </a:r>
            <a:endParaRPr lang="en-US" altLang="en-US" sz="2000" b="1">
              <a:solidFill>
                <a:srgbClr val="0000FF"/>
              </a:solidFill>
              <a:latin typeface="Verdana" panose="020B0604030504040204" pitchFamily="34" charset="0"/>
            </a:endParaRPr>
          </a:p>
        </p:txBody>
      </p:sp>
      <p:sp>
        <p:nvSpPr>
          <p:cNvPr id="73736" name="Line 60">
            <a:extLst>
              <a:ext uri="{FF2B5EF4-FFF2-40B4-BE49-F238E27FC236}">
                <a16:creationId xmlns:a16="http://schemas.microsoft.com/office/drawing/2014/main" id="{6490AF9B-E47F-40CE-AB6D-39B25E2F5AEA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3581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62E76678-6AE1-4C41-B65A-F9E6F2143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88925"/>
            <a:ext cx="8610600" cy="519113"/>
          </a:xfrm>
        </p:spPr>
        <p:txBody>
          <a:bodyPr/>
          <a:lstStyle/>
          <a:p>
            <a:pPr eaLnBrk="1" hangingPunct="1"/>
            <a:r>
              <a:rPr lang="en-AU" altLang="en-US" sz="2800">
                <a:solidFill>
                  <a:schemeClr val="accent1"/>
                </a:solidFill>
                <a:latin typeface="Times New Roman" panose="02020603050405020304" pitchFamily="18" charset="0"/>
              </a:rPr>
              <a:t>Deadlock recovery</a:t>
            </a:r>
            <a:endParaRPr lang="en-US" altLang="en-US" u="sng">
              <a:latin typeface="Times New Roman" panose="02020603050405020304" pitchFamily="18" charset="0"/>
            </a:endParaRPr>
          </a:p>
        </p:txBody>
      </p:sp>
      <p:sp>
        <p:nvSpPr>
          <p:cNvPr id="296963" name="Rectangle 3">
            <a:extLst>
              <a:ext uri="{FF2B5EF4-FFF2-40B4-BE49-F238E27FC236}">
                <a16:creationId xmlns:a16="http://schemas.microsoft.com/office/drawing/2014/main" id="{359D01EA-B33A-405E-9B3C-52780454D2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52600" y="914400"/>
            <a:ext cx="8610600" cy="5334000"/>
          </a:xfrm>
        </p:spPr>
        <p:txBody>
          <a:bodyPr rtlCol="0"/>
          <a:lstStyle/>
          <a:p>
            <a:pPr algn="just" eaLnBrk="1" fontAlgn="auto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AU" sz="2400" b="1" dirty="0">
                <a:solidFill>
                  <a:srgbClr val="0000FF"/>
                </a:solidFill>
                <a:latin typeface="Times New Roman" charset="0"/>
              </a:rPr>
              <a:t>1) Terminate processes</a:t>
            </a:r>
          </a:p>
          <a:p>
            <a:pPr algn="just" eaLnBrk="1" fontAlgn="auto" hangingPunct="1">
              <a:spcBef>
                <a:spcPts val="200"/>
              </a:spcBef>
              <a:spcAft>
                <a:spcPts val="200"/>
              </a:spcAft>
              <a:defRPr/>
            </a:pPr>
            <a:r>
              <a:rPr lang="en-AU" sz="2400" dirty="0">
                <a:solidFill>
                  <a:srgbClr val="0000FF"/>
                </a:solidFill>
                <a:latin typeface="Times New Roman" charset="0"/>
              </a:rPr>
              <a:t>Kill (abort) all deadlocked processes</a:t>
            </a:r>
          </a:p>
          <a:p>
            <a:pPr algn="just" eaLnBrk="1" fontAlgn="auto" hangingPunct="1">
              <a:spcBef>
                <a:spcPts val="200"/>
              </a:spcBef>
              <a:spcAft>
                <a:spcPts val="200"/>
              </a:spcAft>
              <a:defRPr/>
            </a:pPr>
            <a:r>
              <a:rPr lang="en-AU" sz="2400" dirty="0">
                <a:solidFill>
                  <a:srgbClr val="0000FF"/>
                </a:solidFill>
                <a:latin typeface="Times New Roman" charset="0"/>
              </a:rPr>
              <a:t>Kill one process at a time until deadlock cycle eliminated</a:t>
            </a:r>
          </a:p>
          <a:p>
            <a:pPr marL="0" indent="0" algn="just" eaLnBrk="1" fontAlgn="auto" hangingPunct="1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/>
            </a:pPr>
            <a:endParaRPr lang="en-AU" sz="2400" dirty="0">
              <a:solidFill>
                <a:srgbClr val="0000FF"/>
              </a:solidFill>
              <a:latin typeface="Times New Roman" charset="0"/>
            </a:endParaRPr>
          </a:p>
          <a:p>
            <a:pPr algn="just" eaLnBrk="1" fontAlgn="auto" hangingPunct="1">
              <a:spcBef>
                <a:spcPts val="200"/>
              </a:spcBef>
              <a:spcAft>
                <a:spcPts val="200"/>
              </a:spcAft>
              <a:defRPr/>
            </a:pPr>
            <a:r>
              <a:rPr lang="en-AU" sz="2400" dirty="0">
                <a:solidFill>
                  <a:srgbClr val="0000FF"/>
                </a:solidFill>
                <a:latin typeface="Times New Roman" charset="0"/>
              </a:rPr>
              <a:t>In which order should we choose process to abort?</a:t>
            </a:r>
          </a:p>
          <a:p>
            <a:pPr lvl="1" algn="just" eaLnBrk="1" fontAlgn="auto" hangingPunct="1">
              <a:spcBef>
                <a:spcPts val="100"/>
              </a:spcBef>
              <a:spcAft>
                <a:spcPts val="100"/>
              </a:spcAft>
              <a:defRPr/>
            </a:pP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The process with lowest priority</a:t>
            </a:r>
          </a:p>
          <a:p>
            <a:pPr lvl="1" eaLnBrk="1" fontAlgn="auto" hangingPunct="1">
              <a:spcBef>
                <a:spcPts val="100"/>
              </a:spcBef>
              <a:spcAft>
                <a:spcPts val="100"/>
              </a:spcAft>
              <a:defRPr/>
            </a:pP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How long the process has computed, and how much longer to completion</a:t>
            </a:r>
          </a:p>
          <a:p>
            <a:pPr lvl="1" eaLnBrk="1" fontAlgn="auto" hangingPunct="1">
              <a:spcBef>
                <a:spcPts val="100"/>
              </a:spcBef>
              <a:spcAft>
                <a:spcPts val="100"/>
              </a:spcAft>
              <a:defRPr/>
            </a:pP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Resources the process has used</a:t>
            </a:r>
          </a:p>
          <a:p>
            <a:pPr lvl="1" eaLnBrk="1" fontAlgn="auto" hangingPunct="1">
              <a:spcBef>
                <a:spcPts val="100"/>
              </a:spcBef>
              <a:spcAft>
                <a:spcPts val="100"/>
              </a:spcAft>
              <a:defRPr/>
            </a:pP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Resources the process needs to complete</a:t>
            </a:r>
          </a:p>
          <a:p>
            <a:pPr lvl="1" eaLnBrk="1" fontAlgn="auto" hangingPunct="1">
              <a:spcBef>
                <a:spcPts val="100"/>
              </a:spcBef>
              <a:spcAft>
                <a:spcPts val="100"/>
              </a:spcAft>
              <a:defRPr/>
            </a:pP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How many processes will need to be terminated</a:t>
            </a:r>
          </a:p>
          <a:p>
            <a:pPr lvl="1" eaLnBrk="1" fontAlgn="auto" hangingPunct="1">
              <a:spcBef>
                <a:spcPts val="100"/>
              </a:spcBef>
              <a:spcAft>
                <a:spcPts val="100"/>
              </a:spcAft>
              <a:defRPr/>
            </a:pP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Is process interactive or batch?</a:t>
            </a:r>
          </a:p>
          <a:p>
            <a:pPr lvl="1" eaLnBrk="1" fontAlgn="auto" hangingPunct="1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  <a:defRPr/>
            </a:pPr>
            <a:endParaRPr lang="en-AU" sz="2000" dirty="0">
              <a:solidFill>
                <a:srgbClr val="0000FF"/>
              </a:solidFill>
              <a:latin typeface="Times New Roman" charset="0"/>
            </a:endParaRPr>
          </a:p>
          <a:p>
            <a:pPr eaLnBrk="1" fontAlgn="auto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AU" sz="2400" b="1" u="sng" dirty="0">
                <a:solidFill>
                  <a:srgbClr val="0000FF"/>
                </a:solidFill>
                <a:latin typeface="Times New Roman" charset="0"/>
              </a:rPr>
              <a:t>Problem:</a:t>
            </a:r>
            <a:r>
              <a:rPr lang="en-AU" sz="2400" dirty="0">
                <a:solidFill>
                  <a:srgbClr val="0000FF"/>
                </a:solidFill>
                <a:latin typeface="Times New Roman" charset="0"/>
              </a:rPr>
              <a:t> what if the process is in the middle of updating a file?</a:t>
            </a:r>
          </a:p>
          <a:p>
            <a:pPr lvl="1" eaLnBrk="1" fontAlgn="auto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Aborting the process may lead to incorrect file</a:t>
            </a:r>
            <a:endParaRPr lang="en-US" sz="2000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75780" name="Slide Number Placeholder 5">
            <a:extLst>
              <a:ext uri="{FF2B5EF4-FFF2-40B4-BE49-F238E27FC236}">
                <a16:creationId xmlns:a16="http://schemas.microsoft.com/office/drawing/2014/main" id="{0703D408-BE9F-4413-8973-18D7A6A5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1277600" y="6248400"/>
            <a:ext cx="914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274EFD4-560B-47C1-8A8F-5A7BD19EC4C6}" type="slidenum">
              <a:rPr lang="en-AU" altLang="en-US" sz="120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27</a:t>
            </a:fld>
            <a:endParaRPr lang="en-AU" altLang="en-US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34B31F31-5517-4CF7-8776-DD7F23A32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88925"/>
            <a:ext cx="8610600" cy="519113"/>
          </a:xfrm>
        </p:spPr>
        <p:txBody>
          <a:bodyPr/>
          <a:lstStyle/>
          <a:p>
            <a:pPr eaLnBrk="1" hangingPunct="1"/>
            <a:r>
              <a:rPr lang="en-AU" altLang="en-US" sz="2800">
                <a:solidFill>
                  <a:schemeClr val="accent1"/>
                </a:solidFill>
                <a:latin typeface="Times New Roman" panose="02020603050405020304" pitchFamily="18" charset="0"/>
              </a:rPr>
              <a:t>Deadlock recovery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1059" name="Rectangle 3">
            <a:extLst>
              <a:ext uri="{FF2B5EF4-FFF2-40B4-BE49-F238E27FC236}">
                <a16:creationId xmlns:a16="http://schemas.microsoft.com/office/drawing/2014/main" id="{22F98CB8-8F29-436C-837A-F88E99B42E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28800" y="990600"/>
            <a:ext cx="8610600" cy="4572000"/>
          </a:xfrm>
        </p:spPr>
        <p:txBody>
          <a:bodyPr rtlCol="0"/>
          <a:lstStyle/>
          <a:p>
            <a:pPr eaLnBrk="1" fontAlgn="auto" hangingPunct="1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/>
            </a:pPr>
            <a:r>
              <a:rPr lang="en-AU" sz="2400" b="1" dirty="0">
                <a:solidFill>
                  <a:srgbClr val="0000FF"/>
                </a:solidFill>
                <a:latin typeface="Times New Roman" charset="0"/>
              </a:rPr>
              <a:t>2) Pre-empt a resource from a process.</a:t>
            </a:r>
            <a:endParaRPr lang="en-AU" sz="2400" dirty="0">
              <a:solidFill>
                <a:srgbClr val="0000FF"/>
              </a:solidFill>
              <a:latin typeface="Times New Roman" charset="0"/>
            </a:endParaRPr>
          </a:p>
          <a:p>
            <a:pPr eaLnBrk="1" fontAlgn="auto" hangingPunct="1">
              <a:spcBef>
                <a:spcPts val="200"/>
              </a:spcBef>
              <a:spcAft>
                <a:spcPts val="200"/>
              </a:spcAft>
              <a:defRPr/>
            </a:pPr>
            <a:r>
              <a:rPr lang="en-AU" sz="2400" dirty="0">
                <a:solidFill>
                  <a:srgbClr val="0000FF"/>
                </a:solidFill>
                <a:latin typeface="Times New Roman" charset="0"/>
              </a:rPr>
              <a:t>How to select a victim (process) to minimize cost?</a:t>
            </a:r>
          </a:p>
          <a:p>
            <a:pPr marL="0" indent="0" eaLnBrk="1" fontAlgn="auto" hangingPunct="1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/>
            </a:pPr>
            <a:endParaRPr lang="en-AU" sz="2400" dirty="0">
              <a:solidFill>
                <a:srgbClr val="0000FF"/>
              </a:solidFill>
              <a:latin typeface="Times New Roman" charset="0"/>
            </a:endParaRPr>
          </a:p>
          <a:p>
            <a:pPr eaLnBrk="1" fontAlgn="auto" hangingPunct="1">
              <a:spcBef>
                <a:spcPts val="200"/>
              </a:spcBef>
              <a:spcAft>
                <a:spcPts val="200"/>
              </a:spcAft>
              <a:defRPr/>
            </a:pPr>
            <a:r>
              <a:rPr lang="en-AU" sz="2400" dirty="0">
                <a:solidFill>
                  <a:srgbClr val="0000FF"/>
                </a:solidFill>
                <a:latin typeface="Times New Roman" charset="0"/>
              </a:rPr>
              <a:t>Roll back the process to some safe state and restart from there</a:t>
            </a:r>
          </a:p>
          <a:p>
            <a:pPr lvl="1" eaLnBrk="1" fontAlgn="auto" hangingPunct="1">
              <a:spcBef>
                <a:spcPts val="200"/>
              </a:spcBef>
              <a:spcAft>
                <a:spcPts val="200"/>
              </a:spcAft>
              <a:defRPr/>
            </a:pP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How do we find a safe state?</a:t>
            </a:r>
          </a:p>
          <a:p>
            <a:pPr marL="984250" lvl="2" indent="-266700" eaLnBrk="1" fontAlgn="auto" hangingPunct="1">
              <a:spcBef>
                <a:spcPts val="100"/>
              </a:spcBef>
              <a:spcAft>
                <a:spcPts val="100"/>
              </a:spcAft>
              <a:defRPr/>
            </a:pPr>
            <a:r>
              <a:rPr lang="en-AU" dirty="0">
                <a:solidFill>
                  <a:srgbClr val="0000FF"/>
                </a:solidFill>
                <a:latin typeface="Times New Roman" charset="0"/>
              </a:rPr>
              <a:t>Easiest way: destroy the process and restart</a:t>
            </a:r>
          </a:p>
          <a:p>
            <a:pPr marL="984250" lvl="2" indent="-266700" eaLnBrk="1" fontAlgn="auto" hangingPunct="1">
              <a:spcBef>
                <a:spcPts val="100"/>
              </a:spcBef>
              <a:spcAft>
                <a:spcPts val="100"/>
              </a:spcAft>
              <a:defRPr/>
            </a:pPr>
            <a:r>
              <a:rPr lang="en-AU" dirty="0">
                <a:solidFill>
                  <a:srgbClr val="0000FF"/>
                </a:solidFill>
                <a:latin typeface="Times New Roman" charset="0"/>
              </a:rPr>
              <a:t>Use checkpoints during execution</a:t>
            </a:r>
          </a:p>
          <a:p>
            <a:pPr eaLnBrk="1" fontAlgn="auto" hangingPunct="1">
              <a:spcBef>
                <a:spcPts val="100"/>
              </a:spcBef>
              <a:spcAft>
                <a:spcPts val="100"/>
              </a:spcAft>
              <a:defRPr/>
            </a:pPr>
            <a:r>
              <a:rPr lang="en-AU" sz="2400" dirty="0">
                <a:solidFill>
                  <a:srgbClr val="0000FF"/>
                </a:solidFill>
                <a:latin typeface="Times New Roman" charset="0"/>
              </a:rPr>
              <a:t>Starvation – same process may always be picked as victim</a:t>
            </a:r>
          </a:p>
          <a:p>
            <a:pPr lvl="1" eaLnBrk="1" fontAlgn="auto" hangingPunct="1">
              <a:spcBef>
                <a:spcPts val="100"/>
              </a:spcBef>
              <a:spcAft>
                <a:spcPts val="100"/>
              </a:spcAft>
              <a:defRPr/>
            </a:pP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How do we ensure no starvation? </a:t>
            </a:r>
          </a:p>
          <a:p>
            <a:pPr marL="984250" lvl="2" indent="-266700" eaLnBrk="1" fontAlgn="auto" hangingPunct="1">
              <a:spcBef>
                <a:spcPts val="100"/>
              </a:spcBef>
              <a:spcAft>
                <a:spcPts val="100"/>
              </a:spcAft>
              <a:defRPr/>
            </a:pPr>
            <a:r>
              <a:rPr lang="en-AU" dirty="0">
                <a:solidFill>
                  <a:srgbClr val="0000FF"/>
                </a:solidFill>
                <a:latin typeface="Times New Roman" charset="0"/>
              </a:rPr>
              <a:t>Include number of rollbacks in cost factor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77828" name="Slide Number Placeholder 5">
            <a:extLst>
              <a:ext uri="{FF2B5EF4-FFF2-40B4-BE49-F238E27FC236}">
                <a16:creationId xmlns:a16="http://schemas.microsoft.com/office/drawing/2014/main" id="{CD9DACB3-7E9C-4B21-AD18-A3BFF3EE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1277600" y="6248400"/>
            <a:ext cx="914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6017440B-7843-43C8-856F-F839CABE13E2}" type="slidenum">
              <a:rPr lang="en-AU" altLang="en-US" sz="120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28</a:t>
            </a:fld>
            <a:endParaRPr lang="en-AU" altLang="en-US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7702B8F-545A-4864-B5DD-A0226849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152400"/>
            <a:ext cx="8610600" cy="519113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chemeClr val="accent1"/>
                </a:solidFill>
                <a:latin typeface="Times New Roman" panose="02020603050405020304" pitchFamily="18" charset="0"/>
              </a:rPr>
              <a:t>System Model</a:t>
            </a:r>
            <a:endParaRPr lang="en-US" altLang="en-US" u="sng">
              <a:latin typeface="Times New Roman" panose="02020603050405020304" pitchFamily="18" charset="0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672C0AB-F815-4E66-824A-202D77ADF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388" y="762000"/>
            <a:ext cx="8856662" cy="540385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Resources are partitioned into several types, each consists of some number of identical </a:t>
            </a:r>
            <a:r>
              <a:rPr lang="en-AU" altLang="en-US" sz="2400" i="1">
                <a:solidFill>
                  <a:srgbClr val="0000FF"/>
                </a:solidFill>
                <a:latin typeface="Times New Roman" panose="02020603050405020304" pitchFamily="18" charset="0"/>
              </a:rPr>
              <a:t>instances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.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AU" altLang="en-US" sz="2000" b="1">
                <a:solidFill>
                  <a:srgbClr val="0000FF"/>
                </a:solidFill>
                <a:latin typeface="Times New Roman" panose="02020603050405020304" pitchFamily="18" charset="0"/>
              </a:rPr>
              <a:t>Identical</a:t>
            </a: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: allocation of </a:t>
            </a:r>
            <a:r>
              <a:rPr lang="en-AU" altLang="en-US" sz="2000" i="1">
                <a:solidFill>
                  <a:srgbClr val="0000FF"/>
                </a:solidFill>
                <a:latin typeface="Times New Roman" panose="02020603050405020304" pitchFamily="18" charset="0"/>
              </a:rPr>
              <a:t>any</a:t>
            </a: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 instance of the type will satisfy process’s request.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Resources may be physical resources (printers, tape drives, CPU cycles), or logical resources (files, semaphores, and monitors).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A </a:t>
            </a:r>
            <a:r>
              <a:rPr lang="en-AU" altLang="en-US" sz="2000" b="1">
                <a:solidFill>
                  <a:srgbClr val="0000FF"/>
                </a:solidFill>
                <a:latin typeface="Times New Roman" panose="02020603050405020304" pitchFamily="18" charset="0"/>
              </a:rPr>
              <a:t>pre-emptible</a:t>
            </a: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 resource is one that can be taken away from a process with no ill effect to the process;  e.g., memory.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A </a:t>
            </a:r>
            <a:r>
              <a:rPr lang="en-AU" altLang="en-US" sz="2000" b="1">
                <a:solidFill>
                  <a:srgbClr val="0000FF"/>
                </a:solidFill>
                <a:latin typeface="Times New Roman" panose="02020603050405020304" pitchFamily="18" charset="0"/>
              </a:rPr>
              <a:t>non-preemptible</a:t>
            </a: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 resource is one that cannot be taken away from its user since it will make the user fails; e.g., printers</a:t>
            </a:r>
          </a:p>
          <a:p>
            <a:pPr lvl="2" eaLnBrk="1" hangingPunct="1">
              <a:spcBef>
                <a:spcPct val="0"/>
              </a:spcBef>
              <a:spcAft>
                <a:spcPts val="600"/>
              </a:spcAft>
            </a:pPr>
            <a:r>
              <a:rPr lang="en-AU" altLang="en-US" sz="1600">
                <a:solidFill>
                  <a:srgbClr val="0000FF"/>
                </a:solidFill>
                <a:latin typeface="Times New Roman" panose="02020603050405020304" pitchFamily="18" charset="0"/>
              </a:rPr>
              <a:t>In general, potential deadlocks involve this resource type.</a:t>
            </a:r>
            <a:endParaRPr lang="en-AU" altLang="en-US" sz="240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Each process uses a resource as follows:</a:t>
            </a:r>
            <a:endParaRPr lang="en-US" altLang="en-US" sz="2400" b="1" u="sng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lvl="1" algn="just" eaLnBrk="1" hangingPunct="1">
              <a:spcBef>
                <a:spcPts val="100"/>
              </a:spcBef>
              <a:spcAft>
                <a:spcPts val="600"/>
              </a:spcAft>
            </a:pPr>
            <a:r>
              <a:rPr lang="en-AU" altLang="en-US" sz="2000" b="1">
                <a:solidFill>
                  <a:srgbClr val="0000FF"/>
                </a:solidFill>
                <a:latin typeface="Times New Roman" panose="02020603050405020304" pitchFamily="18" charset="0"/>
              </a:rPr>
              <a:t>Request</a:t>
            </a: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 the resource; a process must wait if the resource is being used by another process.  </a:t>
            </a:r>
          </a:p>
          <a:p>
            <a:pPr lvl="1" algn="just" eaLnBrk="1" hangingPunct="1">
              <a:spcBef>
                <a:spcPts val="100"/>
              </a:spcBef>
              <a:spcAft>
                <a:spcPts val="600"/>
              </a:spcAft>
            </a:pPr>
            <a:r>
              <a:rPr lang="en-AU" altLang="en-US" sz="2000" b="1">
                <a:solidFill>
                  <a:srgbClr val="0000FF"/>
                </a:solidFill>
                <a:latin typeface="Times New Roman" panose="02020603050405020304" pitchFamily="18" charset="0"/>
              </a:rPr>
              <a:t>Use</a:t>
            </a: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 the resource; e.g., the process can print on the printer.</a:t>
            </a:r>
          </a:p>
          <a:p>
            <a:pPr lvl="1" algn="just" eaLnBrk="1" hangingPunct="1">
              <a:spcBef>
                <a:spcPts val="100"/>
              </a:spcBef>
              <a:spcAft>
                <a:spcPts val="600"/>
              </a:spcAft>
            </a:pPr>
            <a:r>
              <a:rPr lang="en-AU" altLang="en-US" sz="2000" b="1">
                <a:solidFill>
                  <a:srgbClr val="0000FF"/>
                </a:solidFill>
                <a:latin typeface="Times New Roman" panose="02020603050405020304" pitchFamily="18" charset="0"/>
              </a:rPr>
              <a:t>Release</a:t>
            </a: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 the resource.  </a:t>
            </a:r>
            <a:endParaRPr lang="en-US" altLang="en-US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8" name="Slide Number Placeholder 5">
            <a:extLst>
              <a:ext uri="{FF2B5EF4-FFF2-40B4-BE49-F238E27FC236}">
                <a16:creationId xmlns:a16="http://schemas.microsoft.com/office/drawing/2014/main" id="{2A9C7502-D9C9-47D7-8CDA-974F34098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1277600" y="6248400"/>
            <a:ext cx="914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B7B3B2F-043D-4452-AF2A-F29FDEBABEA5}" type="slidenum">
              <a:rPr lang="en-AU" altLang="en-US" sz="120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AU" altLang="en-US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01F863FA-13B3-420C-BB90-E11D95901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5" y="188913"/>
            <a:ext cx="8610600" cy="519112"/>
          </a:xfrm>
        </p:spPr>
        <p:txBody>
          <a:bodyPr/>
          <a:lstStyle/>
          <a:p>
            <a:pPr eaLnBrk="1" hangingPunct="1"/>
            <a:r>
              <a:rPr lang="en-AU" altLang="en-US" sz="2800">
                <a:solidFill>
                  <a:schemeClr val="accent1"/>
                </a:solidFill>
                <a:latin typeface="Times New Roman" panose="02020603050405020304" pitchFamily="18" charset="0"/>
              </a:rPr>
              <a:t>Necessary conditions for deadlock</a:t>
            </a:r>
            <a:endParaRPr lang="en-US" altLang="en-US" i="1" u="sng">
              <a:latin typeface="Times New Roman" panose="02020603050405020304" pitchFamily="18" charset="0"/>
            </a:endParaRPr>
          </a:p>
        </p:txBody>
      </p:sp>
      <p:sp>
        <p:nvSpPr>
          <p:cNvPr id="265219" name="Rectangle 3">
            <a:extLst>
              <a:ext uri="{FF2B5EF4-FFF2-40B4-BE49-F238E27FC236}">
                <a16:creationId xmlns:a16="http://schemas.microsoft.com/office/drawing/2014/main" id="{AD720A52-64F1-466E-8A93-8D916E6C72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74825" y="765175"/>
            <a:ext cx="8534400" cy="5181600"/>
          </a:xfrm>
        </p:spPr>
        <p:txBody>
          <a:bodyPr rtlCol="0">
            <a:normAutofit lnSpcReduction="10000"/>
          </a:bodyPr>
          <a:lstStyle/>
          <a:p>
            <a:pPr algn="just" eaLnBrk="1" fontAlgn="auto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Four conditions must hold for a deadlock to occur (Coffman et al.):</a:t>
            </a:r>
          </a:p>
          <a:p>
            <a:pPr algn="just" eaLnBrk="1" fontAlgn="auto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AU" sz="2400" dirty="0">
                <a:solidFill>
                  <a:srgbClr val="0000FF"/>
                </a:solidFill>
                <a:latin typeface="Times New Roman" charset="0"/>
              </a:rPr>
              <a:t>1. </a:t>
            </a:r>
            <a:r>
              <a:rPr lang="en-AU" sz="2000" b="1" dirty="0">
                <a:solidFill>
                  <a:srgbClr val="0000FF"/>
                </a:solidFill>
                <a:latin typeface="Times New Roman" charset="0"/>
              </a:rPr>
              <a:t>Mutual exclusion condition</a:t>
            </a: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. Only one process at a time can use the resource.</a:t>
            </a:r>
          </a:p>
          <a:p>
            <a:pPr lvl="1" algn="just"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AU" b="1" dirty="0">
                <a:solidFill>
                  <a:srgbClr val="0000FF"/>
                </a:solidFill>
                <a:latin typeface="Times New Roman" charset="0"/>
              </a:rPr>
              <a:t>or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 each resource is either currently assigned to exactly one process or is available. </a:t>
            </a:r>
          </a:p>
          <a:p>
            <a:pPr algn="just" eaLnBrk="1" fontAlgn="auto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2. </a:t>
            </a:r>
            <a:r>
              <a:rPr lang="en-AU" sz="2000" b="1" dirty="0">
                <a:solidFill>
                  <a:srgbClr val="0000FF"/>
                </a:solidFill>
                <a:latin typeface="Times New Roman" charset="0"/>
              </a:rPr>
              <a:t>Hold and wait condition</a:t>
            </a: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. A process holding at least one resource is waiting to acquire additional resources held by other processes.</a:t>
            </a:r>
          </a:p>
          <a:p>
            <a:pPr algn="just" eaLnBrk="1" fontAlgn="auto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3. </a:t>
            </a:r>
            <a:r>
              <a:rPr lang="en-AU" sz="2000" b="1" dirty="0">
                <a:solidFill>
                  <a:srgbClr val="0000FF"/>
                </a:solidFill>
                <a:latin typeface="Times New Roman" charset="0"/>
              </a:rPr>
              <a:t>No pre-emption condition</a:t>
            </a: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.  A resource can be released only voluntarily by the process holding it after that process has completed its task.</a:t>
            </a:r>
          </a:p>
          <a:p>
            <a:pPr algn="just" eaLnBrk="1" fontAlgn="auto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4. </a:t>
            </a:r>
            <a:r>
              <a:rPr lang="en-AU" sz="2000" b="1" dirty="0">
                <a:solidFill>
                  <a:srgbClr val="0000FF"/>
                </a:solidFill>
                <a:latin typeface="Times New Roman" charset="0"/>
              </a:rPr>
              <a:t>Circular wait condition</a:t>
            </a: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. There exists a set {P</a:t>
            </a:r>
            <a:r>
              <a:rPr lang="en-AU" sz="2000" baseline="-25000" dirty="0">
                <a:solidFill>
                  <a:srgbClr val="0000FF"/>
                </a:solidFill>
                <a:latin typeface="Times New Roman" charset="0"/>
              </a:rPr>
              <a:t>0</a:t>
            </a: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, P</a:t>
            </a:r>
            <a:r>
              <a:rPr lang="en-AU" sz="2000" baseline="-25000" dirty="0">
                <a:solidFill>
                  <a:srgbClr val="0000FF"/>
                </a:solidFill>
                <a:latin typeface="Times New Roman" charset="0"/>
              </a:rPr>
              <a:t>1</a:t>
            </a: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, …, </a:t>
            </a:r>
            <a:r>
              <a:rPr lang="en-AU" sz="2000" dirty="0" err="1">
                <a:solidFill>
                  <a:srgbClr val="0000FF"/>
                </a:solidFill>
                <a:latin typeface="Times New Roman" charset="0"/>
              </a:rPr>
              <a:t>P</a:t>
            </a:r>
            <a:r>
              <a:rPr lang="en-AU" sz="2000" baseline="-25000" dirty="0" err="1">
                <a:solidFill>
                  <a:srgbClr val="0000FF"/>
                </a:solidFill>
                <a:latin typeface="Times New Roman" charset="0"/>
              </a:rPr>
              <a:t>n</a:t>
            </a: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} of waiting processes such that P</a:t>
            </a:r>
            <a:r>
              <a:rPr lang="en-AU" sz="2000" baseline="-25000" dirty="0">
                <a:solidFill>
                  <a:srgbClr val="0000FF"/>
                </a:solidFill>
                <a:latin typeface="Times New Roman" charset="0"/>
              </a:rPr>
              <a:t>0</a:t>
            </a: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 is waiting for a resource that is held by P</a:t>
            </a:r>
            <a:r>
              <a:rPr lang="en-AU" sz="2000" baseline="-25000" dirty="0">
                <a:solidFill>
                  <a:srgbClr val="0000FF"/>
                </a:solidFill>
                <a:latin typeface="Times New Roman" charset="0"/>
              </a:rPr>
              <a:t>1</a:t>
            </a: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, P</a:t>
            </a:r>
            <a:r>
              <a:rPr lang="en-AU" sz="2000" baseline="-25000" dirty="0">
                <a:solidFill>
                  <a:srgbClr val="0000FF"/>
                </a:solidFill>
                <a:latin typeface="Times New Roman" charset="0"/>
              </a:rPr>
              <a:t>1</a:t>
            </a: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 is waiting for a resource that is held by P</a:t>
            </a:r>
            <a:r>
              <a:rPr lang="en-AU" sz="2000" baseline="-25000" dirty="0">
                <a:solidFill>
                  <a:srgbClr val="0000FF"/>
                </a:solidFill>
                <a:latin typeface="Times New Roman" charset="0"/>
              </a:rPr>
              <a:t>2</a:t>
            </a: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,  …, P</a:t>
            </a:r>
            <a:r>
              <a:rPr lang="en-AU" sz="2000" baseline="-25000" dirty="0">
                <a:solidFill>
                  <a:srgbClr val="0000FF"/>
                </a:solidFill>
                <a:latin typeface="Times New Roman" charset="0"/>
              </a:rPr>
              <a:t>n-1</a:t>
            </a: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 is waiting for a resource that is held by </a:t>
            </a:r>
            <a:r>
              <a:rPr lang="en-AU" sz="2000" dirty="0" err="1">
                <a:solidFill>
                  <a:srgbClr val="0000FF"/>
                </a:solidFill>
                <a:latin typeface="Times New Roman" charset="0"/>
              </a:rPr>
              <a:t>P</a:t>
            </a:r>
            <a:r>
              <a:rPr lang="en-AU" sz="2000" baseline="-25000" dirty="0" err="1">
                <a:solidFill>
                  <a:srgbClr val="0000FF"/>
                </a:solidFill>
                <a:latin typeface="Times New Roman" charset="0"/>
              </a:rPr>
              <a:t>n</a:t>
            </a: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, and </a:t>
            </a:r>
            <a:r>
              <a:rPr lang="en-AU" sz="2000" dirty="0" err="1">
                <a:solidFill>
                  <a:srgbClr val="0000FF"/>
                </a:solidFill>
                <a:latin typeface="Times New Roman" charset="0"/>
              </a:rPr>
              <a:t>P</a:t>
            </a:r>
            <a:r>
              <a:rPr lang="en-AU" sz="2000" baseline="-25000" dirty="0" err="1">
                <a:solidFill>
                  <a:srgbClr val="0000FF"/>
                </a:solidFill>
                <a:latin typeface="Times New Roman" charset="0"/>
              </a:rPr>
              <a:t>n</a:t>
            </a: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 is waiting for a resource that is held by P</a:t>
            </a:r>
            <a:r>
              <a:rPr lang="en-AU" sz="2000" baseline="-25000" dirty="0">
                <a:solidFill>
                  <a:srgbClr val="0000FF"/>
                </a:solidFill>
                <a:latin typeface="Times New Roman" charset="0"/>
              </a:rPr>
              <a:t>0</a:t>
            </a: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. </a:t>
            </a:r>
          </a:p>
          <a:p>
            <a:pPr algn="just" eaLnBrk="1" fontAlgn="auto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AU" sz="2000" b="1" dirty="0">
                <a:solidFill>
                  <a:srgbClr val="0000FF"/>
                </a:solidFill>
                <a:latin typeface="Times New Roman" charset="0"/>
              </a:rPr>
              <a:t>Note:</a:t>
            </a: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  the four conditions are not completely independent, e.g., the circular-wait condition implies the hold-and-wait condition.</a:t>
            </a:r>
            <a:endParaRPr lang="en-US" sz="2000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28676" name="Slide Number Placeholder 5">
            <a:extLst>
              <a:ext uri="{FF2B5EF4-FFF2-40B4-BE49-F238E27FC236}">
                <a16:creationId xmlns:a16="http://schemas.microsoft.com/office/drawing/2014/main" id="{8356C37A-8799-4175-8789-F3091F4A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1277600" y="6248400"/>
            <a:ext cx="914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A37184A-37E6-4EEB-A55F-0C5752E6D139}" type="slidenum">
              <a:rPr lang="en-AU" altLang="en-US" sz="120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en-AU" altLang="en-US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E41F4AC-3F03-445C-9659-DE2F56A28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5" y="115888"/>
            <a:ext cx="8610600" cy="519112"/>
          </a:xfrm>
        </p:spPr>
        <p:txBody>
          <a:bodyPr/>
          <a:lstStyle/>
          <a:p>
            <a:pPr eaLnBrk="1" hangingPunct="1"/>
            <a:r>
              <a:rPr lang="en-AU" altLang="en-US" sz="2800">
                <a:solidFill>
                  <a:schemeClr val="accent1"/>
                </a:solidFill>
                <a:latin typeface="Times New Roman" panose="02020603050405020304" pitchFamily="18" charset="0"/>
              </a:rPr>
              <a:t>Deadlock Modelling</a:t>
            </a:r>
            <a:endParaRPr lang="en-US" altLang="en-US" u="sng">
              <a:latin typeface="Times New Roman" panose="02020603050405020304" pitchFamily="18" charset="0"/>
            </a:endParaRP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3AD33A3D-77DA-45EC-8BF6-DBF2055CB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388" y="765175"/>
            <a:ext cx="8610600" cy="5257800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Deadlocks can be described more precisely in terms of a directed graph </a:t>
            </a:r>
            <a:r>
              <a:rPr lang="en-AU" altLang="en-US" sz="2400" i="1">
                <a:solidFill>
                  <a:srgbClr val="0000FF"/>
                </a:solidFill>
                <a:latin typeface="Times New Roman" panose="02020603050405020304" pitchFamily="18" charset="0"/>
              </a:rPr>
              <a:t>G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AU" altLang="en-US" sz="2400" i="1">
                <a:solidFill>
                  <a:srgbClr val="0000FF"/>
                </a:solidFill>
                <a:latin typeface="Times New Roman" panose="02020603050405020304" pitchFamily="18" charset="0"/>
              </a:rPr>
              <a:t>V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, </a:t>
            </a:r>
            <a:r>
              <a:rPr lang="en-AU" altLang="en-US" sz="2400" i="1">
                <a:solidFill>
                  <a:srgbClr val="0000FF"/>
                </a:solidFill>
                <a:latin typeface="Times New Roman" panose="02020603050405020304" pitchFamily="18" charset="0"/>
              </a:rPr>
              <a:t>E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) 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called </a:t>
            </a:r>
            <a:r>
              <a:rPr lang="en-AU" altLang="en-US" sz="2000" i="1">
                <a:solidFill>
                  <a:srgbClr val="0000FF"/>
                </a:solidFill>
                <a:latin typeface="Times New Roman" panose="02020603050405020304" pitchFamily="18" charset="0"/>
              </a:rPr>
              <a:t>System resource-allocation graph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AU" altLang="en-US" sz="2400" i="1">
                <a:solidFill>
                  <a:srgbClr val="0000FF"/>
                </a:solidFill>
                <a:latin typeface="Times New Roman" panose="02020603050405020304" pitchFamily="18" charset="0"/>
              </a:rPr>
              <a:t>V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 is partitioned into two types: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Set of processes in the system: </a:t>
            </a:r>
            <a:r>
              <a:rPr lang="en-AU" altLang="en-US" sz="2000" i="1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={</a:t>
            </a:r>
            <a:r>
              <a:rPr lang="en-AU" altLang="en-US" sz="2000" i="1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lang="en-AU" altLang="en-US" sz="20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, </a:t>
            </a:r>
            <a:r>
              <a:rPr lang="en-AU" altLang="en-US" sz="2000" i="1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lang="en-AU" altLang="en-US" sz="20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, …, </a:t>
            </a:r>
            <a:r>
              <a:rPr lang="en-AU" altLang="en-US" sz="2000" i="1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lang="en-AU" altLang="en-US" sz="20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}.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Set of all resource types in the system: </a:t>
            </a:r>
            <a:r>
              <a:rPr lang="en-AU" altLang="en-US" sz="2000" i="1">
                <a:solidFill>
                  <a:srgbClr val="0000FF"/>
                </a:solidFill>
                <a:latin typeface="Times New Roman" panose="02020603050405020304" pitchFamily="18" charset="0"/>
              </a:rPr>
              <a:t>R</a:t>
            </a: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={</a:t>
            </a:r>
            <a:r>
              <a:rPr lang="en-AU" altLang="en-US" sz="2000" i="1">
                <a:solidFill>
                  <a:srgbClr val="0000FF"/>
                </a:solidFill>
                <a:latin typeface="Times New Roman" panose="02020603050405020304" pitchFamily="18" charset="0"/>
              </a:rPr>
              <a:t>R</a:t>
            </a:r>
            <a:r>
              <a:rPr lang="en-AU" altLang="en-US" sz="20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, </a:t>
            </a:r>
            <a:r>
              <a:rPr lang="en-AU" altLang="en-US" sz="2000" i="1">
                <a:solidFill>
                  <a:srgbClr val="0000FF"/>
                </a:solidFill>
                <a:latin typeface="Times New Roman" panose="02020603050405020304" pitchFamily="18" charset="0"/>
              </a:rPr>
              <a:t>R</a:t>
            </a:r>
            <a:r>
              <a:rPr lang="en-AU" altLang="en-US" sz="20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, …, </a:t>
            </a:r>
            <a:r>
              <a:rPr lang="en-AU" altLang="en-US" sz="2000" i="1">
                <a:solidFill>
                  <a:srgbClr val="0000FF"/>
                </a:solidFill>
                <a:latin typeface="Times New Roman" panose="02020603050405020304" pitchFamily="18" charset="0"/>
              </a:rPr>
              <a:t>R</a:t>
            </a:r>
            <a:r>
              <a:rPr lang="en-AU" altLang="en-US" sz="20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}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AU" altLang="en-US" sz="2400" i="1">
                <a:solidFill>
                  <a:srgbClr val="0000FF"/>
                </a:solidFill>
                <a:latin typeface="Times New Roman" panose="02020603050405020304" pitchFamily="18" charset="0"/>
              </a:rPr>
              <a:t>Request edge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 – directed edge </a:t>
            </a:r>
            <a:r>
              <a:rPr lang="en-AU" altLang="en-US" sz="2400" i="1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lang="en-AU" altLang="en-US" sz="24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AU" altLang="en-US" sz="2400" i="1">
                <a:solidFill>
                  <a:srgbClr val="0000FF"/>
                </a:solidFill>
                <a:latin typeface="Times New Roman" panose="02020603050405020304" pitchFamily="18" charset="0"/>
              </a:rPr>
              <a:t>R</a:t>
            </a:r>
            <a:r>
              <a:rPr lang="en-AU" altLang="en-US" sz="24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j</a:t>
            </a:r>
            <a:r>
              <a:rPr lang="en-AU" altLang="en-US" sz="2400" i="1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process</a:t>
            </a:r>
            <a:r>
              <a:rPr lang="en-AU" altLang="en-US" sz="2000" i="1">
                <a:solidFill>
                  <a:srgbClr val="0000FF"/>
                </a:solidFill>
                <a:latin typeface="Times New Roman" panose="02020603050405020304" pitchFamily="18" charset="0"/>
              </a:rPr>
              <a:t> P</a:t>
            </a:r>
            <a:r>
              <a:rPr lang="en-AU" altLang="en-US" sz="20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en-AU" altLang="en-US" sz="2000" i="1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requests</a:t>
            </a:r>
            <a:r>
              <a:rPr lang="en-AU" altLang="en-US" sz="2000" i="1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an instance of resource </a:t>
            </a:r>
            <a:r>
              <a:rPr lang="en-AU" altLang="en-US" sz="2000" i="1">
                <a:solidFill>
                  <a:srgbClr val="0000FF"/>
                </a:solidFill>
                <a:latin typeface="Times New Roman" panose="02020603050405020304" pitchFamily="18" charset="0"/>
              </a:rPr>
              <a:t>R</a:t>
            </a:r>
            <a:r>
              <a:rPr lang="en-AU" altLang="en-US" sz="20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j</a:t>
            </a:r>
            <a:endParaRPr lang="en-AU" altLang="en-US" sz="2000" i="1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AU" altLang="en-US" sz="2400" i="1">
                <a:solidFill>
                  <a:srgbClr val="0000FF"/>
                </a:solidFill>
                <a:latin typeface="Times New Roman" panose="02020603050405020304" pitchFamily="18" charset="0"/>
              </a:rPr>
              <a:t>Assignment edge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 – directed edge </a:t>
            </a:r>
            <a:r>
              <a:rPr lang="en-AU" altLang="en-US" sz="2400" i="1">
                <a:solidFill>
                  <a:srgbClr val="0000FF"/>
                </a:solidFill>
                <a:latin typeface="Times New Roman" panose="02020603050405020304" pitchFamily="18" charset="0"/>
              </a:rPr>
              <a:t>R</a:t>
            </a:r>
            <a:r>
              <a:rPr lang="en-AU" altLang="en-US" sz="24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j</a:t>
            </a:r>
            <a:r>
              <a:rPr lang="en-AU" altLang="en-US" sz="2400" i="1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AU" altLang="en-US" sz="2400" i="1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lang="en-AU" altLang="en-US" sz="24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an instance of resource </a:t>
            </a:r>
            <a:r>
              <a:rPr lang="en-AU" altLang="en-US" sz="2400" i="1">
                <a:solidFill>
                  <a:srgbClr val="0000FF"/>
                </a:solidFill>
                <a:latin typeface="Times New Roman" panose="02020603050405020304" pitchFamily="18" charset="0"/>
              </a:rPr>
              <a:t>R</a:t>
            </a:r>
            <a:r>
              <a:rPr lang="en-AU" altLang="en-US" sz="24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j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 has been allocated to process </a:t>
            </a:r>
            <a:r>
              <a:rPr lang="en-AU" altLang="en-US" sz="2400" i="1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lang="en-AU" altLang="en-US" sz="24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endParaRPr lang="en-US" altLang="en-US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4" name="Slide Number Placeholder 5">
            <a:extLst>
              <a:ext uri="{FF2B5EF4-FFF2-40B4-BE49-F238E27FC236}">
                <a16:creationId xmlns:a16="http://schemas.microsoft.com/office/drawing/2014/main" id="{CD3612D0-D0CF-42B7-B5BA-540CFBE1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1277600" y="6248400"/>
            <a:ext cx="914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C88E129-5C04-4420-A812-06B783362401}" type="slidenum">
              <a:rPr lang="en-AU" altLang="en-US" sz="120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AU" altLang="en-US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F9E75113-9E8E-4C12-B9DA-3D695BDAF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152400"/>
            <a:ext cx="8610600" cy="519113"/>
          </a:xfrm>
        </p:spPr>
        <p:txBody>
          <a:bodyPr/>
          <a:lstStyle/>
          <a:p>
            <a:pPr eaLnBrk="1" hangingPunct="1"/>
            <a:r>
              <a:rPr lang="en-AU" altLang="en-US" sz="2800">
                <a:solidFill>
                  <a:schemeClr val="accent1"/>
                </a:solidFill>
                <a:latin typeface="Times New Roman" panose="02020603050405020304" pitchFamily="18" charset="0"/>
              </a:rPr>
              <a:t>Model Symbols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B43AE92E-C92B-42A5-B310-1C07429DC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990600"/>
            <a:ext cx="8305800" cy="1447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Process: 	                       Resource type with 4 instances: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AU" altLang="en-US" sz="2000" i="1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AU" altLang="en-US" sz="2000" i="1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lang="en-AU" altLang="en-US" sz="20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 requests </a:t>
            </a:r>
            <a:r>
              <a:rPr lang="en-AU" altLang="en-US" sz="2000" i="1">
                <a:solidFill>
                  <a:srgbClr val="0000FF"/>
                </a:solidFill>
                <a:latin typeface="Times New Roman" panose="02020603050405020304" pitchFamily="18" charset="0"/>
              </a:rPr>
              <a:t>R</a:t>
            </a:r>
            <a:r>
              <a:rPr lang="en-AU" altLang="en-US" sz="20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j</a:t>
            </a: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:                                          </a:t>
            </a:r>
            <a:r>
              <a:rPr lang="en-AU" altLang="en-US" sz="2000" i="1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lang="en-AU" altLang="en-US" sz="20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 uses </a:t>
            </a:r>
            <a:r>
              <a:rPr lang="en-AU" altLang="en-US" sz="2000" i="1">
                <a:solidFill>
                  <a:srgbClr val="0000FF"/>
                </a:solidFill>
                <a:latin typeface="Times New Roman" panose="02020603050405020304" pitchFamily="18" charset="0"/>
              </a:rPr>
              <a:t>R</a:t>
            </a:r>
            <a:r>
              <a:rPr lang="en-AU" altLang="en-US" sz="20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j</a:t>
            </a: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:</a:t>
            </a:r>
            <a:endParaRPr lang="en-US" altLang="en-US" sz="28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2" name="Slide Number Placeholder 5">
            <a:extLst>
              <a:ext uri="{FF2B5EF4-FFF2-40B4-BE49-F238E27FC236}">
                <a16:creationId xmlns:a16="http://schemas.microsoft.com/office/drawing/2014/main" id="{C62BBBE0-2139-4407-B8C8-530FEFA5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1277600" y="6248400"/>
            <a:ext cx="914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FC6612A-39FB-451E-AFE4-17632D135C99}" type="slidenum">
              <a:rPr lang="en-AU" altLang="en-US" sz="120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n-AU" altLang="en-US" sz="1200">
              <a:latin typeface="Verdana" panose="020B0604030504040204" pitchFamily="34" charset="0"/>
            </a:endParaRPr>
          </a:p>
        </p:txBody>
      </p:sp>
      <p:sp>
        <p:nvSpPr>
          <p:cNvPr id="32773" name="Oval 4">
            <a:extLst>
              <a:ext uri="{FF2B5EF4-FFF2-40B4-BE49-F238E27FC236}">
                <a16:creationId xmlns:a16="http://schemas.microsoft.com/office/drawing/2014/main" id="{0B0A7432-F872-4109-AD7C-E9FAAA881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990600"/>
            <a:ext cx="304800" cy="3048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  <p:grpSp>
        <p:nvGrpSpPr>
          <p:cNvPr id="32774" name="Group 5">
            <a:extLst>
              <a:ext uri="{FF2B5EF4-FFF2-40B4-BE49-F238E27FC236}">
                <a16:creationId xmlns:a16="http://schemas.microsoft.com/office/drawing/2014/main" id="{132F0427-E9BC-46D0-96F0-82C9BBE1DFD7}"/>
              </a:ext>
            </a:extLst>
          </p:cNvPr>
          <p:cNvGrpSpPr>
            <a:grpSpLocks/>
          </p:cNvGrpSpPr>
          <p:nvPr/>
        </p:nvGrpSpPr>
        <p:grpSpPr bwMode="auto">
          <a:xfrm>
            <a:off x="8839200" y="990600"/>
            <a:ext cx="381000" cy="381000"/>
            <a:chOff x="7101" y="6909"/>
            <a:chExt cx="900" cy="900"/>
          </a:xfrm>
        </p:grpSpPr>
        <p:sp>
          <p:nvSpPr>
            <p:cNvPr id="32811" name="Rectangle 6">
              <a:extLst>
                <a:ext uri="{FF2B5EF4-FFF2-40B4-BE49-F238E27FC236}">
                  <a16:creationId xmlns:a16="http://schemas.microsoft.com/office/drawing/2014/main" id="{8254194F-FC1C-480C-A864-1E8435210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1" y="6909"/>
              <a:ext cx="900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32812" name="Oval 7">
              <a:extLst>
                <a:ext uri="{FF2B5EF4-FFF2-40B4-BE49-F238E27FC236}">
                  <a16:creationId xmlns:a16="http://schemas.microsoft.com/office/drawing/2014/main" id="{B57BE64E-01C1-492E-BCCE-3A6BB980F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1" y="7089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32813" name="Oval 8">
              <a:extLst>
                <a:ext uri="{FF2B5EF4-FFF2-40B4-BE49-F238E27FC236}">
                  <a16:creationId xmlns:a16="http://schemas.microsoft.com/office/drawing/2014/main" id="{436C1D7A-7DFE-4FB1-81F8-DEF15027E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1" y="7449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32814" name="Oval 9">
              <a:extLst>
                <a:ext uri="{FF2B5EF4-FFF2-40B4-BE49-F238E27FC236}">
                  <a16:creationId xmlns:a16="http://schemas.microsoft.com/office/drawing/2014/main" id="{1D4CDC8A-20FC-46A0-9DB1-A90A27013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1" y="7089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32815" name="Oval 10">
              <a:extLst>
                <a:ext uri="{FF2B5EF4-FFF2-40B4-BE49-F238E27FC236}">
                  <a16:creationId xmlns:a16="http://schemas.microsoft.com/office/drawing/2014/main" id="{076AE420-26FC-4C35-B1EC-1856A8713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1" y="7449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</p:grpSp>
      <p:grpSp>
        <p:nvGrpSpPr>
          <p:cNvPr id="32775" name="Group 11">
            <a:extLst>
              <a:ext uri="{FF2B5EF4-FFF2-40B4-BE49-F238E27FC236}">
                <a16:creationId xmlns:a16="http://schemas.microsoft.com/office/drawing/2014/main" id="{08F6299F-F318-4F73-AB93-236EF290FD88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1981200"/>
            <a:ext cx="1676400" cy="838200"/>
            <a:chOff x="6561" y="11137"/>
            <a:chExt cx="3060" cy="1647"/>
          </a:xfrm>
        </p:grpSpPr>
        <p:sp>
          <p:nvSpPr>
            <p:cNvPr id="32802" name="Oval 12">
              <a:extLst>
                <a:ext uri="{FF2B5EF4-FFF2-40B4-BE49-F238E27FC236}">
                  <a16:creationId xmlns:a16="http://schemas.microsoft.com/office/drawing/2014/main" id="{F2CD4580-DFB5-4220-8F73-FF4449890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1" y="11137"/>
              <a:ext cx="704" cy="7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40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32803" name="Group 13">
              <a:extLst>
                <a:ext uri="{FF2B5EF4-FFF2-40B4-BE49-F238E27FC236}">
                  <a16:creationId xmlns:a16="http://schemas.microsoft.com/office/drawing/2014/main" id="{304D26F1-9D6D-4437-AAA1-F913CAB5D5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21" y="11137"/>
              <a:ext cx="900" cy="900"/>
              <a:chOff x="7101" y="6909"/>
              <a:chExt cx="900" cy="900"/>
            </a:xfrm>
          </p:grpSpPr>
          <p:sp>
            <p:nvSpPr>
              <p:cNvPr id="32806" name="Rectangle 14">
                <a:extLst>
                  <a:ext uri="{FF2B5EF4-FFF2-40B4-BE49-F238E27FC236}">
                    <a16:creationId xmlns:a16="http://schemas.microsoft.com/office/drawing/2014/main" id="{B32F02FC-55A5-4CEC-81A5-BD076D68B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0" y="6909"/>
                <a:ext cx="901" cy="90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rgbClr val="0000FF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32807" name="Oval 15">
                <a:extLst>
                  <a:ext uri="{FF2B5EF4-FFF2-40B4-BE49-F238E27FC236}">
                    <a16:creationId xmlns:a16="http://schemas.microsoft.com/office/drawing/2014/main" id="{F68E2EF7-7E12-4EAF-97BF-EF266F4B6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9" y="7090"/>
                <a:ext cx="180" cy="18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rgbClr val="0000FF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32808" name="Oval 16">
                <a:extLst>
                  <a:ext uri="{FF2B5EF4-FFF2-40B4-BE49-F238E27FC236}">
                    <a16:creationId xmlns:a16="http://schemas.microsoft.com/office/drawing/2014/main" id="{67F5175D-79C7-4513-9284-2F8B647D23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42" y="7449"/>
                <a:ext cx="180" cy="18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rgbClr val="0000FF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32809" name="Oval 17">
                <a:extLst>
                  <a:ext uri="{FF2B5EF4-FFF2-40B4-BE49-F238E27FC236}">
                    <a16:creationId xmlns:a16="http://schemas.microsoft.com/office/drawing/2014/main" id="{5D410F84-D514-433A-A871-12F5E8FC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42" y="7090"/>
                <a:ext cx="180" cy="18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rgbClr val="0000FF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32810" name="Oval 18">
                <a:extLst>
                  <a:ext uri="{FF2B5EF4-FFF2-40B4-BE49-F238E27FC236}">
                    <a16:creationId xmlns:a16="http://schemas.microsoft.com/office/drawing/2014/main" id="{CA6EC54E-DB65-4223-AA09-A83416E348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9" y="7449"/>
                <a:ext cx="180" cy="18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rgbClr val="0000FF"/>
                  </a:solidFill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32804" name="Line 19">
              <a:extLst>
                <a:ext uri="{FF2B5EF4-FFF2-40B4-BE49-F238E27FC236}">
                  <a16:creationId xmlns:a16="http://schemas.microsoft.com/office/drawing/2014/main" id="{022ECD94-A336-4634-9134-26971738CE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80" y="11496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5" name="Text Box 20">
              <a:extLst>
                <a:ext uri="{FF2B5EF4-FFF2-40B4-BE49-F238E27FC236}">
                  <a16:creationId xmlns:a16="http://schemas.microsoft.com/office/drawing/2014/main" id="{0B459F91-D346-4532-9D74-6A932C5054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02" y="12063"/>
              <a:ext cx="658" cy="7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AU" altLang="en-US" sz="2000" i="1">
                  <a:solidFill>
                    <a:srgbClr val="0000FF"/>
                  </a:solidFill>
                  <a:latin typeface="Verdana" panose="020B0604030504040204" pitchFamily="34" charset="0"/>
                </a:rPr>
                <a:t>R</a:t>
              </a:r>
              <a:endParaRPr lang="en-AU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</p:grpSp>
      <p:grpSp>
        <p:nvGrpSpPr>
          <p:cNvPr id="32776" name="Group 21">
            <a:extLst>
              <a:ext uri="{FF2B5EF4-FFF2-40B4-BE49-F238E27FC236}">
                <a16:creationId xmlns:a16="http://schemas.microsoft.com/office/drawing/2014/main" id="{16577FE4-1198-41EC-B74F-434AC6539BED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1828800"/>
            <a:ext cx="1979613" cy="833438"/>
            <a:chOff x="6031" y="13228"/>
            <a:chExt cx="3590" cy="1667"/>
          </a:xfrm>
        </p:grpSpPr>
        <p:sp>
          <p:nvSpPr>
            <p:cNvPr id="32793" name="Oval 22">
              <a:extLst>
                <a:ext uri="{FF2B5EF4-FFF2-40B4-BE49-F238E27FC236}">
                  <a16:creationId xmlns:a16="http://schemas.microsoft.com/office/drawing/2014/main" id="{71F29807-CCE5-440F-A02D-D38F97AE1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1" y="13403"/>
              <a:ext cx="685" cy="86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400">
                <a:latin typeface="Arial" panose="020B0604020202020204" pitchFamily="34" charset="0"/>
              </a:endParaRPr>
            </a:p>
          </p:txBody>
        </p:sp>
        <p:grpSp>
          <p:nvGrpSpPr>
            <p:cNvPr id="32794" name="Group 23">
              <a:extLst>
                <a:ext uri="{FF2B5EF4-FFF2-40B4-BE49-F238E27FC236}">
                  <a16:creationId xmlns:a16="http://schemas.microsoft.com/office/drawing/2014/main" id="{E08A8033-AD66-4982-8854-B8117273D4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20" y="13228"/>
              <a:ext cx="901" cy="1579"/>
              <a:chOff x="7100" y="6909"/>
              <a:chExt cx="901" cy="1579"/>
            </a:xfrm>
          </p:grpSpPr>
          <p:sp>
            <p:nvSpPr>
              <p:cNvPr id="32797" name="Rectangle 24">
                <a:extLst>
                  <a:ext uri="{FF2B5EF4-FFF2-40B4-BE49-F238E27FC236}">
                    <a16:creationId xmlns:a16="http://schemas.microsoft.com/office/drawing/2014/main" id="{0D4BC209-A4B7-4E3B-AE69-D2FABA7670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0" y="6909"/>
                <a:ext cx="901" cy="73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32798" name="Oval 25">
                <a:extLst>
                  <a:ext uri="{FF2B5EF4-FFF2-40B4-BE49-F238E27FC236}">
                    <a16:creationId xmlns:a16="http://schemas.microsoft.com/office/drawing/2014/main" id="{D862BAC9-9FB0-4737-A1CD-36028DE89B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1" y="7090"/>
                <a:ext cx="178" cy="103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32799" name="Oval 26">
                <a:extLst>
                  <a:ext uri="{FF2B5EF4-FFF2-40B4-BE49-F238E27FC236}">
                    <a16:creationId xmlns:a16="http://schemas.microsoft.com/office/drawing/2014/main" id="{12AA4BB1-7228-4E74-8037-5543E9D6B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41" y="7449"/>
                <a:ext cx="178" cy="103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32800" name="Oval 27">
                <a:extLst>
                  <a:ext uri="{FF2B5EF4-FFF2-40B4-BE49-F238E27FC236}">
                    <a16:creationId xmlns:a16="http://schemas.microsoft.com/office/drawing/2014/main" id="{B7A4806D-4B79-48CD-855A-0793900BF3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41" y="7090"/>
                <a:ext cx="178" cy="103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32801" name="Oval 28">
                <a:extLst>
                  <a:ext uri="{FF2B5EF4-FFF2-40B4-BE49-F238E27FC236}">
                    <a16:creationId xmlns:a16="http://schemas.microsoft.com/office/drawing/2014/main" id="{BA4FF029-5F74-4B4B-ABDD-FF25D3718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1" y="7449"/>
                <a:ext cx="178" cy="103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32795" name="Text Box 29">
              <a:extLst>
                <a:ext uri="{FF2B5EF4-FFF2-40B4-BE49-F238E27FC236}">
                  <a16:creationId xmlns:a16="http://schemas.microsoft.com/office/drawing/2014/main" id="{7E0867DF-E236-482E-9755-C7213EA034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01" y="14222"/>
              <a:ext cx="720" cy="6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AU" altLang="en-US" sz="1600" i="1">
                  <a:solidFill>
                    <a:srgbClr val="0000FF"/>
                  </a:solidFill>
                  <a:latin typeface="Verdana" panose="020B0604030504040204" pitchFamily="34" charset="0"/>
                </a:rPr>
                <a:t>R</a:t>
              </a:r>
              <a:r>
                <a:rPr lang="en-AU" altLang="en-US" sz="1600" i="1" baseline="-25000">
                  <a:solidFill>
                    <a:srgbClr val="0000FF"/>
                  </a:solidFill>
                  <a:latin typeface="Verdana" panose="020B0604030504040204" pitchFamily="34" charset="0"/>
                </a:rPr>
                <a:t>j</a:t>
              </a:r>
              <a:endParaRPr lang="en-AU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32796" name="Line 30">
              <a:extLst>
                <a:ext uri="{FF2B5EF4-FFF2-40B4-BE49-F238E27FC236}">
                  <a16:creationId xmlns:a16="http://schemas.microsoft.com/office/drawing/2014/main" id="{4430EDCB-36AA-4874-B3AC-C73B9F5C46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21" y="13447"/>
              <a:ext cx="1981" cy="3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2777" name="Group 31">
            <a:extLst>
              <a:ext uri="{FF2B5EF4-FFF2-40B4-BE49-F238E27FC236}">
                <a16:creationId xmlns:a16="http://schemas.microsoft.com/office/drawing/2014/main" id="{489DB874-7EA2-4219-A724-8AB1901C167F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743200"/>
            <a:ext cx="4572000" cy="1676400"/>
            <a:chOff x="2601" y="2164"/>
            <a:chExt cx="6480" cy="3600"/>
          </a:xfrm>
        </p:grpSpPr>
        <p:sp>
          <p:nvSpPr>
            <p:cNvPr id="32780" name="Line 32">
              <a:extLst>
                <a:ext uri="{FF2B5EF4-FFF2-40B4-BE49-F238E27FC236}">
                  <a16:creationId xmlns:a16="http://schemas.microsoft.com/office/drawing/2014/main" id="{C558D873-550B-4913-BCF0-9274906AF0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1" y="3064"/>
              <a:ext cx="720" cy="5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2781" name="Group 33">
              <a:extLst>
                <a:ext uri="{FF2B5EF4-FFF2-40B4-BE49-F238E27FC236}">
                  <a16:creationId xmlns:a16="http://schemas.microsoft.com/office/drawing/2014/main" id="{EB6D0A2E-3D5F-4F16-A722-A8FA285FA9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1" y="2164"/>
              <a:ext cx="6480" cy="3600"/>
              <a:chOff x="2601" y="2164"/>
              <a:chExt cx="6480" cy="3600"/>
            </a:xfrm>
          </p:grpSpPr>
          <p:sp>
            <p:nvSpPr>
              <p:cNvPr id="32782" name="Oval 34">
                <a:extLst>
                  <a:ext uri="{FF2B5EF4-FFF2-40B4-BE49-F238E27FC236}">
                    <a16:creationId xmlns:a16="http://schemas.microsoft.com/office/drawing/2014/main" id="{44FE6570-1EE1-44C2-8ADB-9BAE0CBAB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1" y="2525"/>
                <a:ext cx="540" cy="53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rgbClr val="0000FF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32783" name="Oval 35">
                <a:extLst>
                  <a:ext uri="{FF2B5EF4-FFF2-40B4-BE49-F238E27FC236}">
                    <a16:creationId xmlns:a16="http://schemas.microsoft.com/office/drawing/2014/main" id="{001AA372-79AE-42B6-BD82-83DB5C1DA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1" y="4683"/>
                <a:ext cx="540" cy="54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rgbClr val="0000FF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32784" name="Rectangle 36">
                <a:extLst>
                  <a:ext uri="{FF2B5EF4-FFF2-40B4-BE49-F238E27FC236}">
                    <a16:creationId xmlns:a16="http://schemas.microsoft.com/office/drawing/2014/main" id="{B27AE33B-C26D-49F6-A639-8D180F711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1" y="3603"/>
                <a:ext cx="540" cy="5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rgbClr val="0000FF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32785" name="Rectangle 37">
                <a:extLst>
                  <a:ext uri="{FF2B5EF4-FFF2-40B4-BE49-F238E27FC236}">
                    <a16:creationId xmlns:a16="http://schemas.microsoft.com/office/drawing/2014/main" id="{24FA9C0F-E9EE-4110-9473-C8143E2B8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1" y="3603"/>
                <a:ext cx="540" cy="5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rgbClr val="0000FF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32786" name="Line 38">
                <a:extLst>
                  <a:ext uri="{FF2B5EF4-FFF2-40B4-BE49-F238E27FC236}">
                    <a16:creationId xmlns:a16="http://schemas.microsoft.com/office/drawing/2014/main" id="{8074D2B2-4DEE-4A55-8534-C0C1B43F9C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61" y="2883"/>
                <a:ext cx="900" cy="7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7" name="Line 39">
                <a:extLst>
                  <a:ext uri="{FF2B5EF4-FFF2-40B4-BE49-F238E27FC236}">
                    <a16:creationId xmlns:a16="http://schemas.microsoft.com/office/drawing/2014/main" id="{7B9774FF-5FDF-465A-9652-ECDE40DDC7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61" y="4145"/>
                <a:ext cx="900" cy="7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8" name="Line 40">
                <a:extLst>
                  <a:ext uri="{FF2B5EF4-FFF2-40B4-BE49-F238E27FC236}">
                    <a16:creationId xmlns:a16="http://schemas.microsoft.com/office/drawing/2014/main" id="{94BBFB11-7440-488E-90D4-83E5710062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01" y="4145"/>
                <a:ext cx="720" cy="7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9" name="Text Box 41">
                <a:extLst>
                  <a:ext uri="{FF2B5EF4-FFF2-40B4-BE49-F238E27FC236}">
                    <a16:creationId xmlns:a16="http://schemas.microsoft.com/office/drawing/2014/main" id="{682810D4-2CF6-4A2A-B700-741995BD24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1" y="2164"/>
                <a:ext cx="720" cy="53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rgbClr val="0000FF"/>
                    </a:solidFill>
                    <a:latin typeface="Verdana" panose="020B0604030504040204" pitchFamily="34" charset="0"/>
                  </a:rPr>
                  <a:t>P1</a:t>
                </a:r>
                <a:endParaRPr lang="en-US" altLang="en-US" sz="1800">
                  <a:solidFill>
                    <a:srgbClr val="0000FF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32790" name="Text Box 42">
                <a:extLst>
                  <a:ext uri="{FF2B5EF4-FFF2-40B4-BE49-F238E27FC236}">
                    <a16:creationId xmlns:a16="http://schemas.microsoft.com/office/drawing/2014/main" id="{12BF66C2-3591-4050-8D91-752D118728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81" y="5225"/>
                <a:ext cx="720" cy="53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rgbClr val="0000FF"/>
                    </a:solidFill>
                    <a:latin typeface="Verdana" panose="020B0604030504040204" pitchFamily="34" charset="0"/>
                  </a:rPr>
                  <a:t>P2</a:t>
                </a:r>
                <a:endParaRPr lang="en-US" altLang="en-US" sz="1800">
                  <a:solidFill>
                    <a:srgbClr val="0000FF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32791" name="Text Box 43">
                <a:extLst>
                  <a:ext uri="{FF2B5EF4-FFF2-40B4-BE49-F238E27FC236}">
                    <a16:creationId xmlns:a16="http://schemas.microsoft.com/office/drawing/2014/main" id="{2C14AFB7-5816-4B6F-8AF2-84A23DA85D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81" y="3425"/>
                <a:ext cx="1800" cy="71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FF"/>
                    </a:solidFill>
                    <a:latin typeface="Verdana" panose="020B0604030504040204" pitchFamily="34" charset="0"/>
                  </a:rPr>
                  <a:t>Tape drive</a:t>
                </a:r>
              </a:p>
            </p:txBody>
          </p:sp>
          <p:sp>
            <p:nvSpPr>
              <p:cNvPr id="32792" name="Text Box 44">
                <a:extLst>
                  <a:ext uri="{FF2B5EF4-FFF2-40B4-BE49-F238E27FC236}">
                    <a16:creationId xmlns:a16="http://schemas.microsoft.com/office/drawing/2014/main" id="{0B01D797-D400-40C0-B10F-53BB1A0DAA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01" y="3425"/>
                <a:ext cx="1199" cy="71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0000FF"/>
                    </a:solidFill>
                    <a:latin typeface="Verdana" panose="020B0604030504040204" pitchFamily="34" charset="0"/>
                  </a:rPr>
                  <a:t>Printer</a:t>
                </a:r>
              </a:p>
            </p:txBody>
          </p:sp>
        </p:grpSp>
      </p:grpSp>
      <p:sp>
        <p:nvSpPr>
          <p:cNvPr id="32778" name="Rectangle 45">
            <a:extLst>
              <a:ext uri="{FF2B5EF4-FFF2-40B4-BE49-F238E27FC236}">
                <a16:creationId xmlns:a16="http://schemas.microsoft.com/office/drawing/2014/main" id="{0E44DE84-957D-4FDA-BA4E-F92F90DE1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3528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65000"/>
              <a:buFontTx/>
              <a:buNone/>
            </a:pPr>
            <a:r>
              <a:rPr lang="en-AU" altLang="en-US" sz="2000" b="1" u="sng">
                <a:solidFill>
                  <a:srgbClr val="0000FF"/>
                </a:solidFill>
                <a:latin typeface="Verdana" panose="020B0604030504040204" pitchFamily="34" charset="0"/>
              </a:rPr>
              <a:t>Example:</a:t>
            </a:r>
            <a:r>
              <a:rPr lang="en-AU" altLang="en-US" sz="2000">
                <a:solidFill>
                  <a:srgbClr val="0000FF"/>
                </a:solidFill>
                <a:latin typeface="Verdana" panose="020B0604030504040204" pitchFamily="34" charset="0"/>
              </a:rPr>
              <a:t>  Deadlock</a:t>
            </a:r>
            <a:endParaRPr lang="en-US" altLang="en-US" sz="28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2779" name="Rectangle 46">
            <a:extLst>
              <a:ext uri="{FF2B5EF4-FFF2-40B4-BE49-F238E27FC236}">
                <a16:creationId xmlns:a16="http://schemas.microsoft.com/office/drawing/2014/main" id="{A1E50691-25BA-40F5-AABC-ED571EE92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6482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­"/>
            </a:pPr>
            <a:r>
              <a:rPr lang="en-AU" altLang="en-US" sz="2000">
                <a:solidFill>
                  <a:srgbClr val="0000FF"/>
                </a:solidFill>
                <a:latin typeface="Verdana" panose="020B0604030504040204" pitchFamily="34" charset="0"/>
              </a:rPr>
              <a:t>If the graph contains </a:t>
            </a:r>
            <a:r>
              <a:rPr lang="en-AU" altLang="en-US" sz="2000" b="1">
                <a:solidFill>
                  <a:srgbClr val="0000FF"/>
                </a:solidFill>
                <a:latin typeface="Verdana" panose="020B0604030504040204" pitchFamily="34" charset="0"/>
              </a:rPr>
              <a:t>no cycles</a:t>
            </a:r>
            <a:r>
              <a:rPr lang="en-AU" altLang="en-US" sz="2000">
                <a:solidFill>
                  <a:srgbClr val="0000FF"/>
                </a:solidFill>
                <a:latin typeface="Verdana" panose="020B0604030504040204" pitchFamily="34" charset="0"/>
              </a:rPr>
              <a:t>, no process in the system is deadlocked.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­"/>
            </a:pPr>
            <a:r>
              <a:rPr lang="en-AU" altLang="en-US" sz="2000">
                <a:solidFill>
                  <a:srgbClr val="0000FF"/>
                </a:solidFill>
                <a:latin typeface="Verdana" panose="020B0604030504040204" pitchFamily="34" charset="0"/>
              </a:rPr>
              <a:t>If the graph contains </a:t>
            </a:r>
            <a:r>
              <a:rPr lang="en-AU" altLang="en-US" sz="2000" b="1">
                <a:solidFill>
                  <a:srgbClr val="0000FF"/>
                </a:solidFill>
                <a:latin typeface="Verdana" panose="020B0604030504040204" pitchFamily="34" charset="0"/>
              </a:rPr>
              <a:t>a cycle</a:t>
            </a:r>
            <a:r>
              <a:rPr lang="en-AU" altLang="en-US" sz="2000">
                <a:solidFill>
                  <a:srgbClr val="0000FF"/>
                </a:solidFill>
                <a:latin typeface="Verdana" panose="020B0604030504040204" pitchFamily="34" charset="0"/>
              </a:rPr>
              <a:t>, deadlock </a:t>
            </a:r>
            <a:r>
              <a:rPr lang="en-AU" altLang="en-US" sz="2000" i="1">
                <a:solidFill>
                  <a:srgbClr val="0000FF"/>
                </a:solidFill>
                <a:latin typeface="Verdana" panose="020B0604030504040204" pitchFamily="34" charset="0"/>
              </a:rPr>
              <a:t>may</a:t>
            </a:r>
            <a:r>
              <a:rPr lang="en-AU" altLang="en-US" sz="2000">
                <a:solidFill>
                  <a:srgbClr val="0000FF"/>
                </a:solidFill>
                <a:latin typeface="Verdana" panose="020B0604030504040204" pitchFamily="34" charset="0"/>
              </a:rPr>
              <a:t> exist.</a:t>
            </a:r>
          </a:p>
          <a:p>
            <a:pPr lvl="1" algn="just">
              <a:lnSpc>
                <a:spcPct val="100000"/>
              </a:lnSpc>
              <a:spcBef>
                <a:spcPct val="0"/>
              </a:spcBef>
              <a:buClr>
                <a:schemeClr val="bg2"/>
              </a:buClr>
              <a:buFontTx/>
              <a:buChar char="–"/>
            </a:pPr>
            <a:r>
              <a:rPr lang="en-AU" altLang="en-US" sz="1800">
                <a:solidFill>
                  <a:srgbClr val="0000FF"/>
                </a:solidFill>
                <a:latin typeface="Verdana" panose="020B0604030504040204" pitchFamily="34" charset="0"/>
              </a:rPr>
              <a:t>If each resource type has </a:t>
            </a:r>
            <a:r>
              <a:rPr lang="en-AU" altLang="en-US" sz="1800" b="1">
                <a:solidFill>
                  <a:srgbClr val="0000FF"/>
                </a:solidFill>
                <a:latin typeface="Verdana" panose="020B0604030504040204" pitchFamily="34" charset="0"/>
              </a:rPr>
              <a:t>one instance</a:t>
            </a:r>
            <a:r>
              <a:rPr lang="en-AU" altLang="en-US" sz="1800">
                <a:solidFill>
                  <a:srgbClr val="0000FF"/>
                </a:solidFill>
                <a:latin typeface="Verdana" panose="020B0604030504040204" pitchFamily="34" charset="0"/>
              </a:rPr>
              <a:t>, </a:t>
            </a:r>
            <a:r>
              <a:rPr lang="en-AU" altLang="en-US" sz="1800" b="1">
                <a:solidFill>
                  <a:srgbClr val="0000FF"/>
                </a:solidFill>
                <a:latin typeface="Verdana" panose="020B0604030504040204" pitchFamily="34" charset="0"/>
              </a:rPr>
              <a:t>cycle </a:t>
            </a:r>
            <a:r>
              <a:rPr lang="en-AU" altLang="en-US" sz="1800" b="1">
                <a:solidFill>
                  <a:srgbClr val="0000FF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means</a:t>
            </a:r>
            <a:r>
              <a:rPr lang="en-AU" altLang="en-US" sz="1800" b="1">
                <a:solidFill>
                  <a:srgbClr val="0000FF"/>
                </a:solidFill>
                <a:latin typeface="Verdana" panose="020B0604030504040204" pitchFamily="34" charset="0"/>
              </a:rPr>
              <a:t> deadlock</a:t>
            </a:r>
            <a:r>
              <a:rPr lang="en-AU" altLang="en-US" sz="1800">
                <a:solidFill>
                  <a:srgbClr val="0000FF"/>
                </a:solidFill>
                <a:latin typeface="Verdana" panose="020B0604030504040204" pitchFamily="34" charset="0"/>
              </a:rPr>
              <a:t>.</a:t>
            </a:r>
          </a:p>
          <a:p>
            <a:pPr lvl="1" algn="just">
              <a:lnSpc>
                <a:spcPct val="100000"/>
              </a:lnSpc>
              <a:spcBef>
                <a:spcPct val="0"/>
              </a:spcBef>
              <a:buClr>
                <a:schemeClr val="bg2"/>
              </a:buClr>
              <a:buFontTx/>
              <a:buChar char="–"/>
            </a:pPr>
            <a:r>
              <a:rPr lang="en-AU" altLang="en-US" sz="1800">
                <a:solidFill>
                  <a:srgbClr val="0000FF"/>
                </a:solidFill>
                <a:latin typeface="Verdana" panose="020B0604030504040204" pitchFamily="34" charset="0"/>
              </a:rPr>
              <a:t>If each resource type has </a:t>
            </a:r>
            <a:r>
              <a:rPr lang="en-AU" altLang="en-US" sz="1800" b="1">
                <a:solidFill>
                  <a:srgbClr val="0000FF"/>
                </a:solidFill>
                <a:latin typeface="Verdana" panose="020B0604030504040204" pitchFamily="34" charset="0"/>
              </a:rPr>
              <a:t>several instances</a:t>
            </a:r>
            <a:r>
              <a:rPr lang="en-AU" altLang="en-US" sz="1800">
                <a:solidFill>
                  <a:srgbClr val="0000FF"/>
                </a:solidFill>
                <a:latin typeface="Verdana" panose="020B0604030504040204" pitchFamily="34" charset="0"/>
              </a:rPr>
              <a:t>, cycle </a:t>
            </a:r>
            <a:r>
              <a:rPr lang="en-AU" altLang="en-US" sz="1800">
                <a:solidFill>
                  <a:srgbClr val="0000FF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is</a:t>
            </a:r>
            <a:r>
              <a:rPr lang="en-AU" altLang="en-US" sz="1800">
                <a:solidFill>
                  <a:srgbClr val="0000FF"/>
                </a:solidFill>
                <a:latin typeface="Verdana" panose="020B0604030504040204" pitchFamily="34" charset="0"/>
              </a:rPr>
              <a:t> necessary but </a:t>
            </a:r>
            <a:r>
              <a:rPr lang="en-AU" altLang="en-US" sz="1800" b="1">
                <a:solidFill>
                  <a:srgbClr val="0000FF"/>
                </a:solidFill>
                <a:latin typeface="Verdana" panose="020B0604030504040204" pitchFamily="34" charset="0"/>
              </a:rPr>
              <a:t>not sufficient condition for deadlock</a:t>
            </a:r>
            <a:r>
              <a:rPr lang="en-AU" altLang="en-US" sz="1800">
                <a:solidFill>
                  <a:srgbClr val="0000FF"/>
                </a:solidFill>
                <a:latin typeface="Verdana" panose="020B060403050404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A031C94C-616A-422F-A1E6-765650528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90513"/>
            <a:ext cx="8610600" cy="457200"/>
          </a:xfrm>
        </p:spPr>
        <p:txBody>
          <a:bodyPr/>
          <a:lstStyle/>
          <a:p>
            <a:pPr eaLnBrk="1" hangingPunct="1"/>
            <a:r>
              <a:rPr lang="en-AU" altLang="en-US" sz="2400">
                <a:solidFill>
                  <a:schemeClr val="accent1"/>
                </a:solidFill>
                <a:latin typeface="Times New Roman" panose="02020603050405020304" pitchFamily="18" charset="0"/>
              </a:rPr>
              <a:t>Example: resource allocation graph (with no cycles)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94C03448-A723-4152-9C9D-A965B371A2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15000" y="990600"/>
            <a:ext cx="4648200" cy="4191000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AU" b="1" dirty="0">
                <a:solidFill>
                  <a:srgbClr val="0000FF"/>
                </a:solidFill>
                <a:latin typeface="Times New Roman" charset="0"/>
              </a:rPr>
              <a:t>The sets P, R, and E:</a:t>
            </a:r>
            <a:endParaRPr lang="en-AU" dirty="0">
              <a:solidFill>
                <a:srgbClr val="0000FF"/>
              </a:solidFill>
              <a:latin typeface="Times New Roman" charset="0"/>
            </a:endParaRP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 typeface="Wingdings" charset="0"/>
              <a:buNone/>
              <a:defRPr/>
            </a:pPr>
            <a:r>
              <a:rPr lang="en-AU" dirty="0">
                <a:solidFill>
                  <a:srgbClr val="0000FF"/>
                </a:solidFill>
                <a:latin typeface="Times New Roman" charset="0"/>
              </a:rPr>
              <a:t>P = {P</a:t>
            </a:r>
            <a:r>
              <a:rPr lang="en-AU" baseline="-25000" dirty="0">
                <a:solidFill>
                  <a:srgbClr val="0000FF"/>
                </a:solidFill>
                <a:latin typeface="Times New Roman" charset="0"/>
              </a:rPr>
              <a:t>1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, P</a:t>
            </a:r>
            <a:r>
              <a:rPr lang="en-AU" baseline="-25000" dirty="0">
                <a:solidFill>
                  <a:srgbClr val="0000FF"/>
                </a:solidFill>
                <a:latin typeface="Times New Roman" charset="0"/>
              </a:rPr>
              <a:t>2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, P</a:t>
            </a:r>
            <a:r>
              <a:rPr lang="en-AU" baseline="-25000" dirty="0">
                <a:solidFill>
                  <a:srgbClr val="0000FF"/>
                </a:solidFill>
                <a:latin typeface="Times New Roman" charset="0"/>
              </a:rPr>
              <a:t>3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}  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 typeface="Wingdings" charset="0"/>
              <a:buNone/>
              <a:defRPr/>
            </a:pPr>
            <a:r>
              <a:rPr lang="en-AU" dirty="0">
                <a:solidFill>
                  <a:srgbClr val="0000FF"/>
                </a:solidFill>
                <a:latin typeface="Times New Roman" charset="0"/>
              </a:rPr>
              <a:t>R = {R</a:t>
            </a:r>
            <a:r>
              <a:rPr lang="en-AU" baseline="-25000" dirty="0">
                <a:solidFill>
                  <a:srgbClr val="0000FF"/>
                </a:solidFill>
                <a:latin typeface="Times New Roman" charset="0"/>
              </a:rPr>
              <a:t>1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, R</a:t>
            </a:r>
            <a:r>
              <a:rPr lang="en-AU" baseline="-25000" dirty="0">
                <a:solidFill>
                  <a:srgbClr val="0000FF"/>
                </a:solidFill>
                <a:latin typeface="Times New Roman" charset="0"/>
              </a:rPr>
              <a:t>2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, R</a:t>
            </a:r>
            <a:r>
              <a:rPr lang="en-AU" baseline="-25000" dirty="0">
                <a:solidFill>
                  <a:srgbClr val="0000FF"/>
                </a:solidFill>
                <a:latin typeface="Times New Roman" charset="0"/>
              </a:rPr>
              <a:t>3,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, R</a:t>
            </a:r>
            <a:r>
              <a:rPr lang="en-AU" baseline="-25000" dirty="0">
                <a:solidFill>
                  <a:srgbClr val="0000FF"/>
                </a:solidFill>
                <a:latin typeface="Times New Roman" charset="0"/>
              </a:rPr>
              <a:t>4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}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 typeface="Wingdings" charset="0"/>
              <a:buNone/>
              <a:defRPr/>
            </a:pPr>
            <a:endParaRPr lang="en-AU" dirty="0">
              <a:solidFill>
                <a:srgbClr val="0000FF"/>
              </a:solidFill>
              <a:latin typeface="Times New Roman" charset="0"/>
            </a:endParaRP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 typeface="Wingdings" charset="0"/>
              <a:buNone/>
              <a:defRPr/>
            </a:pPr>
            <a:r>
              <a:rPr lang="en-AU" dirty="0">
                <a:solidFill>
                  <a:srgbClr val="0000FF"/>
                </a:solidFill>
                <a:latin typeface="Times New Roman" charset="0"/>
              </a:rPr>
              <a:t>E = {P</a:t>
            </a:r>
            <a:r>
              <a:rPr lang="en-AU" baseline="-25000" dirty="0">
                <a:solidFill>
                  <a:srgbClr val="0000FF"/>
                </a:solidFill>
                <a:latin typeface="Times New Roman" charset="0"/>
              </a:rPr>
              <a:t>1</a:t>
            </a:r>
            <a:r>
              <a:rPr lang="en-AU" dirty="0">
                <a:solidFill>
                  <a:srgbClr val="0000FF"/>
                </a:solidFill>
                <a:latin typeface="Times New Roman" charset="0"/>
                <a:sym typeface="Wingdings" charset="0"/>
              </a:rPr>
              <a:t>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R</a:t>
            </a:r>
            <a:r>
              <a:rPr lang="en-AU" baseline="-25000" dirty="0">
                <a:solidFill>
                  <a:srgbClr val="0000FF"/>
                </a:solidFill>
                <a:latin typeface="Times New Roman" charset="0"/>
              </a:rPr>
              <a:t>1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, P</a:t>
            </a:r>
            <a:r>
              <a:rPr lang="en-AU" baseline="-25000" dirty="0">
                <a:solidFill>
                  <a:srgbClr val="0000FF"/>
                </a:solidFill>
                <a:latin typeface="Times New Roman" charset="0"/>
              </a:rPr>
              <a:t>2</a:t>
            </a:r>
            <a:r>
              <a:rPr lang="en-AU" dirty="0">
                <a:solidFill>
                  <a:srgbClr val="0000FF"/>
                </a:solidFill>
                <a:latin typeface="Times New Roman" charset="0"/>
                <a:sym typeface="Wingdings" charset="0"/>
              </a:rPr>
              <a:t>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R</a:t>
            </a:r>
            <a:r>
              <a:rPr lang="en-AU" baseline="-25000" dirty="0">
                <a:solidFill>
                  <a:srgbClr val="0000FF"/>
                </a:solidFill>
                <a:latin typeface="Times New Roman" charset="0"/>
              </a:rPr>
              <a:t>3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, R</a:t>
            </a:r>
            <a:r>
              <a:rPr lang="en-AU" baseline="-25000" dirty="0">
                <a:solidFill>
                  <a:srgbClr val="0000FF"/>
                </a:solidFill>
                <a:latin typeface="Times New Roman" charset="0"/>
              </a:rPr>
              <a:t>1</a:t>
            </a:r>
            <a:r>
              <a:rPr lang="en-AU" dirty="0">
                <a:solidFill>
                  <a:srgbClr val="0000FF"/>
                </a:solidFill>
                <a:latin typeface="Times New Roman" charset="0"/>
                <a:sym typeface="Wingdings" charset="0"/>
              </a:rPr>
              <a:t>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P</a:t>
            </a:r>
            <a:r>
              <a:rPr lang="en-AU" baseline="-25000" dirty="0">
                <a:solidFill>
                  <a:srgbClr val="0000FF"/>
                </a:solidFill>
                <a:latin typeface="Times New Roman" charset="0"/>
              </a:rPr>
              <a:t>2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, R</a:t>
            </a:r>
            <a:r>
              <a:rPr lang="en-AU" baseline="-25000" dirty="0">
                <a:solidFill>
                  <a:srgbClr val="0000FF"/>
                </a:solidFill>
                <a:latin typeface="Times New Roman" charset="0"/>
              </a:rPr>
              <a:t>2</a:t>
            </a:r>
            <a:r>
              <a:rPr lang="en-AU" dirty="0">
                <a:solidFill>
                  <a:srgbClr val="0000FF"/>
                </a:solidFill>
                <a:latin typeface="Times New Roman" charset="0"/>
                <a:sym typeface="Wingdings" charset="0"/>
              </a:rPr>
              <a:t>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P</a:t>
            </a:r>
            <a:r>
              <a:rPr lang="en-AU" baseline="-25000" dirty="0">
                <a:solidFill>
                  <a:srgbClr val="0000FF"/>
                </a:solidFill>
                <a:latin typeface="Times New Roman" charset="0"/>
              </a:rPr>
              <a:t>2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, R</a:t>
            </a:r>
            <a:r>
              <a:rPr lang="en-AU" baseline="-25000" dirty="0">
                <a:solidFill>
                  <a:srgbClr val="0000FF"/>
                </a:solidFill>
                <a:latin typeface="Times New Roman" charset="0"/>
              </a:rPr>
              <a:t>2</a:t>
            </a:r>
            <a:r>
              <a:rPr lang="en-AU" dirty="0">
                <a:solidFill>
                  <a:srgbClr val="0000FF"/>
                </a:solidFill>
                <a:latin typeface="Times New Roman" charset="0"/>
                <a:sym typeface="Wingdings" charset="0"/>
              </a:rPr>
              <a:t>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P</a:t>
            </a:r>
            <a:r>
              <a:rPr lang="en-AU" baseline="-25000" dirty="0">
                <a:solidFill>
                  <a:srgbClr val="0000FF"/>
                </a:solidFill>
                <a:latin typeface="Times New Roman" charset="0"/>
              </a:rPr>
              <a:t>1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, R</a:t>
            </a:r>
            <a:r>
              <a:rPr lang="en-AU" baseline="-25000" dirty="0">
                <a:solidFill>
                  <a:srgbClr val="0000FF"/>
                </a:solidFill>
                <a:latin typeface="Times New Roman" charset="0"/>
              </a:rPr>
              <a:t>3</a:t>
            </a:r>
            <a:r>
              <a:rPr lang="en-AU" dirty="0">
                <a:solidFill>
                  <a:srgbClr val="0000FF"/>
                </a:solidFill>
                <a:latin typeface="Times New Roman" charset="0"/>
                <a:sym typeface="Wingdings" charset="0"/>
              </a:rPr>
              <a:t>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P</a:t>
            </a:r>
            <a:r>
              <a:rPr lang="en-AU" baseline="-25000" dirty="0">
                <a:solidFill>
                  <a:srgbClr val="0000FF"/>
                </a:solidFill>
                <a:latin typeface="Times New Roman" charset="0"/>
              </a:rPr>
              <a:t>3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}</a:t>
            </a:r>
          </a:p>
          <a:p>
            <a:pPr eaLnBrk="1" fontAlgn="auto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endParaRPr lang="en-AU" sz="2000" b="1" dirty="0">
              <a:solidFill>
                <a:srgbClr val="0000FF"/>
              </a:solidFill>
              <a:latin typeface="Times New Roman" charset="0"/>
            </a:endParaRPr>
          </a:p>
          <a:p>
            <a:pPr eaLnBrk="1" fontAlgn="auto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endParaRPr lang="en-AU" sz="2000" b="1" dirty="0">
              <a:solidFill>
                <a:srgbClr val="0000FF"/>
              </a:solidFill>
              <a:latin typeface="Times New Roman" charset="0"/>
            </a:endParaRPr>
          </a:p>
          <a:p>
            <a:pPr eaLnBrk="1" fontAlgn="auto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AU" sz="2000" b="1" dirty="0">
                <a:solidFill>
                  <a:srgbClr val="0000FF"/>
                </a:solidFill>
                <a:latin typeface="Times New Roman" charset="0"/>
              </a:rPr>
              <a:t>Resource instances:</a:t>
            </a:r>
            <a:endParaRPr lang="en-AU" sz="2000" dirty="0">
              <a:solidFill>
                <a:srgbClr val="0000FF"/>
              </a:solidFill>
              <a:latin typeface="Times New Roman" charset="0"/>
            </a:endParaRP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One instance of resource type R</a:t>
            </a:r>
            <a:r>
              <a:rPr lang="en-AU" sz="2000" baseline="-25000" dirty="0">
                <a:solidFill>
                  <a:srgbClr val="0000FF"/>
                </a:solidFill>
                <a:latin typeface="Times New Roman" charset="0"/>
              </a:rPr>
              <a:t>1</a:t>
            </a:r>
            <a:endParaRPr lang="en-AU" sz="2000" dirty="0">
              <a:solidFill>
                <a:srgbClr val="0000FF"/>
              </a:solidFill>
              <a:latin typeface="Times New Roman" charset="0"/>
            </a:endParaRP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Two instances of resource type R</a:t>
            </a:r>
            <a:r>
              <a:rPr lang="en-AU" sz="2000" baseline="-25000" dirty="0">
                <a:solidFill>
                  <a:srgbClr val="0000FF"/>
                </a:solidFill>
                <a:latin typeface="Times New Roman" charset="0"/>
              </a:rPr>
              <a:t>2</a:t>
            </a:r>
            <a:endParaRPr lang="en-AU" sz="2000" dirty="0">
              <a:solidFill>
                <a:srgbClr val="0000FF"/>
              </a:solidFill>
              <a:latin typeface="Times New Roman" charset="0"/>
            </a:endParaRP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One instance of resource type R</a:t>
            </a:r>
            <a:r>
              <a:rPr lang="en-AU" sz="2000" baseline="-25000" dirty="0">
                <a:solidFill>
                  <a:srgbClr val="0000FF"/>
                </a:solidFill>
                <a:latin typeface="Times New Roman" charset="0"/>
              </a:rPr>
              <a:t>3</a:t>
            </a:r>
            <a:endParaRPr lang="en-AU" sz="2000" dirty="0">
              <a:solidFill>
                <a:srgbClr val="0000FF"/>
              </a:solidFill>
              <a:latin typeface="Times New Roman" charset="0"/>
            </a:endParaRP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AU" sz="2000" dirty="0">
                <a:solidFill>
                  <a:srgbClr val="0000FF"/>
                </a:solidFill>
                <a:latin typeface="Times New Roman" charset="0"/>
              </a:rPr>
              <a:t>Three instances of resource type R</a:t>
            </a:r>
            <a:r>
              <a:rPr lang="en-AU" sz="2000" baseline="-25000" dirty="0">
                <a:solidFill>
                  <a:srgbClr val="0000FF"/>
                </a:solidFill>
                <a:latin typeface="Times New Roman" charset="0"/>
              </a:rPr>
              <a:t>4</a:t>
            </a:r>
            <a:endParaRPr lang="en-US" sz="2800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34820" name="Slide Number Placeholder 5">
            <a:extLst>
              <a:ext uri="{FF2B5EF4-FFF2-40B4-BE49-F238E27FC236}">
                <a16:creationId xmlns:a16="http://schemas.microsoft.com/office/drawing/2014/main" id="{357C3016-C29E-4D8B-81DB-3EE686F0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1277600" y="6248400"/>
            <a:ext cx="914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A866D7A8-0FA9-4278-863D-E80117510083}" type="slidenum">
              <a:rPr lang="en-AU" altLang="en-US" sz="120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en-AU" altLang="en-US" sz="1200">
              <a:latin typeface="Verdana" panose="020B0604030504040204" pitchFamily="34" charset="0"/>
            </a:endParaRPr>
          </a:p>
        </p:txBody>
      </p:sp>
      <p:grpSp>
        <p:nvGrpSpPr>
          <p:cNvPr id="34821" name="Group 4">
            <a:extLst>
              <a:ext uri="{FF2B5EF4-FFF2-40B4-BE49-F238E27FC236}">
                <a16:creationId xmlns:a16="http://schemas.microsoft.com/office/drawing/2014/main" id="{E75CB48E-56E8-4E73-8AF6-9984DD336F2C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066800"/>
            <a:ext cx="3552825" cy="3338513"/>
            <a:chOff x="2961" y="2704"/>
            <a:chExt cx="5595" cy="5258"/>
          </a:xfrm>
        </p:grpSpPr>
        <p:sp>
          <p:nvSpPr>
            <p:cNvPr id="34823" name="Rectangle 5">
              <a:extLst>
                <a:ext uri="{FF2B5EF4-FFF2-40B4-BE49-F238E27FC236}">
                  <a16:creationId xmlns:a16="http://schemas.microsoft.com/office/drawing/2014/main" id="{7F1224CD-BFA1-4FCC-8E9A-B863F98BC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1" y="6702"/>
              <a:ext cx="900" cy="12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34824" name="Rectangle 6">
              <a:extLst>
                <a:ext uri="{FF2B5EF4-FFF2-40B4-BE49-F238E27FC236}">
                  <a16:creationId xmlns:a16="http://schemas.microsoft.com/office/drawing/2014/main" id="{83E148B4-8F91-4630-B627-1AF0564DC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1" y="6788"/>
              <a:ext cx="855" cy="7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400" noProof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25" name="Rectangle 7">
              <a:extLst>
                <a:ext uri="{FF2B5EF4-FFF2-40B4-BE49-F238E27FC236}">
                  <a16:creationId xmlns:a16="http://schemas.microsoft.com/office/drawing/2014/main" id="{58482F37-31EB-44F8-9AF4-47BDDE737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6" y="3477"/>
              <a:ext cx="855" cy="7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400" noProof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26" name="Oval 8">
              <a:extLst>
                <a:ext uri="{FF2B5EF4-FFF2-40B4-BE49-F238E27FC236}">
                  <a16:creationId xmlns:a16="http://schemas.microsoft.com/office/drawing/2014/main" id="{EA6840CF-F650-48A5-A66C-4926DDB63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5157"/>
              <a:ext cx="923" cy="7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solidFill>
                    <a:srgbClr val="0000FF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en-US" sz="1400" baseline="-250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 sz="1400" noProof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27" name="Oval 9">
              <a:extLst>
                <a:ext uri="{FF2B5EF4-FFF2-40B4-BE49-F238E27FC236}">
                  <a16:creationId xmlns:a16="http://schemas.microsoft.com/office/drawing/2014/main" id="{5198E57B-35B2-4563-9E96-EA5F248DC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5187"/>
              <a:ext cx="907" cy="6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solidFill>
                    <a:srgbClr val="0000FF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en-US" sz="1400" baseline="-250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  <a:endParaRPr lang="en-US" altLang="en-US" sz="1400" noProof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28" name="Oval 10">
              <a:extLst>
                <a:ext uri="{FF2B5EF4-FFF2-40B4-BE49-F238E27FC236}">
                  <a16:creationId xmlns:a16="http://schemas.microsoft.com/office/drawing/2014/main" id="{C781B139-4887-40F1-8554-779E2A27B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" y="5217"/>
              <a:ext cx="929" cy="6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solidFill>
                    <a:srgbClr val="0000FF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en-US" sz="1400" baseline="-25000">
                  <a:solidFill>
                    <a:srgbClr val="0000FF"/>
                  </a:solidFill>
                  <a:latin typeface="Arial" panose="020B0604020202020204" pitchFamily="34" charset="0"/>
                </a:rPr>
                <a:t>3</a:t>
              </a:r>
              <a:endParaRPr lang="en-US" altLang="en-US" sz="1400" noProof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29" name="Line 11">
              <a:extLst>
                <a:ext uri="{FF2B5EF4-FFF2-40B4-BE49-F238E27FC236}">
                  <a16:creationId xmlns:a16="http://schemas.microsoft.com/office/drawing/2014/main" id="{EF966893-0DFE-4D43-B515-87078920F9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91" y="5743"/>
              <a:ext cx="1170" cy="1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0" name="Line 12">
              <a:extLst>
                <a:ext uri="{FF2B5EF4-FFF2-40B4-BE49-F238E27FC236}">
                  <a16:creationId xmlns:a16="http://schemas.microsoft.com/office/drawing/2014/main" id="{10D13288-37AB-4338-8084-F0E839173A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1" y="5803"/>
              <a:ext cx="54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1" name="Line 13">
              <a:extLst>
                <a:ext uri="{FF2B5EF4-FFF2-40B4-BE49-F238E27FC236}">
                  <a16:creationId xmlns:a16="http://schemas.microsoft.com/office/drawing/2014/main" id="{156DABFC-CADC-4318-9A2A-CB41CA5849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3897"/>
              <a:ext cx="1725" cy="13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2" name="Line 14">
              <a:extLst>
                <a:ext uri="{FF2B5EF4-FFF2-40B4-BE49-F238E27FC236}">
                  <a16:creationId xmlns:a16="http://schemas.microsoft.com/office/drawing/2014/main" id="{A6616DF7-CEBA-4659-89BA-55671821BF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76" y="4183"/>
              <a:ext cx="345" cy="10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3" name="Line 15">
              <a:extLst>
                <a:ext uri="{FF2B5EF4-FFF2-40B4-BE49-F238E27FC236}">
                  <a16:creationId xmlns:a16="http://schemas.microsoft.com/office/drawing/2014/main" id="{2F3D8EDB-9B28-46DA-BEE1-ECACB4B2EE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6" y="3913"/>
              <a:ext cx="1575" cy="13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4" name="Text Box 16">
              <a:extLst>
                <a:ext uri="{FF2B5EF4-FFF2-40B4-BE49-F238E27FC236}">
                  <a16:creationId xmlns:a16="http://schemas.microsoft.com/office/drawing/2014/main" id="{AB2D9384-FC0A-4491-8A3E-A60E505FBF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462"/>
              <a:ext cx="975" cy="81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400" baseline="-2500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35" name="Oval 17">
              <a:extLst>
                <a:ext uri="{FF2B5EF4-FFF2-40B4-BE49-F238E27FC236}">
                  <a16:creationId xmlns:a16="http://schemas.microsoft.com/office/drawing/2014/main" id="{0032601D-E0DD-4AFB-8957-46EDDA6A8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3822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34836" name="Oval 18">
              <a:extLst>
                <a:ext uri="{FF2B5EF4-FFF2-40B4-BE49-F238E27FC236}">
                  <a16:creationId xmlns:a16="http://schemas.microsoft.com/office/drawing/2014/main" id="{5E54502D-9E0A-4C65-92C4-6842A37BD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1" y="7602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34837" name="Oval 19">
              <a:extLst>
                <a:ext uri="{FF2B5EF4-FFF2-40B4-BE49-F238E27FC236}">
                  <a16:creationId xmlns:a16="http://schemas.microsoft.com/office/drawing/2014/main" id="{24E75D2D-20EF-4326-A908-77340A80F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1" y="7242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34838" name="Oval 20">
              <a:extLst>
                <a:ext uri="{FF2B5EF4-FFF2-40B4-BE49-F238E27FC236}">
                  <a16:creationId xmlns:a16="http://schemas.microsoft.com/office/drawing/2014/main" id="{34A2A696-C4D6-4AAA-8C8B-C84C97FF5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1" y="6882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34839" name="Oval 21">
              <a:extLst>
                <a:ext uri="{FF2B5EF4-FFF2-40B4-BE49-F238E27FC236}">
                  <a16:creationId xmlns:a16="http://schemas.microsoft.com/office/drawing/2014/main" id="{E96491D5-548A-4735-885F-382C5CCAE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1" y="7242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34840" name="Oval 22">
              <a:extLst>
                <a:ext uri="{FF2B5EF4-FFF2-40B4-BE49-F238E27FC236}">
                  <a16:creationId xmlns:a16="http://schemas.microsoft.com/office/drawing/2014/main" id="{F91115C4-0B3A-41C7-AAF7-4FD35079E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1" y="6882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34841" name="Oval 23">
              <a:extLst>
                <a:ext uri="{FF2B5EF4-FFF2-40B4-BE49-F238E27FC236}">
                  <a16:creationId xmlns:a16="http://schemas.microsoft.com/office/drawing/2014/main" id="{B0760B28-BFE0-4069-968B-3DBFE1790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1" y="3822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34842" name="Line 24">
              <a:extLst>
                <a:ext uri="{FF2B5EF4-FFF2-40B4-BE49-F238E27FC236}">
                  <a16:creationId xmlns:a16="http://schemas.microsoft.com/office/drawing/2014/main" id="{3E4D5118-9CF9-4539-9F28-AF8C1C03B9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21" y="4184"/>
              <a:ext cx="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3" name="Text Box 25">
              <a:extLst>
                <a:ext uri="{FF2B5EF4-FFF2-40B4-BE49-F238E27FC236}">
                  <a16:creationId xmlns:a16="http://schemas.microsoft.com/office/drawing/2014/main" id="{1F5D0D34-815D-4357-B3A3-7956616478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1" y="5944"/>
              <a:ext cx="720" cy="7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Tx/>
                <a:buNone/>
              </a:pPr>
              <a:r>
                <a:rPr lang="en-US" altLang="en-US" sz="1400" i="1">
                  <a:solidFill>
                    <a:srgbClr val="0000FF"/>
                  </a:solidFill>
                  <a:latin typeface="Palatino"/>
                </a:rPr>
                <a:t>R</a:t>
              </a:r>
              <a:r>
                <a:rPr lang="en-US" altLang="en-US" sz="1400" i="1" baseline="-25000">
                  <a:solidFill>
                    <a:srgbClr val="0000FF"/>
                  </a:solidFill>
                  <a:latin typeface="Palatino"/>
                </a:rPr>
                <a:t>4</a:t>
              </a:r>
            </a:p>
          </p:txBody>
        </p:sp>
        <p:sp>
          <p:nvSpPr>
            <p:cNvPr id="34844" name="Text Box 26">
              <a:extLst>
                <a:ext uri="{FF2B5EF4-FFF2-40B4-BE49-F238E27FC236}">
                  <a16:creationId xmlns:a16="http://schemas.microsoft.com/office/drawing/2014/main" id="{51668FF2-0A26-4141-850E-48FEF8A97B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1" y="2704"/>
              <a:ext cx="720" cy="7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Tx/>
                <a:buNone/>
              </a:pPr>
              <a:r>
                <a:rPr lang="en-US" altLang="en-US" sz="1400" i="1">
                  <a:solidFill>
                    <a:srgbClr val="0000FF"/>
                  </a:solidFill>
                  <a:latin typeface="Palatino"/>
                </a:rPr>
                <a:t>R</a:t>
              </a:r>
              <a:r>
                <a:rPr lang="en-US" altLang="en-US" sz="1400" i="1" baseline="-25000">
                  <a:solidFill>
                    <a:srgbClr val="0000FF"/>
                  </a:solidFill>
                  <a:latin typeface="Palatino"/>
                </a:rPr>
                <a:t>1</a:t>
              </a:r>
            </a:p>
          </p:txBody>
        </p:sp>
        <p:sp>
          <p:nvSpPr>
            <p:cNvPr id="34845" name="Text Box 27">
              <a:extLst>
                <a:ext uri="{FF2B5EF4-FFF2-40B4-BE49-F238E27FC236}">
                  <a16:creationId xmlns:a16="http://schemas.microsoft.com/office/drawing/2014/main" id="{2BF990EC-DB93-4262-879D-C4DCEC82B0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1" y="2704"/>
              <a:ext cx="720" cy="7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Tx/>
                <a:buNone/>
              </a:pPr>
              <a:r>
                <a:rPr lang="en-US" altLang="en-US" sz="1400" i="1">
                  <a:solidFill>
                    <a:srgbClr val="0000FF"/>
                  </a:solidFill>
                  <a:latin typeface="Palatino"/>
                </a:rPr>
                <a:t>R</a:t>
              </a:r>
              <a:r>
                <a:rPr lang="en-US" altLang="en-US" sz="1400" i="1" baseline="-25000">
                  <a:solidFill>
                    <a:srgbClr val="0000FF"/>
                  </a:solidFill>
                  <a:latin typeface="Palatino"/>
                </a:rPr>
                <a:t>3</a:t>
              </a:r>
            </a:p>
          </p:txBody>
        </p:sp>
        <p:sp>
          <p:nvSpPr>
            <p:cNvPr id="34846" name="Text Box 28">
              <a:extLst>
                <a:ext uri="{FF2B5EF4-FFF2-40B4-BE49-F238E27FC236}">
                  <a16:creationId xmlns:a16="http://schemas.microsoft.com/office/drawing/2014/main" id="{D28F0BC1-0C07-4764-94A6-778276CE15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1" y="6844"/>
              <a:ext cx="720" cy="7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Tx/>
                <a:buNone/>
              </a:pPr>
              <a:r>
                <a:rPr lang="en-US" altLang="en-US" sz="1400" i="1">
                  <a:solidFill>
                    <a:srgbClr val="0000FF"/>
                  </a:solidFill>
                  <a:latin typeface="Palatino"/>
                </a:rPr>
                <a:t>R</a:t>
              </a:r>
              <a:r>
                <a:rPr lang="en-US" altLang="en-US" sz="1400" i="1" baseline="-25000">
                  <a:solidFill>
                    <a:srgbClr val="0000FF"/>
                  </a:solidFill>
                  <a:latin typeface="Palatino"/>
                </a:rPr>
                <a:t>2</a:t>
              </a:r>
            </a:p>
          </p:txBody>
        </p:sp>
      </p:grpSp>
      <p:sp>
        <p:nvSpPr>
          <p:cNvPr id="34822" name="Rectangle 29">
            <a:extLst>
              <a:ext uri="{FF2B5EF4-FFF2-40B4-BE49-F238E27FC236}">
                <a16:creationId xmlns:a16="http://schemas.microsoft.com/office/drawing/2014/main" id="{468861FF-1C42-46B2-BDFC-11383F1C6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105400"/>
            <a:ext cx="8153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en-AU" altLang="en-US" sz="2000" b="1">
                <a:solidFill>
                  <a:srgbClr val="0000FF"/>
                </a:solidFill>
                <a:latin typeface="Verdana" panose="020B0604030504040204" pitchFamily="34" charset="0"/>
              </a:rPr>
              <a:t>Process states:</a:t>
            </a:r>
            <a:endParaRPr lang="en-AU" altLang="en-US" sz="2000">
              <a:solidFill>
                <a:srgbClr val="0000FF"/>
              </a:solidFill>
              <a:latin typeface="Verdana" panose="020B0604030504040204" pitchFamily="34" charset="0"/>
            </a:endParaRPr>
          </a:p>
          <a:p>
            <a:pPr algn="just">
              <a:spcBef>
                <a:spcPct val="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­"/>
            </a:pPr>
            <a:r>
              <a:rPr lang="en-AU" altLang="en-US" sz="2000">
                <a:solidFill>
                  <a:srgbClr val="0000FF"/>
                </a:solidFill>
                <a:latin typeface="Verdana" panose="020B0604030504040204" pitchFamily="34" charset="0"/>
              </a:rPr>
              <a:t>P</a:t>
            </a:r>
            <a:r>
              <a:rPr lang="en-AU" altLang="en-US" sz="2000" baseline="-25000">
                <a:solidFill>
                  <a:srgbClr val="0000FF"/>
                </a:solidFill>
                <a:latin typeface="Verdana" panose="020B0604030504040204" pitchFamily="34" charset="0"/>
              </a:rPr>
              <a:t>1</a:t>
            </a:r>
            <a:r>
              <a:rPr lang="en-AU" altLang="en-US" sz="2000">
                <a:solidFill>
                  <a:srgbClr val="0000FF"/>
                </a:solidFill>
                <a:latin typeface="Verdana" panose="020B0604030504040204" pitchFamily="34" charset="0"/>
              </a:rPr>
              <a:t> is holding an instance of R</a:t>
            </a:r>
            <a:r>
              <a:rPr lang="en-AU" altLang="en-US" sz="2000" baseline="-25000">
                <a:solidFill>
                  <a:srgbClr val="0000FF"/>
                </a:solidFill>
                <a:latin typeface="Verdana" panose="020B0604030504040204" pitchFamily="34" charset="0"/>
              </a:rPr>
              <a:t>2</a:t>
            </a:r>
            <a:r>
              <a:rPr lang="en-AU" altLang="en-US" sz="2000">
                <a:solidFill>
                  <a:srgbClr val="0000FF"/>
                </a:solidFill>
                <a:latin typeface="Verdana" panose="020B0604030504040204" pitchFamily="34" charset="0"/>
              </a:rPr>
              <a:t>, and waiting for an instance of R</a:t>
            </a:r>
            <a:r>
              <a:rPr lang="en-AU" altLang="en-US" sz="2000" baseline="-25000">
                <a:solidFill>
                  <a:srgbClr val="0000FF"/>
                </a:solidFill>
                <a:latin typeface="Verdana" panose="020B0604030504040204" pitchFamily="34" charset="0"/>
              </a:rPr>
              <a:t>1</a:t>
            </a:r>
            <a:endParaRPr lang="en-AU" altLang="en-US" sz="2000">
              <a:solidFill>
                <a:srgbClr val="0000FF"/>
              </a:solidFill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­"/>
            </a:pPr>
            <a:r>
              <a:rPr lang="en-AU" altLang="en-US" sz="2000">
                <a:solidFill>
                  <a:srgbClr val="0000FF"/>
                </a:solidFill>
                <a:latin typeface="Verdana" panose="020B0604030504040204" pitchFamily="34" charset="0"/>
              </a:rPr>
              <a:t>P</a:t>
            </a:r>
            <a:r>
              <a:rPr lang="en-AU" altLang="en-US" sz="2000" baseline="-25000">
                <a:solidFill>
                  <a:srgbClr val="0000FF"/>
                </a:solidFill>
                <a:latin typeface="Verdana" panose="020B0604030504040204" pitchFamily="34" charset="0"/>
              </a:rPr>
              <a:t>2</a:t>
            </a:r>
            <a:r>
              <a:rPr lang="en-AU" altLang="en-US" sz="2000">
                <a:solidFill>
                  <a:srgbClr val="0000FF"/>
                </a:solidFill>
                <a:latin typeface="Verdana" panose="020B0604030504040204" pitchFamily="34" charset="0"/>
              </a:rPr>
              <a:t> is holding an instance of R</a:t>
            </a:r>
            <a:r>
              <a:rPr lang="en-AU" altLang="en-US" sz="2000" baseline="-25000">
                <a:solidFill>
                  <a:srgbClr val="0000FF"/>
                </a:solidFill>
                <a:latin typeface="Verdana" panose="020B0604030504040204" pitchFamily="34" charset="0"/>
              </a:rPr>
              <a:t>1</a:t>
            </a:r>
            <a:r>
              <a:rPr lang="en-AU" altLang="en-US" sz="2000">
                <a:solidFill>
                  <a:srgbClr val="0000FF"/>
                </a:solidFill>
                <a:latin typeface="Verdana" panose="020B0604030504040204" pitchFamily="34" charset="0"/>
              </a:rPr>
              <a:t> and R</a:t>
            </a:r>
            <a:r>
              <a:rPr lang="en-AU" altLang="en-US" sz="2000" baseline="-25000">
                <a:solidFill>
                  <a:srgbClr val="0000FF"/>
                </a:solidFill>
                <a:latin typeface="Verdana" panose="020B0604030504040204" pitchFamily="34" charset="0"/>
              </a:rPr>
              <a:t>2</a:t>
            </a:r>
            <a:r>
              <a:rPr lang="en-AU" altLang="en-US" sz="2000">
                <a:solidFill>
                  <a:srgbClr val="0000FF"/>
                </a:solidFill>
                <a:latin typeface="Verdana" panose="020B0604030504040204" pitchFamily="34" charset="0"/>
              </a:rPr>
              <a:t>, and is waiting for an instance of R</a:t>
            </a:r>
            <a:r>
              <a:rPr lang="en-AU" altLang="en-US" sz="2000" baseline="-25000">
                <a:solidFill>
                  <a:srgbClr val="0000FF"/>
                </a:solidFill>
                <a:latin typeface="Verdana" panose="020B0604030504040204" pitchFamily="34" charset="0"/>
              </a:rPr>
              <a:t>3</a:t>
            </a:r>
            <a:endParaRPr lang="en-AU" altLang="en-US" sz="2000">
              <a:solidFill>
                <a:srgbClr val="0000FF"/>
              </a:solidFill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­"/>
            </a:pPr>
            <a:r>
              <a:rPr lang="en-AU" altLang="en-US" sz="2000">
                <a:solidFill>
                  <a:srgbClr val="0000FF"/>
                </a:solidFill>
                <a:latin typeface="Verdana" panose="020B0604030504040204" pitchFamily="34" charset="0"/>
              </a:rPr>
              <a:t>P</a:t>
            </a:r>
            <a:r>
              <a:rPr lang="en-AU" altLang="en-US" sz="2000" baseline="-25000">
                <a:solidFill>
                  <a:srgbClr val="0000FF"/>
                </a:solidFill>
                <a:latin typeface="Verdana" panose="020B0604030504040204" pitchFamily="34" charset="0"/>
              </a:rPr>
              <a:t>3</a:t>
            </a:r>
            <a:r>
              <a:rPr lang="en-AU" altLang="en-US" sz="2000">
                <a:solidFill>
                  <a:srgbClr val="0000FF"/>
                </a:solidFill>
                <a:latin typeface="Verdana" panose="020B0604030504040204" pitchFamily="34" charset="0"/>
              </a:rPr>
              <a:t> is holding an instance of R</a:t>
            </a:r>
            <a:r>
              <a:rPr lang="en-AU" altLang="en-US" sz="2000" baseline="-25000">
                <a:solidFill>
                  <a:srgbClr val="0000FF"/>
                </a:solidFill>
                <a:latin typeface="Verdana" panose="020B0604030504040204" pitchFamily="34" charset="0"/>
              </a:rPr>
              <a:t>3</a:t>
            </a:r>
            <a:endParaRPr lang="en-US" altLang="en-US" sz="2800">
              <a:solidFill>
                <a:srgbClr val="0000FF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71A5AAAD-DCF3-4251-9989-49490575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88925"/>
            <a:ext cx="8610600" cy="519113"/>
          </a:xfrm>
        </p:spPr>
        <p:txBody>
          <a:bodyPr/>
          <a:lstStyle/>
          <a:p>
            <a:pPr eaLnBrk="1" hangingPunct="1"/>
            <a:r>
              <a:rPr lang="en-AU" altLang="en-US" sz="2800">
                <a:solidFill>
                  <a:schemeClr val="accent1"/>
                </a:solidFill>
                <a:latin typeface="Times New Roman" panose="02020603050405020304" pitchFamily="18" charset="0"/>
              </a:rPr>
              <a:t>Example</a:t>
            </a:r>
            <a:endParaRPr lang="en-US" altLang="en-US" u="sng">
              <a:latin typeface="Times New Roman" panose="02020603050405020304" pitchFamily="18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8560DBEF-F257-414A-9B6A-C8F6A288B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990600"/>
            <a:ext cx="3581400" cy="533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AU" altLang="en-US" sz="2400" b="1" u="sng">
                <a:solidFill>
                  <a:srgbClr val="0000FF"/>
                </a:solidFill>
                <a:latin typeface="Times New Roman" panose="02020603050405020304" pitchFamily="18" charset="0"/>
              </a:rPr>
              <a:t>A cycle and deadlock</a:t>
            </a:r>
            <a:endParaRPr lang="en-US" altLang="en-US" sz="2400" b="1" u="sng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8" name="Slide Number Placeholder 5">
            <a:extLst>
              <a:ext uri="{FF2B5EF4-FFF2-40B4-BE49-F238E27FC236}">
                <a16:creationId xmlns:a16="http://schemas.microsoft.com/office/drawing/2014/main" id="{B72E5631-D21D-4B95-8998-F0BC92D1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1277600" y="6248400"/>
            <a:ext cx="914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6D0E34F-DFE8-4717-A4C5-D69712D80216}" type="slidenum">
              <a:rPr lang="en-AU" altLang="en-US" sz="120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en-AU" altLang="en-US" sz="1200">
              <a:latin typeface="Verdana" panose="020B0604030504040204" pitchFamily="34" charset="0"/>
            </a:endParaRPr>
          </a:p>
        </p:txBody>
      </p:sp>
      <p:grpSp>
        <p:nvGrpSpPr>
          <p:cNvPr id="36869" name="Group 49">
            <a:extLst>
              <a:ext uri="{FF2B5EF4-FFF2-40B4-BE49-F238E27FC236}">
                <a16:creationId xmlns:a16="http://schemas.microsoft.com/office/drawing/2014/main" id="{CDE7EBE6-D2EA-43FA-BF8A-FC59F3092BDD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981200"/>
            <a:ext cx="3905250" cy="3505200"/>
            <a:chOff x="384" y="1248"/>
            <a:chExt cx="2277" cy="2208"/>
          </a:xfrm>
        </p:grpSpPr>
        <p:sp>
          <p:nvSpPr>
            <p:cNvPr id="36894" name="Rectangle 5">
              <a:extLst>
                <a:ext uri="{FF2B5EF4-FFF2-40B4-BE49-F238E27FC236}">
                  <a16:creationId xmlns:a16="http://schemas.microsoft.com/office/drawing/2014/main" id="{57DA9DAD-CC60-45DC-A539-9D305E188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2927"/>
              <a:ext cx="378" cy="5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36895" name="Rectangle 6">
              <a:extLst>
                <a:ext uri="{FF2B5EF4-FFF2-40B4-BE49-F238E27FC236}">
                  <a16:creationId xmlns:a16="http://schemas.microsoft.com/office/drawing/2014/main" id="{8635D211-2FA6-4DCA-B627-4B5C05304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" y="2963"/>
              <a:ext cx="359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400" noProof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96" name="Rectangle 7">
              <a:extLst>
                <a:ext uri="{FF2B5EF4-FFF2-40B4-BE49-F238E27FC236}">
                  <a16:creationId xmlns:a16="http://schemas.microsoft.com/office/drawing/2014/main" id="{79174389-178A-474A-B826-B95D7E73B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1" y="1573"/>
              <a:ext cx="359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400" noProof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97" name="Oval 8">
              <a:extLst>
                <a:ext uri="{FF2B5EF4-FFF2-40B4-BE49-F238E27FC236}">
                  <a16:creationId xmlns:a16="http://schemas.microsoft.com/office/drawing/2014/main" id="{889E3CC3-46F9-4CD0-8199-9E08F4F69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278"/>
              <a:ext cx="364" cy="28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solidFill>
                    <a:srgbClr val="0000FF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en-US" sz="1400" baseline="-250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 sz="1400" noProof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98" name="Oval 9">
              <a:extLst>
                <a:ext uri="{FF2B5EF4-FFF2-40B4-BE49-F238E27FC236}">
                  <a16:creationId xmlns:a16="http://schemas.microsoft.com/office/drawing/2014/main" id="{549286FF-00FA-4ADE-BE8A-4C21F2028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" y="2291"/>
              <a:ext cx="359" cy="28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solidFill>
                    <a:srgbClr val="0000FF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en-US" sz="1400" baseline="-250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  <a:endParaRPr lang="en-US" altLang="en-US" sz="1400" noProof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99" name="Oval 10">
              <a:extLst>
                <a:ext uri="{FF2B5EF4-FFF2-40B4-BE49-F238E27FC236}">
                  <a16:creationId xmlns:a16="http://schemas.microsoft.com/office/drawing/2014/main" id="{D06D8029-B62F-479E-9878-F11307F96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8" y="2296"/>
              <a:ext cx="303" cy="28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solidFill>
                    <a:srgbClr val="0000FF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en-US" sz="1400" baseline="-25000">
                  <a:solidFill>
                    <a:srgbClr val="0000FF"/>
                  </a:solidFill>
                  <a:latin typeface="Arial" panose="020B0604020202020204" pitchFamily="34" charset="0"/>
                </a:rPr>
                <a:t>3</a:t>
              </a:r>
              <a:endParaRPr lang="en-US" altLang="en-US" sz="1400" noProof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00" name="Line 11">
              <a:extLst>
                <a:ext uri="{FF2B5EF4-FFF2-40B4-BE49-F238E27FC236}">
                  <a16:creationId xmlns:a16="http://schemas.microsoft.com/office/drawing/2014/main" id="{1B186AD6-4F22-4595-B59A-97896CDDB8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9" y="2524"/>
              <a:ext cx="492" cy="63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1" name="Line 12">
              <a:extLst>
                <a:ext uri="{FF2B5EF4-FFF2-40B4-BE49-F238E27FC236}">
                  <a16:creationId xmlns:a16="http://schemas.microsoft.com/office/drawing/2014/main" id="{AAADF473-7134-4539-A2F8-C408766C46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16" y="2549"/>
              <a:ext cx="227" cy="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2" name="Line 13">
              <a:extLst>
                <a:ext uri="{FF2B5EF4-FFF2-40B4-BE49-F238E27FC236}">
                  <a16:creationId xmlns:a16="http://schemas.microsoft.com/office/drawing/2014/main" id="{ACF589DC-0956-468C-BAAC-FC25DF9AC6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5" y="1749"/>
              <a:ext cx="725" cy="58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3" name="Line 14">
              <a:extLst>
                <a:ext uri="{FF2B5EF4-FFF2-40B4-BE49-F238E27FC236}">
                  <a16:creationId xmlns:a16="http://schemas.microsoft.com/office/drawing/2014/main" id="{47BDD6B7-F832-4E7C-B132-A877721B0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25" y="1869"/>
              <a:ext cx="145" cy="4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4" name="Text Box 16">
              <a:extLst>
                <a:ext uri="{FF2B5EF4-FFF2-40B4-BE49-F238E27FC236}">
                  <a16:creationId xmlns:a16="http://schemas.microsoft.com/office/drawing/2014/main" id="{BE4EF93C-71D2-4CD3-A40F-EC70BDF6AC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" y="1566"/>
              <a:ext cx="410" cy="3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400" baseline="-2500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05" name="Oval 17">
              <a:extLst>
                <a:ext uri="{FF2B5EF4-FFF2-40B4-BE49-F238E27FC236}">
                  <a16:creationId xmlns:a16="http://schemas.microsoft.com/office/drawing/2014/main" id="{1B36F7E3-B7CE-4A6E-9A0F-B7272B601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" y="1717"/>
              <a:ext cx="76" cy="7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36906" name="Oval 18">
              <a:extLst>
                <a:ext uri="{FF2B5EF4-FFF2-40B4-BE49-F238E27FC236}">
                  <a16:creationId xmlns:a16="http://schemas.microsoft.com/office/drawing/2014/main" id="{4A27205F-5735-48B8-8EEB-D7C5F3A20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" y="3305"/>
              <a:ext cx="76" cy="7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36907" name="Oval 19">
              <a:extLst>
                <a:ext uri="{FF2B5EF4-FFF2-40B4-BE49-F238E27FC236}">
                  <a16:creationId xmlns:a16="http://schemas.microsoft.com/office/drawing/2014/main" id="{7F0916FE-5EE2-4524-B12C-4083DBF43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" y="3154"/>
              <a:ext cx="76" cy="7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36908" name="Oval 20">
              <a:extLst>
                <a:ext uri="{FF2B5EF4-FFF2-40B4-BE49-F238E27FC236}">
                  <a16:creationId xmlns:a16="http://schemas.microsoft.com/office/drawing/2014/main" id="{F10EC1B1-51F3-434E-9BBC-869C251A3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" y="3003"/>
              <a:ext cx="76" cy="7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36909" name="Oval 21">
              <a:extLst>
                <a:ext uri="{FF2B5EF4-FFF2-40B4-BE49-F238E27FC236}">
                  <a16:creationId xmlns:a16="http://schemas.microsoft.com/office/drawing/2014/main" id="{6C07DCFB-41EC-43E3-94B7-77EA3B02B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" y="3154"/>
              <a:ext cx="75" cy="7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36910" name="Oval 22">
              <a:extLst>
                <a:ext uri="{FF2B5EF4-FFF2-40B4-BE49-F238E27FC236}">
                  <a16:creationId xmlns:a16="http://schemas.microsoft.com/office/drawing/2014/main" id="{F6791ABD-2F20-421B-A48E-4A131E59B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" y="3003"/>
              <a:ext cx="75" cy="7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36911" name="Oval 23">
              <a:extLst>
                <a:ext uri="{FF2B5EF4-FFF2-40B4-BE49-F238E27FC236}">
                  <a16:creationId xmlns:a16="http://schemas.microsoft.com/office/drawing/2014/main" id="{5FF52754-CCB6-47B2-BC4F-E2F985053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" y="1717"/>
              <a:ext cx="76" cy="7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36912" name="Line 24">
              <a:extLst>
                <a:ext uri="{FF2B5EF4-FFF2-40B4-BE49-F238E27FC236}">
                  <a16:creationId xmlns:a16="http://schemas.microsoft.com/office/drawing/2014/main" id="{311C9957-A806-4DFB-AFC0-283B5D1309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5" y="1869"/>
              <a:ext cx="0" cy="45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3" name="Text Box 25">
              <a:extLst>
                <a:ext uri="{FF2B5EF4-FFF2-40B4-BE49-F238E27FC236}">
                  <a16:creationId xmlns:a16="http://schemas.microsoft.com/office/drawing/2014/main" id="{3142AA47-B273-4202-9C6D-82B3ADBBB5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9" y="2609"/>
              <a:ext cx="302" cy="3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Tx/>
                <a:buNone/>
              </a:pPr>
              <a:r>
                <a:rPr lang="en-US" altLang="en-US" sz="1400" i="1">
                  <a:solidFill>
                    <a:srgbClr val="0000FF"/>
                  </a:solidFill>
                  <a:latin typeface="Palatino"/>
                </a:rPr>
                <a:t>R</a:t>
              </a:r>
              <a:r>
                <a:rPr lang="en-US" altLang="en-US" sz="1400" i="1" baseline="-25000">
                  <a:solidFill>
                    <a:srgbClr val="0000FF"/>
                  </a:solidFill>
                  <a:latin typeface="Palatino"/>
                </a:rPr>
                <a:t>4</a:t>
              </a:r>
            </a:p>
          </p:txBody>
        </p:sp>
        <p:sp>
          <p:nvSpPr>
            <p:cNvPr id="36914" name="Text Box 26">
              <a:extLst>
                <a:ext uri="{FF2B5EF4-FFF2-40B4-BE49-F238E27FC236}">
                  <a16:creationId xmlns:a16="http://schemas.microsoft.com/office/drawing/2014/main" id="{7B2177B9-0194-409E-A277-AA462D3D16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" y="1248"/>
              <a:ext cx="302" cy="3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Tx/>
                <a:buNone/>
              </a:pPr>
              <a:r>
                <a:rPr lang="en-US" altLang="en-US" sz="1400" i="1">
                  <a:solidFill>
                    <a:srgbClr val="0000FF"/>
                  </a:solidFill>
                  <a:latin typeface="Palatino"/>
                </a:rPr>
                <a:t>R</a:t>
              </a:r>
              <a:r>
                <a:rPr lang="en-US" altLang="en-US" sz="1400" i="1" baseline="-25000">
                  <a:solidFill>
                    <a:srgbClr val="0000FF"/>
                  </a:solidFill>
                  <a:latin typeface="Palatino"/>
                </a:rPr>
                <a:t>1</a:t>
              </a:r>
            </a:p>
          </p:txBody>
        </p:sp>
        <p:sp>
          <p:nvSpPr>
            <p:cNvPr id="36915" name="Text Box 27">
              <a:extLst>
                <a:ext uri="{FF2B5EF4-FFF2-40B4-BE49-F238E27FC236}">
                  <a16:creationId xmlns:a16="http://schemas.microsoft.com/office/drawing/2014/main" id="{4D6F527B-29F3-4AE5-A241-44FB2999C2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5" y="1248"/>
              <a:ext cx="303" cy="3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Tx/>
                <a:buNone/>
              </a:pPr>
              <a:r>
                <a:rPr lang="en-US" altLang="en-US" sz="1400" i="1">
                  <a:solidFill>
                    <a:srgbClr val="0000FF"/>
                  </a:solidFill>
                  <a:latin typeface="Palatino"/>
                </a:rPr>
                <a:t>R</a:t>
              </a:r>
              <a:r>
                <a:rPr lang="en-US" altLang="en-US" sz="1400" i="1" baseline="-25000">
                  <a:solidFill>
                    <a:srgbClr val="0000FF"/>
                  </a:solidFill>
                  <a:latin typeface="Palatino"/>
                </a:rPr>
                <a:t>3</a:t>
              </a:r>
            </a:p>
          </p:txBody>
        </p:sp>
        <p:sp>
          <p:nvSpPr>
            <p:cNvPr id="36916" name="Text Box 28">
              <a:extLst>
                <a:ext uri="{FF2B5EF4-FFF2-40B4-BE49-F238E27FC236}">
                  <a16:creationId xmlns:a16="http://schemas.microsoft.com/office/drawing/2014/main" id="{3AED5850-66FE-4131-9B21-77C5889281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" y="2987"/>
              <a:ext cx="303" cy="3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Tx/>
                <a:buNone/>
              </a:pPr>
              <a:r>
                <a:rPr lang="en-US" altLang="en-US" sz="1400" i="1">
                  <a:solidFill>
                    <a:srgbClr val="0000FF"/>
                  </a:solidFill>
                  <a:latin typeface="Palatino"/>
                </a:rPr>
                <a:t>R</a:t>
              </a:r>
              <a:r>
                <a:rPr lang="en-US" altLang="en-US" sz="1400" i="1" baseline="-25000">
                  <a:solidFill>
                    <a:srgbClr val="0000FF"/>
                  </a:solidFill>
                  <a:latin typeface="Palatino"/>
                </a:rPr>
                <a:t>2</a:t>
              </a:r>
            </a:p>
          </p:txBody>
        </p:sp>
      </p:grpSp>
      <p:grpSp>
        <p:nvGrpSpPr>
          <p:cNvPr id="36870" name="Group 29">
            <a:extLst>
              <a:ext uri="{FF2B5EF4-FFF2-40B4-BE49-F238E27FC236}">
                <a16:creationId xmlns:a16="http://schemas.microsoft.com/office/drawing/2014/main" id="{4A7F1189-8B62-4BE4-B98A-30BB3FCFC26F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2514600"/>
            <a:ext cx="3124200" cy="3429000"/>
            <a:chOff x="2310" y="3794"/>
            <a:chExt cx="3891" cy="4222"/>
          </a:xfrm>
        </p:grpSpPr>
        <p:sp>
          <p:nvSpPr>
            <p:cNvPr id="36876" name="Rectangle 30">
              <a:extLst>
                <a:ext uri="{FF2B5EF4-FFF2-40B4-BE49-F238E27FC236}">
                  <a16:creationId xmlns:a16="http://schemas.microsoft.com/office/drawing/2014/main" id="{D7B1BEBC-E09A-4B4B-BFA3-44C29681D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1" y="6322"/>
              <a:ext cx="540" cy="9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400" noProof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77" name="Oval 31">
              <a:extLst>
                <a:ext uri="{FF2B5EF4-FFF2-40B4-BE49-F238E27FC236}">
                  <a16:creationId xmlns:a16="http://schemas.microsoft.com/office/drawing/2014/main" id="{D15C6141-3DBF-4B55-B71E-D2BC4287F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0" y="5901"/>
              <a:ext cx="720" cy="6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solidFill>
                    <a:srgbClr val="0000FF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en-US" sz="1400" baseline="-250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 sz="1400" noProof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78" name="Oval 32">
              <a:extLst>
                <a:ext uri="{FF2B5EF4-FFF2-40B4-BE49-F238E27FC236}">
                  <a16:creationId xmlns:a16="http://schemas.microsoft.com/office/drawing/2014/main" id="{8164D91A-485A-4283-B35F-4C48FB8B0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1" y="4288"/>
              <a:ext cx="720" cy="6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solidFill>
                    <a:srgbClr val="0000FF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en-US" sz="1400" baseline="-250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  <a:endParaRPr lang="en-US" altLang="en-US" sz="1400" noProof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79" name="Oval 33">
              <a:extLst>
                <a:ext uri="{FF2B5EF4-FFF2-40B4-BE49-F238E27FC236}">
                  <a16:creationId xmlns:a16="http://schemas.microsoft.com/office/drawing/2014/main" id="{97D2E3B7-049D-4C8C-824E-BFA4E43DB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1" y="5949"/>
              <a:ext cx="720" cy="6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solidFill>
                    <a:srgbClr val="0000FF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en-US" sz="1400" baseline="-25000">
                  <a:solidFill>
                    <a:srgbClr val="0000FF"/>
                  </a:solidFill>
                  <a:latin typeface="Arial" panose="020B0604020202020204" pitchFamily="34" charset="0"/>
                </a:rPr>
                <a:t>3</a:t>
              </a:r>
              <a:endParaRPr lang="en-US" altLang="en-US" sz="1400" noProof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80" name="Line 34">
              <a:extLst>
                <a:ext uri="{FF2B5EF4-FFF2-40B4-BE49-F238E27FC236}">
                  <a16:creationId xmlns:a16="http://schemas.microsoft.com/office/drawing/2014/main" id="{9C7D6B6B-BEB4-499A-922E-BE4D5DA8DE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40" y="5305"/>
              <a:ext cx="960" cy="70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1" name="Line 35">
              <a:extLst>
                <a:ext uri="{FF2B5EF4-FFF2-40B4-BE49-F238E27FC236}">
                  <a16:creationId xmlns:a16="http://schemas.microsoft.com/office/drawing/2014/main" id="{5C9387DB-3B9C-491A-A136-2B7F7D8BA5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61" y="6278"/>
              <a:ext cx="1106" cy="23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2" name="Text Box 36">
              <a:extLst>
                <a:ext uri="{FF2B5EF4-FFF2-40B4-BE49-F238E27FC236}">
                  <a16:creationId xmlns:a16="http://schemas.microsoft.com/office/drawing/2014/main" id="{89AFA152-DAAE-4432-8238-F500996C25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1" y="4661"/>
              <a:ext cx="540" cy="93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400" baseline="-2500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83" name="Line 37">
              <a:extLst>
                <a:ext uri="{FF2B5EF4-FFF2-40B4-BE49-F238E27FC236}">
                  <a16:creationId xmlns:a16="http://schemas.microsoft.com/office/drawing/2014/main" id="{2C19A3E4-FE88-47DC-BE3C-998963F452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1" y="4460"/>
              <a:ext cx="144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4" name="Line 38">
              <a:extLst>
                <a:ext uri="{FF2B5EF4-FFF2-40B4-BE49-F238E27FC236}">
                  <a16:creationId xmlns:a16="http://schemas.microsoft.com/office/drawing/2014/main" id="{4DA4FF96-3CAE-4AC2-B0D3-80E0EC49AD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5409"/>
              <a:ext cx="1164" cy="6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Line 39">
              <a:extLst>
                <a:ext uri="{FF2B5EF4-FFF2-40B4-BE49-F238E27FC236}">
                  <a16:creationId xmlns:a16="http://schemas.microsoft.com/office/drawing/2014/main" id="{69D87903-51A6-491D-B978-D1C858732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01" y="6278"/>
              <a:ext cx="1050" cy="33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6" name="Line 40">
              <a:extLst>
                <a:ext uri="{FF2B5EF4-FFF2-40B4-BE49-F238E27FC236}">
                  <a16:creationId xmlns:a16="http://schemas.microsoft.com/office/drawing/2014/main" id="{BC09CF4C-16D8-40D3-A4CC-78511D4CED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1" y="6968"/>
              <a:ext cx="12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7" name="Oval 41">
              <a:extLst>
                <a:ext uri="{FF2B5EF4-FFF2-40B4-BE49-F238E27FC236}">
                  <a16:creationId xmlns:a16="http://schemas.microsoft.com/office/drawing/2014/main" id="{C59A1B02-4A2A-43D0-B683-33CD2C6CC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2" y="4842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36888" name="Oval 42">
              <a:extLst>
                <a:ext uri="{FF2B5EF4-FFF2-40B4-BE49-F238E27FC236}">
                  <a16:creationId xmlns:a16="http://schemas.microsoft.com/office/drawing/2014/main" id="{27C5FC39-6ECA-419B-817C-933BF0CA7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2" y="6501"/>
              <a:ext cx="180" cy="18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36889" name="Oval 43">
              <a:extLst>
                <a:ext uri="{FF2B5EF4-FFF2-40B4-BE49-F238E27FC236}">
                  <a16:creationId xmlns:a16="http://schemas.microsoft.com/office/drawing/2014/main" id="{5197BAB9-4ED7-4C33-9FD9-2DA03929D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2" y="6876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36890" name="Oval 44">
              <a:extLst>
                <a:ext uri="{FF2B5EF4-FFF2-40B4-BE49-F238E27FC236}">
                  <a16:creationId xmlns:a16="http://schemas.microsoft.com/office/drawing/2014/main" id="{B61C5CE2-8033-4C1A-AF2C-E3DCE0C0C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1" y="7236"/>
              <a:ext cx="720" cy="6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solidFill>
                    <a:srgbClr val="0000FF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en-US" sz="1400" baseline="-25000">
                  <a:solidFill>
                    <a:srgbClr val="0000FF"/>
                  </a:solidFill>
                  <a:latin typeface="Arial" panose="020B0604020202020204" pitchFamily="34" charset="0"/>
                </a:rPr>
                <a:t>4</a:t>
              </a:r>
              <a:endParaRPr lang="en-US" altLang="en-US" sz="1400" noProof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91" name="Text Box 45">
              <a:extLst>
                <a:ext uri="{FF2B5EF4-FFF2-40B4-BE49-F238E27FC236}">
                  <a16:creationId xmlns:a16="http://schemas.microsoft.com/office/drawing/2014/main" id="{69D7553A-D7DC-4F8F-9EE5-EF77695FB7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0" y="3794"/>
              <a:ext cx="722" cy="7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Tx/>
                <a:buNone/>
              </a:pPr>
              <a:r>
                <a:rPr lang="en-US" altLang="en-US" sz="1400" i="1">
                  <a:solidFill>
                    <a:srgbClr val="0000FF"/>
                  </a:solidFill>
                  <a:latin typeface="Palatino"/>
                </a:rPr>
                <a:t>R</a:t>
              </a:r>
              <a:r>
                <a:rPr lang="en-US" altLang="en-US" sz="1400" i="1" baseline="-25000">
                  <a:solidFill>
                    <a:srgbClr val="0000FF"/>
                  </a:solidFill>
                  <a:latin typeface="Palatino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AU" altLang="en-US" sz="1400">
                <a:solidFill>
                  <a:srgbClr val="0000FF"/>
                </a:solidFill>
                <a:latin typeface="Palatino"/>
              </a:endParaRPr>
            </a:p>
          </p:txBody>
        </p:sp>
        <p:sp>
          <p:nvSpPr>
            <p:cNvPr id="36892" name="Text Box 46">
              <a:extLst>
                <a:ext uri="{FF2B5EF4-FFF2-40B4-BE49-F238E27FC236}">
                  <a16:creationId xmlns:a16="http://schemas.microsoft.com/office/drawing/2014/main" id="{12F7923C-507B-4293-A770-416B85A5AF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0" y="7297"/>
              <a:ext cx="722" cy="7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Tx/>
                <a:buNone/>
              </a:pPr>
              <a:r>
                <a:rPr lang="en-US" altLang="en-US" sz="1400" i="1">
                  <a:solidFill>
                    <a:srgbClr val="0000FF"/>
                  </a:solidFill>
                  <a:latin typeface="Palatino"/>
                </a:rPr>
                <a:t>R</a:t>
              </a:r>
              <a:r>
                <a:rPr lang="en-US" altLang="en-US" sz="1400" i="1" baseline="-25000">
                  <a:solidFill>
                    <a:srgbClr val="0000FF"/>
                  </a:solidFill>
                  <a:latin typeface="Palatino"/>
                </a:rPr>
                <a:t>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AU" altLang="en-US" sz="1400">
                <a:solidFill>
                  <a:srgbClr val="0000FF"/>
                </a:solidFill>
                <a:latin typeface="Palatino"/>
              </a:endParaRPr>
            </a:p>
          </p:txBody>
        </p:sp>
        <p:sp>
          <p:nvSpPr>
            <p:cNvPr id="36893" name="Oval 41">
              <a:extLst>
                <a:ext uri="{FF2B5EF4-FFF2-40B4-BE49-F238E27FC236}">
                  <a16:creationId xmlns:a16="http://schemas.microsoft.com/office/drawing/2014/main" id="{0D2DE1DA-3756-497D-AFAA-3D6EF8BC3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1" y="5215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36871" name="Rectangle 47">
            <a:extLst>
              <a:ext uri="{FF2B5EF4-FFF2-40B4-BE49-F238E27FC236}">
                <a16:creationId xmlns:a16="http://schemas.microsoft.com/office/drawing/2014/main" id="{FFAD7B50-FC4D-455A-B815-851A85375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990600"/>
            <a:ext cx="4267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en-AU" altLang="en-US" sz="1800" b="1" u="sng">
                <a:solidFill>
                  <a:srgbClr val="0000FF"/>
                </a:solidFill>
                <a:latin typeface="Verdana" panose="020B0604030504040204" pitchFamily="34" charset="0"/>
              </a:rPr>
              <a:t>A cycle but no deadlock</a:t>
            </a:r>
            <a:endParaRPr lang="en-US" altLang="en-US" sz="1800" b="1">
              <a:solidFill>
                <a:srgbClr val="0000FF"/>
              </a:solidFill>
              <a:latin typeface="Verdana" panose="020B0604030504040204" pitchFamily="34" charset="0"/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en-AU" altLang="en-US" sz="2000">
                <a:solidFill>
                  <a:srgbClr val="0000FF"/>
                </a:solidFill>
                <a:latin typeface="Verdana" panose="020B0604030504040204" pitchFamily="34" charset="0"/>
              </a:rPr>
              <a:t>P</a:t>
            </a:r>
            <a:r>
              <a:rPr lang="en-AU" altLang="en-US" sz="2000" baseline="-25000">
                <a:solidFill>
                  <a:srgbClr val="0000FF"/>
                </a:solidFill>
                <a:latin typeface="Verdana" panose="020B0604030504040204" pitchFamily="34" charset="0"/>
              </a:rPr>
              <a:t>4</a:t>
            </a:r>
            <a:r>
              <a:rPr lang="en-AU" altLang="en-US" sz="2000">
                <a:solidFill>
                  <a:srgbClr val="0000FF"/>
                </a:solidFill>
                <a:latin typeface="Verdana" panose="020B0604030504040204" pitchFamily="34" charset="0"/>
              </a:rPr>
              <a:t> can release  R</a:t>
            </a:r>
            <a:r>
              <a:rPr lang="en-AU" altLang="en-US" sz="2000" baseline="-25000">
                <a:solidFill>
                  <a:srgbClr val="0000FF"/>
                </a:solidFill>
                <a:latin typeface="Verdana" panose="020B0604030504040204" pitchFamily="34" charset="0"/>
              </a:rPr>
              <a:t>2</a:t>
            </a:r>
            <a:r>
              <a:rPr lang="en-AU" altLang="en-US" sz="2000">
                <a:solidFill>
                  <a:srgbClr val="0000FF"/>
                </a:solidFill>
                <a:latin typeface="Verdana" panose="020B0604030504040204" pitchFamily="34" charset="0"/>
              </a:rPr>
              <a:t> which gets allocated to  P</a:t>
            </a:r>
            <a:r>
              <a:rPr lang="en-AU" altLang="en-US" sz="2000" baseline="-25000">
                <a:solidFill>
                  <a:srgbClr val="0000FF"/>
                </a:solidFill>
                <a:latin typeface="Verdana" panose="020B0604030504040204" pitchFamily="34" charset="0"/>
              </a:rPr>
              <a:t>3</a:t>
            </a:r>
            <a:r>
              <a:rPr lang="en-AU" altLang="en-US" sz="2000">
                <a:solidFill>
                  <a:srgbClr val="0000FF"/>
                </a:solidFill>
                <a:latin typeface="Verdana" panose="020B0604030504040204" pitchFamily="34" charset="0"/>
              </a:rPr>
              <a:t>; breaking the cycle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endParaRPr lang="en-US" altLang="en-US" sz="1800" u="sng">
              <a:solidFill>
                <a:srgbClr val="0000FF"/>
              </a:solidFill>
              <a:latin typeface="Palatino"/>
            </a:endParaRPr>
          </a:p>
        </p:txBody>
      </p:sp>
      <p:grpSp>
        <p:nvGrpSpPr>
          <p:cNvPr id="36872" name="Group 51">
            <a:extLst>
              <a:ext uri="{FF2B5EF4-FFF2-40B4-BE49-F238E27FC236}">
                <a16:creationId xmlns:a16="http://schemas.microsoft.com/office/drawing/2014/main" id="{161915B6-0EF7-48AD-BFC4-D3EC46D229FE}"/>
              </a:ext>
            </a:extLst>
          </p:cNvPr>
          <p:cNvGrpSpPr>
            <a:grpSpLocks/>
          </p:cNvGrpSpPr>
          <p:nvPr/>
        </p:nvGrpSpPr>
        <p:grpSpPr bwMode="auto">
          <a:xfrm>
            <a:off x="3792538" y="2819400"/>
            <a:ext cx="1663700" cy="1978025"/>
            <a:chOff x="1429" y="1756"/>
            <a:chExt cx="1048" cy="1246"/>
          </a:xfrm>
        </p:grpSpPr>
        <p:sp>
          <p:nvSpPr>
            <p:cNvPr id="36874" name="Line 15">
              <a:extLst>
                <a:ext uri="{FF2B5EF4-FFF2-40B4-BE49-F238E27FC236}">
                  <a16:creationId xmlns:a16="http://schemas.microsoft.com/office/drawing/2014/main" id="{9123F0E0-D073-4811-BAC5-E854F61890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5" y="1756"/>
              <a:ext cx="662" cy="57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5" name="Line 50">
              <a:extLst>
                <a:ext uri="{FF2B5EF4-FFF2-40B4-BE49-F238E27FC236}">
                  <a16:creationId xmlns:a16="http://schemas.microsoft.com/office/drawing/2014/main" id="{F82E17C6-25FA-40D0-AAE3-D171DEC185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9" y="2400"/>
              <a:ext cx="1019" cy="60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873" name="Rectangle 52">
            <a:extLst>
              <a:ext uri="{FF2B5EF4-FFF2-40B4-BE49-F238E27FC236}">
                <a16:creationId xmlns:a16="http://schemas.microsoft.com/office/drawing/2014/main" id="{127E57C8-9528-405F-8EDE-4402665BA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663" y="49625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>
            <a:extLst>
              <a:ext uri="{FF2B5EF4-FFF2-40B4-BE49-F238E27FC236}">
                <a16:creationId xmlns:a16="http://schemas.microsoft.com/office/drawing/2014/main" id="{DAB73CCD-A49A-4B53-91C7-941BA7F3AA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365125"/>
            <a:ext cx="8610600" cy="51911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sz="2800">
                <a:solidFill>
                  <a:schemeClr val="accent1"/>
                </a:solidFill>
                <a:latin typeface="Times New Roman" charset="0"/>
              </a:rPr>
              <a:t>Three Methods for handling deadlock</a:t>
            </a:r>
            <a:r>
              <a:rPr lang="en-AU" u="sng">
                <a:latin typeface="Times New Roman" charset="0"/>
              </a:rPr>
              <a:t> </a:t>
            </a:r>
            <a:endParaRPr lang="en-US" u="sng">
              <a:latin typeface="Times New Roman" charset="0"/>
            </a:endParaRP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68D7D676-1514-4183-A6C2-6EA94B2BF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066800"/>
            <a:ext cx="8458200" cy="5170488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Use a protocol to ensure that the system will </a:t>
            </a:r>
            <a:r>
              <a:rPr lang="en-AU" altLang="en-US" sz="2400" i="1">
                <a:solidFill>
                  <a:srgbClr val="0000FF"/>
                </a:solidFill>
                <a:latin typeface="Times New Roman" panose="02020603050405020304" pitchFamily="18" charset="0"/>
              </a:rPr>
              <a:t>never</a:t>
            </a: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 reaches deadlock 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Using </a:t>
            </a:r>
            <a:r>
              <a:rPr lang="en-AU" altLang="en-US" sz="2000" i="1">
                <a:solidFill>
                  <a:srgbClr val="0000FF"/>
                </a:solidFill>
                <a:latin typeface="Times New Roman" panose="02020603050405020304" pitchFamily="18" charset="0"/>
              </a:rPr>
              <a:t>deadlock prevention</a:t>
            </a: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 and/or </a:t>
            </a:r>
            <a:r>
              <a:rPr lang="en-AU" altLang="en-US" sz="2000" i="1">
                <a:solidFill>
                  <a:srgbClr val="0000FF"/>
                </a:solidFill>
                <a:latin typeface="Times New Roman" panose="02020603050405020304" pitchFamily="18" charset="0"/>
              </a:rPr>
              <a:t>deadlock avoidance</a:t>
            </a: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 techniques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Allow the system to enter a deadlock state and then recover 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needs </a:t>
            </a:r>
            <a:r>
              <a:rPr lang="en-AU" altLang="en-US" sz="2000" i="1">
                <a:solidFill>
                  <a:srgbClr val="0000FF"/>
                </a:solidFill>
                <a:latin typeface="Times New Roman" panose="02020603050405020304" pitchFamily="18" charset="0"/>
              </a:rPr>
              <a:t>deadlock detection</a:t>
            </a: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 and </a:t>
            </a:r>
            <a:r>
              <a:rPr lang="en-AU" altLang="en-US" sz="2000" i="1">
                <a:solidFill>
                  <a:srgbClr val="0000FF"/>
                </a:solidFill>
                <a:latin typeface="Times New Roman" panose="02020603050405020304" pitchFamily="18" charset="0"/>
              </a:rPr>
              <a:t>deadlock recovery</a:t>
            </a: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 algorithms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AU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Ignore the problem and pretend that deadlocks never occur in the system 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used by most OS</a:t>
            </a:r>
            <a:r>
              <a:rPr lang="ja-JP" altLang="en-AU" sz="2000">
                <a:solidFill>
                  <a:srgbClr val="0000FF"/>
                </a:solidFill>
                <a:latin typeface="Times New Roman" panose="02020603050405020304" pitchFamily="18" charset="0"/>
              </a:rPr>
              <a:t>’</a:t>
            </a: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s, including UNIX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Also called the </a:t>
            </a:r>
            <a:r>
              <a:rPr lang="en-AU" altLang="en-US" sz="2000" b="1">
                <a:solidFill>
                  <a:srgbClr val="0000FF"/>
                </a:solidFill>
                <a:latin typeface="Times New Roman" panose="02020603050405020304" pitchFamily="18" charset="0"/>
              </a:rPr>
              <a:t>ostrich</a:t>
            </a:r>
            <a:r>
              <a:rPr lang="en-AU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 algorithm!</a:t>
            </a:r>
            <a:endParaRPr lang="en-US" altLang="en-US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6" name="Slide Number Placeholder 5">
            <a:extLst>
              <a:ext uri="{FF2B5EF4-FFF2-40B4-BE49-F238E27FC236}">
                <a16:creationId xmlns:a16="http://schemas.microsoft.com/office/drawing/2014/main" id="{B9313242-C8E8-4BAA-8103-E36BAFEA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1277600" y="6248400"/>
            <a:ext cx="914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4C9ABA6-4BD9-4A2B-A846-707C6056BC10}" type="slidenum">
              <a:rPr lang="en-AU" altLang="en-US" sz="120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en-AU" altLang="en-US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3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C-Recording-Template" id="{D7319FCF-8542-1F41-8FCB-1CE7FD700E81}" vid="{55DFB19D-8CD7-374E-93C3-3427CC06C4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C-Recording-Template" id="{D7319FCF-8542-1F41-8FCB-1CE7FD700E81}" vid="{812AAC09-44D3-5540-A76F-F76F8887BB39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C-Recording-Template" id="{D7319FCF-8542-1F41-8FCB-1CE7FD700E81}" vid="{D494B3FE-53B0-E440-9A9B-ABF54A0C63FE}"/>
    </a:ext>
  </a:ext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C-Recording-Template" id="{D7319FCF-8542-1F41-8FCB-1CE7FD700E81}" vid="{ABB46C2A-DBBF-2F44-9DD8-9AA6E3D75EB1}"/>
    </a:ext>
  </a:extLst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C-Recording-Template" id="{D7319FCF-8542-1F41-8FCB-1CE7FD700E81}" vid="{3B148348-D753-0A4F-BC14-61EDA13F40B8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11367</TotalTime>
  <Words>3015</Words>
  <Application>Microsoft Office PowerPoint</Application>
  <PresentationFormat>Widescreen</PresentationFormat>
  <Paragraphs>402</Paragraphs>
  <Slides>28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6" baseType="lpstr">
      <vt:lpstr>Verdana</vt:lpstr>
      <vt:lpstr>MS PGothic</vt:lpstr>
      <vt:lpstr>Arial</vt:lpstr>
      <vt:lpstr>Calibri</vt:lpstr>
      <vt:lpstr>Times New Roman</vt:lpstr>
      <vt:lpstr>Calibri Light</vt:lpstr>
      <vt:lpstr>Helvetica</vt:lpstr>
      <vt:lpstr>Wingdings</vt:lpstr>
      <vt:lpstr>Symbol</vt:lpstr>
      <vt:lpstr>Palatino</vt:lpstr>
      <vt:lpstr>Yu Gothic</vt:lpstr>
      <vt:lpstr>Yu Gothic Light</vt:lpstr>
      <vt:lpstr>Presentation3</vt:lpstr>
      <vt:lpstr>Custom Design</vt:lpstr>
      <vt:lpstr>1_Custom Design</vt:lpstr>
      <vt:lpstr>2_Custom Design</vt:lpstr>
      <vt:lpstr>3_Custom Design</vt:lpstr>
      <vt:lpstr>Document</vt:lpstr>
      <vt:lpstr>PowerPoint Presentation</vt:lpstr>
      <vt:lpstr>DEADLOCKS</vt:lpstr>
      <vt:lpstr>System Model</vt:lpstr>
      <vt:lpstr>Necessary conditions for deadlock</vt:lpstr>
      <vt:lpstr>Deadlock Modelling</vt:lpstr>
      <vt:lpstr>Model Symbols</vt:lpstr>
      <vt:lpstr>Example: resource allocation graph (with no cycles)</vt:lpstr>
      <vt:lpstr>Example</vt:lpstr>
      <vt:lpstr>Three Methods for handling deadlock </vt:lpstr>
      <vt:lpstr>Deadlock prevention</vt:lpstr>
      <vt:lpstr>Deadlock prevention (cont.) </vt:lpstr>
      <vt:lpstr>Deadlock prevention (cont.)</vt:lpstr>
      <vt:lpstr>Deadlock avoidance</vt:lpstr>
      <vt:lpstr>Safe State</vt:lpstr>
      <vt:lpstr>Safe State (cont.) </vt:lpstr>
      <vt:lpstr>Example</vt:lpstr>
      <vt:lpstr>Resource-Allocation Graph Algorithm</vt:lpstr>
      <vt:lpstr>Example</vt:lpstr>
      <vt:lpstr>Banker’s Algorithm</vt:lpstr>
      <vt:lpstr>Banker’s Algorithm (cont.)</vt:lpstr>
      <vt:lpstr>Implementation of the safety algorithm</vt:lpstr>
      <vt:lpstr>Resource-request algorithm for process Pi</vt:lpstr>
      <vt:lpstr>Example of Banker’s algorithm</vt:lpstr>
      <vt:lpstr>Example (P1 requests (1,0,2)):</vt:lpstr>
      <vt:lpstr>Deadlock detection</vt:lpstr>
      <vt:lpstr>Example</vt:lpstr>
      <vt:lpstr>Deadlock recovery</vt:lpstr>
      <vt:lpstr>Deadlock recovery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Samantha Rajapaksha</cp:lastModifiedBy>
  <cp:revision>228</cp:revision>
  <cp:lastPrinted>2017-03-22T06:17:23Z</cp:lastPrinted>
  <dcterms:created xsi:type="dcterms:W3CDTF">2011-01-13T23:43:38Z</dcterms:created>
  <dcterms:modified xsi:type="dcterms:W3CDTF">2022-03-13T03:55:50Z</dcterms:modified>
</cp:coreProperties>
</file>