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SERVICE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HEADING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 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ACCT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DEMO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 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HEADING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lineStackedColumnComboChart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lineStackedColumnComboChart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AdminTickets by Churn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lineStackedColumnComboChart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 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funnel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 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HEADING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lineStackedColumnComboChart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lineStackedColumnComboChart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lineStackedColumnComboChart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 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 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HEADING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funnel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lineStackedColumnComboChart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b61fae9d-ae1f-43f8-bbb5-0b31e78e7b3a?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ff9a994a5e9d418f" /><Relationship Type="http://schemas.openxmlformats.org/officeDocument/2006/relationships/slideLayout" Target="/ppt/slideLayouts/slideLayout8.xml" Id="Rf7597299b0ae41bd" /><Relationship Type="http://schemas.openxmlformats.org/officeDocument/2006/relationships/hyperlink" Target="https://app.powerbi.com/groups/me/reports/b61fae9d-ae1f-43f8-bbb5-0b31e78e7b3a/?pbi_source=PowerPoint" TargetMode="External" Id="RelId0" /><Relationship Type="http://schemas.openxmlformats.org/officeDocument/2006/relationships/image" Target="/ppt/media/image4.png" Id="imgId220729900"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97ebe3ad9d354de2" /><Relationship Type="http://schemas.openxmlformats.org/officeDocument/2006/relationships/slideLayout" Target="/ppt/slideLayouts/slideLayout8.xml" Id="R0cba4efe6c6a4b5e" /><Relationship Type="http://schemas.openxmlformats.org/officeDocument/2006/relationships/hyperlink" Target="https://app.powerbi.com/groups/me/reports/b61fae9d-ae1f-43f8-bbb5-0b31e78e7b3a/?pbi_source=PowerPoint" TargetMode="External" Id="RelId1" /><Relationship Type="http://schemas.openxmlformats.org/officeDocument/2006/relationships/image" Target="/ppt/media/image5.png" Id="imgId220729901"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b7889f57dfc146ec" /><Relationship Type="http://schemas.openxmlformats.org/officeDocument/2006/relationships/slideLayout" Target="/ppt/slideLayouts/slideLayout8.xml" Id="Re855c45d4f98436d" /><Relationship Type="http://schemas.openxmlformats.org/officeDocument/2006/relationships/hyperlink" Target="https://app.powerbi.com/groups/me/reports/b61fae9d-ae1f-43f8-bbb5-0b31e78e7b3a/?pbi_source=PowerPoint" TargetMode="External" Id="RelId2" /><Relationship Type="http://schemas.openxmlformats.org/officeDocument/2006/relationships/image" Target="/ppt/media/image6.png" Id="imgId220729902"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880b26ca7a4346a9" /><Relationship Type="http://schemas.openxmlformats.org/officeDocument/2006/relationships/slideLayout" Target="/ppt/slideLayouts/slideLayout8.xml" Id="Re70f343f071641ee" /><Relationship Type="http://schemas.openxmlformats.org/officeDocument/2006/relationships/hyperlink" Target="https://app.powerbi.com/groups/me/reports/b61fae9d-ae1f-43f8-bbb5-0b31e78e7b3a/?pbi_source=PowerPoint" TargetMode="External" Id="RelId3" /><Relationship Type="http://schemas.openxmlformats.org/officeDocument/2006/relationships/image" Target="/ppt/media/image7.png" Id="imgId220729903"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f919d4a2932c45b4" /><Relationship Type="http://schemas.openxmlformats.org/officeDocument/2006/relationships/slideLayout" Target="/ppt/slideLayouts/slideLayout8.xml" Id="R15eab1ea22f648d0" /><Relationship Type="http://schemas.openxmlformats.org/officeDocument/2006/relationships/hyperlink" Target="https://app.powerbi.com/groups/me/reports/b61fae9d-ae1f-43f8-bbb5-0b31e78e7b3a/?pbi_source=PowerPoint" TargetMode="External" Id="RelId4" /><Relationship Type="http://schemas.openxmlformats.org/officeDocument/2006/relationships/image" Target="/ppt/media/image8.png" Id="imgId220729904"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Churn_Analysis_Dashboard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12/15/2023 4:08:52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12/15/2023 3:58:23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 ,card ,card ,card ,card ,card ,card ,card ,card ,card ,card ,card ,card ,card ,card ,card ,card.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072990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Metrics</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SERVICE ,shape ,shape ,shape ,shape ,HEADING ,actionButton ,actionButton ,Multi-row card ,LINE ,LINE ,lINE ,ACCT ,DEMO ,card ,textbox ,donutChart ,image ,barChart ,textbox ,textbox ,textbox ,barChart ,donutChart ,image ,textbox ,textbox ,Multi-row card ,pieChart ,textbox ,clusteredColumnChart ,card ,card ,card ,card ,card ,textbox ,image ,actionButton ,actionButton ,imag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20729901"/>
          <a:stretch xmlns:a="http://schemas.openxmlformats.org/drawingml/2006/main">
            <a:fillRect/>
          </a:stretch>
        </p:blipFill>
        <p:spPr>
          <a:xfrm xmlns:a="http://schemas.openxmlformats.org/drawingml/2006/main">
            <a:off x="1000125" y="0"/>
            <a:ext cx="10182225"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CHURN DASHBOARD</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hape ,HEADING ,actionButton ,actionButton ,card ,card ,card ,card ,card ,lineStackedColumnComboChart ,shape ,shape ,slicer ,slicer ,slicer ,slicer ,lineStackedColumnComboChart ,pieChart ,AdminTickets by Churn ,textbox ,textbox ,lineStackedColumnComboChart ,multiRowCard ,shape ,Multi-row card ,pivotTable ,actionButton ,actionButton ,textbox ,textbox ,pivotTable ,funnel ,Multi-row card ,actionButton ,textbox ,textbox ,textbox ,actionButton ,imag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220729902"/>
          <a:stretch xmlns:a="http://schemas.openxmlformats.org/drawingml/2006/main">
            <a:fillRect/>
          </a:stretch>
        </p:blipFill>
        <p:spPr>
          <a:xfrm xmlns:a="http://schemas.openxmlformats.org/drawingml/2006/main">
            <a:off x="1000125" y="0"/>
            <a:ext cx="10182225"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CHURN ANALYSIS</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shape ,HEADING ,actionButton ,actionButton ,card ,card ,card ,card ,card ,lineStackedColumnComboChart ,shape ,shape ,slicer ,slicer ,slicer ,slicer ,lineStackedColumnComboChart ,pieChart ,textbox ,textbox ,lineStackedColumnComboChart ,multiRowCard ,shape ,Multi-row card ,Multi-row card ,pivotTable ,image ,textbox ,actionButton ,textbox ,actionButton ,image.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220729903"/>
          <a:stretch xmlns:a="http://schemas.openxmlformats.org/drawingml/2006/main">
            <a:fillRect/>
          </a:stretch>
        </p:blipFill>
        <p:spPr>
          <a:xfrm xmlns:a="http://schemas.openxmlformats.org/drawingml/2006/main">
            <a:off x="1000125" y="0"/>
            <a:ext cx="10182225"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CHURN ANALYSIS 2</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shape ,HEADING ,actionButton ,actionButton ,card ,card ,shape ,pieChart ,textbox ,textbox ,actionButton ,textbox ,funnel ,scatterChart ,map ,lineStackedColumnComboChart ,kpi ,textbox ,textbox ,advancedSlicerVisual ,actionButton ,card ,image ,image ,image.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220729904"/>
          <a:stretch xmlns:a="http://schemas.openxmlformats.org/drawingml/2006/main">
            <a:fillRect/>
          </a:stretch>
        </p:blipFill>
        <p:spPr>
          <a:xfrm xmlns:a="http://schemas.openxmlformats.org/drawingml/2006/main">
            <a:off x="1000125" y="0"/>
            <a:ext cx="10182225"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CHURN ANALYSIS 3</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