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9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</TotalTime>
  <Words>2159</Words>
  <Application>Microsoft Office PowerPoint</Application>
  <PresentationFormat>Widescreen</PresentationFormat>
  <Paragraphs>241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Tw Cen MT</vt:lpstr>
      <vt:lpstr>Office Theme</vt:lpstr>
      <vt:lpstr>SQL Injection </vt:lpstr>
      <vt:lpstr>Attacking Data Stores</vt:lpstr>
      <vt:lpstr>Code injection</vt:lpstr>
      <vt:lpstr>Injecting into SQL</vt:lpstr>
      <vt:lpstr>PowerPoint Presentation</vt:lpstr>
      <vt:lpstr>SQL Injection</vt:lpstr>
      <vt:lpstr>PowerPoint Presentation</vt:lpstr>
      <vt:lpstr>Types of SQL Injection</vt:lpstr>
      <vt:lpstr>In-band SQLi</vt:lpstr>
      <vt:lpstr>Error-based SQLi</vt:lpstr>
      <vt:lpstr>Union-Based SQLi</vt:lpstr>
      <vt:lpstr>Inferential (Blind) SQL Injection</vt:lpstr>
      <vt:lpstr>Boolean-Based Blind SQLi</vt:lpstr>
      <vt:lpstr>Boolean-Based Blind SQLi</vt:lpstr>
      <vt:lpstr>Boolean-Based Blind SQLi</vt:lpstr>
      <vt:lpstr>PowerPoint Presentation</vt:lpstr>
      <vt:lpstr>Time –Based Blind SQLi</vt:lpstr>
      <vt:lpstr>Out-of-Band (OAST) SQLi</vt:lpstr>
      <vt:lpstr> Exploit SQLi Vulnerabilities</vt:lpstr>
      <vt:lpstr>PowerPoint Presentation</vt:lpstr>
      <vt:lpstr>PowerPoint Presentation</vt:lpstr>
      <vt:lpstr>PowerPoint Presentation</vt:lpstr>
      <vt:lpstr>Exploiting Union-Based SQLi </vt:lpstr>
      <vt:lpstr>Exploiting Union-Based SQLi </vt:lpstr>
      <vt:lpstr>Exploiting Boolean-Based Blind SQLi </vt:lpstr>
      <vt:lpstr>Exploiting Time-Based Blind SQLi </vt:lpstr>
      <vt:lpstr>How to prevent SQLi Vulnerabilities</vt:lpstr>
      <vt:lpstr> Primary Defense </vt:lpstr>
      <vt:lpstr> Primary Defense </vt:lpstr>
      <vt:lpstr> Partially Effective Measures </vt:lpstr>
      <vt:lpstr> Partially Effective Measures </vt:lpstr>
      <vt:lpstr>Defense in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Chethana Liyanapathirana</dc:creator>
  <cp:lastModifiedBy>Chethana Liyanapathirana</cp:lastModifiedBy>
  <cp:revision>22</cp:revision>
  <dcterms:created xsi:type="dcterms:W3CDTF">2022-04-27T04:27:58Z</dcterms:created>
  <dcterms:modified xsi:type="dcterms:W3CDTF">2022-05-08T08:00:05Z</dcterms:modified>
</cp:coreProperties>
</file>