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71" r:id="rId13"/>
    <p:sldId id="274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F8"/>
    <a:srgbClr val="CB55B2"/>
    <a:srgbClr val="92D050"/>
    <a:srgbClr val="00B0F0"/>
    <a:srgbClr val="44FB25"/>
    <a:srgbClr val="CCFFFF"/>
    <a:srgbClr val="B391CD"/>
    <a:srgbClr val="5DBEC3"/>
    <a:srgbClr val="D64ACF"/>
    <a:srgbClr val="906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6462-6689-4A31-B523-2A74BBB784B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CE72-3DFD-43F4-9156-D04536E9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HTTP 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749" y="5962919"/>
            <a:ext cx="11642501" cy="682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093" y="489397"/>
            <a:ext cx="114364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for Request HTTP message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858" y="1348388"/>
            <a:ext cx="4095483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GET   /product/myproduct.html  HTTP/1.0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859" y="2772539"/>
            <a:ext cx="4095482" cy="1300766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: www.mywebsite.com</a:t>
            </a:r>
          </a:p>
          <a:p>
            <a:r>
              <a:rPr lang="en-US" dirty="0">
                <a:solidFill>
                  <a:schemeClr val="tx1"/>
                </a:solidFill>
              </a:rPr>
              <a:t>Accept : text / html</a:t>
            </a:r>
          </a:p>
          <a:p>
            <a:r>
              <a:rPr lang="en-US" dirty="0" err="1">
                <a:solidFill>
                  <a:schemeClr val="tx1"/>
                </a:solidFill>
              </a:rPr>
              <a:t>Aceept</a:t>
            </a:r>
            <a:r>
              <a:rPr lang="en-US" dirty="0">
                <a:solidFill>
                  <a:schemeClr val="tx1"/>
                </a:solidFill>
              </a:rPr>
              <a:t>-language : en -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093" y="1436256"/>
            <a:ext cx="11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Start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84" y="2896782"/>
            <a:ext cx="106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164428" y="1159099"/>
            <a:ext cx="0" cy="515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950" y="884412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49263" y="858703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URL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88288" y="795093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Version</a:t>
            </a:r>
          </a:p>
        </p:txBody>
      </p:sp>
      <p:cxnSp>
        <p:nvCxnSpPr>
          <p:cNvPr id="45" name="Elbow Connector 44"/>
          <p:cNvCxnSpPr/>
          <p:nvPr/>
        </p:nvCxnSpPr>
        <p:spPr>
          <a:xfrm>
            <a:off x="1867437" y="1891823"/>
            <a:ext cx="4739425" cy="355280"/>
          </a:xfrm>
          <a:prstGeom prst="bentConnector3">
            <a:avLst>
              <a:gd name="adj1" fmla="val -2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8377" y="1790893"/>
            <a:ext cx="3232598" cy="646331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method is a command that tells the server to what to do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191814" y="1150775"/>
            <a:ext cx="0" cy="515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867437" y="1178678"/>
            <a:ext cx="0" cy="515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7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5D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093" y="489397"/>
            <a:ext cx="114364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for Response HTTP message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858" y="1348388"/>
            <a:ext cx="4095483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HTTP/1.0                       200:OK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859" y="2772539"/>
            <a:ext cx="4095482" cy="1300766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: www.mywebsite.com</a:t>
            </a:r>
          </a:p>
          <a:p>
            <a:r>
              <a:rPr lang="en-US" dirty="0">
                <a:solidFill>
                  <a:schemeClr val="tx1"/>
                </a:solidFill>
              </a:rPr>
              <a:t>Accept : text / html</a:t>
            </a:r>
          </a:p>
          <a:p>
            <a:r>
              <a:rPr lang="en-US" dirty="0" err="1">
                <a:solidFill>
                  <a:schemeClr val="tx1"/>
                </a:solidFill>
              </a:rPr>
              <a:t>Aceept</a:t>
            </a:r>
            <a:r>
              <a:rPr lang="en-US" dirty="0">
                <a:solidFill>
                  <a:schemeClr val="tx1"/>
                </a:solidFill>
              </a:rPr>
              <a:t>-language : en - US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215166" y="1164425"/>
            <a:ext cx="0" cy="515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9858" y="90884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Version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29589" y="2081944"/>
            <a:ext cx="3232598" cy="646331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tells the client if the request succeeded or failed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4146997" y="2081944"/>
            <a:ext cx="2099257" cy="355280"/>
          </a:xfrm>
          <a:prstGeom prst="bentConnector3">
            <a:avLst>
              <a:gd name="adj1" fmla="val 92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09858" y="4486418"/>
            <a:ext cx="4095483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Products/myproducts.html</a:t>
            </a:r>
          </a:p>
        </p:txBody>
      </p:sp>
    </p:spTree>
    <p:extLst>
      <p:ext uri="{BB962C8B-B14F-4D97-AF65-F5344CB8AC3E}">
        <p14:creationId xmlns:p14="http://schemas.microsoft.com/office/powerpoint/2010/main" val="135092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749" y="5962919"/>
            <a:ext cx="11642501" cy="682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" y="496258"/>
            <a:ext cx="8078970" cy="2388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40" y="1690352"/>
            <a:ext cx="7247610" cy="49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8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749" y="5962919"/>
            <a:ext cx="11642501" cy="682580"/>
          </a:xfrm>
          <a:prstGeom prst="rect">
            <a:avLst/>
          </a:prstGeom>
          <a:solidFill>
            <a:srgbClr val="266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5" y="195597"/>
            <a:ext cx="10800993" cy="53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3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44F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093" y="489397"/>
            <a:ext cx="1143643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</a:p>
          <a:p>
            <a:r>
              <a:rPr lang="en-US" sz="2000" dirty="0"/>
              <a:t>Four Popular Methods (further explanation)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1451" y="2160482"/>
            <a:ext cx="117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1696" y="2391315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8725" y="3274775"/>
            <a:ext cx="72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37146" y="3274775"/>
            <a:ext cx="11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DELETE</a:t>
            </a:r>
          </a:p>
        </p:txBody>
      </p:sp>
      <p:sp>
        <p:nvSpPr>
          <p:cNvPr id="18" name="L-Shape 17"/>
          <p:cNvSpPr/>
          <p:nvPr/>
        </p:nvSpPr>
        <p:spPr>
          <a:xfrm flipH="1">
            <a:off x="1642039" y="1890026"/>
            <a:ext cx="3895876" cy="2282730"/>
          </a:xfrm>
          <a:prstGeom prst="corne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764406" y="1890026"/>
            <a:ext cx="1825571" cy="8660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37915" y="3031391"/>
            <a:ext cx="99167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2970" y="2852980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Methods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046396" y="2323052"/>
            <a:ext cx="671312" cy="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321467">
            <a:off x="238817" y="1990874"/>
            <a:ext cx="94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Read-only method</a:t>
            </a:r>
          </a:p>
        </p:txBody>
      </p:sp>
    </p:spTree>
    <p:extLst>
      <p:ext uri="{BB962C8B-B14F-4D97-AF65-F5344CB8AC3E}">
        <p14:creationId xmlns:p14="http://schemas.microsoft.com/office/powerpoint/2010/main" val="427763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CB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093" y="489397"/>
            <a:ext cx="114364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400" b="1" dirty="0"/>
              <a:t>Security Issues in HTTP Methods</a:t>
            </a:r>
          </a:p>
          <a:p>
            <a:endParaRPr lang="en-US" sz="2000" dirty="0"/>
          </a:p>
          <a:p>
            <a:r>
              <a:rPr lang="en-US" sz="2000" dirty="0"/>
              <a:t>Idempotent Method and Non – Idempotent method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72171" y="2797720"/>
            <a:ext cx="117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0426" y="2747073"/>
            <a:ext cx="7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8342" y="3972575"/>
            <a:ext cx="72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0346" y="4022081"/>
            <a:ext cx="11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DELETE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42217" y="2450690"/>
            <a:ext cx="8950023" cy="2282730"/>
            <a:chOff x="1155096" y="1864268"/>
            <a:chExt cx="8950023" cy="2282730"/>
          </a:xfrm>
        </p:grpSpPr>
        <p:sp>
          <p:nvSpPr>
            <p:cNvPr id="20" name="Rounded Rectangle 19"/>
            <p:cNvSpPr/>
            <p:nvPr/>
          </p:nvSpPr>
          <p:spPr>
            <a:xfrm>
              <a:off x="3864492" y="1905951"/>
              <a:ext cx="1825571" cy="866053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21146" y="1864268"/>
              <a:ext cx="6783973" cy="2282730"/>
              <a:chOff x="1642039" y="1890026"/>
              <a:chExt cx="6783973" cy="2282730"/>
            </a:xfrm>
          </p:grpSpPr>
          <p:sp>
            <p:nvSpPr>
              <p:cNvPr id="18" name="L-Shape 17"/>
              <p:cNvSpPr/>
              <p:nvPr/>
            </p:nvSpPr>
            <p:spPr>
              <a:xfrm flipH="1">
                <a:off x="1642039" y="1890026"/>
                <a:ext cx="3895876" cy="2282730"/>
              </a:xfrm>
              <a:prstGeom prst="corner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537915" y="3031391"/>
                <a:ext cx="99167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622970" y="2852980"/>
                <a:ext cx="18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Idempotent methods</a:t>
                </a: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 flipV="1">
              <a:off x="3101009" y="2248848"/>
              <a:ext cx="671312" cy="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155096" y="1905951"/>
              <a:ext cx="22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Non – Idempotent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37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749" y="5962919"/>
            <a:ext cx="11642501" cy="682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225" y="291285"/>
            <a:ext cx="990814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Safe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HEAD, GET, OPTIONS and TRACE are defined as safe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Intended only for information retrieval and should not change the state of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 can use these methods to gather information about the server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Idempotent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 methods that can be called many times without different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GET, HEAD, OPTIONS, PUT, DELETE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 is not Idempotent</a:t>
            </a:r>
          </a:p>
        </p:txBody>
      </p:sp>
    </p:spTree>
    <p:extLst>
      <p:ext uri="{BB962C8B-B14F-4D97-AF65-F5344CB8AC3E}">
        <p14:creationId xmlns:p14="http://schemas.microsoft.com/office/powerpoint/2010/main" val="87491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749" y="5962919"/>
            <a:ext cx="11642501" cy="682580"/>
          </a:xfrm>
          <a:prstGeom prst="rect">
            <a:avLst/>
          </a:prstGeom>
          <a:solidFill>
            <a:srgbClr val="266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5" y="1226042"/>
            <a:ext cx="7172325" cy="4019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9352" y="374935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US" b="1" dirty="0"/>
              <a:t>Security Issues in HTTP Methods </a:t>
            </a:r>
          </a:p>
        </p:txBody>
      </p:sp>
    </p:spTree>
    <p:extLst>
      <p:ext uri="{BB962C8B-B14F-4D97-AF65-F5344CB8AC3E}">
        <p14:creationId xmlns:p14="http://schemas.microsoft.com/office/powerpoint/2010/main" val="21587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2580" y="528034"/>
            <a:ext cx="111402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Hypertext Transfer Protocol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HTTP is an Application layer protocol that allows web application to communicate and exchange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Client – server based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Request – Response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" b="10269"/>
          <a:stretch/>
        </p:blipFill>
        <p:spPr>
          <a:xfrm>
            <a:off x="5743978" y="3206839"/>
            <a:ext cx="5851453" cy="3449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3206839"/>
            <a:ext cx="5578398" cy="34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6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4" y="450762"/>
            <a:ext cx="113462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Three Important things about the HTTP</a:t>
            </a:r>
          </a:p>
          <a:p>
            <a:endParaRPr lang="en-US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HTTP is </a:t>
            </a:r>
            <a:r>
              <a:rPr lang="en-US" sz="2000" b="1" dirty="0">
                <a:solidFill>
                  <a:srgbClr val="7030A0"/>
                </a:solidFill>
              </a:rPr>
              <a:t>Connectionless</a:t>
            </a:r>
            <a:r>
              <a:rPr lang="en-US" sz="2000" dirty="0"/>
              <a:t> protocol (1.0 without connection keep alive) – after making the request the client disconnect from the server, then when the response is ready the server re-establish the connection again and deliver the response.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algn="just"/>
            <a:r>
              <a:rPr lang="en-US" sz="2000" b="1" i="1" dirty="0">
                <a:solidFill>
                  <a:schemeClr val="accent1"/>
                </a:solidFill>
              </a:rPr>
              <a:t>A connectionless protocol describes the communication between two network end points where a message is sent from one end point to another without a prior arrangement. At one end, the device transmits data to the other before ensuring that the device on the other end is ready to use.</a:t>
            </a:r>
          </a:p>
          <a:p>
            <a:endParaRPr lang="en-US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HTTP can deliver any sort of data, as long as the two computers are able to read it.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HTTP is a </a:t>
            </a:r>
            <a:r>
              <a:rPr lang="en-US" sz="2000" b="1" dirty="0">
                <a:solidFill>
                  <a:srgbClr val="7030A0"/>
                </a:solidFill>
              </a:rPr>
              <a:t>Stateless</a:t>
            </a:r>
            <a:r>
              <a:rPr lang="en-US" sz="2000" dirty="0"/>
              <a:t> protocol.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5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155" y="528034"/>
            <a:ext cx="112174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HTTP Session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Client send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Server listen to client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receiving a request, server sends a status line and the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HTTP/1.0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Separate Connection to same server for every resource connection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Latency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HTTP/1.1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commonly used version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reuse connection multiple times to download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96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98" y="303327"/>
            <a:ext cx="54348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HTTP/1.0 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Building extensibility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Browser-friendly protocol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Provided header fields including rich metadata about both request and response (HTTP version number, status code, content type)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Response: not limited to hypertext (Content-Type header provided ability to transmit files other than plain HTML files — e.g. scripts, </a:t>
            </a:r>
            <a:r>
              <a:rPr lang="en-US" sz="2000" dirty="0" err="1"/>
              <a:t>stylesheets</a:t>
            </a:r>
            <a:r>
              <a:rPr lang="en-US" sz="2000" dirty="0"/>
              <a:t>, media)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Methods supported: GET , HEAD , POST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Connection nature: terminated immediately after the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0343" y="303327"/>
            <a:ext cx="58212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HTTP/1.1 —  The standardized protocol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This is the HTTP version currently in common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Introduced critical performance optimizations and feature enhancements — persistent and pipelined connections, chunked transfers, compression/decompression, content negotiations, virtual hosting (a server with a single IP Address hosting multiple domains), faster response and great bandwidth savings by adding cache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Methods supported: GET , HEAD , POST , PUT , DELETE , TRACE ,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Connection nature: long-lived</a:t>
            </a:r>
          </a:p>
        </p:txBody>
      </p:sp>
    </p:spTree>
    <p:extLst>
      <p:ext uri="{BB962C8B-B14F-4D97-AF65-F5344CB8AC3E}">
        <p14:creationId xmlns:p14="http://schemas.microsoft.com/office/powerpoint/2010/main" val="23084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0761" y="489397"/>
            <a:ext cx="11333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Methods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85611" y="808570"/>
            <a:ext cx="8899302" cy="1187655"/>
            <a:chOff x="785611" y="808570"/>
            <a:chExt cx="8899302" cy="1187655"/>
          </a:xfrm>
        </p:grpSpPr>
        <p:sp>
          <p:nvSpPr>
            <p:cNvPr id="2" name="Rectangle 1"/>
            <p:cNvSpPr/>
            <p:nvPr/>
          </p:nvSpPr>
          <p:spPr>
            <a:xfrm>
              <a:off x="785611" y="1056068"/>
              <a:ext cx="8899302" cy="94015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GET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5611" y="2187734"/>
            <a:ext cx="8899302" cy="1187655"/>
            <a:chOff x="785611" y="808570"/>
            <a:chExt cx="8899302" cy="1187655"/>
          </a:xfrm>
        </p:grpSpPr>
        <p:sp>
          <p:nvSpPr>
            <p:cNvPr id="8" name="Rectangle 7"/>
            <p:cNvSpPr/>
            <p:nvPr/>
          </p:nvSpPr>
          <p:spPr>
            <a:xfrm>
              <a:off x="785611" y="1056068"/>
              <a:ext cx="8899302" cy="94015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HEAD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5611" y="3547572"/>
            <a:ext cx="8899302" cy="1488626"/>
            <a:chOff x="785611" y="808570"/>
            <a:chExt cx="8899302" cy="1488626"/>
          </a:xfrm>
        </p:grpSpPr>
        <p:sp>
          <p:nvSpPr>
            <p:cNvPr id="12" name="Rectangle 11"/>
            <p:cNvSpPr/>
            <p:nvPr/>
          </p:nvSpPr>
          <p:spPr>
            <a:xfrm>
              <a:off x="785611" y="1056068"/>
              <a:ext cx="8899302" cy="124112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POST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5611" y="5274740"/>
            <a:ext cx="8899302" cy="1187655"/>
            <a:chOff x="785611" y="808570"/>
            <a:chExt cx="8899302" cy="1187655"/>
          </a:xfrm>
        </p:grpSpPr>
        <p:sp>
          <p:nvSpPr>
            <p:cNvPr id="15" name="Rectangle 14"/>
            <p:cNvSpPr/>
            <p:nvPr/>
          </p:nvSpPr>
          <p:spPr>
            <a:xfrm>
              <a:off x="785611" y="1056068"/>
              <a:ext cx="8899302" cy="94015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D64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8186" y="643944"/>
            <a:ext cx="1112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D64ACF"/>
              </a:solidFill>
            </a:endParaRPr>
          </a:p>
          <a:p>
            <a:endParaRPr lang="en-US" b="1" dirty="0">
              <a:solidFill>
                <a:srgbClr val="D64ACF"/>
              </a:solidFill>
            </a:endParaRPr>
          </a:p>
          <a:p>
            <a:endParaRPr lang="en-US" b="1" dirty="0">
              <a:solidFill>
                <a:srgbClr val="D64AC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6974" y="511781"/>
            <a:ext cx="9169758" cy="1187655"/>
            <a:chOff x="785611" y="808570"/>
            <a:chExt cx="8899302" cy="1187655"/>
          </a:xfrm>
        </p:grpSpPr>
        <p:sp>
          <p:nvSpPr>
            <p:cNvPr id="6" name="Rectangle 5"/>
            <p:cNvSpPr/>
            <p:nvPr/>
          </p:nvSpPr>
          <p:spPr>
            <a:xfrm>
              <a:off x="785611" y="1056068"/>
              <a:ext cx="8899302" cy="94015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DELETE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134892" y="1171978"/>
            <a:ext cx="3101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Deletes a specified resource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6974" y="2159165"/>
            <a:ext cx="9169758" cy="1897680"/>
            <a:chOff x="785611" y="808570"/>
            <a:chExt cx="8899302" cy="1187655"/>
          </a:xfrm>
        </p:grpSpPr>
        <p:sp>
          <p:nvSpPr>
            <p:cNvPr id="10" name="Rectangle 9"/>
            <p:cNvSpPr/>
            <p:nvPr/>
          </p:nvSpPr>
          <p:spPr>
            <a:xfrm>
              <a:off x="785611" y="1056068"/>
              <a:ext cx="8899302" cy="94015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34892" y="3000942"/>
            <a:ext cx="8511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•Echoes back a received request</a:t>
            </a:r>
          </a:p>
          <a:p>
            <a:endParaRPr lang="en-US" dirty="0"/>
          </a:p>
          <a:p>
            <a:r>
              <a:rPr lang="en-US" dirty="0"/>
              <a:t>•Clients can see the changes made to the request by intermediate servers.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46974" y="4534064"/>
            <a:ext cx="9169758" cy="1187655"/>
            <a:chOff x="785611" y="808570"/>
            <a:chExt cx="8899302" cy="1187655"/>
          </a:xfrm>
        </p:grpSpPr>
        <p:sp>
          <p:nvSpPr>
            <p:cNvPr id="15" name="Rectangle 14"/>
            <p:cNvSpPr/>
            <p:nvPr/>
          </p:nvSpPr>
          <p:spPr>
            <a:xfrm>
              <a:off x="785611" y="1056068"/>
              <a:ext cx="8899302" cy="94015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37892" y="808570"/>
              <a:ext cx="5215944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OPTIONS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70714" y="5127892"/>
            <a:ext cx="8517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set of HTTP methods which server supports for the specified URL</a:t>
            </a:r>
          </a:p>
        </p:txBody>
      </p:sp>
    </p:spTree>
    <p:extLst>
      <p:ext uri="{BB962C8B-B14F-4D97-AF65-F5344CB8AC3E}">
        <p14:creationId xmlns:p14="http://schemas.microsoft.com/office/powerpoint/2010/main" val="25733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5D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093" y="489397"/>
            <a:ext cx="1143643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HTTP Message</a:t>
            </a:r>
          </a:p>
          <a:p>
            <a:endParaRPr lang="en-US" sz="2000" b="1" dirty="0"/>
          </a:p>
          <a:p>
            <a:r>
              <a:rPr lang="en-US" sz="2000" dirty="0"/>
              <a:t>A typical HTTP Message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2896" y="1957589"/>
            <a:ext cx="3490174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EC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7138" y="3155324"/>
            <a:ext cx="3515932" cy="1300766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EC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2896" y="4739425"/>
            <a:ext cx="3490174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EC3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246254" y="1957589"/>
            <a:ext cx="656822" cy="36962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6563" y="3264794"/>
            <a:ext cx="337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 plain text based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311" y="2133943"/>
            <a:ext cx="11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Start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606" y="3532761"/>
            <a:ext cx="106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4856" y="4931579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96090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6181859"/>
            <a:ext cx="11900079" cy="5280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093" y="489397"/>
            <a:ext cx="114364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 HTTP message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858" y="1348388"/>
            <a:ext cx="3910885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Method   path/to/</a:t>
            </a:r>
            <a:r>
              <a:rPr lang="en-US" dirty="0" err="1">
                <a:solidFill>
                  <a:schemeClr val="tx1"/>
                </a:solidFill>
              </a:rPr>
              <a:t>file.ext</a:t>
            </a:r>
            <a:r>
              <a:rPr lang="en-US" dirty="0">
                <a:solidFill>
                  <a:schemeClr val="tx1"/>
                </a:solidFill>
              </a:rPr>
              <a:t>   http/version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859" y="2468755"/>
            <a:ext cx="3910884" cy="1300766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Name1: value1</a:t>
            </a:r>
          </a:p>
          <a:p>
            <a:r>
              <a:rPr lang="en-US" dirty="0">
                <a:solidFill>
                  <a:schemeClr val="tx1"/>
                </a:solidFill>
              </a:rPr>
              <a:t>Name2: value2</a:t>
            </a:r>
          </a:p>
          <a:p>
            <a:r>
              <a:rPr lang="en-US" dirty="0">
                <a:solidFill>
                  <a:schemeClr val="tx1"/>
                </a:solidFill>
              </a:rPr>
              <a:t>Name3: value3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9858" y="4150840"/>
            <a:ext cx="3910885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:-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093" y="1436256"/>
            <a:ext cx="11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Start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84" y="2896782"/>
            <a:ext cx="106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639" y="4355357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2017" y="489397"/>
            <a:ext cx="302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 HTTP Message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9841" y="1348388"/>
            <a:ext cx="3910885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http/version              Status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77695" y="2468755"/>
            <a:ext cx="3910884" cy="1300766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Name1: value1</a:t>
            </a:r>
          </a:p>
          <a:p>
            <a:r>
              <a:rPr lang="en-US" dirty="0">
                <a:solidFill>
                  <a:schemeClr val="tx1"/>
                </a:solidFill>
              </a:rPr>
              <a:t>Name2: value2</a:t>
            </a:r>
          </a:p>
          <a:p>
            <a:r>
              <a:rPr lang="en-US" dirty="0">
                <a:solidFill>
                  <a:schemeClr val="tx1"/>
                </a:solidFill>
              </a:rPr>
              <a:t>Name3: value3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77695" y="4150840"/>
            <a:ext cx="3910885" cy="914400"/>
          </a:xfrm>
          <a:prstGeom prst="rect">
            <a:avLst/>
          </a:prstGeom>
          <a:solidFill>
            <a:srgbClr val="B39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:- File Requested</a:t>
            </a:r>
          </a:p>
        </p:txBody>
      </p:sp>
      <p:sp>
        <p:nvSpPr>
          <p:cNvPr id="17" name="TextBox 16"/>
          <p:cNvSpPr txBox="1"/>
          <p:nvPr/>
        </p:nvSpPr>
        <p:spPr>
          <a:xfrm rot="19310147">
            <a:off x="5686093" y="3247704"/>
            <a:ext cx="8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Differs from</a:t>
            </a:r>
          </a:p>
        </p:txBody>
      </p:sp>
    </p:spTree>
    <p:extLst>
      <p:ext uri="{BB962C8B-B14F-4D97-AF65-F5344CB8AC3E}">
        <p14:creationId xmlns:p14="http://schemas.microsoft.com/office/powerpoint/2010/main" val="102501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714</Words>
  <Application>Microsoft Macintosh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Palatino Linotype</vt:lpstr>
      <vt:lpstr>Office Theme</vt:lpstr>
      <vt:lpstr>The HTTP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Chethana Liyanapathirana</dc:creator>
  <cp:lastModifiedBy>Chethana Liyanapathirana</cp:lastModifiedBy>
  <cp:revision>88</cp:revision>
  <dcterms:created xsi:type="dcterms:W3CDTF">2019-02-16T04:32:57Z</dcterms:created>
  <dcterms:modified xsi:type="dcterms:W3CDTF">2022-07-28T09:54:10Z</dcterms:modified>
</cp:coreProperties>
</file>