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9" r:id="rId9"/>
    <p:sldId id="270" r:id="rId10"/>
    <p:sldId id="263" r:id="rId11"/>
    <p:sldId id="266" r:id="rId12"/>
    <p:sldId id="274" r:id="rId13"/>
    <p:sldId id="280" r:id="rId14"/>
    <p:sldId id="269" r:id="rId15"/>
    <p:sldId id="277" r:id="rId16"/>
    <p:sldId id="262"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8930" autoAdjust="0"/>
  </p:normalViewPr>
  <p:slideViewPr>
    <p:cSldViewPr snapToGrid="0">
      <p:cViewPr varScale="1">
        <p:scale>
          <a:sx n="73" d="100"/>
          <a:sy n="73" d="100"/>
        </p:scale>
        <p:origin x="106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511273-8525-4311-B210-00F1B4B176A6}">
      <dgm:prSet phldrT="[Text]" custT="1"/>
      <dgm:spPr/>
      <dgm:t>
        <a:bodyPr/>
        <a:lstStyle/>
        <a:p>
          <a:r>
            <a:rPr lang="en-US" sz="2000" b="1" dirty="0"/>
            <a:t>Mobile</a:t>
          </a:r>
        </a:p>
        <a:p>
          <a:r>
            <a:rPr lang="en-US" sz="2000" b="1" dirty="0"/>
            <a:t>Messaging</a:t>
          </a:r>
        </a:p>
      </dgm:t>
    </dgm:pt>
    <dgm:pt modelId="{B09EAEF2-A811-4B59-A197-4FE1DA3ED116}" type="parTrans" cxnId="{FC0AF639-1354-4DBA-BCF6-C34D32E6BD30}">
      <dgm:prSet/>
      <dgm:spPr/>
      <dgm:t>
        <a:bodyPr/>
        <a:lstStyle/>
        <a:p>
          <a:endParaRPr lang="en-US"/>
        </a:p>
      </dgm:t>
    </dgm:pt>
    <dgm:pt modelId="{DF798B41-DE6D-4FD6-A1F7-FF5E25093DB7}" type="sibTrans" cxnId="{FC0AF639-1354-4DBA-BCF6-C34D32E6BD30}">
      <dgm:prSet/>
      <dgm:spPr/>
      <dgm:t>
        <a:bodyPr/>
        <a:lstStyle/>
        <a:p>
          <a:endParaRPr lang="en-US"/>
        </a:p>
      </dgm:t>
    </dgm:pt>
    <dgm:pt modelId="{907581BC-0486-4BEE-AEF1-513BCEF2944B}">
      <dgm:prSet phldrT="[Text]" custT="1"/>
      <dgm:spPr/>
      <dgm:t>
        <a:bodyPr/>
        <a:lstStyle/>
        <a:p>
          <a:r>
            <a:rPr lang="en-US" sz="1800" dirty="0"/>
            <a:t>WhatsApp</a:t>
          </a:r>
        </a:p>
      </dgm:t>
    </dgm:pt>
    <dgm:pt modelId="{E2685B19-73C5-44B7-8E82-18C9F2CE7BAA}" type="parTrans" cxnId="{A7D60241-FDF8-4E75-B860-C9BA45B48894}">
      <dgm:prSet/>
      <dgm:spPr/>
      <dgm:t>
        <a:bodyPr/>
        <a:lstStyle/>
        <a:p>
          <a:endParaRPr lang="en-US"/>
        </a:p>
      </dgm:t>
    </dgm:pt>
    <dgm:pt modelId="{05D98B81-2607-46D2-AF2E-F279296F0E81}" type="sibTrans" cxnId="{A7D60241-FDF8-4E75-B860-C9BA45B48894}">
      <dgm:prSet/>
      <dgm:spPr/>
      <dgm:t>
        <a:bodyPr/>
        <a:lstStyle/>
        <a:p>
          <a:endParaRPr lang="en-US"/>
        </a:p>
      </dgm:t>
    </dgm:pt>
    <dgm:pt modelId="{F4FD5B37-6B0C-40AB-B27A-43C3050B1EDB}">
      <dgm:prSet phldrT="[Text]" custT="1"/>
      <dgm:spPr/>
      <dgm:t>
        <a:bodyPr/>
        <a:lstStyle/>
        <a:p>
          <a:r>
            <a:rPr lang="en-US" sz="2000" b="1" dirty="0">
              <a:solidFill>
                <a:prstClr val="white"/>
              </a:solidFill>
              <a:latin typeface="Calibri" panose="020F0502020204030204"/>
              <a:ea typeface="+mn-ea"/>
              <a:cs typeface="+mn-cs"/>
            </a:rPr>
            <a:t>AI/ML Systems</a:t>
          </a:r>
        </a:p>
      </dgm:t>
    </dgm:pt>
    <dgm:pt modelId="{64086950-D0EF-4EF3-A5FA-BCFE5BB778C0}" type="parTrans" cxnId="{D86BA59B-6D5E-422A-8723-33F59CE9F092}">
      <dgm:prSet/>
      <dgm:spPr/>
      <dgm:t>
        <a:bodyPr/>
        <a:lstStyle/>
        <a:p>
          <a:endParaRPr lang="en-US"/>
        </a:p>
      </dgm:t>
    </dgm:pt>
    <dgm:pt modelId="{EC90CF8A-59BA-4783-88F9-0F5F0C88F71B}" type="sibTrans" cxnId="{D86BA59B-6D5E-422A-8723-33F59CE9F092}">
      <dgm:prSet/>
      <dgm:spPr/>
      <dgm:t>
        <a:bodyPr/>
        <a:lstStyle/>
        <a:p>
          <a:endParaRPr lang="en-US"/>
        </a:p>
      </dgm:t>
    </dgm:pt>
    <dgm:pt modelId="{F9E3718F-F85C-4818-AF35-5CE09E492EE8}">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Chat GPT</a:t>
          </a:r>
        </a:p>
      </dgm:t>
    </dgm:pt>
    <dgm:pt modelId="{C60454EA-08D2-4D12-9254-2BA347B1687E}" type="parTrans" cxnId="{8B214DD2-8F76-4F5F-89E4-325AC600C320}">
      <dgm:prSet/>
      <dgm:spPr/>
      <dgm:t>
        <a:bodyPr/>
        <a:lstStyle/>
        <a:p>
          <a:endParaRPr lang="en-US"/>
        </a:p>
      </dgm:t>
    </dgm:pt>
    <dgm:pt modelId="{5627A259-E95F-4A1E-AABD-100725B4AB5D}" type="sibTrans" cxnId="{8B214DD2-8F76-4F5F-89E4-325AC600C320}">
      <dgm:prSet/>
      <dgm:spPr/>
      <dgm:t>
        <a:bodyPr/>
        <a:lstStyle/>
        <a:p>
          <a:endParaRPr lang="en-US"/>
        </a:p>
      </dgm:t>
    </dgm:pt>
    <dgm:pt modelId="{C521F4D6-44CF-4C5E-9617-639BBA6E69C0}">
      <dgm:prSet phldrT="[Text]" custT="1"/>
      <dgm:spPr/>
      <dgm:t>
        <a:bodyPr/>
        <a:lstStyle/>
        <a:p>
          <a:r>
            <a:rPr lang="en-US" sz="2000" b="1" dirty="0"/>
            <a:t>Operating Systems</a:t>
          </a:r>
          <a:endParaRPr lang="en-US" sz="2000" b="1" dirty="0">
            <a:solidFill>
              <a:prstClr val="white"/>
            </a:solidFill>
            <a:latin typeface="Calibri" panose="020F0502020204030204"/>
            <a:ea typeface="+mn-ea"/>
            <a:cs typeface="+mn-cs"/>
          </a:endParaRPr>
        </a:p>
      </dgm:t>
    </dgm:pt>
    <dgm:pt modelId="{4EB617FF-5CA8-4523-8EAC-5DF3026DCA3D}" type="parTrans" cxnId="{D3A89413-15D9-447C-A0E2-753BC1F10424}">
      <dgm:prSet/>
      <dgm:spPr/>
      <dgm:t>
        <a:bodyPr/>
        <a:lstStyle/>
        <a:p>
          <a:endParaRPr lang="en-US"/>
        </a:p>
      </dgm:t>
    </dgm:pt>
    <dgm:pt modelId="{7866F5BA-7732-4139-BDBC-65140086F794}" type="sibTrans" cxnId="{D3A89413-15D9-447C-A0E2-753BC1F10424}">
      <dgm:prSet/>
      <dgm:spPr/>
      <dgm:t>
        <a:bodyPr/>
        <a:lstStyle/>
        <a:p>
          <a:endParaRPr lang="en-US"/>
        </a:p>
      </dgm:t>
    </dgm:pt>
    <dgm:pt modelId="{3338A8BA-4B5D-403B-A6CD-C52F864A3943}">
      <dgm:prSet phldrT="[Text]" custT="1"/>
      <dgm:spPr/>
      <dgm:t>
        <a:bodyPr/>
        <a:lstStyle/>
        <a:p>
          <a:r>
            <a:rPr lang="en-US" sz="1800" dirty="0"/>
            <a:t>Linux</a:t>
          </a:r>
        </a:p>
      </dgm:t>
    </dgm:pt>
    <dgm:pt modelId="{5071D972-3F16-405E-9228-66004E04602A}" type="parTrans" cxnId="{2429041C-9EE4-4C47-9696-F43DA38AC155}">
      <dgm:prSet/>
      <dgm:spPr/>
      <dgm:t>
        <a:bodyPr/>
        <a:lstStyle/>
        <a:p>
          <a:endParaRPr lang="en-US"/>
        </a:p>
      </dgm:t>
    </dgm:pt>
    <dgm:pt modelId="{003CA162-AD6E-4DD4-9442-F89D0B852CA7}" type="sibTrans" cxnId="{2429041C-9EE4-4C47-9696-F43DA38AC155}">
      <dgm:prSet/>
      <dgm:spPr/>
      <dgm:t>
        <a:bodyPr/>
        <a:lstStyle/>
        <a:p>
          <a:endParaRPr lang="en-US"/>
        </a:p>
      </dgm:t>
    </dgm:pt>
    <dgm:pt modelId="{74DF611D-4D78-446C-A9A0-2B1C8C448285}">
      <dgm:prSet phldrT="[Text]" custT="1"/>
      <dgm:spPr/>
      <dgm:t>
        <a:bodyPr/>
        <a:lstStyle/>
        <a:p>
          <a:r>
            <a:rPr lang="en-US" sz="2000" b="1" dirty="0"/>
            <a:t>Storage Services</a:t>
          </a:r>
        </a:p>
      </dgm:t>
    </dgm:pt>
    <dgm:pt modelId="{7301D366-CBD7-498A-AEAC-63B694F9F6CA}" type="parTrans" cxnId="{4073E018-6585-417D-ABAE-17212F721727}">
      <dgm:prSet/>
      <dgm:spPr/>
      <dgm:t>
        <a:bodyPr/>
        <a:lstStyle/>
        <a:p>
          <a:endParaRPr lang="en-US"/>
        </a:p>
      </dgm:t>
    </dgm:pt>
    <dgm:pt modelId="{54424140-437E-4461-AB16-A1A2A8B6EEF2}" type="sibTrans" cxnId="{4073E018-6585-417D-ABAE-17212F721727}">
      <dgm:prSet/>
      <dgm:spPr/>
      <dgm:t>
        <a:bodyPr/>
        <a:lstStyle/>
        <a:p>
          <a:endParaRPr lang="en-US"/>
        </a:p>
      </dgm:t>
    </dgm:pt>
    <dgm:pt modelId="{3359BABB-D8E6-4167-A7E1-01C5A4CBE292}">
      <dgm:prSet phldrT="[Tex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96012" tIns="96012" rIns="128016" bIns="144018" numCol="1" spcCol="1270" anchor="t" anchorCtr="0"/>
        <a:lstStyle/>
        <a:p>
          <a:r>
            <a:rPr lang="en-US" sz="1800" kern="1200" dirty="0">
              <a:solidFill>
                <a:prstClr val="black">
                  <a:hueOff val="0"/>
                  <a:satOff val="0"/>
                  <a:lumOff val="0"/>
                  <a:alphaOff val="0"/>
                </a:prstClr>
              </a:solidFill>
              <a:latin typeface="Calibri" panose="020F0502020204030204"/>
              <a:ea typeface="+mn-ea"/>
              <a:cs typeface="+mn-cs"/>
            </a:rPr>
            <a:t>Dropbox</a:t>
          </a:r>
        </a:p>
      </dgm:t>
    </dgm:pt>
    <dgm:pt modelId="{F547224B-3AA1-487F-B142-7161201371D0}" type="parTrans" cxnId="{BC8A62CF-927B-4C22-A134-1E63276C70DA}">
      <dgm:prSet/>
      <dgm:spPr/>
      <dgm:t>
        <a:bodyPr/>
        <a:lstStyle/>
        <a:p>
          <a:endParaRPr lang="en-US"/>
        </a:p>
      </dgm:t>
    </dgm:pt>
    <dgm:pt modelId="{FFE46A6A-7250-45CF-A381-943EE5AAA812}" type="sibTrans" cxnId="{BC8A62CF-927B-4C22-A134-1E63276C70DA}">
      <dgm:prSet/>
      <dgm:spPr/>
      <dgm:t>
        <a:bodyPr/>
        <a:lstStyle/>
        <a:p>
          <a:endParaRPr lang="en-US"/>
        </a:p>
      </dgm:t>
    </dgm:pt>
    <dgm:pt modelId="{BC071E80-AAFB-4626-AF0F-715C336EE367}">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Google AI</a:t>
          </a:r>
        </a:p>
      </dgm:t>
    </dgm:pt>
    <dgm:pt modelId="{9CBCC372-B4C3-43C3-9FE9-12A272B28ED2}" type="parTrans" cxnId="{1125DC66-1F10-49DA-93B7-AB6DA4C90A9D}">
      <dgm:prSet/>
      <dgm:spPr/>
      <dgm:t>
        <a:bodyPr/>
        <a:lstStyle/>
        <a:p>
          <a:endParaRPr lang="en-US"/>
        </a:p>
      </dgm:t>
    </dgm:pt>
    <dgm:pt modelId="{C67BDF44-417D-4B68-8E74-B838B5206183}" type="sibTrans" cxnId="{1125DC66-1F10-49DA-93B7-AB6DA4C90A9D}">
      <dgm:prSet/>
      <dgm:spPr/>
      <dgm:t>
        <a:bodyPr/>
        <a:lstStyle/>
        <a:p>
          <a:endParaRPr lang="en-US"/>
        </a:p>
      </dgm:t>
    </dgm:pt>
    <dgm:pt modelId="{056F7A87-8DF7-4777-9898-3DC976FE5456}">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Open ML</a:t>
          </a:r>
        </a:p>
      </dgm:t>
    </dgm:pt>
    <dgm:pt modelId="{9B2FDB8E-E37F-4498-BFCC-FDCD3E95F405}" type="parTrans" cxnId="{CC5D5CC4-8866-4750-BA91-C25EAF8A1388}">
      <dgm:prSet/>
      <dgm:spPr/>
      <dgm:t>
        <a:bodyPr/>
        <a:lstStyle/>
        <a:p>
          <a:endParaRPr lang="en-US"/>
        </a:p>
      </dgm:t>
    </dgm:pt>
    <dgm:pt modelId="{C81798D0-2CA5-4CCF-A2F4-17A5C7DA33C7}" type="sibTrans" cxnId="{CC5D5CC4-8866-4750-BA91-C25EAF8A1388}">
      <dgm:prSet/>
      <dgm:spPr/>
      <dgm:t>
        <a:bodyPr/>
        <a:lstStyle/>
        <a:p>
          <a:endParaRPr lang="en-US"/>
        </a:p>
      </dgm:t>
    </dgm:pt>
    <dgm:pt modelId="{611B85B2-2FAF-4A3E-BBDA-C3580F27EAE8}">
      <dgm:prSet phldrT="[Text]" custT="1"/>
      <dgm:spPr/>
      <dgm:t>
        <a:bodyPr/>
        <a:lstStyle/>
        <a:p>
          <a:r>
            <a:rPr lang="en-US" sz="1800" dirty="0"/>
            <a:t>Windows</a:t>
          </a:r>
        </a:p>
      </dgm:t>
    </dgm:pt>
    <dgm:pt modelId="{F43B6C47-ED36-4F99-A634-A6F305F224D3}" type="parTrans" cxnId="{78727E37-AA02-4B5F-8777-87DC9A069E1B}">
      <dgm:prSet/>
      <dgm:spPr/>
      <dgm:t>
        <a:bodyPr/>
        <a:lstStyle/>
        <a:p>
          <a:endParaRPr lang="en-US"/>
        </a:p>
      </dgm:t>
    </dgm:pt>
    <dgm:pt modelId="{481E1DB3-27FC-449B-B4A2-404D284FFEB2}" type="sibTrans" cxnId="{78727E37-AA02-4B5F-8777-87DC9A069E1B}">
      <dgm:prSet/>
      <dgm:spPr/>
      <dgm:t>
        <a:bodyPr/>
        <a:lstStyle/>
        <a:p>
          <a:endParaRPr lang="en-US"/>
        </a:p>
      </dgm:t>
    </dgm:pt>
    <dgm:pt modelId="{7522EAC2-BF09-4206-83D7-1C819B303910}">
      <dgm:prSet phldrT="[Text]" custT="1"/>
      <dgm:spPr/>
      <dgm:t>
        <a:bodyPr/>
        <a:lstStyle/>
        <a:p>
          <a:r>
            <a:rPr lang="en-US" sz="1800" dirty="0"/>
            <a:t>iOS</a:t>
          </a:r>
        </a:p>
      </dgm:t>
    </dgm:pt>
    <dgm:pt modelId="{D54D03C9-8321-41EC-95B3-47BD992A23AE}" type="parTrans" cxnId="{8B7E9D8E-8009-48BD-8E5E-5BC0A8F7B8C6}">
      <dgm:prSet/>
      <dgm:spPr/>
      <dgm:t>
        <a:bodyPr/>
        <a:lstStyle/>
        <a:p>
          <a:endParaRPr lang="en-US"/>
        </a:p>
      </dgm:t>
    </dgm:pt>
    <dgm:pt modelId="{22AEEE2B-7CD2-428D-B5F4-434B8C016165}" type="sibTrans" cxnId="{8B7E9D8E-8009-48BD-8E5E-5BC0A8F7B8C6}">
      <dgm:prSet/>
      <dgm:spPr/>
      <dgm:t>
        <a:bodyPr/>
        <a:lstStyle/>
        <a:p>
          <a:endParaRPr lang="en-US"/>
        </a:p>
      </dgm:t>
    </dgm:pt>
    <dgm:pt modelId="{2C48A000-FAF1-4B0A-98D1-CC619C868622}">
      <dgm:prSe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96012" tIns="96012" rIns="128016" bIns="144018" numCol="1" spcCol="1270" anchor="t" anchorCtr="0"/>
        <a:lstStyle/>
        <a:p>
          <a:r>
            <a:rPr lang="en-US" sz="1800" kern="1200" dirty="0">
              <a:solidFill>
                <a:prstClr val="black">
                  <a:hueOff val="0"/>
                  <a:satOff val="0"/>
                  <a:lumOff val="0"/>
                  <a:alphaOff val="0"/>
                </a:prstClr>
              </a:solidFill>
              <a:latin typeface="Calibri" panose="020F0502020204030204"/>
              <a:ea typeface="+mn-ea"/>
              <a:cs typeface="+mn-cs"/>
            </a:rPr>
            <a:t>Google Drive</a:t>
          </a:r>
        </a:p>
      </dgm:t>
    </dgm:pt>
    <dgm:pt modelId="{B08BE846-3890-40F2-B41A-E005762A9685}" type="parTrans" cxnId="{F61D8278-539B-4A89-91A7-55F6D5445935}">
      <dgm:prSet/>
      <dgm:spPr/>
      <dgm:t>
        <a:bodyPr/>
        <a:lstStyle/>
        <a:p>
          <a:endParaRPr lang="en-US"/>
        </a:p>
      </dgm:t>
    </dgm:pt>
    <dgm:pt modelId="{884E9830-7F2C-455C-B1FC-099A1ABB9734}" type="sibTrans" cxnId="{F61D8278-539B-4A89-91A7-55F6D5445935}">
      <dgm:prSet/>
      <dgm:spPr/>
      <dgm:t>
        <a:bodyPr/>
        <a:lstStyle/>
        <a:p>
          <a:endParaRPr lang="en-US"/>
        </a:p>
      </dgm:t>
    </dgm:pt>
    <dgm:pt modelId="{90636FAE-4F75-479E-970A-9934E426F9EB}">
      <dgm:prSe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96012" tIns="96012" rIns="128016" bIns="144018" numCol="1" spcCol="1270" anchor="t" anchorCtr="0"/>
        <a:lstStyle/>
        <a:p>
          <a:r>
            <a:rPr lang="en-US" sz="1800" kern="1200" dirty="0">
              <a:solidFill>
                <a:prstClr val="black">
                  <a:hueOff val="0"/>
                  <a:satOff val="0"/>
                  <a:lumOff val="0"/>
                  <a:alphaOff val="0"/>
                </a:prstClr>
              </a:solidFill>
              <a:latin typeface="Calibri" panose="020F0502020204030204"/>
              <a:ea typeface="+mn-ea"/>
              <a:cs typeface="+mn-cs"/>
            </a:rPr>
            <a:t>OneDrive</a:t>
          </a:r>
        </a:p>
      </dgm:t>
    </dgm:pt>
    <dgm:pt modelId="{2638E471-A1BF-4C56-BDA4-043F31372070}" type="parTrans" cxnId="{86A849DE-2E7C-497B-9A08-F45774791495}">
      <dgm:prSet/>
      <dgm:spPr/>
      <dgm:t>
        <a:bodyPr/>
        <a:lstStyle/>
        <a:p>
          <a:endParaRPr lang="en-US"/>
        </a:p>
      </dgm:t>
    </dgm:pt>
    <dgm:pt modelId="{01CE6956-6320-4077-BE31-CFE7512F2A23}" type="sibTrans" cxnId="{86A849DE-2E7C-497B-9A08-F45774791495}">
      <dgm:prSet/>
      <dgm:spPr/>
      <dgm:t>
        <a:bodyPr/>
        <a:lstStyle/>
        <a:p>
          <a:endParaRPr lang="en-US"/>
        </a:p>
      </dgm:t>
    </dgm:pt>
    <dgm:pt modelId="{0D9A8058-18A2-4DCB-BF4C-14AC5BA06312}">
      <dgm:prSet phldrT="[Text]" custT="1"/>
      <dgm:spPr/>
      <dgm:t>
        <a:bodyPr/>
        <a:lstStyle/>
        <a:p>
          <a:r>
            <a:rPr lang="en-US" sz="1800" dirty="0"/>
            <a:t>Telegram</a:t>
          </a:r>
        </a:p>
      </dgm:t>
    </dgm:pt>
    <dgm:pt modelId="{3F367BE4-81A4-4EF2-9A47-F4F28B972A4A}" type="parTrans" cxnId="{34BCABAD-E71A-45FE-8F14-A9D6F46D3457}">
      <dgm:prSet/>
      <dgm:spPr/>
      <dgm:t>
        <a:bodyPr/>
        <a:lstStyle/>
        <a:p>
          <a:endParaRPr lang="en-US"/>
        </a:p>
      </dgm:t>
    </dgm:pt>
    <dgm:pt modelId="{1DE63FF3-F030-4996-B828-B0605372A8D9}" type="sibTrans" cxnId="{34BCABAD-E71A-45FE-8F14-A9D6F46D3457}">
      <dgm:prSet/>
      <dgm:spPr/>
      <dgm:t>
        <a:bodyPr/>
        <a:lstStyle/>
        <a:p>
          <a:endParaRPr lang="en-US"/>
        </a:p>
      </dgm:t>
    </dgm:pt>
    <dgm:pt modelId="{ECE2B125-0EB9-4A48-A435-F6FC5FA638F1}">
      <dgm:prSet phldrT="[Text]" custT="1"/>
      <dgm:spPr/>
      <dgm:t>
        <a:bodyPr/>
        <a:lstStyle/>
        <a:p>
          <a:r>
            <a:rPr lang="en-US" sz="1800" dirty="0"/>
            <a:t>Facebook Messenger</a:t>
          </a:r>
        </a:p>
      </dgm:t>
    </dgm:pt>
    <dgm:pt modelId="{3D8B48AC-03BA-457A-A591-F2E13E992736}" type="parTrans" cxnId="{7B3B7143-4B12-4244-8843-8714EBD04D5F}">
      <dgm:prSet/>
      <dgm:spPr/>
      <dgm:t>
        <a:bodyPr/>
        <a:lstStyle/>
        <a:p>
          <a:endParaRPr lang="en-US"/>
        </a:p>
      </dgm:t>
    </dgm:pt>
    <dgm:pt modelId="{B71B169E-F6ED-43C3-BC2C-31345B28C74C}" type="sibTrans" cxnId="{7B3B7143-4B12-4244-8843-8714EBD04D5F}">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92DE83FB-51A7-405E-A6EF-F7911B4D462D}" type="pres">
      <dgm:prSet presAssocID="{7F511273-8525-4311-B210-00F1B4B176A6}" presName="composite" presStyleCnt="0"/>
      <dgm:spPr/>
    </dgm:pt>
    <dgm:pt modelId="{BA45058A-D8F1-423A-907A-267D4D9AD67F}" type="pres">
      <dgm:prSet presAssocID="{7F511273-8525-4311-B210-00F1B4B176A6}" presName="parTx" presStyleLbl="alignNode1" presStyleIdx="0" presStyleCnt="4">
        <dgm:presLayoutVars>
          <dgm:chMax val="0"/>
          <dgm:chPref val="0"/>
          <dgm:bulletEnabled val="1"/>
        </dgm:presLayoutVars>
      </dgm:prSet>
      <dgm:spPr/>
    </dgm:pt>
    <dgm:pt modelId="{4651C127-E8DA-4133-9FDF-F8AC291844F9}" type="pres">
      <dgm:prSet presAssocID="{7F511273-8525-4311-B210-00F1B4B176A6}" presName="desTx" presStyleLbl="alignAccFollowNode1" presStyleIdx="0" presStyleCnt="4">
        <dgm:presLayoutVars>
          <dgm:bulletEnabled val="1"/>
        </dgm:presLayoutVars>
      </dgm:prSet>
      <dgm:spPr/>
    </dgm:pt>
    <dgm:pt modelId="{175C091E-6A0C-4310-9D77-88AA31BD2CEE}" type="pres">
      <dgm:prSet presAssocID="{DF798B41-DE6D-4FD6-A1F7-FF5E25093DB7}" presName="space" presStyleCnt="0"/>
      <dgm:spPr/>
    </dgm:pt>
    <dgm:pt modelId="{11406C52-4E85-42A0-844C-A905A164BAD8}" type="pres">
      <dgm:prSet presAssocID="{F4FD5B37-6B0C-40AB-B27A-43C3050B1EDB}" presName="composite" presStyleCnt="0"/>
      <dgm:spPr/>
    </dgm:pt>
    <dgm:pt modelId="{2DDFF101-0472-488C-B965-2EBE1951757A}" type="pres">
      <dgm:prSet presAssocID="{F4FD5B37-6B0C-40AB-B27A-43C3050B1EDB}" presName="parTx" presStyleLbl="alignNode1" presStyleIdx="1" presStyleCnt="4" custLinFactNeighborY="4720">
        <dgm:presLayoutVars>
          <dgm:chMax val="0"/>
          <dgm:chPref val="0"/>
          <dgm:bulletEnabled val="1"/>
        </dgm:presLayoutVars>
      </dgm:prSet>
      <dgm:spPr/>
    </dgm:pt>
    <dgm:pt modelId="{6A058057-E5A0-4B77-9F3E-AF6A22FD51B4}" type="pres">
      <dgm:prSet presAssocID="{F4FD5B37-6B0C-40AB-B27A-43C3050B1EDB}" presName="desTx" presStyleLbl="alignAccFollowNode1" presStyleIdx="1" presStyleCnt="4" custScaleY="100000">
        <dgm:presLayoutVars>
          <dgm:bulletEnabled val="1"/>
        </dgm:presLayoutVars>
      </dgm:prSet>
      <dgm:spPr/>
    </dgm:pt>
    <dgm:pt modelId="{8504038F-4054-433C-B7A6-AE0B5069600D}" type="pres">
      <dgm:prSet presAssocID="{EC90CF8A-59BA-4783-88F9-0F5F0C88F71B}" presName="space" presStyleCnt="0"/>
      <dgm:spPr/>
    </dgm:pt>
    <dgm:pt modelId="{24DDD291-464C-4654-9C46-DE51A80A0E5D}" type="pres">
      <dgm:prSet presAssocID="{C521F4D6-44CF-4C5E-9617-639BBA6E69C0}" presName="composite" presStyleCnt="0"/>
      <dgm:spPr/>
    </dgm:pt>
    <dgm:pt modelId="{0C82CBF6-6ED1-4675-B7C2-D8D842A7FC80}" type="pres">
      <dgm:prSet presAssocID="{C521F4D6-44CF-4C5E-9617-639BBA6E69C0}" presName="parTx" presStyleLbl="alignNode1" presStyleIdx="2" presStyleCnt="4">
        <dgm:presLayoutVars>
          <dgm:chMax val="0"/>
          <dgm:chPref val="0"/>
          <dgm:bulletEnabled val="1"/>
        </dgm:presLayoutVars>
      </dgm:prSet>
      <dgm:spPr/>
    </dgm:pt>
    <dgm:pt modelId="{C093A584-7DDD-4754-9387-3F48A98209D9}" type="pres">
      <dgm:prSet presAssocID="{C521F4D6-44CF-4C5E-9617-639BBA6E69C0}" presName="desTx" presStyleLbl="alignAccFollowNode1" presStyleIdx="2" presStyleCnt="4">
        <dgm:presLayoutVars>
          <dgm:bulletEnabled val="1"/>
        </dgm:presLayoutVars>
      </dgm:prSet>
      <dgm:spPr/>
    </dgm:pt>
    <dgm:pt modelId="{9B4538EA-F3C5-40DE-8268-754376C78091}" type="pres">
      <dgm:prSet presAssocID="{7866F5BA-7732-4139-BDBC-65140086F794}" presName="space" presStyleCnt="0"/>
      <dgm:spPr/>
    </dgm:pt>
    <dgm:pt modelId="{70EC31DC-1BA7-4B26-BDC8-7A46D96E6DFA}" type="pres">
      <dgm:prSet presAssocID="{74DF611D-4D78-446C-A9A0-2B1C8C448285}" presName="composite" presStyleCnt="0"/>
      <dgm:spPr/>
    </dgm:pt>
    <dgm:pt modelId="{E2767068-9412-4A83-928E-11BD4D7151C7}" type="pres">
      <dgm:prSet presAssocID="{74DF611D-4D78-446C-A9A0-2B1C8C448285}" presName="parTx" presStyleLbl="alignNode1" presStyleIdx="3" presStyleCnt="4">
        <dgm:presLayoutVars>
          <dgm:chMax val="0"/>
          <dgm:chPref val="0"/>
          <dgm:bulletEnabled val="1"/>
        </dgm:presLayoutVars>
      </dgm:prSet>
      <dgm:spPr/>
    </dgm:pt>
    <dgm:pt modelId="{B35824ED-F08A-4CA8-91B2-80CB49CF11B5}" type="pres">
      <dgm:prSet presAssocID="{74DF611D-4D78-446C-A9A0-2B1C8C448285}" presName="desTx" presStyleLbl="alignAccFollowNode1" presStyleIdx="3" presStyleCnt="4">
        <dgm:presLayoutVars>
          <dgm:bulletEnabled val="1"/>
        </dgm:presLayoutVars>
      </dgm:prSet>
      <dgm:spPr>
        <a:xfrm>
          <a:off x="7560271" y="895652"/>
          <a:ext cx="2209531" cy="1163708"/>
        </a:xfrm>
        <a:prstGeom prst="rect">
          <a:avLst/>
        </a:prstGeom>
      </dgm:spPr>
    </dgm:pt>
  </dgm:ptLst>
  <dgm:cxnLst>
    <dgm:cxn modelId="{1DB17303-38E0-410C-AD59-F557019B06D2}" type="presOf" srcId="{74DF611D-4D78-446C-A9A0-2B1C8C448285}" destId="{E2767068-9412-4A83-928E-11BD4D7151C7}" srcOrd="0" destOrd="0" presId="urn:microsoft.com/office/officeart/2005/8/layout/hList1"/>
    <dgm:cxn modelId="{799E2E0D-2054-4C64-B9CD-5CEBFA1520A1}" type="presOf" srcId="{056F7A87-8DF7-4777-9898-3DC976FE5456}" destId="{6A058057-E5A0-4B77-9F3E-AF6A22FD51B4}" srcOrd="0" destOrd="2" presId="urn:microsoft.com/office/officeart/2005/8/layout/hList1"/>
    <dgm:cxn modelId="{D3A89413-15D9-447C-A0E2-753BC1F10424}" srcId="{A1FB592C-6DBF-4872-A844-FA0D624078F5}" destId="{C521F4D6-44CF-4C5E-9617-639BBA6E69C0}" srcOrd="2" destOrd="0" parTransId="{4EB617FF-5CA8-4523-8EAC-5DF3026DCA3D}" sibTransId="{7866F5BA-7732-4139-BDBC-65140086F794}"/>
    <dgm:cxn modelId="{4073E018-6585-417D-ABAE-17212F721727}" srcId="{A1FB592C-6DBF-4872-A844-FA0D624078F5}" destId="{74DF611D-4D78-446C-A9A0-2B1C8C448285}" srcOrd="3" destOrd="0" parTransId="{7301D366-CBD7-498A-AEAC-63B694F9F6CA}" sibTransId="{54424140-437E-4461-AB16-A1A2A8B6EEF2}"/>
    <dgm:cxn modelId="{2429041C-9EE4-4C47-9696-F43DA38AC155}" srcId="{C521F4D6-44CF-4C5E-9617-639BBA6E69C0}" destId="{3338A8BA-4B5D-403B-A6CD-C52F864A3943}" srcOrd="0" destOrd="0" parTransId="{5071D972-3F16-405E-9228-66004E04602A}" sibTransId="{003CA162-AD6E-4DD4-9442-F89D0B852CA7}"/>
    <dgm:cxn modelId="{4E5E461D-1433-44E6-9E36-3823A9F9A336}" type="presOf" srcId="{BC071E80-AAFB-4626-AF0F-715C336EE367}" destId="{6A058057-E5A0-4B77-9F3E-AF6A22FD51B4}" srcOrd="0" destOrd="1" presId="urn:microsoft.com/office/officeart/2005/8/layout/hList1"/>
    <dgm:cxn modelId="{605B2322-14D4-44E1-8B8C-2EC92A82CCF7}" type="presOf" srcId="{C521F4D6-44CF-4C5E-9617-639BBA6E69C0}" destId="{0C82CBF6-6ED1-4675-B7C2-D8D842A7FC80}" srcOrd="0" destOrd="0" presId="urn:microsoft.com/office/officeart/2005/8/layout/hList1"/>
    <dgm:cxn modelId="{70237824-7FCE-4B5D-997C-4E7944EF96F8}" type="presOf" srcId="{3359BABB-D8E6-4167-A7E1-01C5A4CBE292}" destId="{B35824ED-F08A-4CA8-91B2-80CB49CF11B5}" srcOrd="0" destOrd="0" presId="urn:microsoft.com/office/officeart/2005/8/layout/hList1"/>
    <dgm:cxn modelId="{78727E37-AA02-4B5F-8777-87DC9A069E1B}" srcId="{C521F4D6-44CF-4C5E-9617-639BBA6E69C0}" destId="{611B85B2-2FAF-4A3E-BBDA-C3580F27EAE8}" srcOrd="1" destOrd="0" parTransId="{F43B6C47-ED36-4F99-A634-A6F305F224D3}" sibTransId="{481E1DB3-27FC-449B-B4A2-404D284FFEB2}"/>
    <dgm:cxn modelId="{FC0AF639-1354-4DBA-BCF6-C34D32E6BD30}" srcId="{A1FB592C-6DBF-4872-A844-FA0D624078F5}" destId="{7F511273-8525-4311-B210-00F1B4B176A6}" srcOrd="0" destOrd="0" parTransId="{B09EAEF2-A811-4B59-A197-4FE1DA3ED116}" sibTransId="{DF798B41-DE6D-4FD6-A1F7-FF5E25093DB7}"/>
    <dgm:cxn modelId="{76A2E53E-C7E2-47D9-A30F-909517ACCC30}" type="presOf" srcId="{F9E3718F-F85C-4818-AF35-5CE09E492EE8}" destId="{6A058057-E5A0-4B77-9F3E-AF6A22FD51B4}" srcOrd="0" destOrd="0" presId="urn:microsoft.com/office/officeart/2005/8/layout/hList1"/>
    <dgm:cxn modelId="{A7D60241-FDF8-4E75-B860-C9BA45B48894}" srcId="{7F511273-8525-4311-B210-00F1B4B176A6}" destId="{907581BC-0486-4BEE-AEF1-513BCEF2944B}" srcOrd="0" destOrd="0" parTransId="{E2685B19-73C5-44B7-8E82-18C9F2CE7BAA}" sibTransId="{05D98B81-2607-46D2-AF2E-F279296F0E81}"/>
    <dgm:cxn modelId="{7B3B7143-4B12-4244-8843-8714EBD04D5F}" srcId="{7F511273-8525-4311-B210-00F1B4B176A6}" destId="{ECE2B125-0EB9-4A48-A435-F6FC5FA638F1}" srcOrd="2" destOrd="0" parTransId="{3D8B48AC-03BA-457A-A591-F2E13E992736}" sibTransId="{B71B169E-F6ED-43C3-BC2C-31345B28C74C}"/>
    <dgm:cxn modelId="{5B317644-95F6-4DDB-9D7E-E1602F0DDBEC}" type="presOf" srcId="{ECE2B125-0EB9-4A48-A435-F6FC5FA638F1}" destId="{4651C127-E8DA-4133-9FDF-F8AC291844F9}" srcOrd="0" destOrd="2" presId="urn:microsoft.com/office/officeart/2005/8/layout/hList1"/>
    <dgm:cxn modelId="{1125DC66-1F10-49DA-93B7-AB6DA4C90A9D}" srcId="{F4FD5B37-6B0C-40AB-B27A-43C3050B1EDB}" destId="{BC071E80-AAFB-4626-AF0F-715C336EE367}" srcOrd="1" destOrd="0" parTransId="{9CBCC372-B4C3-43C3-9FE9-12A272B28ED2}" sibTransId="{C67BDF44-417D-4B68-8E74-B838B5206183}"/>
    <dgm:cxn modelId="{75A93249-70F1-4AF0-85CA-46CBF0DD5FE7}" type="presOf" srcId="{F4FD5B37-6B0C-40AB-B27A-43C3050B1EDB}" destId="{2DDFF101-0472-488C-B965-2EBE1951757A}" srcOrd="0" destOrd="0" presId="urn:microsoft.com/office/officeart/2005/8/layout/hList1"/>
    <dgm:cxn modelId="{17746A70-DFBE-4A48-90B7-93A7B6C143BC}" type="presOf" srcId="{611B85B2-2FAF-4A3E-BBDA-C3580F27EAE8}" destId="{C093A584-7DDD-4754-9387-3F48A98209D9}" srcOrd="0" destOrd="1" presId="urn:microsoft.com/office/officeart/2005/8/layout/hList1"/>
    <dgm:cxn modelId="{F61D8278-539B-4A89-91A7-55F6D5445935}" srcId="{74DF611D-4D78-446C-A9A0-2B1C8C448285}" destId="{2C48A000-FAF1-4B0A-98D1-CC619C868622}" srcOrd="1" destOrd="0" parTransId="{B08BE846-3890-40F2-B41A-E005762A9685}" sibTransId="{884E9830-7F2C-455C-B1FC-099A1ABB9734}"/>
    <dgm:cxn modelId="{CF2B2F87-FD8C-4EB6-A64E-0CB2472C45CF}" type="presOf" srcId="{7522EAC2-BF09-4206-83D7-1C819B303910}" destId="{C093A584-7DDD-4754-9387-3F48A98209D9}" srcOrd="0" destOrd="2" presId="urn:microsoft.com/office/officeart/2005/8/layout/hList1"/>
    <dgm:cxn modelId="{C9A6658E-8605-4C12-8958-F12AB75B71EB}" type="presOf" srcId="{2C48A000-FAF1-4B0A-98D1-CC619C868622}" destId="{B35824ED-F08A-4CA8-91B2-80CB49CF11B5}" srcOrd="0" destOrd="1" presId="urn:microsoft.com/office/officeart/2005/8/layout/hList1"/>
    <dgm:cxn modelId="{8B7E9D8E-8009-48BD-8E5E-5BC0A8F7B8C6}" srcId="{C521F4D6-44CF-4C5E-9617-639BBA6E69C0}" destId="{7522EAC2-BF09-4206-83D7-1C819B303910}" srcOrd="2" destOrd="0" parTransId="{D54D03C9-8321-41EC-95B3-47BD992A23AE}" sibTransId="{22AEEE2B-7CD2-428D-B5F4-434B8C016165}"/>
    <dgm:cxn modelId="{D86BA59B-6D5E-422A-8723-33F59CE9F092}" srcId="{A1FB592C-6DBF-4872-A844-FA0D624078F5}" destId="{F4FD5B37-6B0C-40AB-B27A-43C3050B1EDB}" srcOrd="1" destOrd="0" parTransId="{64086950-D0EF-4EF3-A5FA-BCFE5BB778C0}" sibTransId="{EC90CF8A-59BA-4783-88F9-0F5F0C88F71B}"/>
    <dgm:cxn modelId="{34BCABAD-E71A-45FE-8F14-A9D6F46D3457}" srcId="{7F511273-8525-4311-B210-00F1B4B176A6}" destId="{0D9A8058-18A2-4DCB-BF4C-14AC5BA06312}" srcOrd="1" destOrd="0" parTransId="{3F367BE4-81A4-4EF2-9A47-F4F28B972A4A}" sibTransId="{1DE63FF3-F030-4996-B828-B0605372A8D9}"/>
    <dgm:cxn modelId="{24D264C1-D197-44D0-A64A-58B1766BAFBD}" type="presOf" srcId="{90636FAE-4F75-479E-970A-9934E426F9EB}" destId="{B35824ED-F08A-4CA8-91B2-80CB49CF11B5}" srcOrd="0" destOrd="2" presId="urn:microsoft.com/office/officeart/2005/8/layout/hList1"/>
    <dgm:cxn modelId="{CC5D5CC4-8866-4750-BA91-C25EAF8A1388}" srcId="{F4FD5B37-6B0C-40AB-B27A-43C3050B1EDB}" destId="{056F7A87-8DF7-4777-9898-3DC976FE5456}" srcOrd="2" destOrd="0" parTransId="{9B2FDB8E-E37F-4498-BFCC-FDCD3E95F405}" sibTransId="{C81798D0-2CA5-4CCF-A2F4-17A5C7DA33C7}"/>
    <dgm:cxn modelId="{5A3180CA-3645-417B-A572-71314487D685}" type="presOf" srcId="{7F511273-8525-4311-B210-00F1B4B176A6}" destId="{BA45058A-D8F1-423A-907A-267D4D9AD67F}" srcOrd="0" destOrd="0" presId="urn:microsoft.com/office/officeart/2005/8/layout/hList1"/>
    <dgm:cxn modelId="{E762DECE-ACC2-4D58-A9AD-BACA4265F656}" type="presOf" srcId="{907581BC-0486-4BEE-AEF1-513BCEF2944B}" destId="{4651C127-E8DA-4133-9FDF-F8AC291844F9}" srcOrd="0" destOrd="0" presId="urn:microsoft.com/office/officeart/2005/8/layout/hList1"/>
    <dgm:cxn modelId="{BC8A62CF-927B-4C22-A134-1E63276C70DA}" srcId="{74DF611D-4D78-446C-A9A0-2B1C8C448285}" destId="{3359BABB-D8E6-4167-A7E1-01C5A4CBE292}" srcOrd="0" destOrd="0" parTransId="{F547224B-3AA1-487F-B142-7161201371D0}" sibTransId="{FFE46A6A-7250-45CF-A381-943EE5AAA812}"/>
    <dgm:cxn modelId="{8B214DD2-8F76-4F5F-89E4-325AC600C320}" srcId="{F4FD5B37-6B0C-40AB-B27A-43C3050B1EDB}" destId="{F9E3718F-F85C-4818-AF35-5CE09E492EE8}" srcOrd="0" destOrd="0" parTransId="{C60454EA-08D2-4D12-9254-2BA347B1687E}" sibTransId="{5627A259-E95F-4A1E-AABD-100725B4AB5D}"/>
    <dgm:cxn modelId="{2D6FDAD2-573C-47CE-81C7-740113A1FDEC}" type="presOf" srcId="{3338A8BA-4B5D-403B-A6CD-C52F864A3943}" destId="{C093A584-7DDD-4754-9387-3F48A98209D9}" srcOrd="0" destOrd="0" presId="urn:microsoft.com/office/officeart/2005/8/layout/hList1"/>
    <dgm:cxn modelId="{E1D95ADB-1A14-4935-9A18-9DDCD9FD318E}" type="presOf" srcId="{0D9A8058-18A2-4DCB-BF4C-14AC5BA06312}" destId="{4651C127-E8DA-4133-9FDF-F8AC291844F9}" srcOrd="0" destOrd="1" presId="urn:microsoft.com/office/officeart/2005/8/layout/hList1"/>
    <dgm:cxn modelId="{86A849DE-2E7C-497B-9A08-F45774791495}" srcId="{74DF611D-4D78-446C-A9A0-2B1C8C448285}" destId="{90636FAE-4F75-479E-970A-9934E426F9EB}" srcOrd="2" destOrd="0" parTransId="{2638E471-A1BF-4C56-BDA4-043F31372070}" sibTransId="{01CE6956-6320-4077-BE31-CFE7512F2A23}"/>
    <dgm:cxn modelId="{A05EACF3-23B3-4FB6-B9AF-85AD4738E74E}" type="presOf" srcId="{A1FB592C-6DBF-4872-A844-FA0D624078F5}" destId="{F2174FE6-AABF-4FF0-BB4D-D932108CFBEB}" srcOrd="0" destOrd="0" presId="urn:microsoft.com/office/officeart/2005/8/layout/hList1"/>
    <dgm:cxn modelId="{A6EDADB5-7BD3-4A20-9DEB-39363FA88FB7}" type="presParOf" srcId="{F2174FE6-AABF-4FF0-BB4D-D932108CFBEB}" destId="{92DE83FB-51A7-405E-A6EF-F7911B4D462D}" srcOrd="0" destOrd="0" presId="urn:microsoft.com/office/officeart/2005/8/layout/hList1"/>
    <dgm:cxn modelId="{4E13D7A7-45CB-4AB2-B55B-B6311EEA3833}" type="presParOf" srcId="{92DE83FB-51A7-405E-A6EF-F7911B4D462D}" destId="{BA45058A-D8F1-423A-907A-267D4D9AD67F}" srcOrd="0" destOrd="0" presId="urn:microsoft.com/office/officeart/2005/8/layout/hList1"/>
    <dgm:cxn modelId="{5ED5A21F-FF4F-4F69-98D4-B9D48B5A84C3}" type="presParOf" srcId="{92DE83FB-51A7-405E-A6EF-F7911B4D462D}" destId="{4651C127-E8DA-4133-9FDF-F8AC291844F9}" srcOrd="1" destOrd="0" presId="urn:microsoft.com/office/officeart/2005/8/layout/hList1"/>
    <dgm:cxn modelId="{BA4A6E36-5B89-4B54-8DC3-77EE11054CB1}" type="presParOf" srcId="{F2174FE6-AABF-4FF0-BB4D-D932108CFBEB}" destId="{175C091E-6A0C-4310-9D77-88AA31BD2CEE}" srcOrd="1" destOrd="0" presId="urn:microsoft.com/office/officeart/2005/8/layout/hList1"/>
    <dgm:cxn modelId="{E3917ACF-63FB-4405-A8B6-CDB6ABB85131}" type="presParOf" srcId="{F2174FE6-AABF-4FF0-BB4D-D932108CFBEB}" destId="{11406C52-4E85-42A0-844C-A905A164BAD8}" srcOrd="2" destOrd="0" presId="urn:microsoft.com/office/officeart/2005/8/layout/hList1"/>
    <dgm:cxn modelId="{5530AC58-B6C9-400C-9389-E054A22998EB}" type="presParOf" srcId="{11406C52-4E85-42A0-844C-A905A164BAD8}" destId="{2DDFF101-0472-488C-B965-2EBE1951757A}" srcOrd="0" destOrd="0" presId="urn:microsoft.com/office/officeart/2005/8/layout/hList1"/>
    <dgm:cxn modelId="{E20ACB8B-3243-44F1-A86D-4C5B46C2F73A}" type="presParOf" srcId="{11406C52-4E85-42A0-844C-A905A164BAD8}" destId="{6A058057-E5A0-4B77-9F3E-AF6A22FD51B4}" srcOrd="1" destOrd="0" presId="urn:microsoft.com/office/officeart/2005/8/layout/hList1"/>
    <dgm:cxn modelId="{E0D3FF6E-69FD-4DFE-8E5C-CEDD5D87F56D}" type="presParOf" srcId="{F2174FE6-AABF-4FF0-BB4D-D932108CFBEB}" destId="{8504038F-4054-433C-B7A6-AE0B5069600D}" srcOrd="3" destOrd="0" presId="urn:microsoft.com/office/officeart/2005/8/layout/hList1"/>
    <dgm:cxn modelId="{4B7555D9-EA50-466C-AADD-F3D808F211D3}" type="presParOf" srcId="{F2174FE6-AABF-4FF0-BB4D-D932108CFBEB}" destId="{24DDD291-464C-4654-9C46-DE51A80A0E5D}" srcOrd="4" destOrd="0" presId="urn:microsoft.com/office/officeart/2005/8/layout/hList1"/>
    <dgm:cxn modelId="{B3A9BF99-0919-42A1-9606-228EC5AEC4FB}" type="presParOf" srcId="{24DDD291-464C-4654-9C46-DE51A80A0E5D}" destId="{0C82CBF6-6ED1-4675-B7C2-D8D842A7FC80}" srcOrd="0" destOrd="0" presId="urn:microsoft.com/office/officeart/2005/8/layout/hList1"/>
    <dgm:cxn modelId="{2B640B1E-2C0A-4516-A561-64372B90DCA0}" type="presParOf" srcId="{24DDD291-464C-4654-9C46-DE51A80A0E5D}" destId="{C093A584-7DDD-4754-9387-3F48A98209D9}" srcOrd="1" destOrd="0" presId="urn:microsoft.com/office/officeart/2005/8/layout/hList1"/>
    <dgm:cxn modelId="{1BB6CEA9-B96C-43A8-AF57-AC07F1D60859}" type="presParOf" srcId="{F2174FE6-AABF-4FF0-BB4D-D932108CFBEB}" destId="{9B4538EA-F3C5-40DE-8268-754376C78091}" srcOrd="5" destOrd="0" presId="urn:microsoft.com/office/officeart/2005/8/layout/hList1"/>
    <dgm:cxn modelId="{68AD0058-FBC3-466C-8EE8-C776FA8EFC15}" type="presParOf" srcId="{F2174FE6-AABF-4FF0-BB4D-D932108CFBEB}" destId="{70EC31DC-1BA7-4B26-BDC8-7A46D96E6DFA}" srcOrd="6" destOrd="0" presId="urn:microsoft.com/office/officeart/2005/8/layout/hList1"/>
    <dgm:cxn modelId="{A0396CF0-E39E-4852-A0DA-570B9B3E115C}" type="presParOf" srcId="{70EC31DC-1BA7-4B26-BDC8-7A46D96E6DFA}" destId="{E2767068-9412-4A83-928E-11BD4D7151C7}" srcOrd="0" destOrd="0" presId="urn:microsoft.com/office/officeart/2005/8/layout/hList1"/>
    <dgm:cxn modelId="{5BC4B42C-04AF-41F5-906F-B6B750D2AB65}" type="presParOf" srcId="{70EC31DC-1BA7-4B26-BDC8-7A46D96E6DFA}" destId="{B35824ED-F08A-4CA8-91B2-80CB49CF11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5058A-D8F1-423A-907A-267D4D9AD67F}">
      <dsp:nvSpPr>
        <dsp:cNvPr id="0" name=""/>
        <dsp:cNvSpPr/>
      </dsp:nvSpPr>
      <dsp:spPr>
        <a:xfrm>
          <a:off x="3674"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Mobile</a:t>
          </a:r>
        </a:p>
        <a:p>
          <a:pPr marL="0" lvl="0" indent="0" algn="ctr" defTabSz="889000">
            <a:lnSpc>
              <a:spcPct val="90000"/>
            </a:lnSpc>
            <a:spcBef>
              <a:spcPct val="0"/>
            </a:spcBef>
            <a:spcAft>
              <a:spcPct val="35000"/>
            </a:spcAft>
            <a:buNone/>
          </a:pPr>
          <a:r>
            <a:rPr lang="en-US" sz="2000" b="1" kern="1200" dirty="0"/>
            <a:t>Messaging</a:t>
          </a:r>
        </a:p>
      </dsp:txBody>
      <dsp:txXfrm>
        <a:off x="3674" y="3106"/>
        <a:ext cx="2209531" cy="864000"/>
      </dsp:txXfrm>
    </dsp:sp>
    <dsp:sp modelId="{4651C127-E8DA-4133-9FDF-F8AC291844F9}">
      <dsp:nvSpPr>
        <dsp:cNvPr id="0" name=""/>
        <dsp:cNvSpPr/>
      </dsp:nvSpPr>
      <dsp:spPr>
        <a:xfrm>
          <a:off x="3674"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WhatsApp</a:t>
          </a:r>
        </a:p>
        <a:p>
          <a:pPr marL="171450" lvl="1" indent="-171450" algn="l" defTabSz="800100">
            <a:lnSpc>
              <a:spcPct val="90000"/>
            </a:lnSpc>
            <a:spcBef>
              <a:spcPct val="0"/>
            </a:spcBef>
            <a:spcAft>
              <a:spcPct val="15000"/>
            </a:spcAft>
            <a:buChar char="•"/>
          </a:pPr>
          <a:r>
            <a:rPr lang="en-US" sz="1800" kern="1200" dirty="0"/>
            <a:t>Telegram</a:t>
          </a:r>
        </a:p>
        <a:p>
          <a:pPr marL="171450" lvl="1" indent="-171450" algn="l" defTabSz="800100">
            <a:lnSpc>
              <a:spcPct val="90000"/>
            </a:lnSpc>
            <a:spcBef>
              <a:spcPct val="0"/>
            </a:spcBef>
            <a:spcAft>
              <a:spcPct val="15000"/>
            </a:spcAft>
            <a:buChar char="•"/>
          </a:pPr>
          <a:r>
            <a:rPr lang="en-US" sz="1800" kern="1200" dirty="0"/>
            <a:t>Facebook Messenger</a:t>
          </a:r>
        </a:p>
      </dsp:txBody>
      <dsp:txXfrm>
        <a:off x="3674" y="867106"/>
        <a:ext cx="2209531" cy="1358775"/>
      </dsp:txXfrm>
    </dsp:sp>
    <dsp:sp modelId="{2DDFF101-0472-488C-B965-2EBE1951757A}">
      <dsp:nvSpPr>
        <dsp:cNvPr id="0" name=""/>
        <dsp:cNvSpPr/>
      </dsp:nvSpPr>
      <dsp:spPr>
        <a:xfrm>
          <a:off x="2522540" y="43887"/>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Calibri" panose="020F0502020204030204"/>
              <a:ea typeface="+mn-ea"/>
              <a:cs typeface="+mn-cs"/>
            </a:rPr>
            <a:t>AI/ML Systems</a:t>
          </a:r>
        </a:p>
      </dsp:txBody>
      <dsp:txXfrm>
        <a:off x="2522540" y="43887"/>
        <a:ext cx="2209531" cy="864000"/>
      </dsp:txXfrm>
    </dsp:sp>
    <dsp:sp modelId="{6A058057-E5A0-4B77-9F3E-AF6A22FD51B4}">
      <dsp:nvSpPr>
        <dsp:cNvPr id="0" name=""/>
        <dsp:cNvSpPr/>
      </dsp:nvSpPr>
      <dsp:spPr>
        <a:xfrm>
          <a:off x="2522540"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Chat GPT</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Google AI</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Open ML</a:t>
          </a:r>
        </a:p>
      </dsp:txBody>
      <dsp:txXfrm>
        <a:off x="2522540" y="867106"/>
        <a:ext cx="2209531" cy="1358775"/>
      </dsp:txXfrm>
    </dsp:sp>
    <dsp:sp modelId="{0C82CBF6-6ED1-4675-B7C2-D8D842A7FC80}">
      <dsp:nvSpPr>
        <dsp:cNvPr id="0" name=""/>
        <dsp:cNvSpPr/>
      </dsp:nvSpPr>
      <dsp:spPr>
        <a:xfrm>
          <a:off x="5041406"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Operating Systems</a:t>
          </a:r>
          <a:endParaRPr lang="en-US" sz="2000" b="1" kern="1200" dirty="0">
            <a:solidFill>
              <a:prstClr val="white"/>
            </a:solidFill>
            <a:latin typeface="Calibri" panose="020F0502020204030204"/>
            <a:ea typeface="+mn-ea"/>
            <a:cs typeface="+mn-cs"/>
          </a:endParaRPr>
        </a:p>
      </dsp:txBody>
      <dsp:txXfrm>
        <a:off x="5041406" y="3106"/>
        <a:ext cx="2209531" cy="864000"/>
      </dsp:txXfrm>
    </dsp:sp>
    <dsp:sp modelId="{C093A584-7DDD-4754-9387-3F48A98209D9}">
      <dsp:nvSpPr>
        <dsp:cNvPr id="0" name=""/>
        <dsp:cNvSpPr/>
      </dsp:nvSpPr>
      <dsp:spPr>
        <a:xfrm>
          <a:off x="5041406"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Linux</a:t>
          </a:r>
        </a:p>
        <a:p>
          <a:pPr marL="171450" lvl="1" indent="-171450" algn="l" defTabSz="800100">
            <a:lnSpc>
              <a:spcPct val="90000"/>
            </a:lnSpc>
            <a:spcBef>
              <a:spcPct val="0"/>
            </a:spcBef>
            <a:spcAft>
              <a:spcPct val="15000"/>
            </a:spcAft>
            <a:buChar char="•"/>
          </a:pPr>
          <a:r>
            <a:rPr lang="en-US" sz="1800" kern="1200" dirty="0"/>
            <a:t>Windows</a:t>
          </a:r>
        </a:p>
        <a:p>
          <a:pPr marL="171450" lvl="1" indent="-171450" algn="l" defTabSz="800100">
            <a:lnSpc>
              <a:spcPct val="90000"/>
            </a:lnSpc>
            <a:spcBef>
              <a:spcPct val="0"/>
            </a:spcBef>
            <a:spcAft>
              <a:spcPct val="15000"/>
            </a:spcAft>
            <a:buChar char="•"/>
          </a:pPr>
          <a:r>
            <a:rPr lang="en-US" sz="1800" kern="1200" dirty="0"/>
            <a:t>iOS</a:t>
          </a:r>
        </a:p>
      </dsp:txBody>
      <dsp:txXfrm>
        <a:off x="5041406" y="867106"/>
        <a:ext cx="2209531" cy="1358775"/>
      </dsp:txXfrm>
    </dsp:sp>
    <dsp:sp modelId="{E2767068-9412-4A83-928E-11BD4D7151C7}">
      <dsp:nvSpPr>
        <dsp:cNvPr id="0" name=""/>
        <dsp:cNvSpPr/>
      </dsp:nvSpPr>
      <dsp:spPr>
        <a:xfrm>
          <a:off x="7560271"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Storage Services</a:t>
          </a:r>
        </a:p>
      </dsp:txBody>
      <dsp:txXfrm>
        <a:off x="7560271" y="3106"/>
        <a:ext cx="2209531" cy="864000"/>
      </dsp:txXfrm>
    </dsp:sp>
    <dsp:sp modelId="{B35824ED-F08A-4CA8-91B2-80CB49CF11B5}">
      <dsp:nvSpPr>
        <dsp:cNvPr id="0" name=""/>
        <dsp:cNvSpPr/>
      </dsp:nvSpPr>
      <dsp:spPr>
        <a:xfrm>
          <a:off x="7560271" y="867106"/>
          <a:ext cx="2209531" cy="1358775"/>
        </a:xfrm>
        <a:prstGeom prst="rect">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Dropbox</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Google Drive</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OneDrive</a:t>
          </a:r>
        </a:p>
      </dsp:txBody>
      <dsp:txXfrm>
        <a:off x="7560271" y="867106"/>
        <a:ext cx="2209531" cy="13587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2024-03-11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normAutofit lnSpcReduction="10000"/>
          </a:bodyPr>
          <a:lstStyle/>
          <a:p>
            <a:r>
              <a:rPr lang="en-US" dirty="0"/>
              <a:t>4-5 Students per group</a:t>
            </a:r>
          </a:p>
          <a:p>
            <a:pPr lvl="1"/>
            <a:r>
              <a:rPr lang="en-US" dirty="0"/>
              <a:t>Advised to keep the same group as Assignment #1</a:t>
            </a:r>
          </a:p>
          <a:p>
            <a:pPr lvl="1"/>
            <a:r>
              <a:rPr lang="en-US" dirty="0"/>
              <a:t>Exceptions are allowed on case by case basis</a:t>
            </a:r>
          </a:p>
          <a:p>
            <a:r>
              <a:rPr lang="en-US" dirty="0"/>
              <a:t>Topic</a:t>
            </a:r>
          </a:p>
          <a:p>
            <a:pPr lvl="1"/>
            <a:r>
              <a:rPr lang="en-US" dirty="0"/>
              <a:t>Registration only for 1 topic</a:t>
            </a:r>
          </a:p>
          <a:p>
            <a:pPr lvl="1"/>
            <a:r>
              <a:rPr lang="en-US" dirty="0"/>
              <a:t>In case if the topic is rejected or taken by someone else the group is allowed to register again without an extension for the deadline</a:t>
            </a:r>
          </a:p>
          <a:p>
            <a:pPr lvl="1"/>
            <a:r>
              <a:rPr lang="en-US" dirty="0"/>
              <a:t>Later changes to the topic is highly discouraged and based on availability</a:t>
            </a:r>
          </a:p>
          <a:p>
            <a:r>
              <a:rPr lang="en-US" dirty="0"/>
              <a:t>Submission of Topics</a:t>
            </a:r>
          </a:p>
          <a:p>
            <a:pPr lvl="1"/>
            <a:r>
              <a:rPr lang="en-US" dirty="0"/>
              <a:t>Only the Group Leaders should submit topics</a:t>
            </a:r>
          </a:p>
          <a:p>
            <a:pPr lvl="1"/>
            <a:r>
              <a:rPr lang="en-US" dirty="0"/>
              <a:t>Submission of topics only allowed via CourseWeb</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Submission – via CourseWeb</a:t>
            </a:r>
          </a:p>
          <a:p>
            <a:r>
              <a:rPr lang="en-US" dirty="0"/>
              <a:t>Presentation &amp; Viva</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Registration</a:t>
            </a:r>
          </a:p>
        </p:txBody>
      </p:sp>
      <p:sp>
        <p:nvSpPr>
          <p:cNvPr id="3" name="Content Placeholder 2"/>
          <p:cNvSpPr>
            <a:spLocks noGrp="1"/>
          </p:cNvSpPr>
          <p:nvPr>
            <p:ph idx="1"/>
          </p:nvPr>
        </p:nvSpPr>
        <p:spPr>
          <a:xfrm>
            <a:off x="838200" y="1825625"/>
            <a:ext cx="3935049" cy="4351338"/>
          </a:xfrm>
        </p:spPr>
        <p:txBody>
          <a:bodyPr>
            <a:normAutofit fontScale="77500" lnSpcReduction="20000"/>
          </a:bodyPr>
          <a:lstStyle/>
          <a:p>
            <a:r>
              <a:rPr lang="en-US" dirty="0"/>
              <a:t>Create a new Forum Discussion with the Topic</a:t>
            </a:r>
          </a:p>
          <a:p>
            <a:r>
              <a:rPr lang="en-US" dirty="0"/>
              <a:t>Add details of Team Members</a:t>
            </a:r>
          </a:p>
          <a:p>
            <a:pPr lvl="1"/>
            <a:r>
              <a:rPr lang="en-US" dirty="0"/>
              <a:t>Add Student ID along with Name with Initials</a:t>
            </a:r>
          </a:p>
          <a:p>
            <a:pPr lvl="1"/>
            <a:r>
              <a:rPr lang="en-US" dirty="0"/>
              <a:t>Indicate Group Leader</a:t>
            </a:r>
          </a:p>
          <a:p>
            <a:r>
              <a:rPr lang="en-US" dirty="0"/>
              <a:t>Provide Resource locations</a:t>
            </a:r>
          </a:p>
          <a:p>
            <a:pPr lvl="1"/>
            <a:r>
              <a:rPr lang="en-US" dirty="0"/>
              <a:t>Official Documentations</a:t>
            </a:r>
          </a:p>
          <a:p>
            <a:pPr lvl="1"/>
            <a:r>
              <a:rPr lang="en-US" dirty="0"/>
              <a:t>White papers</a:t>
            </a:r>
          </a:p>
          <a:p>
            <a:pPr lvl="1"/>
            <a:r>
              <a:rPr lang="en-US" dirty="0"/>
              <a:t>Other research/studies</a:t>
            </a:r>
          </a:p>
          <a:p>
            <a:r>
              <a:rPr lang="en-US" dirty="0"/>
              <a:t>Lecturer would Approve/Reject the topic</a:t>
            </a:r>
          </a:p>
          <a:p>
            <a:r>
              <a:rPr lang="en-US" dirty="0"/>
              <a:t>Upon Approval of the topic commence the assignment work</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pic>
        <p:nvPicPr>
          <p:cNvPr id="8" name="Picture 7">
            <a:extLst>
              <a:ext uri="{FF2B5EF4-FFF2-40B4-BE49-F238E27FC236}">
                <a16:creationId xmlns:a16="http://schemas.microsoft.com/office/drawing/2014/main" id="{595E67EE-AC04-48E7-8050-A1F5E2B8C94A}"/>
              </a:ext>
            </a:extLst>
          </p:cNvPr>
          <p:cNvPicPr>
            <a:picLocks noChangeAspect="1"/>
          </p:cNvPicPr>
          <p:nvPr/>
        </p:nvPicPr>
        <p:blipFill>
          <a:blip r:embed="rId2"/>
          <a:stretch>
            <a:fillRect/>
          </a:stretch>
        </p:blipFill>
        <p:spPr>
          <a:xfrm>
            <a:off x="4779173" y="1252797"/>
            <a:ext cx="7281861" cy="515379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6226DF8-612C-48F5-A729-D5F17B20CE62}"/>
              </a:ext>
            </a:extLst>
          </p:cNvPr>
          <p:cNvCxnSpPr>
            <a:cxnSpLocks/>
          </p:cNvCxnSpPr>
          <p:nvPr/>
        </p:nvCxnSpPr>
        <p:spPr>
          <a:xfrm flipV="1">
            <a:off x="4129873" y="1690688"/>
            <a:ext cx="723481" cy="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37B474A-908C-4EF2-A60B-8CFB039FACE0}"/>
              </a:ext>
            </a:extLst>
          </p:cNvPr>
          <p:cNvCxnSpPr/>
          <p:nvPr/>
        </p:nvCxnSpPr>
        <p:spPr>
          <a:xfrm>
            <a:off x="4572000" y="2622620"/>
            <a:ext cx="663191" cy="3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0C070E-35DD-42FF-9E9F-5C1F1F64576C}"/>
              </a:ext>
            </a:extLst>
          </p:cNvPr>
          <p:cNvCxnSpPr>
            <a:cxnSpLocks/>
          </p:cNvCxnSpPr>
          <p:nvPr/>
        </p:nvCxnSpPr>
        <p:spPr>
          <a:xfrm>
            <a:off x="4129873" y="2080009"/>
            <a:ext cx="1195753" cy="8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B942-2DBA-4B47-B6A1-A21A23CC8481}"/>
              </a:ext>
            </a:extLst>
          </p:cNvPr>
          <p:cNvCxnSpPr>
            <a:cxnSpLocks/>
          </p:cNvCxnSpPr>
          <p:nvPr/>
        </p:nvCxnSpPr>
        <p:spPr>
          <a:xfrm flipV="1">
            <a:off x="3858567" y="3255668"/>
            <a:ext cx="2984360"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F6998-097B-4697-A0B0-15AA164D6784}"/>
              </a:ext>
            </a:extLst>
          </p:cNvPr>
          <p:cNvCxnSpPr/>
          <p:nvPr/>
        </p:nvCxnSpPr>
        <p:spPr>
          <a:xfrm>
            <a:off x="4240404" y="3697793"/>
            <a:ext cx="994787" cy="3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2D21E4-6B6A-4791-A325-432A8C957BDE}"/>
              </a:ext>
            </a:extLst>
          </p:cNvPr>
          <p:cNvCxnSpPr/>
          <p:nvPr/>
        </p:nvCxnSpPr>
        <p:spPr>
          <a:xfrm>
            <a:off x="4129873" y="5004079"/>
            <a:ext cx="1376624" cy="93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r>
              <a:rPr lang="en-US" dirty="0"/>
              <a:t>Limit to a maximum of 20 slides</a:t>
            </a:r>
          </a:p>
          <a:p>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Presentation Outline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Below is a “sample” distribution of Responsibilities among group members:</a:t>
            </a:r>
          </a:p>
          <a:p>
            <a:r>
              <a:rPr lang="en-US" dirty="0"/>
              <a:t>Member 1:</a:t>
            </a:r>
          </a:p>
          <a:p>
            <a:pPr lvl="1"/>
            <a:r>
              <a:rPr lang="en-US" dirty="0"/>
              <a:t>Introduction (15 seconds), History and most significant changes to the Architecture, Current Architecture, Key strengths, weaknesses, areas to improve with reasons, Key findings &amp; observations, other architectural styles in consideration, etc.</a:t>
            </a:r>
          </a:p>
          <a:p>
            <a:r>
              <a:rPr lang="en-US" dirty="0"/>
              <a:t>Member 2:</a:t>
            </a:r>
          </a:p>
          <a:p>
            <a:pPr lvl="1"/>
            <a:r>
              <a:rPr lang="en-US" dirty="0"/>
              <a:t>Analysis on Quality Attribute #1, Reasons why its important for chosen system, what methods have been used to improve, relating the knowledge on patterns &amp; tactics, etc., measurements/proof of how quality was improved, Trade-offs made when improving this quality, etc.</a:t>
            </a:r>
          </a:p>
          <a:p>
            <a:r>
              <a:rPr lang="en-US" dirty="0"/>
              <a:t>Member 3:</a:t>
            </a:r>
          </a:p>
          <a:p>
            <a:pPr lvl="1"/>
            <a:r>
              <a:rPr lang="en-US" dirty="0"/>
              <a:t>Analysis on Quality Attribute #2 – can be the same as Member 2 but for a different quality attribute. Or split the scope of the analysis of 2-3 quality attributes between member 2 &amp; 3 equally</a:t>
            </a:r>
          </a:p>
          <a:p>
            <a:r>
              <a:rPr lang="en-US" dirty="0"/>
              <a:t>Member 4:</a:t>
            </a:r>
          </a:p>
          <a:p>
            <a:pPr lvl="1"/>
            <a:r>
              <a:rPr lang="en-US" dirty="0"/>
              <a:t>Identification of market needs (current &amp; future), market competitors, what the system need to battle to gain market control (with respect to system qualities), benchmark how the competitors are performing with respect to selected quality attributes, suggestions, recommendations on improvement, alternatives, etc.</a:t>
            </a:r>
          </a:p>
          <a:p>
            <a:pPr marL="0" indent="0">
              <a:buNone/>
            </a:pPr>
            <a:r>
              <a:rPr lang="en-US" dirty="0"/>
              <a:t>References</a:t>
            </a:r>
          </a:p>
          <a:p>
            <a:pPr lvl="1"/>
            <a:r>
              <a:rPr lang="en-US" dirty="0"/>
              <a:t>Include further statistics &amp; references at the end of the slide set. But plan not to present unless Interview panel asks questions on them</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16</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7</a:t>
            </a:r>
            <a:r>
              <a:rPr lang="en-US" baseline="30000" dirty="0"/>
              <a:t>th</a:t>
            </a:r>
            <a:r>
              <a:rPr lang="en-US" dirty="0"/>
              <a:t> April – Case Study Distribution</a:t>
            </a:r>
          </a:p>
          <a:p>
            <a:r>
              <a:rPr lang="en-US" dirty="0"/>
              <a:t>11</a:t>
            </a:r>
            <a:r>
              <a:rPr lang="en-US" baseline="30000" dirty="0"/>
              <a:t>th</a:t>
            </a:r>
            <a:r>
              <a:rPr lang="en-US" dirty="0"/>
              <a:t> April – Topic Registration</a:t>
            </a:r>
          </a:p>
          <a:p>
            <a:pPr lvl="1"/>
            <a:r>
              <a:rPr lang="en-US" dirty="0"/>
              <a:t>Submission of Topic</a:t>
            </a:r>
          </a:p>
          <a:p>
            <a:pPr lvl="1"/>
            <a:r>
              <a:rPr lang="en-US" dirty="0"/>
              <a:t>Finalize Registration of Students for the Groups</a:t>
            </a:r>
          </a:p>
          <a:p>
            <a:r>
              <a:rPr lang="en-US" dirty="0"/>
              <a:t>15</a:t>
            </a:r>
            <a:r>
              <a:rPr lang="en-US" baseline="30000" dirty="0"/>
              <a:t>th</a:t>
            </a:r>
            <a:r>
              <a:rPr lang="en-US" dirty="0"/>
              <a:t> April to 10</a:t>
            </a:r>
            <a:r>
              <a:rPr lang="en-US" baseline="30000" dirty="0"/>
              <a:t>th</a:t>
            </a:r>
            <a:r>
              <a:rPr lang="en-US" dirty="0"/>
              <a:t> May – Progress Reviews</a:t>
            </a:r>
          </a:p>
          <a:p>
            <a:r>
              <a:rPr lang="en-US" dirty="0"/>
              <a:t>12</a:t>
            </a:r>
            <a:r>
              <a:rPr lang="en-US" baseline="30000" dirty="0"/>
              <a:t>th</a:t>
            </a:r>
            <a:r>
              <a:rPr lang="en-US" dirty="0"/>
              <a:t> May – Presentation Upload (CourseWeb)</a:t>
            </a:r>
            <a:endParaRPr lang="en-US" dirty="0">
              <a:solidFill>
                <a:srgbClr val="FF0000"/>
              </a:solidFill>
            </a:endParaRPr>
          </a:p>
          <a:p>
            <a:r>
              <a:rPr lang="en-US" dirty="0"/>
              <a:t>19</a:t>
            </a:r>
            <a:r>
              <a:rPr lang="en-US" baseline="30000" dirty="0"/>
              <a:t>th</a:t>
            </a:r>
            <a:r>
              <a:rPr lang="en-US" dirty="0"/>
              <a:t> May (onwards)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should propose only 1 topic at a time and should check if other groups have summitted the same/similar topic</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Mobile Messaging</a:t>
            </a:r>
          </a:p>
          <a:p>
            <a:pPr lvl="1"/>
            <a:r>
              <a:rPr lang="en-US" dirty="0"/>
              <a:t>Artificial Intelligence / Machine Leaning</a:t>
            </a:r>
          </a:p>
          <a:p>
            <a:pPr lvl="1"/>
            <a:r>
              <a:rPr lang="en-US" dirty="0"/>
              <a:t>Operating Systems</a:t>
            </a:r>
          </a:p>
          <a:p>
            <a:pPr lvl="1"/>
            <a:r>
              <a:rPr lang="en-US" dirty="0"/>
              <a:t>Storage Services</a:t>
            </a:r>
          </a:p>
          <a:p>
            <a:r>
              <a:rPr lang="en-US" dirty="0"/>
              <a:t>Examples:</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461082276"/>
              </p:ext>
            </p:extLst>
          </p:nvPr>
        </p:nvGraphicFramePr>
        <p:xfrm>
          <a:off x="1408153" y="3962874"/>
          <a:ext cx="9773478" cy="22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1510</Words>
  <Application>Microsoft Office PowerPoint</Application>
  <PresentationFormat>Widescreen</PresentationFormat>
  <Paragraphs>223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PowerPoint Presentation</vt:lpstr>
      <vt:lpstr>Registration</vt:lpstr>
      <vt:lpstr>Viva and Evaluation</vt:lpstr>
      <vt:lpstr>Topic Registration</vt:lpstr>
      <vt:lpstr>Recommended Reading</vt:lpstr>
      <vt:lpstr>Group Presentation Instructions</vt:lpstr>
      <vt:lpstr>Presentation Outline</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237</cp:revision>
  <dcterms:created xsi:type="dcterms:W3CDTF">2017-02-19T05:03:12Z</dcterms:created>
  <dcterms:modified xsi:type="dcterms:W3CDTF">2024-03-11T09:53:07Z</dcterms:modified>
</cp:coreProperties>
</file>